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sldIdLst>
    <p:sldId id="257" r:id="rId5"/>
    <p:sldId id="280" r:id="rId6"/>
    <p:sldId id="260" r:id="rId7"/>
    <p:sldId id="668" r:id="rId8"/>
    <p:sldId id="261" r:id="rId9"/>
    <p:sldId id="446" r:id="rId10"/>
    <p:sldId id="264" r:id="rId11"/>
    <p:sldId id="275" r:id="rId12"/>
    <p:sldId id="287" r:id="rId13"/>
    <p:sldId id="266" r:id="rId14"/>
    <p:sldId id="670" r:id="rId15"/>
    <p:sldId id="336" r:id="rId16"/>
    <p:sldId id="662" r:id="rId17"/>
    <p:sldId id="369" r:id="rId18"/>
    <p:sldId id="671" r:id="rId19"/>
    <p:sldId id="657" r:id="rId20"/>
    <p:sldId id="658" r:id="rId21"/>
    <p:sldId id="265" r:id="rId22"/>
    <p:sldId id="655" r:id="rId23"/>
    <p:sldId id="656" r:id="rId24"/>
    <p:sldId id="271" r:id="rId25"/>
    <p:sldId id="659" r:id="rId26"/>
    <p:sldId id="272" r:id="rId27"/>
    <p:sldId id="259" r:id="rId28"/>
    <p:sldId id="653" r:id="rId29"/>
    <p:sldId id="665" r:id="rId30"/>
    <p:sldId id="355" r:id="rId31"/>
    <p:sldId id="447" r:id="rId32"/>
    <p:sldId id="666" r:id="rId33"/>
    <p:sldId id="652" r:id="rId34"/>
    <p:sldId id="663" r:id="rId35"/>
    <p:sldId id="278" r:id="rId36"/>
    <p:sldId id="285" r:id="rId37"/>
    <p:sldId id="273" r:id="rId38"/>
    <p:sldId id="274" r:id="rId39"/>
    <p:sldId id="322" r:id="rId40"/>
    <p:sldId id="67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A40AAF-C1FE-45DF-BA17-9EF8A3A8B43F}" v="85" dt="2025-12-09T12:05:44.466"/>
    <p1510:client id="{9E143CF7-B215-3F21-9675-B3A8FF12251B}" v="1" dt="2025-12-09T08:49:39.987"/>
    <p1510:client id="{FB696B51-A08C-A538-A03D-EB01D58475A0}" v="449" dt="2025-12-09T10:03:51.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96395" autoAdjust="0"/>
  </p:normalViewPr>
  <p:slideViewPr>
    <p:cSldViewPr snapToGrid="0" showGuides="1">
      <p:cViewPr varScale="1">
        <p:scale>
          <a:sx n="106" d="100"/>
          <a:sy n="106" d="100"/>
        </p:scale>
        <p:origin x="738" y="11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FB696B51-A08C-A538-A03D-EB01D58475A0}"/>
    <pc:docChg chg="addSld delSld modSld sldOrd">
      <pc:chgData name="Lisa Ellis" userId="S::l.ellis@uwtsd.ac.uk::1e3b8b31-18a3-40b3-8e12-8230c5071370" providerId="AD" clId="Web-{FB696B51-A08C-A538-A03D-EB01D58475A0}" dt="2025-12-09T10:03:51.159" v="306"/>
      <pc:docMkLst>
        <pc:docMk/>
      </pc:docMkLst>
      <pc:sldChg chg="add">
        <pc:chgData name="Lisa Ellis" userId="S::l.ellis@uwtsd.ac.uk::1e3b8b31-18a3-40b3-8e12-8230c5071370" providerId="AD" clId="Web-{FB696B51-A08C-A538-A03D-EB01D58475A0}" dt="2025-12-09T09:02:37.313" v="0"/>
        <pc:sldMkLst>
          <pc:docMk/>
          <pc:sldMk cId="3612459316" sldId="260"/>
        </pc:sldMkLst>
      </pc:sldChg>
      <pc:sldChg chg="add">
        <pc:chgData name="Lisa Ellis" userId="S::l.ellis@uwtsd.ac.uk::1e3b8b31-18a3-40b3-8e12-8230c5071370" providerId="AD" clId="Web-{FB696B51-A08C-A538-A03D-EB01D58475A0}" dt="2025-12-09T09:17:15.805" v="30"/>
        <pc:sldMkLst>
          <pc:docMk/>
          <pc:sldMk cId="3742646298" sldId="264"/>
        </pc:sldMkLst>
      </pc:sldChg>
      <pc:sldChg chg="ord">
        <pc:chgData name="Lisa Ellis" userId="S::l.ellis@uwtsd.ac.uk::1e3b8b31-18a3-40b3-8e12-8230c5071370" providerId="AD" clId="Web-{FB696B51-A08C-A538-A03D-EB01D58475A0}" dt="2025-12-09T09:46:39.896" v="220"/>
        <pc:sldMkLst>
          <pc:docMk/>
          <pc:sldMk cId="2562505557" sldId="265"/>
        </pc:sldMkLst>
      </pc:sldChg>
      <pc:sldChg chg="modSp">
        <pc:chgData name="Lisa Ellis" userId="S::l.ellis@uwtsd.ac.uk::1e3b8b31-18a3-40b3-8e12-8230c5071370" providerId="AD" clId="Web-{FB696B51-A08C-A538-A03D-EB01D58475A0}" dt="2025-12-09T09:16:42.898" v="29"/>
        <pc:sldMkLst>
          <pc:docMk/>
          <pc:sldMk cId="2970366845" sldId="266"/>
        </pc:sldMkLst>
        <pc:spChg chg="mod">
          <ac:chgData name="Lisa Ellis" userId="S::l.ellis@uwtsd.ac.uk::1e3b8b31-18a3-40b3-8e12-8230c5071370" providerId="AD" clId="Web-{FB696B51-A08C-A538-A03D-EB01D58475A0}" dt="2025-12-09T09:16:37.882" v="28" actId="20577"/>
          <ac:spMkLst>
            <pc:docMk/>
            <pc:sldMk cId="2970366845" sldId="266"/>
            <ac:spMk id="4" creationId="{BE448A93-D980-6994-885D-99F78FF4252B}"/>
          </ac:spMkLst>
        </pc:spChg>
        <pc:picChg chg="mod">
          <ac:chgData name="Lisa Ellis" userId="S::l.ellis@uwtsd.ac.uk::1e3b8b31-18a3-40b3-8e12-8230c5071370" providerId="AD" clId="Web-{FB696B51-A08C-A538-A03D-EB01D58475A0}" dt="2025-12-09T09:16:42.898" v="29"/>
          <ac:picMkLst>
            <pc:docMk/>
            <pc:sldMk cId="2970366845" sldId="266"/>
            <ac:picMk id="9" creationId="{C19BE454-B228-44E3-F12A-4D7EDE3CDCE1}"/>
          </ac:picMkLst>
        </pc:picChg>
      </pc:sldChg>
      <pc:sldChg chg="modSp del">
        <pc:chgData name="Lisa Ellis" userId="S::l.ellis@uwtsd.ac.uk::1e3b8b31-18a3-40b3-8e12-8230c5071370" providerId="AD" clId="Web-{FB696B51-A08C-A538-A03D-EB01D58475A0}" dt="2025-12-09T09:16:15.569" v="25"/>
        <pc:sldMkLst>
          <pc:docMk/>
          <pc:sldMk cId="4276117103" sldId="267"/>
        </pc:sldMkLst>
        <pc:picChg chg="mod">
          <ac:chgData name="Lisa Ellis" userId="S::l.ellis@uwtsd.ac.uk::1e3b8b31-18a3-40b3-8e12-8230c5071370" providerId="AD" clId="Web-{FB696B51-A08C-A538-A03D-EB01D58475A0}" dt="2025-12-09T09:16:00.271" v="23"/>
          <ac:picMkLst>
            <pc:docMk/>
            <pc:sldMk cId="4276117103" sldId="267"/>
            <ac:picMk id="6" creationId="{43958D4A-9794-B010-0D07-8DC480AB4759}"/>
          </ac:picMkLst>
        </pc:picChg>
      </pc:sldChg>
      <pc:sldChg chg="modSp add del">
        <pc:chgData name="Lisa Ellis" userId="S::l.ellis@uwtsd.ac.uk::1e3b8b31-18a3-40b3-8e12-8230c5071370" providerId="AD" clId="Web-{FB696B51-A08C-A538-A03D-EB01D58475A0}" dt="2025-12-09T09:18:59.292" v="35" actId="20577"/>
        <pc:sldMkLst>
          <pc:docMk/>
          <pc:sldMk cId="150433127" sldId="275"/>
        </pc:sldMkLst>
        <pc:spChg chg="mod">
          <ac:chgData name="Lisa Ellis" userId="S::l.ellis@uwtsd.ac.uk::1e3b8b31-18a3-40b3-8e12-8230c5071370" providerId="AD" clId="Web-{FB696B51-A08C-A538-A03D-EB01D58475A0}" dt="2025-12-09T09:18:59.292" v="35" actId="20577"/>
          <ac:spMkLst>
            <pc:docMk/>
            <pc:sldMk cId="150433127" sldId="275"/>
            <ac:spMk id="13" creationId="{3952C592-AC5F-16AF-8A71-C3482181C9EC}"/>
          </ac:spMkLst>
        </pc:spChg>
      </pc:sldChg>
      <pc:sldChg chg="del ord">
        <pc:chgData name="Lisa Ellis" userId="S::l.ellis@uwtsd.ac.uk::1e3b8b31-18a3-40b3-8e12-8230c5071370" providerId="AD" clId="Web-{FB696B51-A08C-A538-A03D-EB01D58475A0}" dt="2025-12-09T09:27:28.878" v="55"/>
        <pc:sldMkLst>
          <pc:docMk/>
          <pc:sldMk cId="1488160205" sldId="283"/>
        </pc:sldMkLst>
      </pc:sldChg>
      <pc:sldChg chg="addSp delSp modSp">
        <pc:chgData name="Lisa Ellis" userId="S::l.ellis@uwtsd.ac.uk::1e3b8b31-18a3-40b3-8e12-8230c5071370" providerId="AD" clId="Web-{FB696B51-A08C-A538-A03D-EB01D58475A0}" dt="2025-12-09T09:33:56.300" v="102" actId="1076"/>
        <pc:sldMkLst>
          <pc:docMk/>
          <pc:sldMk cId="3753370271" sldId="287"/>
        </pc:sldMkLst>
        <pc:spChg chg="mod">
          <ac:chgData name="Lisa Ellis" userId="S::l.ellis@uwtsd.ac.uk::1e3b8b31-18a3-40b3-8e12-8230c5071370" providerId="AD" clId="Web-{FB696B51-A08C-A538-A03D-EB01D58475A0}" dt="2025-12-09T09:33:56.300" v="102" actId="1076"/>
          <ac:spMkLst>
            <pc:docMk/>
            <pc:sldMk cId="3753370271" sldId="287"/>
            <ac:spMk id="5" creationId="{8C09ADBC-A637-BA5C-F0D4-C4BE78615DB1}"/>
          </ac:spMkLst>
        </pc:spChg>
        <pc:spChg chg="mod">
          <ac:chgData name="Lisa Ellis" userId="S::l.ellis@uwtsd.ac.uk::1e3b8b31-18a3-40b3-8e12-8230c5071370" providerId="AD" clId="Web-{FB696B51-A08C-A538-A03D-EB01D58475A0}" dt="2025-12-09T09:33:52.315" v="101" actId="1076"/>
          <ac:spMkLst>
            <pc:docMk/>
            <pc:sldMk cId="3753370271" sldId="287"/>
            <ac:spMk id="9" creationId="{E7292C90-78B8-A7C7-8020-59262A265A90}"/>
          </ac:spMkLst>
        </pc:spChg>
        <pc:picChg chg="add mod">
          <ac:chgData name="Lisa Ellis" userId="S::l.ellis@uwtsd.ac.uk::1e3b8b31-18a3-40b3-8e12-8230c5071370" providerId="AD" clId="Web-{FB696B51-A08C-A538-A03D-EB01D58475A0}" dt="2025-12-09T09:33:30.721" v="94" actId="1076"/>
          <ac:picMkLst>
            <pc:docMk/>
            <pc:sldMk cId="3753370271" sldId="287"/>
            <ac:picMk id="3" creationId="{E5C9FE21-AAC4-A0C8-539F-ACE5194CB2D0}"/>
          </ac:picMkLst>
        </pc:picChg>
        <pc:picChg chg="add mod">
          <ac:chgData name="Lisa Ellis" userId="S::l.ellis@uwtsd.ac.uk::1e3b8b31-18a3-40b3-8e12-8230c5071370" providerId="AD" clId="Web-{FB696B51-A08C-A538-A03D-EB01D58475A0}" dt="2025-12-09T09:33:37.831" v="96" actId="14100"/>
          <ac:picMkLst>
            <pc:docMk/>
            <pc:sldMk cId="3753370271" sldId="287"/>
            <ac:picMk id="4" creationId="{894047B3-EE74-3CCC-BED2-74B20D71C134}"/>
          </ac:picMkLst>
        </pc:picChg>
        <pc:picChg chg="del">
          <ac:chgData name="Lisa Ellis" userId="S::l.ellis@uwtsd.ac.uk::1e3b8b31-18a3-40b3-8e12-8230c5071370" providerId="AD" clId="Web-{FB696B51-A08C-A538-A03D-EB01D58475A0}" dt="2025-12-09T09:31:15.263" v="64"/>
          <ac:picMkLst>
            <pc:docMk/>
            <pc:sldMk cId="3753370271" sldId="287"/>
            <ac:picMk id="6" creationId="{A2D45809-D9BE-693E-69C8-1790FAC2E76B}"/>
          </ac:picMkLst>
        </pc:picChg>
      </pc:sldChg>
      <pc:sldChg chg="del">
        <pc:chgData name="Lisa Ellis" userId="S::l.ellis@uwtsd.ac.uk::1e3b8b31-18a3-40b3-8e12-8230c5071370" providerId="AD" clId="Web-{FB696B51-A08C-A538-A03D-EB01D58475A0}" dt="2025-12-09T09:19:55.701" v="37"/>
        <pc:sldMkLst>
          <pc:docMk/>
          <pc:sldMk cId="119558451" sldId="368"/>
        </pc:sldMkLst>
      </pc:sldChg>
      <pc:sldChg chg="addSp delSp modSp add ord">
        <pc:chgData name="Lisa Ellis" userId="S::l.ellis@uwtsd.ac.uk::1e3b8b31-18a3-40b3-8e12-8230c5071370" providerId="AD" clId="Web-{FB696B51-A08C-A538-A03D-EB01D58475A0}" dt="2025-12-09T09:29:52.979" v="63" actId="1076"/>
        <pc:sldMkLst>
          <pc:docMk/>
          <pc:sldMk cId="1365761618" sldId="369"/>
        </pc:sldMkLst>
        <pc:spChg chg="mod">
          <ac:chgData name="Lisa Ellis" userId="S::l.ellis@uwtsd.ac.uk::1e3b8b31-18a3-40b3-8e12-8230c5071370" providerId="AD" clId="Web-{FB696B51-A08C-A538-A03D-EB01D58475A0}" dt="2025-12-09T09:29:31.103" v="60" actId="20577"/>
          <ac:spMkLst>
            <pc:docMk/>
            <pc:sldMk cId="1365761618" sldId="369"/>
            <ac:spMk id="11" creationId="{4801CE04-F59E-84DB-8632-06529EF313BD}"/>
          </ac:spMkLst>
        </pc:spChg>
        <pc:picChg chg="del">
          <ac:chgData name="Lisa Ellis" userId="S::l.ellis@uwtsd.ac.uk::1e3b8b31-18a3-40b3-8e12-8230c5071370" providerId="AD" clId="Web-{FB696B51-A08C-A538-A03D-EB01D58475A0}" dt="2025-12-09T09:24:25.490" v="44"/>
          <ac:picMkLst>
            <pc:docMk/>
            <pc:sldMk cId="1365761618" sldId="369"/>
            <ac:picMk id="2" creationId="{AB6593D9-65D6-2369-F6DC-D08561BFA013}"/>
          </ac:picMkLst>
        </pc:picChg>
        <pc:picChg chg="del">
          <ac:chgData name="Lisa Ellis" userId="S::l.ellis@uwtsd.ac.uk::1e3b8b31-18a3-40b3-8e12-8230c5071370" providerId="AD" clId="Web-{FB696B51-A08C-A538-A03D-EB01D58475A0}" dt="2025-12-09T09:24:00.018" v="40"/>
          <ac:picMkLst>
            <pc:docMk/>
            <pc:sldMk cId="1365761618" sldId="369"/>
            <ac:picMk id="3" creationId="{78ECF160-C46D-5D0B-5615-D7600C538DA0}"/>
          </ac:picMkLst>
        </pc:picChg>
        <pc:picChg chg="add del mod">
          <ac:chgData name="Lisa Ellis" userId="S::l.ellis@uwtsd.ac.uk::1e3b8b31-18a3-40b3-8e12-8230c5071370" providerId="AD" clId="Web-{FB696B51-A08C-A538-A03D-EB01D58475A0}" dt="2025-12-09T09:29:42.010" v="61"/>
          <ac:picMkLst>
            <pc:docMk/>
            <pc:sldMk cId="1365761618" sldId="369"/>
            <ac:picMk id="4" creationId="{BFDE6CAF-A92B-C50D-2FB9-BE81528377A5}"/>
          </ac:picMkLst>
        </pc:picChg>
        <pc:picChg chg="add del mod">
          <ac:chgData name="Lisa Ellis" userId="S::l.ellis@uwtsd.ac.uk::1e3b8b31-18a3-40b3-8e12-8230c5071370" providerId="AD" clId="Web-{FB696B51-A08C-A538-A03D-EB01D58475A0}" dt="2025-12-09T09:29:07.946" v="56"/>
          <ac:picMkLst>
            <pc:docMk/>
            <pc:sldMk cId="1365761618" sldId="369"/>
            <ac:picMk id="7" creationId="{E1B119E5-2167-682D-9E20-69E9832808C7}"/>
          </ac:picMkLst>
        </pc:picChg>
        <pc:picChg chg="add mod">
          <ac:chgData name="Lisa Ellis" userId="S::l.ellis@uwtsd.ac.uk::1e3b8b31-18a3-40b3-8e12-8230c5071370" providerId="AD" clId="Web-{FB696B51-A08C-A538-A03D-EB01D58475A0}" dt="2025-12-09T09:29:13.274" v="59" actId="1076"/>
          <ac:picMkLst>
            <pc:docMk/>
            <pc:sldMk cId="1365761618" sldId="369"/>
            <ac:picMk id="8" creationId="{02ECA842-6C5D-826C-F051-4C2A457B13AE}"/>
          </ac:picMkLst>
        </pc:picChg>
        <pc:picChg chg="add mod">
          <ac:chgData name="Lisa Ellis" userId="S::l.ellis@uwtsd.ac.uk::1e3b8b31-18a3-40b3-8e12-8230c5071370" providerId="AD" clId="Web-{FB696B51-A08C-A538-A03D-EB01D58475A0}" dt="2025-12-09T09:29:52.979" v="63" actId="1076"/>
          <ac:picMkLst>
            <pc:docMk/>
            <pc:sldMk cId="1365761618" sldId="369"/>
            <ac:picMk id="9" creationId="{3C6969EE-2D21-1193-5BB0-B65B19E0501B}"/>
          </ac:picMkLst>
        </pc:picChg>
      </pc:sldChg>
      <pc:sldChg chg="modSp">
        <pc:chgData name="Lisa Ellis" userId="S::l.ellis@uwtsd.ac.uk::1e3b8b31-18a3-40b3-8e12-8230c5071370" providerId="AD" clId="Web-{FB696B51-A08C-A538-A03D-EB01D58475A0}" dt="2025-12-09T10:01:29.855" v="297" actId="20577"/>
        <pc:sldMkLst>
          <pc:docMk/>
          <pc:sldMk cId="448794775" sldId="447"/>
        </pc:sldMkLst>
        <pc:spChg chg="mod">
          <ac:chgData name="Lisa Ellis" userId="S::l.ellis@uwtsd.ac.uk::1e3b8b31-18a3-40b3-8e12-8230c5071370" providerId="AD" clId="Web-{FB696B51-A08C-A538-A03D-EB01D58475A0}" dt="2025-12-09T10:01:29.855" v="297" actId="20577"/>
          <ac:spMkLst>
            <pc:docMk/>
            <pc:sldMk cId="448794775" sldId="447"/>
            <ac:spMk id="5" creationId="{B71BA969-81EB-7289-B74F-D6892E35FC8F}"/>
          </ac:spMkLst>
        </pc:spChg>
      </pc:sldChg>
      <pc:sldChg chg="add del">
        <pc:chgData name="Lisa Ellis" userId="S::l.ellis@uwtsd.ac.uk::1e3b8b31-18a3-40b3-8e12-8230c5071370" providerId="AD" clId="Web-{FB696B51-A08C-A538-A03D-EB01D58475A0}" dt="2025-12-09T09:18:08.478" v="31"/>
        <pc:sldMkLst>
          <pc:docMk/>
          <pc:sldMk cId="2259496494" sldId="465"/>
        </pc:sldMkLst>
      </pc:sldChg>
      <pc:sldChg chg="add del">
        <pc:chgData name="Lisa Ellis" userId="S::l.ellis@uwtsd.ac.uk::1e3b8b31-18a3-40b3-8e12-8230c5071370" providerId="AD" clId="Web-{FB696B51-A08C-A538-A03D-EB01D58475A0}" dt="2025-12-09T09:18:21.572" v="32"/>
        <pc:sldMkLst>
          <pc:docMk/>
          <pc:sldMk cId="1327987304" sldId="466"/>
        </pc:sldMkLst>
      </pc:sldChg>
      <pc:sldChg chg="addSp delSp modSp">
        <pc:chgData name="Lisa Ellis" userId="S::l.ellis@uwtsd.ac.uk::1e3b8b31-18a3-40b3-8e12-8230c5071370" providerId="AD" clId="Web-{FB696B51-A08C-A538-A03D-EB01D58475A0}" dt="2025-12-09T09:52:33.018" v="225" actId="1076"/>
        <pc:sldMkLst>
          <pc:docMk/>
          <pc:sldMk cId="2870707948" sldId="653"/>
        </pc:sldMkLst>
        <pc:picChg chg="add mod">
          <ac:chgData name="Lisa Ellis" userId="S::l.ellis@uwtsd.ac.uk::1e3b8b31-18a3-40b3-8e12-8230c5071370" providerId="AD" clId="Web-{FB696B51-A08C-A538-A03D-EB01D58475A0}" dt="2025-12-09T09:52:33.018" v="225" actId="1076"/>
          <ac:picMkLst>
            <pc:docMk/>
            <pc:sldMk cId="2870707948" sldId="653"/>
            <ac:picMk id="3" creationId="{694925D2-DC62-4EB4-45D7-A9EFB0E0D49E}"/>
          </ac:picMkLst>
        </pc:picChg>
        <pc:picChg chg="del">
          <ac:chgData name="Lisa Ellis" userId="S::l.ellis@uwtsd.ac.uk::1e3b8b31-18a3-40b3-8e12-8230c5071370" providerId="AD" clId="Web-{FB696B51-A08C-A538-A03D-EB01D58475A0}" dt="2025-12-09T09:52:26.752" v="222"/>
          <ac:picMkLst>
            <pc:docMk/>
            <pc:sldMk cId="2870707948" sldId="653"/>
            <ac:picMk id="4" creationId="{D9ABC198-6219-FB7A-A7C4-28CF825B8C0C}"/>
          </ac:picMkLst>
        </pc:picChg>
      </pc:sldChg>
      <pc:sldChg chg="modSp ord">
        <pc:chgData name="Lisa Ellis" userId="S::l.ellis@uwtsd.ac.uk::1e3b8b31-18a3-40b3-8e12-8230c5071370" providerId="AD" clId="Web-{FB696B51-A08C-A538-A03D-EB01D58475A0}" dt="2025-12-09T10:03:45.409" v="305"/>
        <pc:sldMkLst>
          <pc:docMk/>
          <pc:sldMk cId="3486660383" sldId="657"/>
        </pc:sldMkLst>
        <pc:picChg chg="mod">
          <ac:chgData name="Lisa Ellis" userId="S::l.ellis@uwtsd.ac.uk::1e3b8b31-18a3-40b3-8e12-8230c5071370" providerId="AD" clId="Web-{FB696B51-A08C-A538-A03D-EB01D58475A0}" dt="2025-12-09T09:44:53.188" v="218" actId="14100"/>
          <ac:picMkLst>
            <pc:docMk/>
            <pc:sldMk cId="3486660383" sldId="657"/>
            <ac:picMk id="7" creationId="{FB108C15-F2FE-4A53-AF63-DF36E20893B5}"/>
          </ac:picMkLst>
        </pc:picChg>
      </pc:sldChg>
      <pc:sldChg chg="ord">
        <pc:chgData name="Lisa Ellis" userId="S::l.ellis@uwtsd.ac.uk::1e3b8b31-18a3-40b3-8e12-8230c5071370" providerId="AD" clId="Web-{FB696B51-A08C-A538-A03D-EB01D58475A0}" dt="2025-12-09T09:46:41.724" v="221"/>
        <pc:sldMkLst>
          <pc:docMk/>
          <pc:sldMk cId="2148574347" sldId="658"/>
        </pc:sldMkLst>
      </pc:sldChg>
      <pc:sldChg chg="del">
        <pc:chgData name="Lisa Ellis" userId="S::l.ellis@uwtsd.ac.uk::1e3b8b31-18a3-40b3-8e12-8230c5071370" providerId="AD" clId="Web-{FB696B51-A08C-A538-A03D-EB01D58475A0}" dt="2025-12-09T09:20:59.260" v="39"/>
        <pc:sldMkLst>
          <pc:docMk/>
          <pc:sldMk cId="2286183781" sldId="660"/>
        </pc:sldMkLst>
      </pc:sldChg>
      <pc:sldChg chg="addSp delSp modSp ord">
        <pc:chgData name="Lisa Ellis" userId="S::l.ellis@uwtsd.ac.uk::1e3b8b31-18a3-40b3-8e12-8230c5071370" providerId="AD" clId="Web-{FB696B51-A08C-A538-A03D-EB01D58475A0}" dt="2025-12-09T10:03:43.549" v="304"/>
        <pc:sldMkLst>
          <pc:docMk/>
          <pc:sldMk cId="1673827882" sldId="662"/>
        </pc:sldMkLst>
        <pc:spChg chg="del mod">
          <ac:chgData name="Lisa Ellis" userId="S::l.ellis@uwtsd.ac.uk::1e3b8b31-18a3-40b3-8e12-8230c5071370" providerId="AD" clId="Web-{FB696B51-A08C-A538-A03D-EB01D58475A0}" dt="2025-12-09T09:57:21.163" v="257"/>
          <ac:spMkLst>
            <pc:docMk/>
            <pc:sldMk cId="1673827882" sldId="662"/>
            <ac:spMk id="3" creationId="{A6C594B9-8E0B-9E09-5520-166443168E79}"/>
          </ac:spMkLst>
        </pc:spChg>
        <pc:spChg chg="mod">
          <ac:chgData name="Lisa Ellis" userId="S::l.ellis@uwtsd.ac.uk::1e3b8b31-18a3-40b3-8e12-8230c5071370" providerId="AD" clId="Web-{FB696B51-A08C-A538-A03D-EB01D58475A0}" dt="2025-12-09T10:01:53.122" v="301" actId="1076"/>
          <ac:spMkLst>
            <pc:docMk/>
            <pc:sldMk cId="1673827882" sldId="662"/>
            <ac:spMk id="4" creationId="{1C4CB150-2424-6955-B887-3359379DD5EB}"/>
          </ac:spMkLst>
        </pc:spChg>
        <pc:spChg chg="add mod">
          <ac:chgData name="Lisa Ellis" userId="S::l.ellis@uwtsd.ac.uk::1e3b8b31-18a3-40b3-8e12-8230c5071370" providerId="AD" clId="Web-{FB696B51-A08C-A538-A03D-EB01D58475A0}" dt="2025-12-09T09:58:49.812" v="284" actId="20577"/>
          <ac:spMkLst>
            <pc:docMk/>
            <pc:sldMk cId="1673827882" sldId="662"/>
            <ac:spMk id="6" creationId="{3E1E4472-9497-D376-8DF2-4280695632AE}"/>
          </ac:spMkLst>
        </pc:spChg>
        <pc:picChg chg="add mod">
          <ac:chgData name="Lisa Ellis" userId="S::l.ellis@uwtsd.ac.uk::1e3b8b31-18a3-40b3-8e12-8230c5071370" providerId="AD" clId="Web-{FB696B51-A08C-A538-A03D-EB01D58475A0}" dt="2025-12-09T09:58:09.621" v="267" actId="1076"/>
          <ac:picMkLst>
            <pc:docMk/>
            <pc:sldMk cId="1673827882" sldId="662"/>
            <ac:picMk id="5" creationId="{328FB091-5000-342A-EB46-15904BC44CF0}"/>
          </ac:picMkLst>
        </pc:picChg>
      </pc:sldChg>
      <pc:sldChg chg="modSp">
        <pc:chgData name="Lisa Ellis" userId="S::l.ellis@uwtsd.ac.uk::1e3b8b31-18a3-40b3-8e12-8230c5071370" providerId="AD" clId="Web-{FB696B51-A08C-A538-A03D-EB01D58475A0}" dt="2025-12-09T10:02:26.827" v="303" actId="20577"/>
        <pc:sldMkLst>
          <pc:docMk/>
          <pc:sldMk cId="3924594406" sldId="667"/>
        </pc:sldMkLst>
        <pc:spChg chg="mod">
          <ac:chgData name="Lisa Ellis" userId="S::l.ellis@uwtsd.ac.uk::1e3b8b31-18a3-40b3-8e12-8230c5071370" providerId="AD" clId="Web-{FB696B51-A08C-A538-A03D-EB01D58475A0}" dt="2025-12-09T10:02:26.827" v="303" actId="20577"/>
          <ac:spMkLst>
            <pc:docMk/>
            <pc:sldMk cId="3924594406" sldId="667"/>
            <ac:spMk id="5" creationId="{818F6A7C-B686-805D-5223-A72A02663C0D}"/>
          </ac:spMkLst>
        </pc:spChg>
      </pc:sldChg>
      <pc:sldChg chg="modSp">
        <pc:chgData name="Lisa Ellis" userId="S::l.ellis@uwtsd.ac.uk::1e3b8b31-18a3-40b3-8e12-8230c5071370" providerId="AD" clId="Web-{FB696B51-A08C-A538-A03D-EB01D58475A0}" dt="2025-12-09T09:03:43.075" v="15" actId="20577"/>
        <pc:sldMkLst>
          <pc:docMk/>
          <pc:sldMk cId="4221606680" sldId="668"/>
        </pc:sldMkLst>
        <pc:spChg chg="mod">
          <ac:chgData name="Lisa Ellis" userId="S::l.ellis@uwtsd.ac.uk::1e3b8b31-18a3-40b3-8e12-8230c5071370" providerId="AD" clId="Web-{FB696B51-A08C-A538-A03D-EB01D58475A0}" dt="2025-12-09T09:03:43.075" v="15" actId="20577"/>
          <ac:spMkLst>
            <pc:docMk/>
            <pc:sldMk cId="4221606680" sldId="668"/>
            <ac:spMk id="5" creationId="{A6ADEFCF-1DCB-E2D5-6E15-7F126BCDDDE0}"/>
          </ac:spMkLst>
        </pc:spChg>
      </pc:sldChg>
      <pc:sldChg chg="add del">
        <pc:chgData name="Lisa Ellis" userId="S::l.ellis@uwtsd.ac.uk::1e3b8b31-18a3-40b3-8e12-8230c5071370" providerId="AD" clId="Web-{FB696B51-A08C-A538-A03D-EB01D58475A0}" dt="2025-12-09T09:18:25.916" v="33"/>
        <pc:sldMkLst>
          <pc:docMk/>
          <pc:sldMk cId="549443232" sldId="669"/>
        </pc:sldMkLst>
      </pc:sldChg>
      <pc:sldChg chg="add">
        <pc:chgData name="Lisa Ellis" userId="S::l.ellis@uwtsd.ac.uk::1e3b8b31-18a3-40b3-8e12-8230c5071370" providerId="AD" clId="Web-{FB696B51-A08C-A538-A03D-EB01D58475A0}" dt="2025-12-09T09:16:13.678" v="24"/>
        <pc:sldMkLst>
          <pc:docMk/>
          <pc:sldMk cId="460147010" sldId="670"/>
        </pc:sldMkLst>
      </pc:sldChg>
      <pc:sldChg chg="addSp delSp modSp new ord">
        <pc:chgData name="Lisa Ellis" userId="S::l.ellis@uwtsd.ac.uk::1e3b8b31-18a3-40b3-8e12-8230c5071370" providerId="AD" clId="Web-{FB696B51-A08C-A538-A03D-EB01D58475A0}" dt="2025-12-09T10:03:51.159" v="306"/>
        <pc:sldMkLst>
          <pc:docMk/>
          <pc:sldMk cId="522025452" sldId="671"/>
        </pc:sldMkLst>
        <pc:spChg chg="mod">
          <ac:chgData name="Lisa Ellis" userId="S::l.ellis@uwtsd.ac.uk::1e3b8b31-18a3-40b3-8e12-8230c5071370" providerId="AD" clId="Web-{FB696B51-A08C-A538-A03D-EB01D58475A0}" dt="2025-12-09T09:44:28.671" v="217" actId="20577"/>
          <ac:spMkLst>
            <pc:docMk/>
            <pc:sldMk cId="522025452" sldId="671"/>
            <ac:spMk id="2" creationId="{078D46EB-5DF9-E2B2-DEF9-57301FE83E42}"/>
          </ac:spMkLst>
        </pc:spChg>
        <pc:spChg chg="del mod">
          <ac:chgData name="Lisa Ellis" userId="S::l.ellis@uwtsd.ac.uk::1e3b8b31-18a3-40b3-8e12-8230c5071370" providerId="AD" clId="Web-{FB696B51-A08C-A538-A03D-EB01D58475A0}" dt="2025-12-09T09:38:03.195" v="108"/>
          <ac:spMkLst>
            <pc:docMk/>
            <pc:sldMk cId="522025452" sldId="671"/>
            <ac:spMk id="3" creationId="{4C30A419-C496-4F32-4C94-C3A2677EE98E}"/>
          </ac:spMkLst>
        </pc:spChg>
        <pc:spChg chg="del">
          <ac:chgData name="Lisa Ellis" userId="S::l.ellis@uwtsd.ac.uk::1e3b8b31-18a3-40b3-8e12-8230c5071370" providerId="AD" clId="Web-{FB696B51-A08C-A538-A03D-EB01D58475A0}" dt="2025-12-09T09:38:12.837" v="112"/>
          <ac:spMkLst>
            <pc:docMk/>
            <pc:sldMk cId="522025452" sldId="671"/>
            <ac:spMk id="4" creationId="{E4BC9047-5F5C-D608-5E42-FDF9076285DE}"/>
          </ac:spMkLst>
        </pc:spChg>
        <pc:spChg chg="add mod">
          <ac:chgData name="Lisa Ellis" userId="S::l.ellis@uwtsd.ac.uk::1e3b8b31-18a3-40b3-8e12-8230c5071370" providerId="AD" clId="Web-{FB696B51-A08C-A538-A03D-EB01D58475A0}" dt="2025-12-09T09:43:50.903" v="205" actId="1076"/>
          <ac:spMkLst>
            <pc:docMk/>
            <pc:sldMk cId="522025452" sldId="671"/>
            <ac:spMk id="7" creationId="{B6BAEC58-0A35-84EC-0F73-BC8FBF122323}"/>
          </ac:spMkLst>
        </pc:spChg>
        <pc:spChg chg="add mod">
          <ac:chgData name="Lisa Ellis" userId="S::l.ellis@uwtsd.ac.uk::1e3b8b31-18a3-40b3-8e12-8230c5071370" providerId="AD" clId="Web-{FB696B51-A08C-A538-A03D-EB01D58475A0}" dt="2025-12-09T09:44:11.185" v="210" actId="1076"/>
          <ac:spMkLst>
            <pc:docMk/>
            <pc:sldMk cId="522025452" sldId="671"/>
            <ac:spMk id="8" creationId="{FEB1B5D0-3A69-CB07-F555-5FC86812174E}"/>
          </ac:spMkLst>
        </pc:spChg>
        <pc:spChg chg="add mod">
          <ac:chgData name="Lisa Ellis" userId="S::l.ellis@uwtsd.ac.uk::1e3b8b31-18a3-40b3-8e12-8230c5071370" providerId="AD" clId="Web-{FB696B51-A08C-A538-A03D-EB01D58475A0}" dt="2025-12-09T09:44:13.373" v="211" actId="1076"/>
          <ac:spMkLst>
            <pc:docMk/>
            <pc:sldMk cId="522025452" sldId="671"/>
            <ac:spMk id="9" creationId="{DB738C05-D01A-AE72-CF13-74DB8486B334}"/>
          </ac:spMkLst>
        </pc:spChg>
        <pc:spChg chg="add mod">
          <ac:chgData name="Lisa Ellis" userId="S::l.ellis@uwtsd.ac.uk::1e3b8b31-18a3-40b3-8e12-8230c5071370" providerId="AD" clId="Web-{FB696B51-A08C-A538-A03D-EB01D58475A0}" dt="2025-12-09T09:44:05.810" v="209" actId="1076"/>
          <ac:spMkLst>
            <pc:docMk/>
            <pc:sldMk cId="522025452" sldId="671"/>
            <ac:spMk id="10" creationId="{0805413B-8E5C-55A7-158E-2F1BD5E4DFEB}"/>
          </ac:spMkLst>
        </pc:spChg>
        <pc:picChg chg="add mod">
          <ac:chgData name="Lisa Ellis" userId="S::l.ellis@uwtsd.ac.uk::1e3b8b31-18a3-40b3-8e12-8230c5071370" providerId="AD" clId="Web-{FB696B51-A08C-A538-A03D-EB01D58475A0}" dt="2025-12-09T09:43:36.714" v="203" actId="1076"/>
          <ac:picMkLst>
            <pc:docMk/>
            <pc:sldMk cId="522025452" sldId="671"/>
            <ac:picMk id="5" creationId="{9A4AB86D-16D2-22D6-44F7-82C5014DF41C}"/>
          </ac:picMkLst>
        </pc:picChg>
        <pc:picChg chg="add mod">
          <ac:chgData name="Lisa Ellis" userId="S::l.ellis@uwtsd.ac.uk::1e3b8b31-18a3-40b3-8e12-8230c5071370" providerId="AD" clId="Web-{FB696B51-A08C-A538-A03D-EB01D58475A0}" dt="2025-12-09T09:44:14.967" v="212" actId="1076"/>
          <ac:picMkLst>
            <pc:docMk/>
            <pc:sldMk cId="522025452" sldId="671"/>
            <ac:picMk id="6" creationId="{0C79C6E9-755E-0B1A-C346-0CD601D4B923}"/>
          </ac:picMkLst>
        </pc:picChg>
      </pc:sldChg>
      <pc:sldChg chg="delSp modSp add del">
        <pc:chgData name="Lisa Ellis" userId="S::l.ellis@uwtsd.ac.uk::1e3b8b31-18a3-40b3-8e12-8230c5071370" providerId="AD" clId="Web-{FB696B51-A08C-A538-A03D-EB01D58475A0}" dt="2025-12-09T09:34:08.285" v="103"/>
        <pc:sldMkLst>
          <pc:docMk/>
          <pc:sldMk cId="2359442297" sldId="671"/>
        </pc:sldMkLst>
        <pc:spChg chg="del mod">
          <ac:chgData name="Lisa Ellis" userId="S::l.ellis@uwtsd.ac.uk::1e3b8b31-18a3-40b3-8e12-8230c5071370" providerId="AD" clId="Web-{FB696B51-A08C-A538-A03D-EB01D58475A0}" dt="2025-12-09T09:32:20.641" v="73"/>
          <ac:spMkLst>
            <pc:docMk/>
            <pc:sldMk cId="2359442297" sldId="671"/>
            <ac:spMk id="9" creationId="{E7292C90-78B8-A7C7-8020-59262A265A90}"/>
          </ac:spMkLst>
        </pc:spChg>
      </pc:sldChg>
    </pc:docChg>
  </pc:docChgLst>
  <pc:docChgLst>
    <pc:chgData name="Lisa Ellis" userId="S::l.ellis@uwtsd.ac.uk::1e3b8b31-18a3-40b3-8e12-8230c5071370" providerId="AD" clId="Web-{9E143CF7-B215-3F21-9675-B3A8FF12251B}"/>
    <pc:docChg chg="modSld">
      <pc:chgData name="Lisa Ellis" userId="S::l.ellis@uwtsd.ac.uk::1e3b8b31-18a3-40b3-8e12-8230c5071370" providerId="AD" clId="Web-{9E143CF7-B215-3F21-9675-B3A8FF12251B}" dt="2025-12-09T08:49:39.987" v="0" actId="20577"/>
      <pc:docMkLst>
        <pc:docMk/>
      </pc:docMkLst>
      <pc:sldChg chg="modSp">
        <pc:chgData name="Lisa Ellis" userId="S::l.ellis@uwtsd.ac.uk::1e3b8b31-18a3-40b3-8e12-8230c5071370" providerId="AD" clId="Web-{9E143CF7-B215-3F21-9675-B3A8FF12251B}" dt="2025-12-09T08:49:39.987" v="0" actId="20577"/>
        <pc:sldMkLst>
          <pc:docMk/>
          <pc:sldMk cId="838402584" sldId="280"/>
        </pc:sldMkLst>
        <pc:spChg chg="mod">
          <ac:chgData name="Lisa Ellis" userId="S::l.ellis@uwtsd.ac.uk::1e3b8b31-18a3-40b3-8e12-8230c5071370" providerId="AD" clId="Web-{9E143CF7-B215-3F21-9675-B3A8FF12251B}" dt="2025-12-09T08:49:39.987" v="0" actId="20577"/>
          <ac:spMkLst>
            <pc:docMk/>
            <pc:sldMk cId="838402584" sldId="280"/>
            <ac:spMk id="2" creationId="{3559F677-CD54-7F4F-9C56-3A74E5BF3327}"/>
          </ac:spMkLst>
        </pc:spChg>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5-12-09T12:09:08.509" v="3155" actId="1076"/>
      <pc:docMkLst>
        <pc:docMk/>
      </pc:docMkLst>
      <pc:sldChg chg="del">
        <pc:chgData name="Lisa Ellis" userId="1e3b8b31-18a3-40b3-8e12-8230c5071370" providerId="ADAL" clId="{563BA9DA-5175-456B-8E08-B93023433B20}" dt="2025-12-08T14:40:41.855" v="1" actId="2696"/>
        <pc:sldMkLst>
          <pc:docMk/>
          <pc:sldMk cId="532452935" sldId="256"/>
        </pc:sldMkLst>
      </pc:sldChg>
      <pc:sldChg chg="modSp add mod">
        <pc:chgData name="Lisa Ellis" userId="1e3b8b31-18a3-40b3-8e12-8230c5071370" providerId="ADAL" clId="{563BA9DA-5175-456B-8E08-B93023433B20}" dt="2025-12-08T14:58:53.670" v="36" actId="14100"/>
        <pc:sldMkLst>
          <pc:docMk/>
          <pc:sldMk cId="2492240635" sldId="257"/>
        </pc:sldMkLst>
        <pc:spChg chg="mod">
          <ac:chgData name="Lisa Ellis" userId="1e3b8b31-18a3-40b3-8e12-8230c5071370" providerId="ADAL" clId="{563BA9DA-5175-456B-8E08-B93023433B20}" dt="2025-12-08T14:41:00.700" v="24" actId="20577"/>
          <ac:spMkLst>
            <pc:docMk/>
            <pc:sldMk cId="2492240635" sldId="257"/>
            <ac:spMk id="3" creationId="{5832E7E1-BE63-80EF-C4A7-882BDD5657DF}"/>
          </ac:spMkLst>
        </pc:spChg>
        <pc:spChg chg="mod">
          <ac:chgData name="Lisa Ellis" userId="1e3b8b31-18a3-40b3-8e12-8230c5071370" providerId="ADAL" clId="{563BA9DA-5175-456B-8E08-B93023433B20}" dt="2025-12-08T14:58:53.670" v="36" actId="14100"/>
          <ac:spMkLst>
            <pc:docMk/>
            <pc:sldMk cId="2492240635" sldId="257"/>
            <ac:spMk id="4" creationId="{6D2AD728-2427-A51F-2A60-FD1174228BCE}"/>
          </ac:spMkLst>
        </pc:spChg>
      </pc:sldChg>
      <pc:sldChg chg="addSp modSp add mod">
        <pc:chgData name="Lisa Ellis" userId="1e3b8b31-18a3-40b3-8e12-8230c5071370" providerId="ADAL" clId="{563BA9DA-5175-456B-8E08-B93023433B20}" dt="2025-12-09T11:23:07.020" v="3059" actId="1076"/>
        <pc:sldMkLst>
          <pc:docMk/>
          <pc:sldMk cId="2591886072" sldId="259"/>
        </pc:sldMkLst>
        <pc:spChg chg="mod">
          <ac:chgData name="Lisa Ellis" userId="1e3b8b31-18a3-40b3-8e12-8230c5071370" providerId="ADAL" clId="{563BA9DA-5175-456B-8E08-B93023433B20}" dt="2025-12-09T11:22:21.252" v="3053" actId="1076"/>
          <ac:spMkLst>
            <pc:docMk/>
            <pc:sldMk cId="2591886072" sldId="259"/>
            <ac:spMk id="3" creationId="{6DD95D60-0561-2F87-F3E4-850291246448}"/>
          </ac:spMkLst>
        </pc:spChg>
        <pc:spChg chg="add mod">
          <ac:chgData name="Lisa Ellis" userId="1e3b8b31-18a3-40b3-8e12-8230c5071370" providerId="ADAL" clId="{563BA9DA-5175-456B-8E08-B93023433B20}" dt="2025-12-09T11:23:07.020" v="3059" actId="1076"/>
          <ac:spMkLst>
            <pc:docMk/>
            <pc:sldMk cId="2591886072" sldId="259"/>
            <ac:spMk id="4" creationId="{05D116AA-C8E6-59A6-D295-01CEA1E26AD0}"/>
          </ac:spMkLst>
        </pc:spChg>
        <pc:spChg chg="add mod">
          <ac:chgData name="Lisa Ellis" userId="1e3b8b31-18a3-40b3-8e12-8230c5071370" providerId="ADAL" clId="{563BA9DA-5175-456B-8E08-B93023433B20}" dt="2025-12-09T11:22:45.809" v="3058" actId="255"/>
          <ac:spMkLst>
            <pc:docMk/>
            <pc:sldMk cId="2591886072" sldId="259"/>
            <ac:spMk id="5" creationId="{1D9EF815-6D29-4D5A-3151-2E0FBFC54C49}"/>
          </ac:spMkLst>
        </pc:spChg>
      </pc:sldChg>
      <pc:sldChg chg="modSp add mod">
        <pc:chgData name="Lisa Ellis" userId="1e3b8b31-18a3-40b3-8e12-8230c5071370" providerId="ADAL" clId="{563BA9DA-5175-456B-8E08-B93023433B20}" dt="2025-12-08T15:02:48.753" v="81" actId="20577"/>
        <pc:sldMkLst>
          <pc:docMk/>
          <pc:sldMk cId="4231305412" sldId="261"/>
        </pc:sldMkLst>
        <pc:spChg chg="mod">
          <ac:chgData name="Lisa Ellis" userId="1e3b8b31-18a3-40b3-8e12-8230c5071370" providerId="ADAL" clId="{563BA9DA-5175-456B-8E08-B93023433B20}" dt="2025-12-08T15:02:48.753" v="81" actId="20577"/>
          <ac:spMkLst>
            <pc:docMk/>
            <pc:sldMk cId="4231305412" sldId="261"/>
            <ac:spMk id="3" creationId="{01A0A873-9650-BC73-4532-93545F4BC897}"/>
          </ac:spMkLst>
        </pc:spChg>
      </pc:sldChg>
      <pc:sldChg chg="add">
        <pc:chgData name="Lisa Ellis" userId="1e3b8b31-18a3-40b3-8e12-8230c5071370" providerId="ADAL" clId="{563BA9DA-5175-456B-8E08-B93023433B20}" dt="2025-12-08T15:04:57.656" v="90"/>
        <pc:sldMkLst>
          <pc:docMk/>
          <pc:sldMk cId="2562505557" sldId="265"/>
        </pc:sldMkLst>
      </pc:sldChg>
      <pc:sldChg chg="add ord">
        <pc:chgData name="Lisa Ellis" userId="1e3b8b31-18a3-40b3-8e12-8230c5071370" providerId="ADAL" clId="{563BA9DA-5175-456B-8E08-B93023433B20}" dt="2025-12-09T10:38:31.358" v="2517"/>
        <pc:sldMkLst>
          <pc:docMk/>
          <pc:sldMk cId="2970366845" sldId="266"/>
        </pc:sldMkLst>
      </pc:sldChg>
      <pc:sldChg chg="add">
        <pc:chgData name="Lisa Ellis" userId="1e3b8b31-18a3-40b3-8e12-8230c5071370" providerId="ADAL" clId="{563BA9DA-5175-456B-8E08-B93023433B20}" dt="2025-12-08T15:03:44.719" v="84"/>
        <pc:sldMkLst>
          <pc:docMk/>
          <pc:sldMk cId="4276117103" sldId="267"/>
        </pc:sldMkLst>
      </pc:sldChg>
      <pc:sldChg chg="addSp delSp modSp add mod">
        <pc:chgData name="Lisa Ellis" userId="1e3b8b31-18a3-40b3-8e12-8230c5071370" providerId="ADAL" clId="{563BA9DA-5175-456B-8E08-B93023433B20}" dt="2025-12-09T12:01:12.461" v="3070" actId="1076"/>
        <pc:sldMkLst>
          <pc:docMk/>
          <pc:sldMk cId="3067786022" sldId="271"/>
        </pc:sldMkLst>
        <pc:spChg chg="mod">
          <ac:chgData name="Lisa Ellis" userId="1e3b8b31-18a3-40b3-8e12-8230c5071370" providerId="ADAL" clId="{563BA9DA-5175-456B-8E08-B93023433B20}" dt="2025-12-09T10:17:22.790" v="2330" actId="20577"/>
          <ac:spMkLst>
            <pc:docMk/>
            <pc:sldMk cId="3067786022" sldId="271"/>
            <ac:spMk id="2" creationId="{0C54CA69-21D5-4488-F178-295FA0A291F2}"/>
          </ac:spMkLst>
        </pc:spChg>
        <pc:spChg chg="del mod">
          <ac:chgData name="Lisa Ellis" userId="1e3b8b31-18a3-40b3-8e12-8230c5071370" providerId="ADAL" clId="{563BA9DA-5175-456B-8E08-B93023433B20}" dt="2025-12-09T12:00:44.529" v="3062" actId="478"/>
          <ac:spMkLst>
            <pc:docMk/>
            <pc:sldMk cId="3067786022" sldId="271"/>
            <ac:spMk id="5" creationId="{E692AA8E-34EF-0D77-166A-C8A6310322FD}"/>
          </ac:spMkLst>
        </pc:spChg>
        <pc:spChg chg="mod">
          <ac:chgData name="Lisa Ellis" userId="1e3b8b31-18a3-40b3-8e12-8230c5071370" providerId="ADAL" clId="{563BA9DA-5175-456B-8E08-B93023433B20}" dt="2025-12-09T12:01:03.235" v="3068" actId="1076"/>
          <ac:spMkLst>
            <pc:docMk/>
            <pc:sldMk cId="3067786022" sldId="271"/>
            <ac:spMk id="6" creationId="{F399A424-88DF-D7B4-DBCF-3C6D65F3BAA5}"/>
          </ac:spMkLst>
        </pc:spChg>
        <pc:spChg chg="add del mod">
          <ac:chgData name="Lisa Ellis" userId="1e3b8b31-18a3-40b3-8e12-8230c5071370" providerId="ADAL" clId="{563BA9DA-5175-456B-8E08-B93023433B20}" dt="2025-12-09T12:00:53.860" v="3064" actId="478"/>
          <ac:spMkLst>
            <pc:docMk/>
            <pc:sldMk cId="3067786022" sldId="271"/>
            <ac:spMk id="7" creationId="{8369D7F8-1B99-27B0-EFFE-660E801BFF69}"/>
          </ac:spMkLst>
        </pc:spChg>
        <pc:picChg chg="del mod">
          <ac:chgData name="Lisa Ellis" userId="1e3b8b31-18a3-40b3-8e12-8230c5071370" providerId="ADAL" clId="{563BA9DA-5175-456B-8E08-B93023433B20}" dt="2025-12-09T12:00:46.299" v="3063" actId="478"/>
          <ac:picMkLst>
            <pc:docMk/>
            <pc:sldMk cId="3067786022" sldId="271"/>
            <ac:picMk id="4" creationId="{7E000299-E75E-636C-58A7-E546EE0F83F1}"/>
          </ac:picMkLst>
        </pc:picChg>
        <pc:picChg chg="add mod">
          <ac:chgData name="Lisa Ellis" userId="1e3b8b31-18a3-40b3-8e12-8230c5071370" providerId="ADAL" clId="{563BA9DA-5175-456B-8E08-B93023433B20}" dt="2025-12-09T12:01:12.461" v="3070" actId="1076"/>
          <ac:picMkLst>
            <pc:docMk/>
            <pc:sldMk cId="3067786022" sldId="271"/>
            <ac:picMk id="8" creationId="{AB9C7202-573E-2716-3245-C4DF01E841F5}"/>
          </ac:picMkLst>
        </pc:picChg>
      </pc:sldChg>
      <pc:sldChg chg="add">
        <pc:chgData name="Lisa Ellis" userId="1e3b8b31-18a3-40b3-8e12-8230c5071370" providerId="ADAL" clId="{563BA9DA-5175-456B-8E08-B93023433B20}" dt="2025-12-08T15:06:05.967" v="96"/>
        <pc:sldMkLst>
          <pc:docMk/>
          <pc:sldMk cId="3434817052" sldId="272"/>
        </pc:sldMkLst>
      </pc:sldChg>
      <pc:sldChg chg="modSp add mod">
        <pc:chgData name="Lisa Ellis" userId="1e3b8b31-18a3-40b3-8e12-8230c5071370" providerId="ADAL" clId="{563BA9DA-5175-456B-8E08-B93023433B20}" dt="2025-12-09T10:52:09.895" v="2627" actId="6549"/>
        <pc:sldMkLst>
          <pc:docMk/>
          <pc:sldMk cId="2405194467" sldId="273"/>
        </pc:sldMkLst>
        <pc:spChg chg="mod">
          <ac:chgData name="Lisa Ellis" userId="1e3b8b31-18a3-40b3-8e12-8230c5071370" providerId="ADAL" clId="{563BA9DA-5175-456B-8E08-B93023433B20}" dt="2025-12-09T10:52:09.895" v="2627" actId="6549"/>
          <ac:spMkLst>
            <pc:docMk/>
            <pc:sldMk cId="2405194467" sldId="273"/>
            <ac:spMk id="6" creationId="{8EA25130-E6E9-4C65-AADF-A9CA0BD4DDD4}"/>
          </ac:spMkLst>
        </pc:spChg>
      </pc:sldChg>
      <pc:sldChg chg="add">
        <pc:chgData name="Lisa Ellis" userId="1e3b8b31-18a3-40b3-8e12-8230c5071370" providerId="ADAL" clId="{563BA9DA-5175-456B-8E08-B93023433B20}" dt="2025-12-08T15:09:57.915" v="107"/>
        <pc:sldMkLst>
          <pc:docMk/>
          <pc:sldMk cId="3419923114" sldId="274"/>
        </pc:sldMkLst>
      </pc:sldChg>
      <pc:sldChg chg="modSp add mod">
        <pc:chgData name="Lisa Ellis" userId="1e3b8b31-18a3-40b3-8e12-8230c5071370" providerId="ADAL" clId="{563BA9DA-5175-456B-8E08-B93023433B20}" dt="2025-12-08T15:03:01.083" v="82" actId="20577"/>
        <pc:sldMkLst>
          <pc:docMk/>
          <pc:sldMk cId="150433127" sldId="275"/>
        </pc:sldMkLst>
        <pc:spChg chg="mod">
          <ac:chgData name="Lisa Ellis" userId="1e3b8b31-18a3-40b3-8e12-8230c5071370" providerId="ADAL" clId="{563BA9DA-5175-456B-8E08-B93023433B20}" dt="2025-12-08T15:03:01.083" v="82" actId="20577"/>
          <ac:spMkLst>
            <pc:docMk/>
            <pc:sldMk cId="150433127" sldId="275"/>
            <ac:spMk id="15" creationId="{38F12D91-700B-40C4-AF72-2CA5DB7BA055}"/>
          </ac:spMkLst>
        </pc:spChg>
      </pc:sldChg>
      <pc:sldChg chg="add">
        <pc:chgData name="Lisa Ellis" userId="1e3b8b31-18a3-40b3-8e12-8230c5071370" providerId="ADAL" clId="{563BA9DA-5175-456B-8E08-B93023433B20}" dt="2025-12-08T15:09:21.117" v="104"/>
        <pc:sldMkLst>
          <pc:docMk/>
          <pc:sldMk cId="1182221130" sldId="278"/>
        </pc:sldMkLst>
      </pc:sldChg>
      <pc:sldChg chg="modSp add mod">
        <pc:chgData name="Lisa Ellis" userId="1e3b8b31-18a3-40b3-8e12-8230c5071370" providerId="ADAL" clId="{563BA9DA-5175-456B-8E08-B93023433B20}" dt="2025-12-09T08:57:34.670" v="2177" actId="20577"/>
        <pc:sldMkLst>
          <pc:docMk/>
          <pc:sldMk cId="838402584" sldId="280"/>
        </pc:sldMkLst>
        <pc:spChg chg="mod">
          <ac:chgData name="Lisa Ellis" userId="1e3b8b31-18a3-40b3-8e12-8230c5071370" providerId="ADAL" clId="{563BA9DA-5175-456B-8E08-B93023433B20}" dt="2025-12-09T08:57:34.670" v="2177" actId="20577"/>
          <ac:spMkLst>
            <pc:docMk/>
            <pc:sldMk cId="838402584" sldId="280"/>
            <ac:spMk id="2" creationId="{3559F677-CD54-7F4F-9C56-3A74E5BF3327}"/>
          </ac:spMkLst>
        </pc:spChg>
      </pc:sldChg>
      <pc:sldChg chg="add">
        <pc:chgData name="Lisa Ellis" userId="1e3b8b31-18a3-40b3-8e12-8230c5071370" providerId="ADAL" clId="{563BA9DA-5175-456B-8E08-B93023433B20}" dt="2025-12-08T15:04:36.467" v="89"/>
        <pc:sldMkLst>
          <pc:docMk/>
          <pc:sldMk cId="1488160205" sldId="283"/>
        </pc:sldMkLst>
      </pc:sldChg>
      <pc:sldChg chg="add">
        <pc:chgData name="Lisa Ellis" userId="1e3b8b31-18a3-40b3-8e12-8230c5071370" providerId="ADAL" clId="{563BA9DA-5175-456B-8E08-B93023433B20}" dt="2025-12-08T15:09:33.149" v="105"/>
        <pc:sldMkLst>
          <pc:docMk/>
          <pc:sldMk cId="2844731289" sldId="285"/>
        </pc:sldMkLst>
      </pc:sldChg>
      <pc:sldChg chg="addSp modSp add mod ord">
        <pc:chgData name="Lisa Ellis" userId="1e3b8b31-18a3-40b3-8e12-8230c5071370" providerId="ADAL" clId="{563BA9DA-5175-456B-8E08-B93023433B20}" dt="2025-12-09T10:38:30.268" v="2515"/>
        <pc:sldMkLst>
          <pc:docMk/>
          <pc:sldMk cId="3753370271" sldId="287"/>
        </pc:sldMkLst>
        <pc:spChg chg="add mod">
          <ac:chgData name="Lisa Ellis" userId="1e3b8b31-18a3-40b3-8e12-8230c5071370" providerId="ADAL" clId="{563BA9DA-5175-456B-8E08-B93023433B20}" dt="2025-12-09T10:12:07.220" v="2211" actId="1076"/>
          <ac:spMkLst>
            <pc:docMk/>
            <pc:sldMk cId="3753370271" sldId="287"/>
            <ac:spMk id="7" creationId="{CE79A031-CC0E-D176-D3EC-27F68F5816E8}"/>
          </ac:spMkLst>
        </pc:spChg>
        <pc:spChg chg="mod">
          <ac:chgData name="Lisa Ellis" userId="1e3b8b31-18a3-40b3-8e12-8230c5071370" providerId="ADAL" clId="{563BA9DA-5175-456B-8E08-B93023433B20}" dt="2025-12-09T10:12:23.294" v="2216" actId="20577"/>
          <ac:spMkLst>
            <pc:docMk/>
            <pc:sldMk cId="3753370271" sldId="287"/>
            <ac:spMk id="9" creationId="{E7292C90-78B8-A7C7-8020-59262A265A90}"/>
          </ac:spMkLst>
        </pc:spChg>
        <pc:grpChg chg="add mod">
          <ac:chgData name="Lisa Ellis" userId="1e3b8b31-18a3-40b3-8e12-8230c5071370" providerId="ADAL" clId="{563BA9DA-5175-456B-8E08-B93023433B20}" dt="2025-12-09T10:11:42.107" v="2209" actId="339"/>
          <ac:grpSpMkLst>
            <pc:docMk/>
            <pc:sldMk cId="3753370271" sldId="287"/>
            <ac:grpSpMk id="6" creationId="{A0CB6DE6-B6EC-F86A-2C1E-481D461B48D2}"/>
          </ac:grpSpMkLst>
        </pc:grpChg>
        <pc:picChg chg="mod">
          <ac:chgData name="Lisa Ellis" userId="1e3b8b31-18a3-40b3-8e12-8230c5071370" providerId="ADAL" clId="{563BA9DA-5175-456B-8E08-B93023433B20}" dt="2025-12-09T10:11:24.736" v="2207" actId="164"/>
          <ac:picMkLst>
            <pc:docMk/>
            <pc:sldMk cId="3753370271" sldId="287"/>
            <ac:picMk id="3" creationId="{E5C9FE21-AAC4-A0C8-539F-ACE5194CB2D0}"/>
          </ac:picMkLst>
        </pc:picChg>
        <pc:picChg chg="mod">
          <ac:chgData name="Lisa Ellis" userId="1e3b8b31-18a3-40b3-8e12-8230c5071370" providerId="ADAL" clId="{563BA9DA-5175-456B-8E08-B93023433B20}" dt="2025-12-09T10:11:24.736" v="2207" actId="164"/>
          <ac:picMkLst>
            <pc:docMk/>
            <pc:sldMk cId="3753370271" sldId="287"/>
            <ac:picMk id="4" creationId="{894047B3-EE74-3CCC-BED2-74B20D71C134}"/>
          </ac:picMkLst>
        </pc:picChg>
      </pc:sldChg>
      <pc:sldChg chg="add">
        <pc:chgData name="Lisa Ellis" userId="1e3b8b31-18a3-40b3-8e12-8230c5071370" providerId="ADAL" clId="{563BA9DA-5175-456B-8E08-B93023433B20}" dt="2025-12-08T15:10:09.988" v="108"/>
        <pc:sldMkLst>
          <pc:docMk/>
          <pc:sldMk cId="3632797232" sldId="322"/>
        </pc:sldMkLst>
      </pc:sldChg>
      <pc:sldChg chg="add">
        <pc:chgData name="Lisa Ellis" userId="1e3b8b31-18a3-40b3-8e12-8230c5071370" providerId="ADAL" clId="{563BA9DA-5175-456B-8E08-B93023433B20}" dt="2025-12-08T15:03:51.607" v="85"/>
        <pc:sldMkLst>
          <pc:docMk/>
          <pc:sldMk cId="3899781690" sldId="336"/>
        </pc:sldMkLst>
      </pc:sldChg>
      <pc:sldChg chg="addSp delSp modSp add del mod delAnim">
        <pc:chgData name="Lisa Ellis" userId="1e3b8b31-18a3-40b3-8e12-8230c5071370" providerId="ADAL" clId="{563BA9DA-5175-456B-8E08-B93023433B20}" dt="2025-12-09T12:09:08.509" v="3155" actId="1076"/>
        <pc:sldMkLst>
          <pc:docMk/>
          <pc:sldMk cId="2876684684" sldId="355"/>
        </pc:sldMkLst>
        <pc:spChg chg="add del mod">
          <ac:chgData name="Lisa Ellis" userId="1e3b8b31-18a3-40b3-8e12-8230c5071370" providerId="ADAL" clId="{563BA9DA-5175-456B-8E08-B93023433B20}" dt="2025-12-09T12:06:18.948" v="3151" actId="255"/>
          <ac:spMkLst>
            <pc:docMk/>
            <pc:sldMk cId="2876684684" sldId="355"/>
            <ac:spMk id="2" creationId="{9A39FEBF-3555-49B4-BBC9-2D0470FB68F1}"/>
          </ac:spMkLst>
        </pc:spChg>
        <pc:spChg chg="mod">
          <ac:chgData name="Lisa Ellis" userId="1e3b8b31-18a3-40b3-8e12-8230c5071370" providerId="ADAL" clId="{563BA9DA-5175-456B-8E08-B93023433B20}" dt="2025-12-09T12:04:55.294" v="3141" actId="20577"/>
          <ac:spMkLst>
            <pc:docMk/>
            <pc:sldMk cId="2876684684" sldId="355"/>
            <ac:spMk id="3" creationId="{E51FB591-325E-43E9-996A-05876649F669}"/>
          </ac:spMkLst>
        </pc:spChg>
        <pc:spChg chg="del">
          <ac:chgData name="Lisa Ellis" userId="1e3b8b31-18a3-40b3-8e12-8230c5071370" providerId="ADAL" clId="{563BA9DA-5175-456B-8E08-B93023433B20}" dt="2025-12-09T12:02:34.765" v="3082" actId="478"/>
          <ac:spMkLst>
            <pc:docMk/>
            <pc:sldMk cId="2876684684" sldId="355"/>
            <ac:spMk id="4" creationId="{DFE7DCC4-B8EC-5DD7-F488-DCBD52BDF914}"/>
          </ac:spMkLst>
        </pc:spChg>
        <pc:spChg chg="mod">
          <ac:chgData name="Lisa Ellis" userId="1e3b8b31-18a3-40b3-8e12-8230c5071370" providerId="ADAL" clId="{563BA9DA-5175-456B-8E08-B93023433B20}" dt="2025-12-09T12:09:08.509" v="3155" actId="1076"/>
          <ac:spMkLst>
            <pc:docMk/>
            <pc:sldMk cId="2876684684" sldId="355"/>
            <ac:spMk id="5" creationId="{F01015C5-6A2E-4D6F-B811-F58AB9E83D3E}"/>
          </ac:spMkLst>
        </pc:spChg>
        <pc:spChg chg="del">
          <ac:chgData name="Lisa Ellis" userId="1e3b8b31-18a3-40b3-8e12-8230c5071370" providerId="ADAL" clId="{563BA9DA-5175-456B-8E08-B93023433B20}" dt="2025-12-09T12:02:26.631" v="3081" actId="478"/>
          <ac:spMkLst>
            <pc:docMk/>
            <pc:sldMk cId="2876684684" sldId="355"/>
            <ac:spMk id="6" creationId="{5E7C0EE2-FE38-CD09-A75B-3B17FA970AC8}"/>
          </ac:spMkLst>
        </pc:spChg>
        <pc:spChg chg="add mod">
          <ac:chgData name="Lisa Ellis" userId="1e3b8b31-18a3-40b3-8e12-8230c5071370" providerId="ADAL" clId="{563BA9DA-5175-456B-8E08-B93023433B20}" dt="2025-12-09T12:06:13.045" v="3150" actId="1076"/>
          <ac:spMkLst>
            <pc:docMk/>
            <pc:sldMk cId="2876684684" sldId="355"/>
            <ac:spMk id="8" creationId="{9678D5F5-DB11-1E91-A82C-C238EBDE2117}"/>
          </ac:spMkLst>
        </pc:spChg>
        <pc:spChg chg="add del mod">
          <ac:chgData name="Lisa Ellis" userId="1e3b8b31-18a3-40b3-8e12-8230c5071370" providerId="ADAL" clId="{563BA9DA-5175-456B-8E08-B93023433B20}" dt="2025-12-09T12:03:32.196" v="3119" actId="478"/>
          <ac:spMkLst>
            <pc:docMk/>
            <pc:sldMk cId="2876684684" sldId="355"/>
            <ac:spMk id="10" creationId="{7D3F4366-3196-8F27-0B14-1B95755F1F28}"/>
          </ac:spMkLst>
        </pc:spChg>
        <pc:spChg chg="add del mod">
          <ac:chgData name="Lisa Ellis" userId="1e3b8b31-18a3-40b3-8e12-8230c5071370" providerId="ADAL" clId="{563BA9DA-5175-456B-8E08-B93023433B20}" dt="2025-12-09T12:03:37.012" v="3121" actId="478"/>
          <ac:spMkLst>
            <pc:docMk/>
            <pc:sldMk cId="2876684684" sldId="355"/>
            <ac:spMk id="12" creationId="{969091AF-C974-5413-545D-68F221C936DD}"/>
          </ac:spMkLst>
        </pc:spChg>
        <pc:spChg chg="add mod">
          <ac:chgData name="Lisa Ellis" userId="1e3b8b31-18a3-40b3-8e12-8230c5071370" providerId="ADAL" clId="{563BA9DA-5175-456B-8E08-B93023433B20}" dt="2025-12-09T12:06:25.007" v="3152" actId="1076"/>
          <ac:spMkLst>
            <pc:docMk/>
            <pc:sldMk cId="2876684684" sldId="355"/>
            <ac:spMk id="13" creationId="{0F9A0275-0A62-1869-DBAC-9C99B29FB40B}"/>
          </ac:spMkLst>
        </pc:spChg>
        <pc:picChg chg="del">
          <ac:chgData name="Lisa Ellis" userId="1e3b8b31-18a3-40b3-8e12-8230c5071370" providerId="ADAL" clId="{563BA9DA-5175-456B-8E08-B93023433B20}" dt="2025-12-09T12:01:52.995" v="3074" actId="478"/>
          <ac:picMkLst>
            <pc:docMk/>
            <pc:sldMk cId="2876684684" sldId="355"/>
            <ac:picMk id="7" creationId="{4927A1AC-DB10-4508-990E-42B37F0A520D}"/>
          </ac:picMkLst>
        </pc:picChg>
        <pc:picChg chg="add del mod">
          <ac:chgData name="Lisa Ellis" userId="1e3b8b31-18a3-40b3-8e12-8230c5071370" providerId="ADAL" clId="{563BA9DA-5175-456B-8E08-B93023433B20}" dt="2025-12-09T12:06:09.317" v="3149" actId="478"/>
          <ac:picMkLst>
            <pc:docMk/>
            <pc:sldMk cId="2876684684" sldId="355"/>
            <ac:picMk id="15" creationId="{1F57DC06-6D3A-1838-4BBE-FFF78D5ADEA6}"/>
          </ac:picMkLst>
        </pc:picChg>
      </pc:sldChg>
      <pc:sldChg chg="add">
        <pc:chgData name="Lisa Ellis" userId="1e3b8b31-18a3-40b3-8e12-8230c5071370" providerId="ADAL" clId="{563BA9DA-5175-456B-8E08-B93023433B20}" dt="2025-12-08T15:04:30.328" v="88"/>
        <pc:sldMkLst>
          <pc:docMk/>
          <pc:sldMk cId="119558451" sldId="368"/>
        </pc:sldMkLst>
      </pc:sldChg>
      <pc:sldChg chg="modSp ord">
        <pc:chgData name="Lisa Ellis" userId="1e3b8b31-18a3-40b3-8e12-8230c5071370" providerId="ADAL" clId="{563BA9DA-5175-456B-8E08-B93023433B20}" dt="2025-12-09T10:11:12.049" v="2206" actId="339"/>
        <pc:sldMkLst>
          <pc:docMk/>
          <pc:sldMk cId="1365761618" sldId="369"/>
        </pc:sldMkLst>
        <pc:picChg chg="mod">
          <ac:chgData name="Lisa Ellis" userId="1e3b8b31-18a3-40b3-8e12-8230c5071370" providerId="ADAL" clId="{563BA9DA-5175-456B-8E08-B93023433B20}" dt="2025-12-09T10:11:12.049" v="2206" actId="339"/>
          <ac:picMkLst>
            <pc:docMk/>
            <pc:sldMk cId="1365761618" sldId="369"/>
            <ac:picMk id="8" creationId="{02ECA842-6C5D-826C-F051-4C2A457B13AE}"/>
          </ac:picMkLst>
        </pc:picChg>
      </pc:sldChg>
      <pc:sldChg chg="add del">
        <pc:chgData name="Lisa Ellis" userId="1e3b8b31-18a3-40b3-8e12-8230c5071370" providerId="ADAL" clId="{563BA9DA-5175-456B-8E08-B93023433B20}" dt="2025-12-08T15:01:50.679" v="78" actId="47"/>
        <pc:sldMkLst>
          <pc:docMk/>
          <pc:sldMk cId="3651393680" sldId="446"/>
        </pc:sldMkLst>
      </pc:sldChg>
      <pc:sldChg chg="addSp delSp modSp add mod ord">
        <pc:chgData name="Lisa Ellis" userId="1e3b8b31-18a3-40b3-8e12-8230c5071370" providerId="ADAL" clId="{563BA9DA-5175-456B-8E08-B93023433B20}" dt="2025-12-09T11:52:28.098" v="3061"/>
        <pc:sldMkLst>
          <pc:docMk/>
          <pc:sldMk cId="448794775" sldId="447"/>
        </pc:sldMkLst>
        <pc:spChg chg="mod">
          <ac:chgData name="Lisa Ellis" userId="1e3b8b31-18a3-40b3-8e12-8230c5071370" providerId="ADAL" clId="{563BA9DA-5175-456B-8E08-B93023433B20}" dt="2025-12-09T10:49:50.484" v="2617" actId="20577"/>
          <ac:spMkLst>
            <pc:docMk/>
            <pc:sldMk cId="448794775" sldId="447"/>
            <ac:spMk id="4" creationId="{5BA43E62-7282-0A8D-17F5-91D49CBFFCCB}"/>
          </ac:spMkLst>
        </pc:spChg>
        <pc:spChg chg="add mod">
          <ac:chgData name="Lisa Ellis" userId="1e3b8b31-18a3-40b3-8e12-8230c5071370" providerId="ADAL" clId="{563BA9DA-5175-456B-8E08-B93023433B20}" dt="2025-12-08T15:27:52.176" v="475" actId="1076"/>
          <ac:spMkLst>
            <pc:docMk/>
            <pc:sldMk cId="448794775" sldId="447"/>
            <ac:spMk id="5" creationId="{B71BA969-81EB-7289-B74F-D6892E35FC8F}"/>
          </ac:spMkLst>
        </pc:spChg>
        <pc:spChg chg="mod">
          <ac:chgData name="Lisa Ellis" userId="1e3b8b31-18a3-40b3-8e12-8230c5071370" providerId="ADAL" clId="{563BA9DA-5175-456B-8E08-B93023433B20}" dt="2025-12-09T10:49:57.124" v="2618" actId="1076"/>
          <ac:spMkLst>
            <pc:docMk/>
            <pc:sldMk cId="448794775" sldId="447"/>
            <ac:spMk id="7" creationId="{7EB3D775-0301-E160-8F23-F9458172A4EE}"/>
          </ac:spMkLst>
        </pc:spChg>
        <pc:spChg chg="del mod">
          <ac:chgData name="Lisa Ellis" userId="1e3b8b31-18a3-40b3-8e12-8230c5071370" providerId="ADAL" clId="{563BA9DA-5175-456B-8E08-B93023433B20}" dt="2025-12-08T15:24:04.831" v="389" actId="21"/>
          <ac:spMkLst>
            <pc:docMk/>
            <pc:sldMk cId="448794775" sldId="447"/>
            <ac:spMk id="10" creationId="{122EEB50-7643-3C45-87B5-367F3DCBADB9}"/>
          </ac:spMkLst>
        </pc:spChg>
      </pc:sldChg>
      <pc:sldChg chg="add del">
        <pc:chgData name="Lisa Ellis" userId="1e3b8b31-18a3-40b3-8e12-8230c5071370" providerId="ADAL" clId="{563BA9DA-5175-456B-8E08-B93023433B20}" dt="2025-12-08T15:01:53.132" v="79" actId="47"/>
        <pc:sldMkLst>
          <pc:docMk/>
          <pc:sldMk cId="2392236723" sldId="464"/>
        </pc:sldMkLst>
      </pc:sldChg>
      <pc:sldChg chg="modSp add mod">
        <pc:chgData name="Lisa Ellis" userId="1e3b8b31-18a3-40b3-8e12-8230c5071370" providerId="ADAL" clId="{563BA9DA-5175-456B-8E08-B93023433B20}" dt="2025-12-09T10:59:18.866" v="2686" actId="6549"/>
        <pc:sldMkLst>
          <pc:docMk/>
          <pc:sldMk cId="3884145629" sldId="652"/>
        </pc:sldMkLst>
        <pc:spChg chg="mod">
          <ac:chgData name="Lisa Ellis" userId="1e3b8b31-18a3-40b3-8e12-8230c5071370" providerId="ADAL" clId="{563BA9DA-5175-456B-8E08-B93023433B20}" dt="2025-12-09T10:59:18.866" v="2686" actId="6549"/>
          <ac:spMkLst>
            <pc:docMk/>
            <pc:sldMk cId="3884145629" sldId="652"/>
            <ac:spMk id="11" creationId="{7F28702F-5816-2280-1F9B-81F8C5319859}"/>
          </ac:spMkLst>
        </pc:spChg>
      </pc:sldChg>
      <pc:sldChg chg="modSp add">
        <pc:chgData name="Lisa Ellis" userId="1e3b8b31-18a3-40b3-8e12-8230c5071370" providerId="ADAL" clId="{563BA9DA-5175-456B-8E08-B93023433B20}" dt="2025-12-09T10:43:43.422" v="2521" actId="339"/>
        <pc:sldMkLst>
          <pc:docMk/>
          <pc:sldMk cId="2870707948" sldId="653"/>
        </pc:sldMkLst>
        <pc:picChg chg="mod">
          <ac:chgData name="Lisa Ellis" userId="1e3b8b31-18a3-40b3-8e12-8230c5071370" providerId="ADAL" clId="{563BA9DA-5175-456B-8E08-B93023433B20}" dt="2025-12-09T10:43:43.422" v="2521" actId="339"/>
          <ac:picMkLst>
            <pc:docMk/>
            <pc:sldMk cId="2870707948" sldId="653"/>
            <ac:picMk id="3" creationId="{694925D2-DC62-4EB4-45D7-A9EFB0E0D49E}"/>
          </ac:picMkLst>
        </pc:picChg>
      </pc:sldChg>
      <pc:sldChg chg="add">
        <pc:chgData name="Lisa Ellis" userId="1e3b8b31-18a3-40b3-8e12-8230c5071370" providerId="ADAL" clId="{563BA9DA-5175-456B-8E08-B93023433B20}" dt="2025-12-08T15:05:09.788" v="91"/>
        <pc:sldMkLst>
          <pc:docMk/>
          <pc:sldMk cId="600019956" sldId="655"/>
        </pc:sldMkLst>
      </pc:sldChg>
      <pc:sldChg chg="modSp add mod">
        <pc:chgData name="Lisa Ellis" userId="1e3b8b31-18a3-40b3-8e12-8230c5071370" providerId="ADAL" clId="{563BA9DA-5175-456B-8E08-B93023433B20}" dt="2025-12-09T10:27:07.002" v="2496" actId="113"/>
        <pc:sldMkLst>
          <pc:docMk/>
          <pc:sldMk cId="2752544624" sldId="656"/>
        </pc:sldMkLst>
        <pc:spChg chg="mod">
          <ac:chgData name="Lisa Ellis" userId="1e3b8b31-18a3-40b3-8e12-8230c5071370" providerId="ADAL" clId="{563BA9DA-5175-456B-8E08-B93023433B20}" dt="2025-12-09T10:27:07.002" v="2496" actId="113"/>
          <ac:spMkLst>
            <pc:docMk/>
            <pc:sldMk cId="2752544624" sldId="656"/>
            <ac:spMk id="3" creationId="{1F2AA260-403A-F7B4-A175-3FAEF9517C19}"/>
          </ac:spMkLst>
        </pc:spChg>
        <pc:spChg chg="mod">
          <ac:chgData name="Lisa Ellis" userId="1e3b8b31-18a3-40b3-8e12-8230c5071370" providerId="ADAL" clId="{563BA9DA-5175-456B-8E08-B93023433B20}" dt="2025-12-09T10:21:39.973" v="2440" actId="20577"/>
          <ac:spMkLst>
            <pc:docMk/>
            <pc:sldMk cId="2752544624" sldId="656"/>
            <ac:spMk id="5" creationId="{FF36575C-5639-7146-A7CE-77C6F80DA784}"/>
          </ac:spMkLst>
        </pc:spChg>
      </pc:sldChg>
      <pc:sldChg chg="modSp add mod">
        <pc:chgData name="Lisa Ellis" userId="1e3b8b31-18a3-40b3-8e12-8230c5071370" providerId="ADAL" clId="{563BA9DA-5175-456B-8E08-B93023433B20}" dt="2025-12-09T10:13:06.115" v="2223" actId="1076"/>
        <pc:sldMkLst>
          <pc:docMk/>
          <pc:sldMk cId="3486660383" sldId="657"/>
        </pc:sldMkLst>
        <pc:picChg chg="mod">
          <ac:chgData name="Lisa Ellis" userId="1e3b8b31-18a3-40b3-8e12-8230c5071370" providerId="ADAL" clId="{563BA9DA-5175-456B-8E08-B93023433B20}" dt="2025-12-09T10:13:06.115" v="2223" actId="1076"/>
          <ac:picMkLst>
            <pc:docMk/>
            <pc:sldMk cId="3486660383" sldId="657"/>
            <ac:picMk id="7" creationId="{FB108C15-F2FE-4A53-AF63-DF36E20893B5}"/>
          </ac:picMkLst>
        </pc:picChg>
      </pc:sldChg>
      <pc:sldChg chg="modSp add">
        <pc:chgData name="Lisa Ellis" userId="1e3b8b31-18a3-40b3-8e12-8230c5071370" providerId="ADAL" clId="{563BA9DA-5175-456B-8E08-B93023433B20}" dt="2025-12-09T10:13:13.747" v="2224" actId="339"/>
        <pc:sldMkLst>
          <pc:docMk/>
          <pc:sldMk cId="2148574347" sldId="658"/>
        </pc:sldMkLst>
        <pc:picChg chg="mod">
          <ac:chgData name="Lisa Ellis" userId="1e3b8b31-18a3-40b3-8e12-8230c5071370" providerId="ADAL" clId="{563BA9DA-5175-456B-8E08-B93023433B20}" dt="2025-12-09T10:13:13.747" v="2224" actId="339"/>
          <ac:picMkLst>
            <pc:docMk/>
            <pc:sldMk cId="2148574347" sldId="658"/>
            <ac:picMk id="4" creationId="{B32091AE-2AA7-B710-12F9-BE47903678B8}"/>
          </ac:picMkLst>
        </pc:picChg>
      </pc:sldChg>
      <pc:sldChg chg="add">
        <pc:chgData name="Lisa Ellis" userId="1e3b8b31-18a3-40b3-8e12-8230c5071370" providerId="ADAL" clId="{563BA9DA-5175-456B-8E08-B93023433B20}" dt="2025-12-08T15:08:49.701" v="103"/>
        <pc:sldMkLst>
          <pc:docMk/>
          <pc:sldMk cId="3671601303" sldId="659"/>
        </pc:sldMkLst>
      </pc:sldChg>
      <pc:sldChg chg="add">
        <pc:chgData name="Lisa Ellis" userId="1e3b8b31-18a3-40b3-8e12-8230c5071370" providerId="ADAL" clId="{563BA9DA-5175-456B-8E08-B93023433B20}" dt="2025-12-08T15:04:03.585" v="86"/>
        <pc:sldMkLst>
          <pc:docMk/>
          <pc:sldMk cId="2286183781" sldId="660"/>
        </pc:sldMkLst>
      </pc:sldChg>
      <pc:sldChg chg="modSp add mod">
        <pc:chgData name="Lisa Ellis" userId="1e3b8b31-18a3-40b3-8e12-8230c5071370" providerId="ADAL" clId="{563BA9DA-5175-456B-8E08-B93023433B20}" dt="2025-12-09T10:40:45.305" v="2520" actId="1076"/>
        <pc:sldMkLst>
          <pc:docMk/>
          <pc:sldMk cId="1673827882" sldId="662"/>
        </pc:sldMkLst>
        <pc:spChg chg="mod">
          <ac:chgData name="Lisa Ellis" userId="1e3b8b31-18a3-40b3-8e12-8230c5071370" providerId="ADAL" clId="{563BA9DA-5175-456B-8E08-B93023433B20}" dt="2025-12-09T10:40:39.971" v="2519" actId="14100"/>
          <ac:spMkLst>
            <pc:docMk/>
            <pc:sldMk cId="1673827882" sldId="662"/>
            <ac:spMk id="4" creationId="{1C4CB150-2424-6955-B887-3359379DD5EB}"/>
          </ac:spMkLst>
        </pc:spChg>
        <pc:spChg chg="mod">
          <ac:chgData name="Lisa Ellis" userId="1e3b8b31-18a3-40b3-8e12-8230c5071370" providerId="ADAL" clId="{563BA9DA-5175-456B-8E08-B93023433B20}" dt="2025-12-09T10:40:45.305" v="2520" actId="1076"/>
          <ac:spMkLst>
            <pc:docMk/>
            <pc:sldMk cId="1673827882" sldId="662"/>
            <ac:spMk id="6" creationId="{3E1E4472-9497-D376-8DF2-4280695632AE}"/>
          </ac:spMkLst>
        </pc:spChg>
        <pc:picChg chg="mod">
          <ac:chgData name="Lisa Ellis" userId="1e3b8b31-18a3-40b3-8e12-8230c5071370" providerId="ADAL" clId="{563BA9DA-5175-456B-8E08-B93023433B20}" dt="2025-12-09T10:40:32.440" v="2518" actId="339"/>
          <ac:picMkLst>
            <pc:docMk/>
            <pc:sldMk cId="1673827882" sldId="662"/>
            <ac:picMk id="5" creationId="{328FB091-5000-342A-EB46-15904BC44CF0}"/>
          </ac:picMkLst>
        </pc:picChg>
      </pc:sldChg>
      <pc:sldChg chg="add">
        <pc:chgData name="Lisa Ellis" userId="1e3b8b31-18a3-40b3-8e12-8230c5071370" providerId="ADAL" clId="{563BA9DA-5175-456B-8E08-B93023433B20}" dt="2025-12-08T15:08:18.776" v="102"/>
        <pc:sldMkLst>
          <pc:docMk/>
          <pc:sldMk cId="2291132853" sldId="663"/>
        </pc:sldMkLst>
      </pc:sldChg>
      <pc:sldChg chg="add del">
        <pc:chgData name="Lisa Ellis" userId="1e3b8b31-18a3-40b3-8e12-8230c5071370" providerId="ADAL" clId="{563BA9DA-5175-456B-8E08-B93023433B20}" dt="2025-12-08T15:01:14.776" v="75" actId="2696"/>
        <pc:sldMkLst>
          <pc:docMk/>
          <pc:sldMk cId="2989410106" sldId="664"/>
        </pc:sldMkLst>
      </pc:sldChg>
      <pc:sldChg chg="modSp new mod ord">
        <pc:chgData name="Lisa Ellis" userId="1e3b8b31-18a3-40b3-8e12-8230c5071370" providerId="ADAL" clId="{563BA9DA-5175-456B-8E08-B93023433B20}" dt="2025-12-08T15:35:50.564" v="887"/>
        <pc:sldMkLst>
          <pc:docMk/>
          <pc:sldMk cId="3509503062" sldId="665"/>
        </pc:sldMkLst>
        <pc:spChg chg="mod">
          <ac:chgData name="Lisa Ellis" userId="1e3b8b31-18a3-40b3-8e12-8230c5071370" providerId="ADAL" clId="{563BA9DA-5175-456B-8E08-B93023433B20}" dt="2025-12-08T14:59:51.047" v="72" actId="20577"/>
          <ac:spMkLst>
            <pc:docMk/>
            <pc:sldMk cId="3509503062" sldId="665"/>
            <ac:spMk id="2" creationId="{E8768CE3-4A33-B133-D1DE-47AFAF9FC3E5}"/>
          </ac:spMkLst>
        </pc:spChg>
        <pc:spChg chg="mod">
          <ac:chgData name="Lisa Ellis" userId="1e3b8b31-18a3-40b3-8e12-8230c5071370" providerId="ADAL" clId="{563BA9DA-5175-456B-8E08-B93023433B20}" dt="2025-12-08T15:35:41.051" v="883" actId="20577"/>
          <ac:spMkLst>
            <pc:docMk/>
            <pc:sldMk cId="3509503062" sldId="665"/>
            <ac:spMk id="3" creationId="{0AC5F206-4AAC-7A3C-C2F1-329DBF9EFBA5}"/>
          </ac:spMkLst>
        </pc:spChg>
      </pc:sldChg>
      <pc:sldChg chg="addSp delSp modSp new mod ord">
        <pc:chgData name="Lisa Ellis" userId="1e3b8b31-18a3-40b3-8e12-8230c5071370" providerId="ADAL" clId="{563BA9DA-5175-456B-8E08-B93023433B20}" dt="2025-12-09T11:11:32.002" v="2981" actId="20577"/>
        <pc:sldMkLst>
          <pc:docMk/>
          <pc:sldMk cId="4045615252" sldId="666"/>
        </pc:sldMkLst>
        <pc:spChg chg="mod">
          <ac:chgData name="Lisa Ellis" userId="1e3b8b31-18a3-40b3-8e12-8230c5071370" providerId="ADAL" clId="{563BA9DA-5175-456B-8E08-B93023433B20}" dt="2025-12-08T15:21:18.359" v="294" actId="20577"/>
          <ac:spMkLst>
            <pc:docMk/>
            <pc:sldMk cId="4045615252" sldId="666"/>
            <ac:spMk id="2" creationId="{F356DBB6-20F2-E307-9ECE-7A8450CE34C2}"/>
          </ac:spMkLst>
        </pc:spChg>
        <pc:spChg chg="mod">
          <ac:chgData name="Lisa Ellis" userId="1e3b8b31-18a3-40b3-8e12-8230c5071370" providerId="ADAL" clId="{563BA9DA-5175-456B-8E08-B93023433B20}" dt="2025-12-09T11:11:32.002" v="2981" actId="20577"/>
          <ac:spMkLst>
            <pc:docMk/>
            <pc:sldMk cId="4045615252" sldId="666"/>
            <ac:spMk id="3" creationId="{A52611E9-BAE8-E9C0-A83F-58D413111449}"/>
          </ac:spMkLst>
        </pc:spChg>
        <pc:spChg chg="add del mod">
          <ac:chgData name="Lisa Ellis" userId="1e3b8b31-18a3-40b3-8e12-8230c5071370" providerId="ADAL" clId="{563BA9DA-5175-456B-8E08-B93023433B20}" dt="2025-12-08T15:24:08.371" v="390" actId="478"/>
          <ac:spMkLst>
            <pc:docMk/>
            <pc:sldMk cId="4045615252" sldId="666"/>
            <ac:spMk id="5" creationId="{FBB4843F-1B24-FEB7-D26E-6254336082FE}"/>
          </ac:spMkLst>
        </pc:spChg>
        <pc:spChg chg="add mod">
          <ac:chgData name="Lisa Ellis" userId="1e3b8b31-18a3-40b3-8e12-8230c5071370" providerId="ADAL" clId="{563BA9DA-5175-456B-8E08-B93023433B20}" dt="2025-12-08T15:24:22.417" v="394" actId="1076"/>
          <ac:spMkLst>
            <pc:docMk/>
            <pc:sldMk cId="4045615252" sldId="666"/>
            <ac:spMk id="10" creationId="{122EEB50-7643-3C45-87B5-367F3DCBADB9}"/>
          </ac:spMkLst>
        </pc:spChg>
      </pc:sldChg>
      <pc:sldChg chg="addSp modSp new del mod">
        <pc:chgData name="Lisa Ellis" userId="1e3b8b31-18a3-40b3-8e12-8230c5071370" providerId="ADAL" clId="{563BA9DA-5175-456B-8E08-B93023433B20}" dt="2025-12-09T12:06:55.566" v="3153" actId="2696"/>
        <pc:sldMkLst>
          <pc:docMk/>
          <pc:sldMk cId="3924594406" sldId="667"/>
        </pc:sldMkLst>
        <pc:spChg chg="mod">
          <ac:chgData name="Lisa Ellis" userId="1e3b8b31-18a3-40b3-8e12-8230c5071370" providerId="ADAL" clId="{563BA9DA-5175-456B-8E08-B93023433B20}" dt="2025-12-08T15:37:14.298" v="915" actId="20577"/>
          <ac:spMkLst>
            <pc:docMk/>
            <pc:sldMk cId="3924594406" sldId="667"/>
            <ac:spMk id="2" creationId="{2348565E-30BA-52CE-C497-BCE528CAD508}"/>
          </ac:spMkLst>
        </pc:spChg>
        <pc:spChg chg="mod">
          <ac:chgData name="Lisa Ellis" userId="1e3b8b31-18a3-40b3-8e12-8230c5071370" providerId="ADAL" clId="{563BA9DA-5175-456B-8E08-B93023433B20}" dt="2025-12-09T11:15:42.169" v="2986" actId="20577"/>
          <ac:spMkLst>
            <pc:docMk/>
            <pc:sldMk cId="3924594406" sldId="667"/>
            <ac:spMk id="3" creationId="{3C30F483-4B9C-E06A-9F23-6650986E5B2C}"/>
          </ac:spMkLst>
        </pc:spChg>
        <pc:spChg chg="add mod">
          <ac:chgData name="Lisa Ellis" userId="1e3b8b31-18a3-40b3-8e12-8230c5071370" providerId="ADAL" clId="{563BA9DA-5175-456B-8E08-B93023433B20}" dt="2025-12-09T10:44:47.914" v="2577" actId="1076"/>
          <ac:spMkLst>
            <pc:docMk/>
            <pc:sldMk cId="3924594406" sldId="667"/>
            <ac:spMk id="4" creationId="{C147E86D-64A1-6439-83D3-4AF5178A2F10}"/>
          </ac:spMkLst>
        </pc:spChg>
        <pc:spChg chg="add mod">
          <ac:chgData name="Lisa Ellis" userId="1e3b8b31-18a3-40b3-8e12-8230c5071370" providerId="ADAL" clId="{563BA9DA-5175-456B-8E08-B93023433B20}" dt="2025-12-09T12:04:14.950" v="3133" actId="20577"/>
          <ac:spMkLst>
            <pc:docMk/>
            <pc:sldMk cId="3924594406" sldId="667"/>
            <ac:spMk id="5" creationId="{818F6A7C-B686-805D-5223-A72A02663C0D}"/>
          </ac:spMkLst>
        </pc:spChg>
      </pc:sldChg>
      <pc:sldChg chg="addSp delSp modSp new mod ord modClrScheme chgLayout">
        <pc:chgData name="Lisa Ellis" userId="1e3b8b31-18a3-40b3-8e12-8230c5071370" providerId="ADAL" clId="{563BA9DA-5175-456B-8E08-B93023433B20}" dt="2025-12-08T16:49:09.091" v="2146"/>
        <pc:sldMkLst>
          <pc:docMk/>
          <pc:sldMk cId="4221606680" sldId="668"/>
        </pc:sldMkLst>
        <pc:spChg chg="del mod ord">
          <ac:chgData name="Lisa Ellis" userId="1e3b8b31-18a3-40b3-8e12-8230c5071370" providerId="ADAL" clId="{563BA9DA-5175-456B-8E08-B93023433B20}" dt="2025-12-08T16:00:17.025" v="1311" actId="700"/>
          <ac:spMkLst>
            <pc:docMk/>
            <pc:sldMk cId="4221606680" sldId="668"/>
            <ac:spMk id="2" creationId="{18D63C95-D45D-0E75-7ACE-85CD77A5F37B}"/>
          </ac:spMkLst>
        </pc:spChg>
        <pc:spChg chg="del mod ord">
          <ac:chgData name="Lisa Ellis" userId="1e3b8b31-18a3-40b3-8e12-8230c5071370" providerId="ADAL" clId="{563BA9DA-5175-456B-8E08-B93023433B20}" dt="2025-12-08T16:00:17.025" v="1311" actId="700"/>
          <ac:spMkLst>
            <pc:docMk/>
            <pc:sldMk cId="4221606680" sldId="668"/>
            <ac:spMk id="3" creationId="{38510AFC-22E1-46E6-531A-96A849F001A7}"/>
          </ac:spMkLst>
        </pc:spChg>
        <pc:spChg chg="del">
          <ac:chgData name="Lisa Ellis" userId="1e3b8b31-18a3-40b3-8e12-8230c5071370" providerId="ADAL" clId="{563BA9DA-5175-456B-8E08-B93023433B20}" dt="2025-12-08T16:00:17.025" v="1311" actId="700"/>
          <ac:spMkLst>
            <pc:docMk/>
            <pc:sldMk cId="4221606680" sldId="668"/>
            <ac:spMk id="4" creationId="{D7325EC9-DEE2-10B9-DFE5-D42EA588DDD6}"/>
          </ac:spMkLst>
        </pc:spChg>
        <pc:spChg chg="add mod ord">
          <ac:chgData name="Lisa Ellis" userId="1e3b8b31-18a3-40b3-8e12-8230c5071370" providerId="ADAL" clId="{563BA9DA-5175-456B-8E08-B93023433B20}" dt="2025-12-08T16:29:34.322" v="1339" actId="20577"/>
          <ac:spMkLst>
            <pc:docMk/>
            <pc:sldMk cId="4221606680" sldId="668"/>
            <ac:spMk id="5" creationId="{A6ADEFCF-1DCB-E2D5-6E15-7F126BCDDDE0}"/>
          </ac:spMkLst>
        </pc:spChg>
        <pc:spChg chg="add mod ord">
          <ac:chgData name="Lisa Ellis" userId="1e3b8b31-18a3-40b3-8e12-8230c5071370" providerId="ADAL" clId="{563BA9DA-5175-456B-8E08-B93023433B20}" dt="2025-12-08T16:39:47.324" v="2055" actId="14100"/>
          <ac:spMkLst>
            <pc:docMk/>
            <pc:sldMk cId="4221606680" sldId="668"/>
            <ac:spMk id="6" creationId="{A0E64131-02A9-897A-0F03-11428D89EB8B}"/>
          </ac:spMkLst>
        </pc:spChg>
        <pc:spChg chg="add mod">
          <ac:chgData name="Lisa Ellis" userId="1e3b8b31-18a3-40b3-8e12-8230c5071370" providerId="ADAL" clId="{563BA9DA-5175-456B-8E08-B93023433B20}" dt="2025-12-08T16:36:42.683" v="1899" actId="20577"/>
          <ac:spMkLst>
            <pc:docMk/>
            <pc:sldMk cId="4221606680" sldId="668"/>
            <ac:spMk id="7" creationId="{15E04B94-4C99-DF91-A5AF-1E000339367C}"/>
          </ac:spMkLst>
        </pc:spChg>
        <pc:spChg chg="add mod">
          <ac:chgData name="Lisa Ellis" userId="1e3b8b31-18a3-40b3-8e12-8230c5071370" providerId="ADAL" clId="{563BA9DA-5175-456B-8E08-B93023433B20}" dt="2025-12-08T16:39:14.194" v="2051" actId="20577"/>
          <ac:spMkLst>
            <pc:docMk/>
            <pc:sldMk cId="4221606680" sldId="668"/>
            <ac:spMk id="9" creationId="{183B4616-FBB7-458E-6401-F4097E091168}"/>
          </ac:spMkLst>
        </pc:spChg>
        <pc:spChg chg="add mod">
          <ac:chgData name="Lisa Ellis" userId="1e3b8b31-18a3-40b3-8e12-8230c5071370" providerId="ADAL" clId="{563BA9DA-5175-456B-8E08-B93023433B20}" dt="2025-12-08T16:44:14.766" v="2144" actId="14100"/>
          <ac:spMkLst>
            <pc:docMk/>
            <pc:sldMk cId="4221606680" sldId="668"/>
            <ac:spMk id="10" creationId="{AA54C00D-CBBA-6427-5EDC-88E38FF8B099}"/>
          </ac:spMkLst>
        </pc:spChg>
      </pc:sldChg>
      <pc:sldChg chg="addSp modSp mod">
        <pc:chgData name="Lisa Ellis" userId="1e3b8b31-18a3-40b3-8e12-8230c5071370" providerId="ADAL" clId="{563BA9DA-5175-456B-8E08-B93023433B20}" dt="2025-12-09T10:12:42.085" v="2219" actId="1076"/>
        <pc:sldMkLst>
          <pc:docMk/>
          <pc:sldMk cId="522025452" sldId="671"/>
        </pc:sldMkLst>
        <pc:spChg chg="add mod">
          <ac:chgData name="Lisa Ellis" userId="1e3b8b31-18a3-40b3-8e12-8230c5071370" providerId="ADAL" clId="{563BA9DA-5175-456B-8E08-B93023433B20}" dt="2025-12-09T10:10:58.796" v="2205" actId="2711"/>
          <ac:spMkLst>
            <pc:docMk/>
            <pc:sldMk cId="522025452" sldId="671"/>
            <ac:spMk id="3" creationId="{995C087F-924F-2AF8-68A6-CE9EE26C9EB5}"/>
          </ac:spMkLst>
        </pc:spChg>
        <pc:picChg chg="mod">
          <ac:chgData name="Lisa Ellis" userId="1e3b8b31-18a3-40b3-8e12-8230c5071370" providerId="ADAL" clId="{563BA9DA-5175-456B-8E08-B93023433B20}" dt="2025-12-09T10:09:13.382" v="2178" actId="339"/>
          <ac:picMkLst>
            <pc:docMk/>
            <pc:sldMk cId="522025452" sldId="671"/>
            <ac:picMk id="5" creationId="{9A4AB86D-16D2-22D6-44F7-82C5014DF41C}"/>
          </ac:picMkLst>
        </pc:picChg>
        <pc:picChg chg="mod">
          <ac:chgData name="Lisa Ellis" userId="1e3b8b31-18a3-40b3-8e12-8230c5071370" providerId="ADAL" clId="{563BA9DA-5175-456B-8E08-B93023433B20}" dt="2025-12-09T10:12:42.085" v="2219" actId="1076"/>
          <ac:picMkLst>
            <pc:docMk/>
            <pc:sldMk cId="522025452" sldId="671"/>
            <ac:picMk id="6" creationId="{0C79C6E9-755E-0B1A-C346-0CD601D4B923}"/>
          </ac:picMkLst>
        </pc:picChg>
      </pc:sldChg>
      <pc:sldChg chg="new">
        <pc:chgData name="Lisa Ellis" userId="1e3b8b31-18a3-40b3-8e12-8230c5071370" providerId="ADAL" clId="{563BA9DA-5175-456B-8E08-B93023433B20}" dt="2025-12-09T10:52:29.743" v="2628" actId="680"/>
        <pc:sldMkLst>
          <pc:docMk/>
          <pc:sldMk cId="2749907964" sldId="6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D1776-8E13-4E1E-8B4E-020D0D42BBB4}"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E74B8187-1F03-46D2-B6B6-39FC4DF35684}">
      <dgm:prSet/>
      <dgm:spPr/>
      <dgm:t>
        <a:bodyPr/>
        <a:lstStyle/>
        <a:p>
          <a:r>
            <a:rPr lang="en-GB" b="1"/>
            <a:t>Plan your search strategy – keywords and phrases</a:t>
          </a:r>
          <a:endParaRPr lang="en-US" b="1"/>
        </a:p>
      </dgm:t>
    </dgm:pt>
    <dgm:pt modelId="{1086E3C7-DB68-46D9-B976-EECDA64A9293}" type="parTrans" cxnId="{5ECA49EB-2BC5-4310-8127-8114D3F2DCF2}">
      <dgm:prSet/>
      <dgm:spPr/>
      <dgm:t>
        <a:bodyPr/>
        <a:lstStyle/>
        <a:p>
          <a:endParaRPr lang="en-US"/>
        </a:p>
      </dgm:t>
    </dgm:pt>
    <dgm:pt modelId="{50E7820D-060D-45EE-9696-646D730DE426}" type="sibTrans" cxnId="{5ECA49EB-2BC5-4310-8127-8114D3F2DCF2}">
      <dgm:prSet/>
      <dgm:spPr/>
      <dgm:t>
        <a:bodyPr/>
        <a:lstStyle/>
        <a:p>
          <a:endParaRPr lang="en-US"/>
        </a:p>
      </dgm:t>
    </dgm:pt>
    <dgm:pt modelId="{F6CA61E4-6F14-4D3B-A53C-7AEA2A99C171}">
      <dgm:prSet/>
      <dgm:spPr/>
      <dgm:t>
        <a:bodyPr/>
        <a:lstStyle/>
        <a:p>
          <a:r>
            <a:rPr lang="en-GB" b="1"/>
            <a:t>Understand the content of each source </a:t>
          </a:r>
          <a:endParaRPr lang="en-US" b="1"/>
        </a:p>
      </dgm:t>
    </dgm:pt>
    <dgm:pt modelId="{D90E8630-F6E9-45DE-8DD3-948FC9B46D04}" type="parTrans" cxnId="{A5338759-14F5-4C53-8ED4-5F844EF2F5A0}">
      <dgm:prSet/>
      <dgm:spPr/>
      <dgm:t>
        <a:bodyPr/>
        <a:lstStyle/>
        <a:p>
          <a:endParaRPr lang="en-US"/>
        </a:p>
      </dgm:t>
    </dgm:pt>
    <dgm:pt modelId="{1CE57238-B82A-4C88-8971-61D355C8DB32}" type="sibTrans" cxnId="{A5338759-14F5-4C53-8ED4-5F844EF2F5A0}">
      <dgm:prSet/>
      <dgm:spPr/>
      <dgm:t>
        <a:bodyPr/>
        <a:lstStyle/>
        <a:p>
          <a:endParaRPr lang="en-US"/>
        </a:p>
      </dgm:t>
    </dgm:pt>
    <dgm:pt modelId="{FA10AD81-4875-43A4-81F4-470B511A2E26}">
      <dgm:prSet/>
      <dgm:spPr/>
      <dgm:t>
        <a:bodyPr/>
        <a:lstStyle/>
        <a:p>
          <a:r>
            <a:rPr lang="en-GB" b="1"/>
            <a:t>Sign in to enhance results and functionality – save searches, set alerts</a:t>
          </a:r>
          <a:endParaRPr lang="en-US" b="1"/>
        </a:p>
      </dgm:t>
    </dgm:pt>
    <dgm:pt modelId="{540593F4-2388-4F5D-AAA1-DF1835EDD16F}" type="parTrans" cxnId="{6BD8D529-B3C7-4C67-AAE7-35A6FDDA3EAF}">
      <dgm:prSet/>
      <dgm:spPr/>
      <dgm:t>
        <a:bodyPr/>
        <a:lstStyle/>
        <a:p>
          <a:endParaRPr lang="en-US"/>
        </a:p>
      </dgm:t>
    </dgm:pt>
    <dgm:pt modelId="{324CBA28-ADD1-4BB0-A550-C7EF21D7E33F}" type="sibTrans" cxnId="{6BD8D529-B3C7-4C67-AAE7-35A6FDDA3EAF}">
      <dgm:prSet/>
      <dgm:spPr/>
      <dgm:t>
        <a:bodyPr/>
        <a:lstStyle/>
        <a:p>
          <a:endParaRPr lang="en-US"/>
        </a:p>
      </dgm:t>
    </dgm:pt>
    <dgm:pt modelId="{ADB242FB-72FE-49ED-8E24-06A571A263F1}">
      <dgm:prSet/>
      <dgm:spPr/>
      <dgm:t>
        <a:bodyPr/>
        <a:lstStyle/>
        <a:p>
          <a:r>
            <a:rPr lang="en-GB" b="1"/>
            <a:t>Filter and refine your results</a:t>
          </a:r>
          <a:endParaRPr lang="en-US" b="1"/>
        </a:p>
      </dgm:t>
    </dgm:pt>
    <dgm:pt modelId="{7BD2ABA2-EE2E-40FA-BA10-B657BEC4F0B0}" type="parTrans" cxnId="{2C1CA1C6-EA6F-4FD7-B685-2AB169B4B5E1}">
      <dgm:prSet/>
      <dgm:spPr/>
      <dgm:t>
        <a:bodyPr/>
        <a:lstStyle/>
        <a:p>
          <a:endParaRPr lang="en-US"/>
        </a:p>
      </dgm:t>
    </dgm:pt>
    <dgm:pt modelId="{E127251D-BE09-4DC5-95C9-DC8603B40031}" type="sibTrans" cxnId="{2C1CA1C6-EA6F-4FD7-B685-2AB169B4B5E1}">
      <dgm:prSet/>
      <dgm:spPr/>
      <dgm:t>
        <a:bodyPr/>
        <a:lstStyle/>
        <a:p>
          <a:endParaRPr lang="en-US"/>
        </a:p>
      </dgm:t>
    </dgm:pt>
    <dgm:pt modelId="{78FFA86E-281F-464D-B33F-311F8D0506CF}">
      <dgm:prSet/>
      <dgm:spPr/>
      <dgm:t>
        <a:bodyPr/>
        <a:lstStyle/>
        <a:p>
          <a:r>
            <a:rPr lang="en-GB" b="1"/>
            <a:t>Be flexible - use information found in your results to do further searches</a:t>
          </a:r>
          <a:endParaRPr lang="en-US" b="1"/>
        </a:p>
      </dgm:t>
    </dgm:pt>
    <dgm:pt modelId="{C69917E4-E8C8-4990-B5DA-3CF790ABFEEC}" type="parTrans" cxnId="{C452AD99-2E5B-4758-A9FF-A14D1EAFCB58}">
      <dgm:prSet/>
      <dgm:spPr/>
      <dgm:t>
        <a:bodyPr/>
        <a:lstStyle/>
        <a:p>
          <a:endParaRPr lang="en-US"/>
        </a:p>
      </dgm:t>
    </dgm:pt>
    <dgm:pt modelId="{29BFB949-4A50-4C6B-A9C4-0B30BAD10560}" type="sibTrans" cxnId="{C452AD99-2E5B-4758-A9FF-A14D1EAFCB58}">
      <dgm:prSet/>
      <dgm:spPr/>
      <dgm:t>
        <a:bodyPr/>
        <a:lstStyle/>
        <a:p>
          <a:endParaRPr lang="en-US"/>
        </a:p>
      </dgm:t>
    </dgm:pt>
    <dgm:pt modelId="{CDDE69FC-A028-4CAD-B22C-B32A7BDD1A4B}">
      <dgm:prSet/>
      <dgm:spPr/>
      <dgm:t>
        <a:bodyPr/>
        <a:lstStyle/>
        <a:p>
          <a:r>
            <a:rPr lang="en-GB" b="1"/>
            <a:t>Organise your information</a:t>
          </a:r>
          <a:endParaRPr lang="en-US" b="1"/>
        </a:p>
      </dgm:t>
    </dgm:pt>
    <dgm:pt modelId="{40F46082-D250-4BFD-9D40-670BFC075E52}" type="parTrans" cxnId="{DAA9BDB3-4228-4B31-B046-21F8108EB8E1}">
      <dgm:prSet/>
      <dgm:spPr/>
      <dgm:t>
        <a:bodyPr/>
        <a:lstStyle/>
        <a:p>
          <a:endParaRPr lang="en-US"/>
        </a:p>
      </dgm:t>
    </dgm:pt>
    <dgm:pt modelId="{A91CE32A-0F50-407F-847A-C62299087DAC}" type="sibTrans" cxnId="{DAA9BDB3-4228-4B31-B046-21F8108EB8E1}">
      <dgm:prSet/>
      <dgm:spPr/>
      <dgm:t>
        <a:bodyPr/>
        <a:lstStyle/>
        <a:p>
          <a:endParaRPr lang="en-US"/>
        </a:p>
      </dgm:t>
    </dgm:pt>
    <dgm:pt modelId="{133AC632-7FAB-4291-A7B1-1747FB7C8D61}">
      <dgm:prSet/>
      <dgm:spPr/>
      <dgm:t>
        <a:bodyPr/>
        <a:lstStyle/>
        <a:p>
          <a:r>
            <a:rPr lang="en-GB" b="1"/>
            <a:t>Look at Help pages for guidance and tips</a:t>
          </a:r>
          <a:endParaRPr lang="en-US" b="1"/>
        </a:p>
      </dgm:t>
    </dgm:pt>
    <dgm:pt modelId="{C06A2BF9-7EBD-491D-956E-163125EBA22C}" type="parTrans" cxnId="{6A6A6514-3778-46C5-96AB-F10B7DCE4AAD}">
      <dgm:prSet/>
      <dgm:spPr/>
      <dgm:t>
        <a:bodyPr/>
        <a:lstStyle/>
        <a:p>
          <a:endParaRPr lang="en-US"/>
        </a:p>
      </dgm:t>
    </dgm:pt>
    <dgm:pt modelId="{A771E9FE-4777-43FA-A6E5-E12EF7E5C18F}" type="sibTrans" cxnId="{6A6A6514-3778-46C5-96AB-F10B7DCE4AAD}">
      <dgm:prSet/>
      <dgm:spPr/>
      <dgm:t>
        <a:bodyPr/>
        <a:lstStyle/>
        <a:p>
          <a:endParaRPr lang="en-US"/>
        </a:p>
      </dgm:t>
    </dgm:pt>
    <dgm:pt modelId="{3F1CFAC5-1C21-447F-BD55-D777B5BDAF19}" type="pres">
      <dgm:prSet presAssocID="{2A3D1776-8E13-4E1E-8B4E-020D0D42BBB4}" presName="Name0" presStyleCnt="0">
        <dgm:presLayoutVars>
          <dgm:dir/>
          <dgm:resizeHandles val="exact"/>
        </dgm:presLayoutVars>
      </dgm:prSet>
      <dgm:spPr/>
    </dgm:pt>
    <dgm:pt modelId="{5EC3EBCC-E452-46E8-8083-6B00D64F0A92}" type="pres">
      <dgm:prSet presAssocID="{E74B8187-1F03-46D2-B6B6-39FC4DF35684}" presName="node" presStyleLbl="node1" presStyleIdx="0" presStyleCnt="7">
        <dgm:presLayoutVars>
          <dgm:bulletEnabled val="1"/>
        </dgm:presLayoutVars>
      </dgm:prSet>
      <dgm:spPr/>
    </dgm:pt>
    <dgm:pt modelId="{0EAE29AB-869E-46D1-BD5C-0B5C571B9844}" type="pres">
      <dgm:prSet presAssocID="{50E7820D-060D-45EE-9696-646D730DE426}" presName="sibTrans" presStyleLbl="sibTrans1D1" presStyleIdx="0" presStyleCnt="6"/>
      <dgm:spPr/>
    </dgm:pt>
    <dgm:pt modelId="{0F8C4E2F-4AA5-4556-955F-7F15A7ABAB73}" type="pres">
      <dgm:prSet presAssocID="{50E7820D-060D-45EE-9696-646D730DE426}" presName="connectorText" presStyleLbl="sibTrans1D1" presStyleIdx="0" presStyleCnt="6"/>
      <dgm:spPr/>
    </dgm:pt>
    <dgm:pt modelId="{615D8262-8174-4C88-BFF6-6BBD272059B9}" type="pres">
      <dgm:prSet presAssocID="{F6CA61E4-6F14-4D3B-A53C-7AEA2A99C171}" presName="node" presStyleLbl="node1" presStyleIdx="1" presStyleCnt="7">
        <dgm:presLayoutVars>
          <dgm:bulletEnabled val="1"/>
        </dgm:presLayoutVars>
      </dgm:prSet>
      <dgm:spPr/>
    </dgm:pt>
    <dgm:pt modelId="{F9F0A023-E59B-42C4-BE64-6318928A5791}" type="pres">
      <dgm:prSet presAssocID="{1CE57238-B82A-4C88-8971-61D355C8DB32}" presName="sibTrans" presStyleLbl="sibTrans1D1" presStyleIdx="1" presStyleCnt="6"/>
      <dgm:spPr/>
    </dgm:pt>
    <dgm:pt modelId="{BEF7CA79-8686-4E32-9945-F8EC80E573E1}" type="pres">
      <dgm:prSet presAssocID="{1CE57238-B82A-4C88-8971-61D355C8DB32}" presName="connectorText" presStyleLbl="sibTrans1D1" presStyleIdx="1" presStyleCnt="6"/>
      <dgm:spPr/>
    </dgm:pt>
    <dgm:pt modelId="{D070348E-47EF-4AA2-8D63-E243DACFD890}" type="pres">
      <dgm:prSet presAssocID="{FA10AD81-4875-43A4-81F4-470B511A2E26}" presName="node" presStyleLbl="node1" presStyleIdx="2" presStyleCnt="7">
        <dgm:presLayoutVars>
          <dgm:bulletEnabled val="1"/>
        </dgm:presLayoutVars>
      </dgm:prSet>
      <dgm:spPr/>
    </dgm:pt>
    <dgm:pt modelId="{A7B0ADEC-F593-47C1-B23E-A7FD009B8B45}" type="pres">
      <dgm:prSet presAssocID="{324CBA28-ADD1-4BB0-A550-C7EF21D7E33F}" presName="sibTrans" presStyleLbl="sibTrans1D1" presStyleIdx="2" presStyleCnt="6"/>
      <dgm:spPr/>
    </dgm:pt>
    <dgm:pt modelId="{397A34BB-EE03-40DD-B493-DFA4EE0EE139}" type="pres">
      <dgm:prSet presAssocID="{324CBA28-ADD1-4BB0-A550-C7EF21D7E33F}" presName="connectorText" presStyleLbl="sibTrans1D1" presStyleIdx="2" presStyleCnt="6"/>
      <dgm:spPr/>
    </dgm:pt>
    <dgm:pt modelId="{6F5CB7ED-0B06-4F55-9192-CF0F3DC8AACA}" type="pres">
      <dgm:prSet presAssocID="{ADB242FB-72FE-49ED-8E24-06A571A263F1}" presName="node" presStyleLbl="node1" presStyleIdx="3" presStyleCnt="7">
        <dgm:presLayoutVars>
          <dgm:bulletEnabled val="1"/>
        </dgm:presLayoutVars>
      </dgm:prSet>
      <dgm:spPr/>
    </dgm:pt>
    <dgm:pt modelId="{9D321352-1557-4EDB-91E4-2BD7888CBB2B}" type="pres">
      <dgm:prSet presAssocID="{E127251D-BE09-4DC5-95C9-DC8603B40031}" presName="sibTrans" presStyleLbl="sibTrans1D1" presStyleIdx="3" presStyleCnt="6"/>
      <dgm:spPr/>
    </dgm:pt>
    <dgm:pt modelId="{6C906E23-AE0A-46F3-A9BD-9F5E7EAE8A99}" type="pres">
      <dgm:prSet presAssocID="{E127251D-BE09-4DC5-95C9-DC8603B40031}" presName="connectorText" presStyleLbl="sibTrans1D1" presStyleIdx="3" presStyleCnt="6"/>
      <dgm:spPr/>
    </dgm:pt>
    <dgm:pt modelId="{230E8ADA-6DB5-4DCB-BFC5-1E37A6673294}" type="pres">
      <dgm:prSet presAssocID="{78FFA86E-281F-464D-B33F-311F8D0506CF}" presName="node" presStyleLbl="node1" presStyleIdx="4" presStyleCnt="7">
        <dgm:presLayoutVars>
          <dgm:bulletEnabled val="1"/>
        </dgm:presLayoutVars>
      </dgm:prSet>
      <dgm:spPr/>
    </dgm:pt>
    <dgm:pt modelId="{C2A00E56-6BD9-43DC-BDE0-764B9868934F}" type="pres">
      <dgm:prSet presAssocID="{29BFB949-4A50-4C6B-A9C4-0B30BAD10560}" presName="sibTrans" presStyleLbl="sibTrans1D1" presStyleIdx="4" presStyleCnt="6"/>
      <dgm:spPr/>
    </dgm:pt>
    <dgm:pt modelId="{43FD89EC-74F1-4EB4-82E0-979FF8C0D713}" type="pres">
      <dgm:prSet presAssocID="{29BFB949-4A50-4C6B-A9C4-0B30BAD10560}" presName="connectorText" presStyleLbl="sibTrans1D1" presStyleIdx="4" presStyleCnt="6"/>
      <dgm:spPr/>
    </dgm:pt>
    <dgm:pt modelId="{E98B9237-A552-413D-A169-1BBDD1492074}" type="pres">
      <dgm:prSet presAssocID="{CDDE69FC-A028-4CAD-B22C-B32A7BDD1A4B}" presName="node" presStyleLbl="node1" presStyleIdx="5" presStyleCnt="7">
        <dgm:presLayoutVars>
          <dgm:bulletEnabled val="1"/>
        </dgm:presLayoutVars>
      </dgm:prSet>
      <dgm:spPr/>
    </dgm:pt>
    <dgm:pt modelId="{3494F782-9DAB-4406-932E-925114A9B9C8}" type="pres">
      <dgm:prSet presAssocID="{A91CE32A-0F50-407F-847A-C62299087DAC}" presName="sibTrans" presStyleLbl="sibTrans1D1" presStyleIdx="5" presStyleCnt="6"/>
      <dgm:spPr/>
    </dgm:pt>
    <dgm:pt modelId="{D3D3502B-FED6-4517-A2CC-343CC40187A0}" type="pres">
      <dgm:prSet presAssocID="{A91CE32A-0F50-407F-847A-C62299087DAC}" presName="connectorText" presStyleLbl="sibTrans1D1" presStyleIdx="5" presStyleCnt="6"/>
      <dgm:spPr/>
    </dgm:pt>
    <dgm:pt modelId="{C85EF274-4F76-4925-8DE7-242EAE4E1930}" type="pres">
      <dgm:prSet presAssocID="{133AC632-7FAB-4291-A7B1-1747FB7C8D61}" presName="node" presStyleLbl="node1" presStyleIdx="6" presStyleCnt="7">
        <dgm:presLayoutVars>
          <dgm:bulletEnabled val="1"/>
        </dgm:presLayoutVars>
      </dgm:prSet>
      <dgm:spPr/>
    </dgm:pt>
  </dgm:ptLst>
  <dgm:cxnLst>
    <dgm:cxn modelId="{4E889704-B2E9-4993-9C5A-76CE233B34ED}" type="presOf" srcId="{50E7820D-060D-45EE-9696-646D730DE426}" destId="{0F8C4E2F-4AA5-4556-955F-7F15A7ABAB73}" srcOrd="1" destOrd="0" presId="urn:microsoft.com/office/officeart/2016/7/layout/RepeatingBendingProcessNew"/>
    <dgm:cxn modelId="{80E6830F-BE12-40FA-99C3-42D36076F569}" type="presOf" srcId="{A91CE32A-0F50-407F-847A-C62299087DAC}" destId="{D3D3502B-FED6-4517-A2CC-343CC40187A0}" srcOrd="1" destOrd="0" presId="urn:microsoft.com/office/officeart/2016/7/layout/RepeatingBendingProcessNew"/>
    <dgm:cxn modelId="{B65C8112-92C9-451D-B0DA-0844926278E9}" type="presOf" srcId="{CDDE69FC-A028-4CAD-B22C-B32A7BDD1A4B}" destId="{E98B9237-A552-413D-A169-1BBDD1492074}" srcOrd="0" destOrd="0" presId="urn:microsoft.com/office/officeart/2016/7/layout/RepeatingBendingProcessNew"/>
    <dgm:cxn modelId="{6A6A6514-3778-46C5-96AB-F10B7DCE4AAD}" srcId="{2A3D1776-8E13-4E1E-8B4E-020D0D42BBB4}" destId="{133AC632-7FAB-4291-A7B1-1747FB7C8D61}" srcOrd="6" destOrd="0" parTransId="{C06A2BF9-7EBD-491D-956E-163125EBA22C}" sibTransId="{A771E9FE-4777-43FA-A6E5-E12EF7E5C18F}"/>
    <dgm:cxn modelId="{AD0DA41D-6150-42AA-B833-38CC29E54C7D}" type="presOf" srcId="{FA10AD81-4875-43A4-81F4-470B511A2E26}" destId="{D070348E-47EF-4AA2-8D63-E243DACFD890}" srcOrd="0" destOrd="0" presId="urn:microsoft.com/office/officeart/2016/7/layout/RepeatingBendingProcessNew"/>
    <dgm:cxn modelId="{6BD8D529-B3C7-4C67-AAE7-35A6FDDA3EAF}" srcId="{2A3D1776-8E13-4E1E-8B4E-020D0D42BBB4}" destId="{FA10AD81-4875-43A4-81F4-470B511A2E26}" srcOrd="2" destOrd="0" parTransId="{540593F4-2388-4F5D-AAA1-DF1835EDD16F}" sibTransId="{324CBA28-ADD1-4BB0-A550-C7EF21D7E33F}"/>
    <dgm:cxn modelId="{33968A2B-E6A8-4252-864A-A26D2BCADF90}" type="presOf" srcId="{F6CA61E4-6F14-4D3B-A53C-7AEA2A99C171}" destId="{615D8262-8174-4C88-BFF6-6BBD272059B9}" srcOrd="0" destOrd="0" presId="urn:microsoft.com/office/officeart/2016/7/layout/RepeatingBendingProcessNew"/>
    <dgm:cxn modelId="{DF22453A-F11F-4AB1-AD07-046995E74040}" type="presOf" srcId="{29BFB949-4A50-4C6B-A9C4-0B30BAD10560}" destId="{43FD89EC-74F1-4EB4-82E0-979FF8C0D713}" srcOrd="1" destOrd="0" presId="urn:microsoft.com/office/officeart/2016/7/layout/RepeatingBendingProcessNew"/>
    <dgm:cxn modelId="{C648266B-E627-4928-A9BE-DB631DAF4C2C}" type="presOf" srcId="{78FFA86E-281F-464D-B33F-311F8D0506CF}" destId="{230E8ADA-6DB5-4DCB-BFC5-1E37A6673294}" srcOrd="0" destOrd="0" presId="urn:microsoft.com/office/officeart/2016/7/layout/RepeatingBendingProcessNew"/>
    <dgm:cxn modelId="{AC515A6D-F82B-4F1E-81AF-FDF9E190C1D6}" type="presOf" srcId="{50E7820D-060D-45EE-9696-646D730DE426}" destId="{0EAE29AB-869E-46D1-BD5C-0B5C571B9844}" srcOrd="0" destOrd="0" presId="urn:microsoft.com/office/officeart/2016/7/layout/RepeatingBendingProcessNew"/>
    <dgm:cxn modelId="{7184BD53-05BC-4505-93FD-242D7CAB65C3}" type="presOf" srcId="{29BFB949-4A50-4C6B-A9C4-0B30BAD10560}" destId="{C2A00E56-6BD9-43DC-BDE0-764B9868934F}" srcOrd="0" destOrd="0" presId="urn:microsoft.com/office/officeart/2016/7/layout/RepeatingBendingProcessNew"/>
    <dgm:cxn modelId="{A5338759-14F5-4C53-8ED4-5F844EF2F5A0}" srcId="{2A3D1776-8E13-4E1E-8B4E-020D0D42BBB4}" destId="{F6CA61E4-6F14-4D3B-A53C-7AEA2A99C171}" srcOrd="1" destOrd="0" parTransId="{D90E8630-F6E9-45DE-8DD3-948FC9B46D04}" sibTransId="{1CE57238-B82A-4C88-8971-61D355C8DB32}"/>
    <dgm:cxn modelId="{0F57CA82-E042-42B4-8969-E90561FC69E7}" type="presOf" srcId="{E127251D-BE09-4DC5-95C9-DC8603B40031}" destId="{9D321352-1557-4EDB-91E4-2BD7888CBB2B}" srcOrd="0" destOrd="0" presId="urn:microsoft.com/office/officeart/2016/7/layout/RepeatingBendingProcessNew"/>
    <dgm:cxn modelId="{EBAA9F8B-49CD-47D0-AA06-050A837D992E}" type="presOf" srcId="{E74B8187-1F03-46D2-B6B6-39FC4DF35684}" destId="{5EC3EBCC-E452-46E8-8083-6B00D64F0A92}" srcOrd="0" destOrd="0" presId="urn:microsoft.com/office/officeart/2016/7/layout/RepeatingBendingProcessNew"/>
    <dgm:cxn modelId="{286DF396-8263-4C26-8457-5BA7FA714A85}" type="presOf" srcId="{1CE57238-B82A-4C88-8971-61D355C8DB32}" destId="{F9F0A023-E59B-42C4-BE64-6318928A5791}" srcOrd="0" destOrd="0" presId="urn:microsoft.com/office/officeart/2016/7/layout/RepeatingBendingProcessNew"/>
    <dgm:cxn modelId="{C452AD99-2E5B-4758-A9FF-A14D1EAFCB58}" srcId="{2A3D1776-8E13-4E1E-8B4E-020D0D42BBB4}" destId="{78FFA86E-281F-464D-B33F-311F8D0506CF}" srcOrd="4" destOrd="0" parTransId="{C69917E4-E8C8-4990-B5DA-3CF790ABFEEC}" sibTransId="{29BFB949-4A50-4C6B-A9C4-0B30BAD10560}"/>
    <dgm:cxn modelId="{DAA9BDB3-4228-4B31-B046-21F8108EB8E1}" srcId="{2A3D1776-8E13-4E1E-8B4E-020D0D42BBB4}" destId="{CDDE69FC-A028-4CAD-B22C-B32A7BDD1A4B}" srcOrd="5" destOrd="0" parTransId="{40F46082-D250-4BFD-9D40-670BFC075E52}" sibTransId="{A91CE32A-0F50-407F-847A-C62299087DAC}"/>
    <dgm:cxn modelId="{E9F75AB4-C3F7-4A33-9798-B7AF73B85B21}" type="presOf" srcId="{324CBA28-ADD1-4BB0-A550-C7EF21D7E33F}" destId="{397A34BB-EE03-40DD-B493-DFA4EE0EE139}" srcOrd="1" destOrd="0" presId="urn:microsoft.com/office/officeart/2016/7/layout/RepeatingBendingProcessNew"/>
    <dgm:cxn modelId="{F675B5B5-9A9F-4522-BD3F-1D64DFD7901F}" type="presOf" srcId="{1CE57238-B82A-4C88-8971-61D355C8DB32}" destId="{BEF7CA79-8686-4E32-9945-F8EC80E573E1}" srcOrd="1" destOrd="0" presId="urn:microsoft.com/office/officeart/2016/7/layout/RepeatingBendingProcessNew"/>
    <dgm:cxn modelId="{5DD195BE-7357-41AF-9E66-BB4D174963BC}" type="presOf" srcId="{324CBA28-ADD1-4BB0-A550-C7EF21D7E33F}" destId="{A7B0ADEC-F593-47C1-B23E-A7FD009B8B45}" srcOrd="0" destOrd="0" presId="urn:microsoft.com/office/officeart/2016/7/layout/RepeatingBendingProcessNew"/>
    <dgm:cxn modelId="{3ED514C6-50B4-4678-8829-C41E51D0ED18}" type="presOf" srcId="{2A3D1776-8E13-4E1E-8B4E-020D0D42BBB4}" destId="{3F1CFAC5-1C21-447F-BD55-D777B5BDAF19}" srcOrd="0" destOrd="0" presId="urn:microsoft.com/office/officeart/2016/7/layout/RepeatingBendingProcessNew"/>
    <dgm:cxn modelId="{2C1CA1C6-EA6F-4FD7-B685-2AB169B4B5E1}" srcId="{2A3D1776-8E13-4E1E-8B4E-020D0D42BBB4}" destId="{ADB242FB-72FE-49ED-8E24-06A571A263F1}" srcOrd="3" destOrd="0" parTransId="{7BD2ABA2-EE2E-40FA-BA10-B657BEC4F0B0}" sibTransId="{E127251D-BE09-4DC5-95C9-DC8603B40031}"/>
    <dgm:cxn modelId="{6D5BC5D4-9A27-4B58-9D51-26FE93F31742}" type="presOf" srcId="{ADB242FB-72FE-49ED-8E24-06A571A263F1}" destId="{6F5CB7ED-0B06-4F55-9192-CF0F3DC8AACA}" srcOrd="0" destOrd="0" presId="urn:microsoft.com/office/officeart/2016/7/layout/RepeatingBendingProcessNew"/>
    <dgm:cxn modelId="{E86AF4D9-F61E-4EA6-BD4C-D82800C47EF3}" type="presOf" srcId="{A91CE32A-0F50-407F-847A-C62299087DAC}" destId="{3494F782-9DAB-4406-932E-925114A9B9C8}" srcOrd="0" destOrd="0" presId="urn:microsoft.com/office/officeart/2016/7/layout/RepeatingBendingProcessNew"/>
    <dgm:cxn modelId="{5ECA49EB-2BC5-4310-8127-8114D3F2DCF2}" srcId="{2A3D1776-8E13-4E1E-8B4E-020D0D42BBB4}" destId="{E74B8187-1F03-46D2-B6B6-39FC4DF35684}" srcOrd="0" destOrd="0" parTransId="{1086E3C7-DB68-46D9-B976-EECDA64A9293}" sibTransId="{50E7820D-060D-45EE-9696-646D730DE426}"/>
    <dgm:cxn modelId="{B8EF32FD-226C-4F9B-9978-9518D813CCD9}" type="presOf" srcId="{133AC632-7FAB-4291-A7B1-1747FB7C8D61}" destId="{C85EF274-4F76-4925-8DE7-242EAE4E1930}" srcOrd="0" destOrd="0" presId="urn:microsoft.com/office/officeart/2016/7/layout/RepeatingBendingProcessNew"/>
    <dgm:cxn modelId="{9181ABFE-0797-4CC4-B533-5A196B25E3F9}" type="presOf" srcId="{E127251D-BE09-4DC5-95C9-DC8603B40031}" destId="{6C906E23-AE0A-46F3-A9BD-9F5E7EAE8A99}" srcOrd="1" destOrd="0" presId="urn:microsoft.com/office/officeart/2016/7/layout/RepeatingBendingProcessNew"/>
    <dgm:cxn modelId="{BEA55C64-6526-47DB-961E-236B1AE14B41}" type="presParOf" srcId="{3F1CFAC5-1C21-447F-BD55-D777B5BDAF19}" destId="{5EC3EBCC-E452-46E8-8083-6B00D64F0A92}" srcOrd="0" destOrd="0" presId="urn:microsoft.com/office/officeart/2016/7/layout/RepeatingBendingProcessNew"/>
    <dgm:cxn modelId="{34DE2F81-70C6-4912-8432-A893CACA5235}" type="presParOf" srcId="{3F1CFAC5-1C21-447F-BD55-D777B5BDAF19}" destId="{0EAE29AB-869E-46D1-BD5C-0B5C571B9844}" srcOrd="1" destOrd="0" presId="urn:microsoft.com/office/officeart/2016/7/layout/RepeatingBendingProcessNew"/>
    <dgm:cxn modelId="{F68E70BE-2449-4CE4-8A9A-D3A8FA5A4C00}" type="presParOf" srcId="{0EAE29AB-869E-46D1-BD5C-0B5C571B9844}" destId="{0F8C4E2F-4AA5-4556-955F-7F15A7ABAB73}" srcOrd="0" destOrd="0" presId="urn:microsoft.com/office/officeart/2016/7/layout/RepeatingBendingProcessNew"/>
    <dgm:cxn modelId="{3BDC1608-B3F3-4F5E-B9F3-CEBC4B8A2E6E}" type="presParOf" srcId="{3F1CFAC5-1C21-447F-BD55-D777B5BDAF19}" destId="{615D8262-8174-4C88-BFF6-6BBD272059B9}" srcOrd="2" destOrd="0" presId="urn:microsoft.com/office/officeart/2016/7/layout/RepeatingBendingProcessNew"/>
    <dgm:cxn modelId="{4A6E0F8D-2FC7-49CE-A28E-CA7B709D5C30}" type="presParOf" srcId="{3F1CFAC5-1C21-447F-BD55-D777B5BDAF19}" destId="{F9F0A023-E59B-42C4-BE64-6318928A5791}" srcOrd="3" destOrd="0" presId="urn:microsoft.com/office/officeart/2016/7/layout/RepeatingBendingProcessNew"/>
    <dgm:cxn modelId="{726CF529-15E2-45B1-A6B9-A20BB380F7FB}" type="presParOf" srcId="{F9F0A023-E59B-42C4-BE64-6318928A5791}" destId="{BEF7CA79-8686-4E32-9945-F8EC80E573E1}" srcOrd="0" destOrd="0" presId="urn:microsoft.com/office/officeart/2016/7/layout/RepeatingBendingProcessNew"/>
    <dgm:cxn modelId="{8525C586-3AAD-436C-A7F4-1D1CDD31747C}" type="presParOf" srcId="{3F1CFAC5-1C21-447F-BD55-D777B5BDAF19}" destId="{D070348E-47EF-4AA2-8D63-E243DACFD890}" srcOrd="4" destOrd="0" presId="urn:microsoft.com/office/officeart/2016/7/layout/RepeatingBendingProcessNew"/>
    <dgm:cxn modelId="{E089E9BB-E151-49B3-95C5-DB100765F83A}" type="presParOf" srcId="{3F1CFAC5-1C21-447F-BD55-D777B5BDAF19}" destId="{A7B0ADEC-F593-47C1-B23E-A7FD009B8B45}" srcOrd="5" destOrd="0" presId="urn:microsoft.com/office/officeart/2016/7/layout/RepeatingBendingProcessNew"/>
    <dgm:cxn modelId="{A3F0B7BC-D319-49B4-8EE3-DE06090B3DEE}" type="presParOf" srcId="{A7B0ADEC-F593-47C1-B23E-A7FD009B8B45}" destId="{397A34BB-EE03-40DD-B493-DFA4EE0EE139}" srcOrd="0" destOrd="0" presId="urn:microsoft.com/office/officeart/2016/7/layout/RepeatingBendingProcessNew"/>
    <dgm:cxn modelId="{325F00FA-3A04-4A4C-B7CD-DF004964D2A0}" type="presParOf" srcId="{3F1CFAC5-1C21-447F-BD55-D777B5BDAF19}" destId="{6F5CB7ED-0B06-4F55-9192-CF0F3DC8AACA}" srcOrd="6" destOrd="0" presId="urn:microsoft.com/office/officeart/2016/7/layout/RepeatingBendingProcessNew"/>
    <dgm:cxn modelId="{626EAE3B-76B4-4390-8D1C-55EE79218FBE}" type="presParOf" srcId="{3F1CFAC5-1C21-447F-BD55-D777B5BDAF19}" destId="{9D321352-1557-4EDB-91E4-2BD7888CBB2B}" srcOrd="7" destOrd="0" presId="urn:microsoft.com/office/officeart/2016/7/layout/RepeatingBendingProcessNew"/>
    <dgm:cxn modelId="{E8BA7C48-4744-40EC-966A-12DA6E07A336}" type="presParOf" srcId="{9D321352-1557-4EDB-91E4-2BD7888CBB2B}" destId="{6C906E23-AE0A-46F3-A9BD-9F5E7EAE8A99}" srcOrd="0" destOrd="0" presId="urn:microsoft.com/office/officeart/2016/7/layout/RepeatingBendingProcessNew"/>
    <dgm:cxn modelId="{0F8B8BF1-FB31-497A-B607-DEB7E3BF84DE}" type="presParOf" srcId="{3F1CFAC5-1C21-447F-BD55-D777B5BDAF19}" destId="{230E8ADA-6DB5-4DCB-BFC5-1E37A6673294}" srcOrd="8" destOrd="0" presId="urn:microsoft.com/office/officeart/2016/7/layout/RepeatingBendingProcessNew"/>
    <dgm:cxn modelId="{744AB3FE-4C27-4074-8DB7-F81BC24E7A1B}" type="presParOf" srcId="{3F1CFAC5-1C21-447F-BD55-D777B5BDAF19}" destId="{C2A00E56-6BD9-43DC-BDE0-764B9868934F}" srcOrd="9" destOrd="0" presId="urn:microsoft.com/office/officeart/2016/7/layout/RepeatingBendingProcessNew"/>
    <dgm:cxn modelId="{702257C7-DF3C-44C4-A74D-03764E5B8B31}" type="presParOf" srcId="{C2A00E56-6BD9-43DC-BDE0-764B9868934F}" destId="{43FD89EC-74F1-4EB4-82E0-979FF8C0D713}" srcOrd="0" destOrd="0" presId="urn:microsoft.com/office/officeart/2016/7/layout/RepeatingBendingProcessNew"/>
    <dgm:cxn modelId="{4275A7A9-0276-48FE-BA62-39A1BB5F5B71}" type="presParOf" srcId="{3F1CFAC5-1C21-447F-BD55-D777B5BDAF19}" destId="{E98B9237-A552-413D-A169-1BBDD1492074}" srcOrd="10" destOrd="0" presId="urn:microsoft.com/office/officeart/2016/7/layout/RepeatingBendingProcessNew"/>
    <dgm:cxn modelId="{CDEF1203-54AF-49B0-9635-A4E2F1FA4E70}" type="presParOf" srcId="{3F1CFAC5-1C21-447F-BD55-D777B5BDAF19}" destId="{3494F782-9DAB-4406-932E-925114A9B9C8}" srcOrd="11" destOrd="0" presId="urn:microsoft.com/office/officeart/2016/7/layout/RepeatingBendingProcessNew"/>
    <dgm:cxn modelId="{0F6B4660-0E9C-444F-809C-AE29B7B8A8FF}" type="presParOf" srcId="{3494F782-9DAB-4406-932E-925114A9B9C8}" destId="{D3D3502B-FED6-4517-A2CC-343CC40187A0}" srcOrd="0" destOrd="0" presId="urn:microsoft.com/office/officeart/2016/7/layout/RepeatingBendingProcessNew"/>
    <dgm:cxn modelId="{4C0138E9-F7E8-4A96-B603-2E79B637DDB6}" type="presParOf" srcId="{3F1CFAC5-1C21-447F-BD55-D777B5BDAF19}" destId="{C85EF274-4F76-4925-8DE7-242EAE4E193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E29AB-869E-46D1-BD5C-0B5C571B9844}">
      <dsp:nvSpPr>
        <dsp:cNvPr id="0" name=""/>
        <dsp:cNvSpPr/>
      </dsp:nvSpPr>
      <dsp:spPr>
        <a:xfrm>
          <a:off x="2561911" y="1737719"/>
          <a:ext cx="558503" cy="91440"/>
        </a:xfrm>
        <a:custGeom>
          <a:avLst/>
          <a:gdLst/>
          <a:ahLst/>
          <a:cxnLst/>
          <a:rect l="0" t="0" r="0" b="0"/>
          <a:pathLst>
            <a:path>
              <a:moveTo>
                <a:pt x="0" y="45720"/>
              </a:moveTo>
              <a:lnTo>
                <a:pt x="55850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435" y="1780493"/>
        <a:ext cx="29455" cy="5891"/>
      </dsp:txXfrm>
    </dsp:sp>
    <dsp:sp modelId="{5EC3EBCC-E452-46E8-8083-6B00D64F0A92}">
      <dsp:nvSpPr>
        <dsp:cNvPr id="0" name=""/>
        <dsp:cNvSpPr/>
      </dsp:nvSpPr>
      <dsp:spPr>
        <a:xfrm>
          <a:off x="2391" y="1015042"/>
          <a:ext cx="2561320" cy="153679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Plan your search strategy – keywords and phrases</a:t>
          </a:r>
          <a:endParaRPr lang="en-US" sz="2200" b="1" kern="1200"/>
        </a:p>
      </dsp:txBody>
      <dsp:txXfrm>
        <a:off x="2391" y="1015042"/>
        <a:ext cx="2561320" cy="1536792"/>
      </dsp:txXfrm>
    </dsp:sp>
    <dsp:sp modelId="{F9F0A023-E59B-42C4-BE64-6318928A5791}">
      <dsp:nvSpPr>
        <dsp:cNvPr id="0" name=""/>
        <dsp:cNvSpPr/>
      </dsp:nvSpPr>
      <dsp:spPr>
        <a:xfrm>
          <a:off x="5712335" y="1737719"/>
          <a:ext cx="558503" cy="91440"/>
        </a:xfrm>
        <a:custGeom>
          <a:avLst/>
          <a:gdLst/>
          <a:ahLst/>
          <a:cxnLst/>
          <a:rect l="0" t="0" r="0" b="0"/>
          <a:pathLst>
            <a:path>
              <a:moveTo>
                <a:pt x="0" y="45720"/>
              </a:moveTo>
              <a:lnTo>
                <a:pt x="55850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76859" y="1780493"/>
        <a:ext cx="29455" cy="5891"/>
      </dsp:txXfrm>
    </dsp:sp>
    <dsp:sp modelId="{615D8262-8174-4C88-BFF6-6BBD272059B9}">
      <dsp:nvSpPr>
        <dsp:cNvPr id="0" name=""/>
        <dsp:cNvSpPr/>
      </dsp:nvSpPr>
      <dsp:spPr>
        <a:xfrm>
          <a:off x="3152815" y="1015042"/>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Understand the content of each source </a:t>
          </a:r>
          <a:endParaRPr lang="en-US" sz="2200" b="1" kern="1200"/>
        </a:p>
      </dsp:txBody>
      <dsp:txXfrm>
        <a:off x="3152815" y="1015042"/>
        <a:ext cx="2561320" cy="1536792"/>
      </dsp:txXfrm>
    </dsp:sp>
    <dsp:sp modelId="{A7B0ADEC-F593-47C1-B23E-A7FD009B8B45}">
      <dsp:nvSpPr>
        <dsp:cNvPr id="0" name=""/>
        <dsp:cNvSpPr/>
      </dsp:nvSpPr>
      <dsp:spPr>
        <a:xfrm>
          <a:off x="8862759" y="1737719"/>
          <a:ext cx="558503" cy="91440"/>
        </a:xfrm>
        <a:custGeom>
          <a:avLst/>
          <a:gdLst/>
          <a:ahLst/>
          <a:cxnLst/>
          <a:rect l="0" t="0" r="0" b="0"/>
          <a:pathLst>
            <a:path>
              <a:moveTo>
                <a:pt x="0" y="45720"/>
              </a:moveTo>
              <a:lnTo>
                <a:pt x="55850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27284" y="1780493"/>
        <a:ext cx="29455" cy="5891"/>
      </dsp:txXfrm>
    </dsp:sp>
    <dsp:sp modelId="{D070348E-47EF-4AA2-8D63-E243DACFD890}">
      <dsp:nvSpPr>
        <dsp:cNvPr id="0" name=""/>
        <dsp:cNvSpPr/>
      </dsp:nvSpPr>
      <dsp:spPr>
        <a:xfrm>
          <a:off x="6303239" y="1015042"/>
          <a:ext cx="2561320" cy="153679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Sign in to enhance results and functionality – save searches, set alerts</a:t>
          </a:r>
          <a:endParaRPr lang="en-US" sz="2200" b="1" kern="1200"/>
        </a:p>
      </dsp:txBody>
      <dsp:txXfrm>
        <a:off x="6303239" y="1015042"/>
        <a:ext cx="2561320" cy="1536792"/>
      </dsp:txXfrm>
    </dsp:sp>
    <dsp:sp modelId="{9D321352-1557-4EDB-91E4-2BD7888CBB2B}">
      <dsp:nvSpPr>
        <dsp:cNvPr id="0" name=""/>
        <dsp:cNvSpPr/>
      </dsp:nvSpPr>
      <dsp:spPr>
        <a:xfrm>
          <a:off x="1283051" y="2550035"/>
          <a:ext cx="9451272" cy="558503"/>
        </a:xfrm>
        <a:custGeom>
          <a:avLst/>
          <a:gdLst/>
          <a:ahLst/>
          <a:cxnLst/>
          <a:rect l="0" t="0" r="0" b="0"/>
          <a:pathLst>
            <a:path>
              <a:moveTo>
                <a:pt x="9451272" y="0"/>
              </a:moveTo>
              <a:lnTo>
                <a:pt x="9451272" y="296351"/>
              </a:lnTo>
              <a:lnTo>
                <a:pt x="0" y="296351"/>
              </a:lnTo>
              <a:lnTo>
                <a:pt x="0" y="558503"/>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71947" y="2826341"/>
        <a:ext cx="473480" cy="5891"/>
      </dsp:txXfrm>
    </dsp:sp>
    <dsp:sp modelId="{6F5CB7ED-0B06-4F55-9192-CF0F3DC8AACA}">
      <dsp:nvSpPr>
        <dsp:cNvPr id="0" name=""/>
        <dsp:cNvSpPr/>
      </dsp:nvSpPr>
      <dsp:spPr>
        <a:xfrm>
          <a:off x="9453663" y="1015042"/>
          <a:ext cx="2561320" cy="153679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Filter and refine your results</a:t>
          </a:r>
          <a:endParaRPr lang="en-US" sz="2200" b="1" kern="1200"/>
        </a:p>
      </dsp:txBody>
      <dsp:txXfrm>
        <a:off x="9453663" y="1015042"/>
        <a:ext cx="2561320" cy="1536792"/>
      </dsp:txXfrm>
    </dsp:sp>
    <dsp:sp modelId="{C2A00E56-6BD9-43DC-BDE0-764B9868934F}">
      <dsp:nvSpPr>
        <dsp:cNvPr id="0" name=""/>
        <dsp:cNvSpPr/>
      </dsp:nvSpPr>
      <dsp:spPr>
        <a:xfrm>
          <a:off x="2561911" y="3863614"/>
          <a:ext cx="558503" cy="91440"/>
        </a:xfrm>
        <a:custGeom>
          <a:avLst/>
          <a:gdLst/>
          <a:ahLst/>
          <a:cxnLst/>
          <a:rect l="0" t="0" r="0" b="0"/>
          <a:pathLst>
            <a:path>
              <a:moveTo>
                <a:pt x="0" y="45720"/>
              </a:moveTo>
              <a:lnTo>
                <a:pt x="558503"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435" y="3906389"/>
        <a:ext cx="29455" cy="5891"/>
      </dsp:txXfrm>
    </dsp:sp>
    <dsp:sp modelId="{230E8ADA-6DB5-4DCB-BFC5-1E37A6673294}">
      <dsp:nvSpPr>
        <dsp:cNvPr id="0" name=""/>
        <dsp:cNvSpPr/>
      </dsp:nvSpPr>
      <dsp:spPr>
        <a:xfrm>
          <a:off x="2391" y="3140938"/>
          <a:ext cx="2561320" cy="153679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Be flexible - use information found in your results to do further searches</a:t>
          </a:r>
          <a:endParaRPr lang="en-US" sz="2200" b="1" kern="1200"/>
        </a:p>
      </dsp:txBody>
      <dsp:txXfrm>
        <a:off x="2391" y="3140938"/>
        <a:ext cx="2561320" cy="1536792"/>
      </dsp:txXfrm>
    </dsp:sp>
    <dsp:sp modelId="{3494F782-9DAB-4406-932E-925114A9B9C8}">
      <dsp:nvSpPr>
        <dsp:cNvPr id="0" name=""/>
        <dsp:cNvSpPr/>
      </dsp:nvSpPr>
      <dsp:spPr>
        <a:xfrm>
          <a:off x="5712335" y="3863614"/>
          <a:ext cx="558503" cy="91440"/>
        </a:xfrm>
        <a:custGeom>
          <a:avLst/>
          <a:gdLst/>
          <a:ahLst/>
          <a:cxnLst/>
          <a:rect l="0" t="0" r="0" b="0"/>
          <a:pathLst>
            <a:path>
              <a:moveTo>
                <a:pt x="0" y="45720"/>
              </a:moveTo>
              <a:lnTo>
                <a:pt x="55850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76859" y="3906389"/>
        <a:ext cx="29455" cy="5891"/>
      </dsp:txXfrm>
    </dsp:sp>
    <dsp:sp modelId="{E98B9237-A552-413D-A169-1BBDD1492074}">
      <dsp:nvSpPr>
        <dsp:cNvPr id="0" name=""/>
        <dsp:cNvSpPr/>
      </dsp:nvSpPr>
      <dsp:spPr>
        <a:xfrm>
          <a:off x="3152815" y="3140938"/>
          <a:ext cx="2561320" cy="153679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Organise your information</a:t>
          </a:r>
          <a:endParaRPr lang="en-US" sz="2200" b="1" kern="1200"/>
        </a:p>
      </dsp:txBody>
      <dsp:txXfrm>
        <a:off x="3152815" y="3140938"/>
        <a:ext cx="2561320" cy="1536792"/>
      </dsp:txXfrm>
    </dsp:sp>
    <dsp:sp modelId="{C85EF274-4F76-4925-8DE7-242EAE4E1930}">
      <dsp:nvSpPr>
        <dsp:cNvPr id="0" name=""/>
        <dsp:cNvSpPr/>
      </dsp:nvSpPr>
      <dsp:spPr>
        <a:xfrm>
          <a:off x="6303239" y="3140938"/>
          <a:ext cx="2561320" cy="153679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507" tIns="131742" rIns="125507" bIns="131742" numCol="1" spcCol="1270" anchor="ctr" anchorCtr="0">
          <a:noAutofit/>
        </a:bodyPr>
        <a:lstStyle/>
        <a:p>
          <a:pPr marL="0" lvl="0" indent="0" algn="ctr" defTabSz="977900">
            <a:lnSpc>
              <a:spcPct val="90000"/>
            </a:lnSpc>
            <a:spcBef>
              <a:spcPct val="0"/>
            </a:spcBef>
            <a:spcAft>
              <a:spcPct val="35000"/>
            </a:spcAft>
            <a:buNone/>
          </a:pPr>
          <a:r>
            <a:rPr lang="en-GB" sz="2200" b="1" kern="1200"/>
            <a:t>Look at Help pages for guidance and tips</a:t>
          </a:r>
          <a:endParaRPr lang="en-US" sz="2200" b="1" kern="1200"/>
        </a:p>
      </dsp:txBody>
      <dsp:txXfrm>
        <a:off x="6303239" y="3140938"/>
        <a:ext cx="2561320" cy="153679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txBody>
          <a:bodyPr/>
          <a:lstStyle/>
          <a:p>
            <a:endParaRPr lang="en-US"/>
          </a:p>
        </p:txBody>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22</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913521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35</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2" name="Picture 1">
            <a:extLst>
              <a:ext uri="{FF2B5EF4-FFF2-40B4-BE49-F238E27FC236}">
                <a16:creationId xmlns:a16="http://schemas.microsoft.com/office/drawing/2014/main" id="{1EEEC939-8EB6-2998-A77D-3B8C054AE734}"/>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D7FC4C01-AA1B-0F9D-7A79-EE7B47F99E32}"/>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71669E69-327E-9618-BF98-1CC14926FC41}"/>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5" name="Picture 4">
            <a:extLst>
              <a:ext uri="{FF2B5EF4-FFF2-40B4-BE49-F238E27FC236}">
                <a16:creationId xmlns:a16="http://schemas.microsoft.com/office/drawing/2014/main" id="{2F80CF29-B32E-1910-2799-0AF964785DCD}"/>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BF66B1DC-B8B6-CBE7-A3A9-09227EA7D68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1688CF71-4F4B-3796-3CE4-5D0438C6E2F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5" name="Picture 4">
            <a:extLst>
              <a:ext uri="{FF2B5EF4-FFF2-40B4-BE49-F238E27FC236}">
                <a16:creationId xmlns:a16="http://schemas.microsoft.com/office/drawing/2014/main" id="{4C6D1819-D921-DBF3-B8A9-4DCBD02D2AD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935E89E5-AAB4-8A20-ECFD-FC834C798C9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ED19374D-F963-CBC2-AD8F-46FB49E9B1FC}"/>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5" name="Picture 4">
            <a:extLst>
              <a:ext uri="{FF2B5EF4-FFF2-40B4-BE49-F238E27FC236}">
                <a16:creationId xmlns:a16="http://schemas.microsoft.com/office/drawing/2014/main" id="{F374BC30-AC2D-1DD0-6DFB-E0801EF104C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pic>
        <p:nvPicPr>
          <p:cNvPr id="8" name="Picture 7">
            <a:extLst>
              <a:ext uri="{FF2B5EF4-FFF2-40B4-BE49-F238E27FC236}">
                <a16:creationId xmlns:a16="http://schemas.microsoft.com/office/drawing/2014/main" id="{C4FEF38C-82BE-526B-3002-AE4B5736C690}"/>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hyperlink" Target="https://press.rebus.community/literaturereviewsedunursing/chapter/chapter-1/" TargetMode="External"/><Relationship Id="rId2" Type="http://schemas.openxmlformats.org/officeDocument/2006/relationships/image" Target="../media/image15.jpeg"/><Relationship Id="rId1" Type="http://schemas.openxmlformats.org/officeDocument/2006/relationships/slideLayout" Target="../slideLayouts/slideLayout10.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mod/scorm/player.php?a=7713&amp;currentorg=articulate_rise&amp;scoid=16959&amp;sesskey=oX2GOodlen&amp;display=popup&amp;mode=normal" TargetMode="Externa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hyperlink" Target="https://moodle.uwtsd.ac.uk/course/view.php?id=11455" TargetMode="External"/><Relationship Id="rId4" Type="http://schemas.openxmlformats.org/officeDocument/2006/relationships/hyperlink" Target="https://moodle.uwtsd.ac.uk/course/view.php?id=11455&amp;section=1"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hapgood.us/2019/06/19/sift-the-four-moves/" TargetMode="External"/><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discovery/dbsearch?vid=44WHELF_UWTSD%3A44WHELF_UWTSD_VU1" TargetMode="External"/><Relationship Id="rId2" Type="http://schemas.openxmlformats.org/officeDocument/2006/relationships/image" Target="../media/image18.png"/><Relationship Id="rId1" Type="http://schemas.openxmlformats.org/officeDocument/2006/relationships/slideLayout" Target="../slideLayouts/slideLayout10.xml"/><Relationship Id="rId4" Type="http://schemas.openxmlformats.org/officeDocument/2006/relationships/hyperlink" Target="https://moodle.uwtsd.ac.uk/mod/page/view.php?id=47560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9.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permalink/44WHELF_UWTSD/1ir6fgh/cdi_emerald_primary_10_1108_LODJ-10-2021-0486" TargetMode="External"/><Relationship Id="rId1" Type="http://schemas.openxmlformats.org/officeDocument/2006/relationships/slideLayout" Target="../slideLayouts/slideLayout8.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23.sv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25.svg"/></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rplexity.ai/search/please-provide-a-list-of-keywo-9pdZ.KSeTlSRZhDWg95D5Q#0" TargetMode="External"/><Relationship Id="rId2" Type="http://schemas.openxmlformats.org/officeDocument/2006/relationships/image" Target="../media/image27.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search?query=sub,contains,%22emotional%20intelligence%22,AND&amp;query=title,contains,leader*,AND&amp;tab=Everything&amp;search_scope=MyInst_and_CI&amp;vid=44WHELF_UWTSD:44WHELF_UWTSD_VU1&amp;lang=en&amp;mode=advanced&amp;offset=0&amp;facet=lang,include,eng,lk&amp;facet=searchcreationdate,include,2020%7C,%7C2026,lk" TargetMode="External"/><Relationship Id="rId1" Type="http://schemas.openxmlformats.org/officeDocument/2006/relationships/slideLayout" Target="../slideLayouts/slideLayout10.xml"/><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8.xml"/><Relationship Id="rId4" Type="http://schemas.openxmlformats.org/officeDocument/2006/relationships/hyperlink" Target="https://scholar.google.com/scholar?as_ylo=2021&amp;q=%22emotional+intelligence%22+leader*&amp;hl=en&amp;as_sdt=0,5"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academic-and-infoskills/resources-research"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hyperlink" Target="https://librarysearch.uwtsd.ac.uk/permalink/44WHELF_UWTSD/ra52dq/alma99100115364102421" TargetMode="External"/><Relationship Id="rId7" Type="http://schemas.openxmlformats.org/officeDocument/2006/relationships/hyperlink" Target="https://librarysearch.uwtsd.ac.uk/permalink/44WHELF_UWTSD/ra52dq/alma99100361956202421" TargetMode="External"/><Relationship Id="rId2" Type="http://schemas.openxmlformats.org/officeDocument/2006/relationships/hyperlink" Target="https://librarysearch.uwtsd.ac.uk/permalink/44WHELF_UWTSD/ra52dq/alma991001153613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357659502421" TargetMode="External"/><Relationship Id="rId5" Type="http://schemas.openxmlformats.org/officeDocument/2006/relationships/hyperlink" Target="https://librarysearch.uwtsd.ac.uk/permalink/44WHELF_UWTSD/ra52dq/alma99100115369602421" TargetMode="External"/><Relationship Id="rId4" Type="http://schemas.openxmlformats.org/officeDocument/2006/relationships/hyperlink" Target="https://librarysearch.uwtsd.ac.uk/permalink/44WHELF_UWTSD/ra52dq/alma99100224559102421" TargetMode="Externa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hyperlink" Target="https://moodle.uwtsd.ac.uk/mod/scorm/player.php?a=7714&amp;currentorg=articulate_rise&amp;scoid=16961&amp;sesskey=oX2GOodlen&amp;display=popup&amp;mode=normal" TargetMode="Externa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hyperlink" Target="https://moodle.uwtsd.ac.uk/mod/scorm/player.php?a=7715&amp;currentorg=articulate_rise&amp;scoid=16963&amp;sesskey=u7KUpwQeqC&amp;display=popup&amp;mode=normal"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www.rba.co.uk/search/SelectedGoogleCommands.pdf" TargetMode="External"/><Relationship Id="rId4" Type="http://schemas.openxmlformats.org/officeDocument/2006/relationships/hyperlink" Target="https://moodle.uwtsd.ac.uk/mod/page/view.php?id=47560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hyperlink" Target="https://moodle.uwtsd.ac.uk/mod/page/view.php?id=475601" TargetMode="External"/><Relationship Id="rId4" Type="http://schemas.openxmlformats.org/officeDocument/2006/relationships/hyperlink" Target="https://moodle.uwtsd.ac.uk/course/section.php?id=193465"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40.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3" Type="http://schemas.openxmlformats.org/officeDocument/2006/relationships/hyperlink" Target="https://uwtsd.ac.uk/library/need-more/"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42.jpeg"/></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43.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44.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32E7E1-BE63-80EF-C4A7-882BDD5657DF}"/>
              </a:ext>
            </a:extLst>
          </p:cNvPr>
          <p:cNvSpPr>
            <a:spLocks noGrp="1"/>
          </p:cNvSpPr>
          <p:nvPr>
            <p:ph type="subTitle" idx="1"/>
          </p:nvPr>
        </p:nvSpPr>
        <p:spPr/>
        <p:txBody>
          <a:bodyPr vert="horz" lIns="91440" tIns="45720" rIns="91440" bIns="45720" rtlCol="0" anchor="t">
            <a:normAutofit fontScale="85000" lnSpcReduction="20000"/>
          </a:bodyPr>
          <a:lstStyle/>
          <a:p>
            <a:r>
              <a:rPr lang="en-GB" dirty="0">
                <a:ea typeface="Calibri Light"/>
                <a:cs typeface="Calibri Light"/>
              </a:rPr>
              <a:t>Professional Practice</a:t>
            </a:r>
          </a:p>
          <a:p>
            <a:r>
              <a:rPr lang="en-GB" dirty="0">
                <a:ea typeface="Calibri Light"/>
                <a:cs typeface="Calibri Light"/>
              </a:rPr>
              <a:t>Lisa Ellis</a:t>
            </a:r>
          </a:p>
          <a:p>
            <a:r>
              <a:rPr lang="en-GB" dirty="0">
                <a:ea typeface="Calibri Light"/>
                <a:cs typeface="Calibri Light"/>
              </a:rPr>
              <a:t>Academic Librarian IMH</a:t>
            </a:r>
          </a:p>
        </p:txBody>
      </p:sp>
      <p:sp>
        <p:nvSpPr>
          <p:cNvPr id="4" name="Title 3">
            <a:extLst>
              <a:ext uri="{FF2B5EF4-FFF2-40B4-BE49-F238E27FC236}">
                <a16:creationId xmlns:a16="http://schemas.microsoft.com/office/drawing/2014/main" id="{6D2AD728-2427-A51F-2A60-FD1174228BCE}"/>
              </a:ext>
            </a:extLst>
          </p:cNvPr>
          <p:cNvSpPr>
            <a:spLocks noGrp="1"/>
          </p:cNvSpPr>
          <p:nvPr>
            <p:ph type="title"/>
          </p:nvPr>
        </p:nvSpPr>
        <p:spPr>
          <a:xfrm>
            <a:off x="6367976" y="2286001"/>
            <a:ext cx="5655025" cy="2225400"/>
          </a:xfrm>
        </p:spPr>
        <p:txBody>
          <a:bodyPr/>
          <a:lstStyle/>
          <a:p>
            <a:r>
              <a:rPr lang="en-GB" dirty="0"/>
              <a:t>Advanced Literature Searching</a:t>
            </a:r>
          </a:p>
        </p:txBody>
      </p:sp>
      <p:pic>
        <p:nvPicPr>
          <p:cNvPr id="11" name="Picture Placeholder 10" descr="A red pin on a road&#10;&#10;AI-generated content may be incorrect.">
            <a:extLst>
              <a:ext uri="{FF2B5EF4-FFF2-40B4-BE49-F238E27FC236}">
                <a16:creationId xmlns:a16="http://schemas.microsoft.com/office/drawing/2014/main" id="{D515E1C9-E60C-2B37-44CD-1A9A740314CD}"/>
              </a:ext>
            </a:extLst>
          </p:cNvPr>
          <p:cNvPicPr>
            <a:picLocks noGrp="1" noChangeAspect="1"/>
          </p:cNvPicPr>
          <p:nvPr>
            <p:ph type="pic" sz="quarter" idx="13"/>
          </p:nvPr>
        </p:nvPicPr>
        <p:blipFill>
          <a:blip r:embed="rId2"/>
          <a:srcRect l="20340" r="20340"/>
          <a:stretch/>
        </p:blipFill>
        <p:spPr>
          <a:prstGeom prst="rect">
            <a:avLst/>
          </a:prstGeom>
          <a:ln>
            <a:noFill/>
          </a:ln>
        </p:spPr>
      </p:pic>
    </p:spTree>
    <p:extLst>
      <p:ext uri="{BB962C8B-B14F-4D97-AF65-F5344CB8AC3E}">
        <p14:creationId xmlns:p14="http://schemas.microsoft.com/office/powerpoint/2010/main" val="24922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dirty="0">
                <a:latin typeface="Calibri "/>
                <a:cs typeface="Calibri Light"/>
              </a:rPr>
              <a:t>What is </a:t>
            </a:r>
            <a:r>
              <a:rPr lang="en-GB">
                <a:latin typeface="Calibri "/>
                <a:cs typeface="Calibri Light"/>
              </a:rPr>
              <a:t>a literature review</a:t>
            </a:r>
            <a:r>
              <a:rPr lang="en-GB" dirty="0">
                <a:latin typeface="Calibri "/>
                <a:cs typeface="Calibri Light"/>
              </a:rPr>
              <a:t>?</a:t>
            </a:r>
          </a:p>
          <a:p>
            <a:pPr>
              <a:buFont typeface="Arial" panose="05000000000000000000" pitchFamily="2" charset="2"/>
              <a:buChar char="•"/>
            </a:pPr>
            <a:r>
              <a:rPr lang="en-GB" dirty="0">
                <a:latin typeface="Calibri "/>
                <a:cs typeface="Calibri Light"/>
              </a:rPr>
              <a:t>Where to start?</a:t>
            </a:r>
            <a:endParaRPr lang="en-US" dirty="0"/>
          </a:p>
          <a:p>
            <a:pPr>
              <a:buFont typeface="Arial" panose="05000000000000000000" pitchFamily="2" charset="2"/>
              <a:buChar char="•"/>
            </a:pPr>
            <a:r>
              <a:rPr lang="en-GB" dirty="0">
                <a:latin typeface="Calibri "/>
                <a:cs typeface="Calibri Light"/>
              </a:rPr>
              <a:t>Overview of what library catalogue can offer.</a:t>
            </a:r>
          </a:p>
          <a:p>
            <a:pPr>
              <a:buFont typeface="Arial" panose="05000000000000000000" pitchFamily="2" charset="2"/>
              <a:buChar char="•"/>
            </a:pPr>
            <a:r>
              <a:rPr lang="en-GB" dirty="0">
                <a:latin typeface="Calibri "/>
                <a:cs typeface="Calibri Light"/>
              </a:rPr>
              <a:t>Tips when searching the catalogue.</a:t>
            </a:r>
          </a:p>
          <a:p>
            <a:pPr>
              <a:buFont typeface="Arial" panose="05000000000000000000" pitchFamily="2" charset="2"/>
              <a:buChar char="•"/>
            </a:pPr>
            <a:r>
              <a:rPr lang="en-GB" dirty="0">
                <a:latin typeface="Calibri "/>
                <a:cs typeface="Calibri Light"/>
              </a:rPr>
              <a:t>Search strategy.</a:t>
            </a:r>
          </a:p>
          <a:p>
            <a:pPr>
              <a:buFont typeface="Arial" panose="05000000000000000000" pitchFamily="2" charset="2"/>
              <a:buChar char="•"/>
            </a:pPr>
            <a:r>
              <a:rPr lang="en-GB" dirty="0">
                <a:latin typeface="Calibri "/>
                <a:cs typeface="Calibri Light"/>
              </a:rPr>
              <a:t>Databases.</a:t>
            </a:r>
          </a:p>
          <a:p>
            <a:pPr>
              <a:buFont typeface="Arial" panose="05000000000000000000" pitchFamily="2" charset="2"/>
              <a:buChar char="•"/>
            </a:pPr>
            <a:r>
              <a:rPr lang="en-GB" dirty="0">
                <a:latin typeface="Calibri "/>
                <a:cs typeface="Calibri Light"/>
              </a:rPr>
              <a:t>Combining searches.</a:t>
            </a:r>
          </a:p>
          <a:p>
            <a:pPr>
              <a:buFont typeface="Arial" panose="05000000000000000000" pitchFamily="2" charset="2"/>
              <a:buChar char="•"/>
            </a:pPr>
            <a:r>
              <a:rPr lang="en-GB" dirty="0">
                <a:latin typeface="Calibri "/>
                <a:cs typeface="Calibri Light"/>
              </a:rPr>
              <a:t>Wildcards and truncation.</a:t>
            </a:r>
          </a:p>
          <a:p>
            <a:pPr>
              <a:buFont typeface="Arial" panose="05000000000000000000" pitchFamily="2" charset="2"/>
              <a:buChar char="•"/>
            </a:pPr>
            <a:r>
              <a:rPr lang="en-GB" dirty="0">
                <a:latin typeface="Calibri "/>
                <a:cs typeface="Calibri Light"/>
              </a:rPr>
              <a:t>Further searching and resources.</a:t>
            </a:r>
          </a:p>
          <a:p>
            <a:pPr>
              <a:buFont typeface="Arial" panose="05000000000000000000" pitchFamily="2" charset="2"/>
              <a:buChar char="•"/>
            </a:pPr>
            <a:endParaRPr lang="en-GB" dirty="0">
              <a:cs typeface="Calibri Light"/>
            </a:endParaRPr>
          </a:p>
          <a:p>
            <a:pPr>
              <a:buFont typeface="Arial" panose="05000000000000000000" pitchFamily="2" charset="2"/>
              <a:buChar char="•"/>
            </a:pPr>
            <a:endParaRPr lang="en-GB" dirty="0">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lnSpcReduction="10000"/>
          </a:bodyPr>
          <a:lstStyle/>
          <a:p>
            <a:pPr marL="0" indent="0">
              <a:buNone/>
            </a:pPr>
            <a:r>
              <a:rPr lang="en-GB" sz="2400">
                <a:latin typeface="Calibri"/>
                <a:cs typeface="Calibri"/>
              </a:rPr>
              <a:t>A literature review is a critical part of academic writing which involves surveying scholarly or academic sources on a specific topic.</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It provides an overview of current knowledge, allowing the identification of relevant theories, methods and gaps in the existing research. </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Even if you do not need to include a literature review in your work, you will still need to explore the literature on your topic. </a:t>
            </a:r>
          </a:p>
          <a:p>
            <a:pPr marL="0" indent="0">
              <a:buNone/>
            </a:pPr>
            <a:endParaRPr lang="en-GB">
              <a:latin typeface="Calibri"/>
              <a:cs typeface="Calibri"/>
            </a:endParaRPr>
          </a:p>
          <a:p>
            <a:pPr marL="0" indent="0">
              <a:buNone/>
            </a:pPr>
            <a:endParaRPr lang="en-US">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31" r="20488" b="-1"/>
          <a:stretch/>
        </p:blipFill>
        <p:spPr>
          <a:xfrm>
            <a:off x="6294225" y="1252452"/>
            <a:ext cx="5899751" cy="5058012"/>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ADEFCF-1DCB-E2D5-6E15-7F126BCDDDE0}"/>
              </a:ext>
            </a:extLst>
          </p:cNvPr>
          <p:cNvSpPr>
            <a:spLocks noGrp="1"/>
          </p:cNvSpPr>
          <p:nvPr>
            <p:ph type="title"/>
          </p:nvPr>
        </p:nvSpPr>
        <p:spPr/>
        <p:txBody>
          <a:bodyPr>
            <a:normAutofit fontScale="90000"/>
          </a:bodyPr>
          <a:lstStyle/>
          <a:p>
            <a:r>
              <a:rPr lang="en-GB" dirty="0"/>
              <a:t>Working question for a research project</a:t>
            </a:r>
            <a:endParaRPr lang="en-US" dirty="0"/>
          </a:p>
        </p:txBody>
      </p:sp>
      <p:sp>
        <p:nvSpPr>
          <p:cNvPr id="6" name="Content Placeholder 5">
            <a:extLst>
              <a:ext uri="{FF2B5EF4-FFF2-40B4-BE49-F238E27FC236}">
                <a16:creationId xmlns:a16="http://schemas.microsoft.com/office/drawing/2014/main" id="{A0E64131-02A9-897A-0F03-11428D89EB8B}"/>
              </a:ext>
            </a:extLst>
          </p:cNvPr>
          <p:cNvSpPr>
            <a:spLocks noGrp="1"/>
          </p:cNvSpPr>
          <p:nvPr>
            <p:ph sz="quarter" idx="10"/>
          </p:nvPr>
        </p:nvSpPr>
        <p:spPr>
          <a:xfrm>
            <a:off x="535278" y="2705564"/>
            <a:ext cx="6953075" cy="2835157"/>
          </a:xfrm>
        </p:spPr>
        <p:txBody>
          <a:bodyPr>
            <a:normAutofit/>
          </a:bodyPr>
          <a:lstStyle/>
          <a:p>
            <a:pPr>
              <a:buFont typeface="Arial" panose="020B0604020202020204" pitchFamily="34" charset="0"/>
              <a:buChar char="•"/>
            </a:pPr>
            <a:r>
              <a:rPr lang="en-GB" sz="2400" dirty="0">
                <a:latin typeface="Calibri "/>
              </a:rPr>
              <a:t>It should be specific and achievable:</a:t>
            </a:r>
          </a:p>
          <a:p>
            <a:pPr marL="0" indent="0">
              <a:buNone/>
            </a:pPr>
            <a:endParaRPr lang="en-GB" sz="2400" dirty="0">
              <a:latin typeface="Calibri "/>
            </a:endParaRPr>
          </a:p>
          <a:p>
            <a:pPr lvl="1">
              <a:buFont typeface="Arial" panose="020B0604020202020204" pitchFamily="34" charset="0"/>
              <a:buChar char="•"/>
            </a:pPr>
            <a:r>
              <a:rPr lang="en-GB" dirty="0">
                <a:latin typeface="Calibri "/>
              </a:rPr>
              <a:t>Not too broad or too narrow.</a:t>
            </a:r>
          </a:p>
          <a:p>
            <a:pPr lvl="1">
              <a:buFont typeface="Arial" panose="020B0604020202020204" pitchFamily="34" charset="0"/>
              <a:buChar char="•"/>
            </a:pPr>
            <a:r>
              <a:rPr lang="en-GB" dirty="0">
                <a:latin typeface="Calibri "/>
              </a:rPr>
              <a:t>Current but not too current - enough information available to draw on existing research.</a:t>
            </a:r>
          </a:p>
          <a:p>
            <a:pPr lvl="1">
              <a:buFont typeface="Arial" panose="020B0604020202020204" pitchFamily="34" charset="0"/>
              <a:buChar char="•"/>
            </a:pPr>
            <a:r>
              <a:rPr lang="en-GB" dirty="0">
                <a:latin typeface="Calibri "/>
              </a:rPr>
              <a:t>Be available to you (language, paywalls etc). </a:t>
            </a:r>
            <a:endParaRPr lang="en-US" dirty="0">
              <a:latin typeface="Calibri "/>
            </a:endParaRPr>
          </a:p>
        </p:txBody>
      </p:sp>
      <p:sp>
        <p:nvSpPr>
          <p:cNvPr id="7" name="TextBox 6">
            <a:extLst>
              <a:ext uri="{FF2B5EF4-FFF2-40B4-BE49-F238E27FC236}">
                <a16:creationId xmlns:a16="http://schemas.microsoft.com/office/drawing/2014/main" id="{15E04B94-4C99-DF91-A5AF-1E000339367C}"/>
              </a:ext>
            </a:extLst>
          </p:cNvPr>
          <p:cNvSpPr txBox="1"/>
          <p:nvPr/>
        </p:nvSpPr>
        <p:spPr>
          <a:xfrm>
            <a:off x="7488354" y="2787045"/>
            <a:ext cx="4548996" cy="1283910"/>
          </a:xfrm>
          <a:prstGeom prst="leftArrow">
            <a:avLst/>
          </a:prstGeom>
          <a:solidFill>
            <a:schemeClr val="bg2">
              <a:lumMod val="90000"/>
            </a:schemeClr>
          </a:solidFill>
          <a:ln w="38100">
            <a:solidFill>
              <a:schemeClr val="tx1"/>
            </a:solidFill>
          </a:ln>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Infoskills Unit Link: </a:t>
            </a:r>
            <a:r>
              <a:rPr lang="en-GB"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The Literature Review</a:t>
            </a:r>
            <a:endParaRPr lang="en-GB" dirty="0">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endParaRPr>
          </a:p>
          <a:p>
            <a:r>
              <a:rPr lang="en-GB" dirty="0">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rPr>
              <a:t> </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183B4616-FBB7-458E-6401-F4097E091168}"/>
              </a:ext>
            </a:extLst>
          </p:cNvPr>
          <p:cNvSpPr txBox="1"/>
          <p:nvPr/>
        </p:nvSpPr>
        <p:spPr>
          <a:xfrm>
            <a:off x="535279" y="1455841"/>
            <a:ext cx="11370028" cy="830997"/>
          </a:xfrm>
          <a:prstGeom prst="rect">
            <a:avLst/>
          </a:prstGeom>
          <a:noFill/>
        </p:spPr>
        <p:txBody>
          <a:bodyPr wrap="square">
            <a:spAutoFit/>
          </a:bodyPr>
          <a:lstStyle/>
          <a:p>
            <a:pPr marL="0" indent="0">
              <a:buNone/>
            </a:pPr>
            <a:r>
              <a:rPr lang="en-GB" sz="2400" dirty="0">
                <a:latin typeface="Calibri "/>
              </a:rPr>
              <a:t>Start with a working question. You can change it as you explore and find further research (if your research proposal has not already been submitted and accepted). </a:t>
            </a:r>
          </a:p>
        </p:txBody>
      </p:sp>
      <p:sp>
        <p:nvSpPr>
          <p:cNvPr id="10" name="TextBox 9">
            <a:extLst>
              <a:ext uri="{FF2B5EF4-FFF2-40B4-BE49-F238E27FC236}">
                <a16:creationId xmlns:a16="http://schemas.microsoft.com/office/drawing/2014/main" id="{AA54C00D-CBBA-6427-5EDC-88E38FF8B099}"/>
              </a:ext>
            </a:extLst>
          </p:cNvPr>
          <p:cNvSpPr txBox="1"/>
          <p:nvPr/>
        </p:nvSpPr>
        <p:spPr>
          <a:xfrm>
            <a:off x="698242" y="5785164"/>
            <a:ext cx="10600483"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Your word count and assignment brief will determine the scope of your research. </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1606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327806" y="1565983"/>
            <a:ext cx="4434219" cy="3727555"/>
          </a:xfrm>
        </p:spPr>
        <p:txBody>
          <a:bodyPr vert="horz" lIns="91440" tIns="45720" rIns="91440" bIns="45720" rtlCol="0" anchor="t">
            <a:noAutofit/>
          </a:bodyPr>
          <a:lstStyle/>
          <a:p>
            <a:pPr>
              <a:buFont typeface="Arial" panose="05000000000000000000" pitchFamily="2" charset="2"/>
              <a:buChar char="•"/>
            </a:pPr>
            <a:r>
              <a:rPr lang="en-GB" sz="2200" dirty="0">
                <a:latin typeface="Calibri"/>
                <a:ea typeface="Calibri"/>
                <a:cs typeface="Calibri"/>
              </a:rPr>
              <a:t>Familiarise yourself with your topic and previous research.</a:t>
            </a:r>
          </a:p>
          <a:p>
            <a:pPr>
              <a:buFont typeface="Arial" panose="05000000000000000000" pitchFamily="2" charset="2"/>
              <a:buChar char="•"/>
            </a:pPr>
            <a:endParaRPr lang="en-GB" sz="22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dirty="0">
                <a:latin typeface="Calibri"/>
                <a:ea typeface="Calibri"/>
                <a:cs typeface="Calibri"/>
              </a:rPr>
              <a:t>Perform a </a:t>
            </a:r>
            <a:r>
              <a:rPr lang="en-GB" sz="2200" b="1" dirty="0">
                <a:latin typeface="Calibri"/>
                <a:ea typeface="Calibri"/>
                <a:cs typeface="Calibri"/>
              </a:rPr>
              <a:t>scoping/ preliminary search. </a:t>
            </a:r>
          </a:p>
          <a:p>
            <a:pPr>
              <a:buFont typeface="Arial" panose="05000000000000000000" pitchFamily="2" charset="2"/>
              <a:buChar char="•"/>
            </a:pPr>
            <a:endParaRPr lang="en-GB" sz="22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dirty="0">
                <a:latin typeface="Calibri"/>
                <a:ea typeface="Calibri"/>
                <a:cs typeface="Calibri"/>
              </a:rPr>
              <a:t>This will allow you to identify articles, journals and key authors on your topic. </a:t>
            </a:r>
          </a:p>
          <a:p>
            <a:pPr>
              <a:buFont typeface="Arial" panose="05000000000000000000" pitchFamily="2" charset="2"/>
              <a:buChar char="•"/>
            </a:pPr>
            <a:endParaRPr lang="en-GB" sz="22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dirty="0">
                <a:latin typeface="Calibri"/>
                <a:cs typeface="Calibri"/>
              </a:rPr>
              <a:t>Note any key terminology, phrases, ideas you find.</a:t>
            </a:r>
            <a:endParaRPr lang="en-GB" sz="2200" dirty="0">
              <a:latin typeface="Calibri"/>
              <a:ea typeface="Calibri"/>
              <a:cs typeface="Calibri"/>
            </a:endParaRPr>
          </a:p>
          <a:p>
            <a:pPr marL="0" indent="0">
              <a:buNone/>
            </a:pPr>
            <a:endParaRPr lang="en-GB" sz="2000" dirty="0">
              <a:latin typeface="Calibri"/>
              <a:ea typeface="Calibri"/>
              <a:cs typeface="Calibri"/>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5" name="Picture 4">
            <a:extLst>
              <a:ext uri="{FF2B5EF4-FFF2-40B4-BE49-F238E27FC236}">
                <a16:creationId xmlns:a16="http://schemas.microsoft.com/office/drawing/2014/main" id="{8EB79DEB-B900-5E17-89A9-F4E1867A499C}"/>
              </a:ext>
            </a:extLst>
          </p:cNvPr>
          <p:cNvPicPr>
            <a:picLocks noChangeAspect="1"/>
          </p:cNvPicPr>
          <p:nvPr/>
        </p:nvPicPr>
        <p:blipFill>
          <a:blip r:embed="rId2"/>
          <a:stretch>
            <a:fillRect/>
          </a:stretch>
        </p:blipFill>
        <p:spPr>
          <a:xfrm>
            <a:off x="5505908" y="3430588"/>
            <a:ext cx="6100255" cy="15723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BEB38C51-B52F-08E1-7FA9-E31725718B71}"/>
              </a:ext>
            </a:extLst>
          </p:cNvPr>
          <p:cNvSpPr txBox="1"/>
          <p:nvPr/>
        </p:nvSpPr>
        <p:spPr>
          <a:xfrm>
            <a:off x="6099268" y="1928245"/>
            <a:ext cx="5380577" cy="1107996"/>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200" dirty="0">
                <a:latin typeface="Calibri"/>
                <a:cs typeface="Calibri"/>
              </a:rPr>
              <a:t>Complete the </a:t>
            </a:r>
            <a:r>
              <a:rPr lang="en-GB" sz="2200" dirty="0">
                <a:latin typeface="Calibri"/>
                <a:cs typeface="Calibri"/>
                <a:hlinkClick r:id="rId3"/>
              </a:rPr>
              <a:t>Advanced Searching unit</a:t>
            </a:r>
            <a:r>
              <a:rPr lang="en-GB" sz="2200" dirty="0">
                <a:latin typeface="Calibri"/>
                <a:cs typeface="Calibri"/>
              </a:rPr>
              <a:t> in the </a:t>
            </a:r>
            <a:r>
              <a:rPr lang="en-GB" sz="2200" dirty="0">
                <a:latin typeface="Calibri"/>
                <a:cs typeface="Calibri"/>
                <a:hlinkClick r:id="rId4"/>
              </a:rPr>
              <a:t>Finding and Using Information</a:t>
            </a:r>
            <a:r>
              <a:rPr lang="en-GB" sz="2200" dirty="0">
                <a:latin typeface="Calibri"/>
                <a:cs typeface="Calibri"/>
              </a:rPr>
              <a:t> course on </a:t>
            </a:r>
            <a:r>
              <a:rPr lang="en-GB" sz="2200" dirty="0">
                <a:latin typeface="Calibri"/>
                <a:cs typeface="Calibri"/>
                <a:hlinkClick r:id="rId5"/>
              </a:rPr>
              <a:t>Moodle.</a:t>
            </a:r>
            <a:endParaRPr lang="en-GB" sz="2200">
              <a:latin typeface="Calibri" panose="020F0502020204030204" pitchFamily="34" charset="0"/>
              <a:ea typeface="Calibri"/>
              <a:cs typeface="Calibri" panose="020F0502020204030204" pitchFamily="34" charset="0"/>
            </a:endParaRPr>
          </a:p>
        </p:txBody>
      </p:sp>
    </p:spTree>
    <p:extLst>
      <p:ext uri="{BB962C8B-B14F-4D97-AF65-F5344CB8AC3E}">
        <p14:creationId xmlns:p14="http://schemas.microsoft.com/office/powerpoint/2010/main" val="423130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251256" y="1556971"/>
            <a:ext cx="7054757" cy="780249"/>
          </a:xfrm>
        </p:spPr>
        <p:txBody>
          <a:bodyPr>
            <a:normAutofit/>
          </a:bodyPr>
          <a:lstStyle/>
          <a:p>
            <a:pPr marL="0" indent="0">
              <a:buNone/>
            </a:pPr>
            <a:r>
              <a:rPr lang="en-GB" sz="2000" b="1">
                <a:latin typeface="Calibri" panose="020F0502020204030204" pitchFamily="34" charset="0"/>
                <a:cs typeface="Calibri" panose="020F0502020204030204" pitchFamily="34" charset="0"/>
              </a:rPr>
              <a:t>Consider </a:t>
            </a:r>
            <a:r>
              <a:rPr lang="en-GB" sz="2000">
                <a:latin typeface="Calibri" panose="020F0502020204030204" pitchFamily="34" charset="0"/>
                <a:cs typeface="Calibri" panose="020F0502020204030204" pitchFamily="34" charset="0"/>
              </a:rPr>
              <a:t>the source and quality of the information you are using. </a:t>
            </a:r>
          </a:p>
          <a:p>
            <a:pPr marL="0" indent="0">
              <a:buNone/>
            </a:pPr>
            <a:r>
              <a:rPr lang="en-GB" sz="2000" b="1">
                <a:latin typeface="Calibri" panose="020F0502020204030204" pitchFamily="34" charset="0"/>
                <a:cs typeface="Calibri" panose="020F0502020204030204" pitchFamily="34" charset="0"/>
              </a:rPr>
              <a:t>Apply</a:t>
            </a:r>
            <a:r>
              <a:rPr lang="en-GB" sz="2000">
                <a:latin typeface="Calibri" panose="020F0502020204030204" pitchFamily="34" charset="0"/>
                <a:cs typeface="Calibri" panose="020F0502020204030204" pitchFamily="34" charset="0"/>
              </a:rPr>
              <a:t> critical thinking and reasoning using the </a:t>
            </a:r>
            <a:r>
              <a:rPr lang="en-GB" sz="2000">
                <a:solidFill>
                  <a:schemeClr val="accent2"/>
                </a:solidFill>
                <a:latin typeface="Calibri" panose="020F0502020204030204" pitchFamily="34" charset="0"/>
                <a:cs typeface="Calibri" panose="020F0502020204030204" pitchFamily="34" charset="0"/>
              </a:rPr>
              <a:t>CRAAP</a:t>
            </a:r>
            <a:r>
              <a:rPr lang="en-GB" sz="2000">
                <a:latin typeface="Calibri" panose="020F0502020204030204" pitchFamily="34" charset="0"/>
                <a:cs typeface="Calibri" panose="020F0502020204030204" pitchFamily="34" charset="0"/>
              </a:rPr>
              <a:t> test or </a:t>
            </a:r>
            <a:r>
              <a:rPr lang="en-GB" sz="2000">
                <a:solidFill>
                  <a:schemeClr val="accent2"/>
                </a:solidFill>
                <a:latin typeface="Calibri" panose="020F0502020204030204" pitchFamily="34" charset="0"/>
                <a:cs typeface="Calibri" panose="020F0502020204030204" pitchFamily="34" charset="0"/>
              </a:rPr>
              <a:t>SIFT. </a:t>
            </a:r>
          </a:p>
        </p:txBody>
      </p:sp>
      <p:grpSp>
        <p:nvGrpSpPr>
          <p:cNvPr id="6" name="Group 5">
            <a:extLst>
              <a:ext uri="{FF2B5EF4-FFF2-40B4-BE49-F238E27FC236}">
                <a16:creationId xmlns:a16="http://schemas.microsoft.com/office/drawing/2014/main" id="{8A9E2B70-896C-D70A-1D3D-A3F8E90307BD}"/>
              </a:ext>
            </a:extLst>
          </p:cNvPr>
          <p:cNvGrpSpPr/>
          <p:nvPr/>
        </p:nvGrpSpPr>
        <p:grpSpPr>
          <a:xfrm>
            <a:off x="1042409" y="3029018"/>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7666800" y="3190016"/>
            <a:ext cx="426054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21" name="TextBox 20">
            <a:extLst>
              <a:ext uri="{FF2B5EF4-FFF2-40B4-BE49-F238E27FC236}">
                <a16:creationId xmlns:a16="http://schemas.microsoft.com/office/drawing/2014/main" id="{370B6580-93DC-98A3-DB7E-3B5333E767A2}"/>
              </a:ext>
            </a:extLst>
          </p:cNvPr>
          <p:cNvSpPr txBox="1"/>
          <p:nvPr/>
        </p:nvSpPr>
        <p:spPr>
          <a:xfrm>
            <a:off x="10727197" y="5891340"/>
            <a:ext cx="1533126" cy="369332"/>
          </a:xfrm>
          <a:prstGeom prst="rect">
            <a:avLst/>
          </a:prstGeom>
          <a:noFill/>
        </p:spPr>
        <p:txBody>
          <a:bodyPr wrap="square" rtlCol="0">
            <a:spAutoFit/>
          </a:bodyPr>
          <a:lstStyle/>
          <a:p>
            <a:r>
              <a:rPr lang="en-GB">
                <a:hlinkClick r:id="rId3"/>
              </a:rPr>
              <a:t>Mike Caulfield</a:t>
            </a:r>
            <a:endParaRPr lang="en-GB"/>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4"/>
          <a:stretch>
            <a:fillRect/>
          </a:stretch>
        </p:blipFill>
        <p:spPr>
          <a:xfrm>
            <a:off x="2809861" y="3190016"/>
            <a:ext cx="4496152" cy="2540326"/>
          </a:xfrm>
          <a:prstGeom prst="rect">
            <a:avLst/>
          </a:prstGeom>
        </p:spPr>
      </p:pic>
      <p:sp>
        <p:nvSpPr>
          <p:cNvPr id="4" name="TextBox 3">
            <a:extLst>
              <a:ext uri="{FF2B5EF4-FFF2-40B4-BE49-F238E27FC236}">
                <a16:creationId xmlns:a16="http://schemas.microsoft.com/office/drawing/2014/main" id="{B5AAFCF7-3A45-4B67-7B5F-5367DA4B4B66}"/>
              </a:ext>
            </a:extLst>
          </p:cNvPr>
          <p:cNvSpPr txBox="1"/>
          <p:nvPr/>
        </p:nvSpPr>
        <p:spPr>
          <a:xfrm>
            <a:off x="7596996" y="1339395"/>
            <a:ext cx="4548996" cy="1283910"/>
          </a:xfrm>
          <a:prstGeom prst="leftArrow">
            <a:avLst/>
          </a:prstGeom>
          <a:solidFill>
            <a:schemeClr val="bg2">
              <a:lumMod val="90000"/>
            </a:schemeClr>
          </a:solidFill>
          <a:ln w="38100">
            <a:solidFill>
              <a:schemeClr val="tx1"/>
            </a:solidFill>
          </a:ln>
        </p:spPr>
        <p:txBody>
          <a:bodyPr wrap="square" rtlCol="0">
            <a:spAutoFit/>
          </a:bodyPr>
          <a:lstStyle/>
          <a:p>
            <a:r>
              <a:rPr lang="en-GB" b="1">
                <a:latin typeface="Calibri" panose="020F0502020204030204" pitchFamily="34" charset="0"/>
                <a:ea typeface="Calibri" panose="020F0502020204030204" pitchFamily="34" charset="0"/>
                <a:cs typeface="Calibri" panose="020F0502020204030204" pitchFamily="34" charset="0"/>
              </a:rPr>
              <a:t>Infoskills Unit Link: </a:t>
            </a:r>
            <a:r>
              <a:rPr lang="en-GB">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rPr>
              <a:t>Evaluating Information</a:t>
            </a:r>
          </a:p>
          <a:p>
            <a:r>
              <a:rPr lang="en-GB">
                <a:latin typeface="Calibri" panose="020F0502020204030204" pitchFamily="34" charset="0"/>
                <a:ea typeface="Calibri" panose="020F0502020204030204" pitchFamily="34" charset="0"/>
                <a:cs typeface="Calibri" panose="020F0502020204030204" pitchFamily="34" charset="0"/>
                <a:hlinkClick r:id="" action="ppaction://noaction">
                  <a:extLst>
                    <a:ext uri="{A12FA001-AC4F-418D-AE19-62706E023703}">
                      <ahyp:hlinkClr xmlns:ahyp="http://schemas.microsoft.com/office/drawing/2018/hyperlinkcolor" val="tx"/>
                    </a:ext>
                  </a:extLst>
                </a:hlinkClick>
              </a:rPr>
              <a:t> </a:t>
            </a:r>
            <a:endParaRPr lang="en-GB">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p:txBody>
          <a:bodyPr/>
          <a:lstStyle/>
          <a:p>
            <a:r>
              <a:rPr lang="en-GB"/>
              <a:t>Library Discovery Tool</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2"/>
          <a:stretch>
            <a:fillRect/>
          </a:stretch>
        </p:blipFill>
        <p:spPr>
          <a:xfrm>
            <a:off x="1015041" y="274876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376685" y="1404508"/>
            <a:ext cx="7007526" cy="1107996"/>
          </a:xfrm>
          <a:prstGeom prst="rect">
            <a:avLst/>
          </a:prstGeom>
          <a:noFill/>
        </p:spPr>
        <p:txBody>
          <a:bodyPr wrap="square" rtlCol="0">
            <a:spAutoFit/>
          </a:bodyPr>
          <a:lstStyle/>
          <a:p>
            <a:r>
              <a:rPr lang="en-GB" sz="2400">
                <a:latin typeface="Calibri" panose="020F0502020204030204" pitchFamily="34" charset="0"/>
                <a:ea typeface="Calibri" panose="020F0502020204030204" pitchFamily="34" charset="0"/>
                <a:cs typeface="Calibri" panose="020F0502020204030204" pitchFamily="34" charset="0"/>
              </a:rPr>
              <a:t>Use the library discovery tool to search across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589471" y="4848951"/>
            <a:ext cx="11013058" cy="1384995"/>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3"/>
              </a:rPr>
              <a:t>specialised databases </a:t>
            </a:r>
            <a:r>
              <a:rPr lang="en-GB" sz="2000">
                <a:latin typeface="Calibri"/>
                <a:ea typeface="Calibri"/>
                <a:cs typeface="Calibri"/>
              </a:rPr>
              <a:t>will need to be searched individually. You can find out more in the </a:t>
            </a:r>
            <a:r>
              <a:rPr lang="en-GB" sz="2000">
                <a:latin typeface="Calibri"/>
                <a:ea typeface="Calibri"/>
                <a:cs typeface="Calibri"/>
                <a:hlinkClick r:id="rId4"/>
              </a:rPr>
              <a:t>‘finding and using specialised information</a:t>
            </a:r>
            <a:r>
              <a:rPr lang="en-GB" sz="2000">
                <a:latin typeface="Calibri"/>
                <a:ea typeface="Calibri"/>
                <a:cs typeface="Calibri"/>
              </a:rPr>
              <a:t>’ section in Moodle.</a:t>
            </a:r>
          </a:p>
        </p:txBody>
      </p:sp>
      <p:sp>
        <p:nvSpPr>
          <p:cNvPr id="10" name="TextBox 9">
            <a:extLst>
              <a:ext uri="{FF2B5EF4-FFF2-40B4-BE49-F238E27FC236}">
                <a16:creationId xmlns:a16="http://schemas.microsoft.com/office/drawing/2014/main" id="{52488182-7D44-252E-8088-BADBD488085E}"/>
              </a:ext>
            </a:extLst>
          </p:cNvPr>
          <p:cNvSpPr txBox="1"/>
          <p:nvPr/>
        </p:nvSpPr>
        <p:spPr>
          <a:xfrm>
            <a:off x="7194431" y="1316551"/>
            <a:ext cx="4997569" cy="1283910"/>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b="1" err="1">
                <a:latin typeface="Calibri"/>
                <a:ea typeface="Calibri"/>
                <a:cs typeface="Calibri"/>
              </a:rPr>
              <a:t>Infoskills</a:t>
            </a:r>
            <a:r>
              <a:rPr lang="en-GB" b="1">
                <a:latin typeface="Calibri"/>
                <a:ea typeface="Calibri"/>
                <a:cs typeface="Calibri"/>
              </a:rPr>
              <a:t> Unit Link: </a:t>
            </a:r>
            <a:r>
              <a:rPr lang="en-GB" b="1">
                <a:latin typeface="Calibri"/>
                <a:ea typeface="Calibri"/>
                <a:cs typeface="Calibri"/>
                <a:hlinkClick r:id="rId4"/>
              </a:rPr>
              <a:t>Searching for Information</a:t>
            </a:r>
            <a:endParaRPr lang="en-GB">
              <a:latin typeface="Calibri"/>
              <a:ea typeface="Calibri"/>
              <a:cs typeface="Calibri"/>
              <a:hlinkClick r:id="" action="ppaction://noaction">
                <a:extLst>
                  <a:ext uri="{A12FA001-AC4F-418D-AE19-62706E023703}">
                    <ahyp:hlinkClr xmlns:ahyp="http://schemas.microsoft.com/office/drawing/2018/hyperlinkcolor" val="tx"/>
                  </a:ext>
                </a:extLst>
              </a:hlinkClick>
            </a:endParaRPr>
          </a:p>
          <a:p>
            <a:endParaRPr lang="en-GB">
              <a:latin typeface="Calibri"/>
              <a:ea typeface="Calibri"/>
              <a:cs typeface="Calibri"/>
            </a:endParaRPr>
          </a:p>
        </p:txBody>
      </p:sp>
    </p:spTree>
    <p:extLst>
      <p:ext uri="{BB962C8B-B14F-4D97-AF65-F5344CB8AC3E}">
        <p14:creationId xmlns:p14="http://schemas.microsoft.com/office/powerpoint/2010/main" val="3742646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DE510B2-4610-5F8C-87E1-332C9C179AAA}"/>
              </a:ext>
            </a:extLst>
          </p:cNvPr>
          <p:cNvPicPr>
            <a:picLocks noChangeAspect="1"/>
          </p:cNvPicPr>
          <p:nvPr/>
        </p:nvPicPr>
        <p:blipFill>
          <a:blip r:embed="rId2"/>
          <a:stretch>
            <a:fillRect/>
          </a:stretch>
        </p:blipFill>
        <p:spPr>
          <a:xfrm>
            <a:off x="2688945" y="1371600"/>
            <a:ext cx="6814109" cy="4114800"/>
          </a:xfrm>
          <a:prstGeom prst="rect">
            <a:avLst/>
          </a:prstGeom>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341463" y="3302943"/>
            <a:ext cx="3009689" cy="1013966"/>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181250" y="4543034"/>
            <a:ext cx="2173690" cy="1098982"/>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a:off x="2264567" y="1473221"/>
            <a:ext cx="1215480" cy="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600438" y="2096810"/>
            <a:ext cx="1221178" cy="714585"/>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9643302" y="1264681"/>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Top ribbon to explore individual data-bases, journals and resources.</a:t>
            </a:r>
            <a:endParaRPr lang="en-US">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49489" y="2707120"/>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Basic search</a:t>
            </a:r>
            <a:endParaRPr lang="en-US">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348530" y="2521072"/>
            <a:ext cx="171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Sign in to access full resources.</a:t>
            </a:r>
            <a:endParaRPr lang="en-US">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9010332" y="1696914"/>
            <a:ext cx="1331295" cy="1092934"/>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895625" y="2578284"/>
            <a:ext cx="1035917" cy="130318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320939" y="3614973"/>
            <a:ext cx="17749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a:rPr>
              <a:t>Drop down menus to search source type ,e.g. journals, articles etc.</a:t>
            </a:r>
            <a:endParaRPr lang="en-US">
              <a:latin typeface="Calibri"/>
              <a:cs typeface="Calibri"/>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304861" y="3394158"/>
            <a:ext cx="192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Advanced search.</a:t>
            </a:r>
            <a:endParaRPr lang="en-US">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7874080" y="2044974"/>
            <a:ext cx="2496122" cy="1462757"/>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92496" y="5913567"/>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cxnSp>
        <p:nvCxnSpPr>
          <p:cNvPr id="39" name="Straight Arrow Connector 38">
            <a:extLst>
              <a:ext uri="{FF2B5EF4-FFF2-40B4-BE49-F238E27FC236}">
                <a16:creationId xmlns:a16="http://schemas.microsoft.com/office/drawing/2014/main" id="{337674A1-8088-0ADB-CE92-78228A94BC89}"/>
              </a:ext>
            </a:extLst>
          </p:cNvPr>
          <p:cNvCxnSpPr>
            <a:cxnSpLocks/>
          </p:cNvCxnSpPr>
          <p:nvPr/>
        </p:nvCxnSpPr>
        <p:spPr>
          <a:xfrm flipH="1" flipV="1">
            <a:off x="7366432" y="5066745"/>
            <a:ext cx="2889470" cy="729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A0DF044A-8F50-A104-64C9-0966380F05E8}"/>
              </a:ext>
            </a:extLst>
          </p:cNvPr>
          <p:cNvSpPr txBox="1"/>
          <p:nvPr/>
        </p:nvSpPr>
        <p:spPr>
          <a:xfrm>
            <a:off x="10266761" y="4984619"/>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Contact details.</a:t>
            </a:r>
            <a:endParaRPr lang="en-US">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8A6FC50-05B3-446C-B133-35AD7002FE18}"/>
              </a:ext>
            </a:extLst>
          </p:cNvPr>
          <p:cNvSpPr txBox="1"/>
          <p:nvPr/>
        </p:nvSpPr>
        <p:spPr>
          <a:xfrm>
            <a:off x="10304861" y="4005289"/>
            <a:ext cx="18033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Links to library essentials and further tutorials.</a:t>
            </a:r>
          </a:p>
        </p:txBody>
      </p:sp>
      <p:sp>
        <p:nvSpPr>
          <p:cNvPr id="43" name="TextBox 42">
            <a:extLst>
              <a:ext uri="{FF2B5EF4-FFF2-40B4-BE49-F238E27FC236}">
                <a16:creationId xmlns:a16="http://schemas.microsoft.com/office/drawing/2014/main" id="{C1A1C80D-0980-1ED7-EEC4-AAEC242D0ADF}"/>
              </a:ext>
            </a:extLst>
          </p:cNvPr>
          <p:cNvSpPr txBox="1"/>
          <p:nvPr/>
        </p:nvSpPr>
        <p:spPr>
          <a:xfrm>
            <a:off x="325529" y="5260628"/>
            <a:ext cx="1379498"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159861" y="5546347"/>
            <a:ext cx="703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Chat</a:t>
            </a:r>
            <a:endParaRPr lang="en-US">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flipV="1">
            <a:off x="9305265" y="5369063"/>
            <a:ext cx="778111" cy="247650"/>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9DD559-05EE-7F59-E3DD-CFF29AC08EA9}"/>
              </a:ext>
            </a:extLst>
          </p:cNvPr>
          <p:cNvSpPr txBox="1"/>
          <p:nvPr/>
        </p:nvSpPr>
        <p:spPr>
          <a:xfrm>
            <a:off x="10588968" y="5912708"/>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Light"/>
                <a:hlinkClick r:id="rId4"/>
              </a:rPr>
              <a:t>Library</a:t>
            </a:r>
            <a:endParaRPr lang="en-US"/>
          </a:p>
        </p:txBody>
      </p:sp>
      <p:cxnSp>
        <p:nvCxnSpPr>
          <p:cNvPr id="7" name="Straight Arrow Connector 6">
            <a:extLst>
              <a:ext uri="{FF2B5EF4-FFF2-40B4-BE49-F238E27FC236}">
                <a16:creationId xmlns:a16="http://schemas.microsoft.com/office/drawing/2014/main" id="{594EBC8A-079B-8A2C-901F-C6E95A408650}"/>
              </a:ext>
            </a:extLst>
          </p:cNvPr>
          <p:cNvCxnSpPr>
            <a:cxnSpLocks/>
          </p:cNvCxnSpPr>
          <p:nvPr/>
        </p:nvCxnSpPr>
        <p:spPr>
          <a:xfrm flipH="1">
            <a:off x="6823322" y="1358920"/>
            <a:ext cx="2727870" cy="161925"/>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952C592-AC5F-16AF-8A71-C3482181C9EC}"/>
              </a:ext>
            </a:extLst>
          </p:cNvPr>
          <p:cNvSpPr txBox="1"/>
          <p:nvPr/>
        </p:nvSpPr>
        <p:spPr>
          <a:xfrm>
            <a:off x="320938" y="1373619"/>
            <a:ext cx="1945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2"/>
                </a:solidFill>
                <a:latin typeface="Calibri"/>
                <a:cs typeface="Calibri"/>
              </a:rPr>
              <a:t>New AI Research Assistant</a:t>
            </a:r>
            <a:endParaRPr lang="en-US" dirty="0">
              <a:solidFill>
                <a:schemeClr val="accent2"/>
              </a:solidFill>
              <a:ea typeface="Calibri Light"/>
              <a:cs typeface="Calibri Light"/>
            </a:endParaRPr>
          </a:p>
        </p:txBody>
      </p:sp>
    </p:spTree>
    <p:extLst>
      <p:ext uri="{BB962C8B-B14F-4D97-AF65-F5344CB8AC3E}">
        <p14:creationId xmlns:p14="http://schemas.microsoft.com/office/powerpoint/2010/main" val="150433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p:txBody>
          <a:bodyPr/>
          <a:lstStyle/>
          <a:p>
            <a:r>
              <a:rPr lang="en-GB"/>
              <a:t>Explore options in the record</a:t>
            </a:r>
          </a:p>
        </p:txBody>
      </p:sp>
      <p:sp>
        <p:nvSpPr>
          <p:cNvPr id="5" name="TextBox 4">
            <a:extLst>
              <a:ext uri="{FF2B5EF4-FFF2-40B4-BE49-F238E27FC236}">
                <a16:creationId xmlns:a16="http://schemas.microsoft.com/office/drawing/2014/main" id="{8C09ADBC-A637-BA5C-F0D4-C4BE78615DB1}"/>
              </a:ext>
            </a:extLst>
          </p:cNvPr>
          <p:cNvSpPr txBox="1"/>
          <p:nvPr/>
        </p:nvSpPr>
        <p:spPr>
          <a:xfrm>
            <a:off x="1521889" y="5623345"/>
            <a:ext cx="83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Light"/>
                <a:cs typeface="Calibri Light"/>
                <a:hlinkClick r:id="rId2"/>
              </a:rPr>
              <a:t>Link</a:t>
            </a:r>
            <a:endParaRPr lang="en-GB" sz="2400" dirty="0">
              <a:hlinkClick r:id="rId2"/>
            </a:endParaRPr>
          </a:p>
        </p:txBody>
      </p:sp>
      <p:sp>
        <p:nvSpPr>
          <p:cNvPr id="9" name="TextBox 8">
            <a:extLst>
              <a:ext uri="{FF2B5EF4-FFF2-40B4-BE49-F238E27FC236}">
                <a16:creationId xmlns:a16="http://schemas.microsoft.com/office/drawing/2014/main" id="{E7292C90-78B8-A7C7-8020-59262A265A90}"/>
              </a:ext>
            </a:extLst>
          </p:cNvPr>
          <p:cNvSpPr txBox="1"/>
          <p:nvPr/>
        </p:nvSpPr>
        <p:spPr>
          <a:xfrm>
            <a:off x="424295" y="2470276"/>
            <a:ext cx="336769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latin typeface="Calibri Light"/>
              <a:ea typeface="Calibri Light"/>
              <a:cs typeface="Calibri Light"/>
            </a:endParaRPr>
          </a:p>
          <a:p>
            <a:r>
              <a:rPr lang="en-GB" sz="2400" dirty="0">
                <a:latin typeface="Calibri"/>
                <a:ea typeface="Calibri"/>
                <a:cs typeface="Calibri"/>
              </a:rPr>
              <a:t>Subject headings are hyperlinked and can lead to different results.</a:t>
            </a:r>
            <a:r>
              <a:rPr lang="en-GB" sz="2400" dirty="0">
                <a:latin typeface="Calibri Light"/>
                <a:ea typeface="Calibri Light"/>
                <a:cs typeface="Calibri Light"/>
              </a:rPr>
              <a:t> </a:t>
            </a:r>
          </a:p>
          <a:p>
            <a:endParaRPr lang="en-GB" sz="2400" dirty="0">
              <a:latin typeface="Calibri" panose="020F0502020204030204" pitchFamily="34" charset="0"/>
              <a:ea typeface="Calibri Light"/>
              <a:cs typeface="Calibri" panose="020F0502020204030204" pitchFamily="34" charset="0"/>
            </a:endParaRPr>
          </a:p>
        </p:txBody>
      </p:sp>
      <p:grpSp>
        <p:nvGrpSpPr>
          <p:cNvPr id="6" name="Group 5">
            <a:extLst>
              <a:ext uri="{FF2B5EF4-FFF2-40B4-BE49-F238E27FC236}">
                <a16:creationId xmlns:a16="http://schemas.microsoft.com/office/drawing/2014/main" id="{A0CB6DE6-B6EC-F86A-2C1E-481D461B48D2}"/>
              </a:ext>
            </a:extLst>
          </p:cNvPr>
          <p:cNvGrpSpPr/>
          <p:nvPr/>
        </p:nvGrpSpPr>
        <p:grpSpPr>
          <a:xfrm>
            <a:off x="4861711" y="1386899"/>
            <a:ext cx="6635398" cy="4579336"/>
            <a:chOff x="4597256" y="1386898"/>
            <a:chExt cx="6899853" cy="4866265"/>
          </a:xfrm>
          <a:scene3d>
            <a:camera prst="orthographicFront">
              <a:rot lat="0" lon="0" rev="0"/>
            </a:camera>
            <a:lightRig rig="contrasting" dir="t">
              <a:rot lat="0" lon="0" rev="1500000"/>
            </a:lightRig>
          </a:scene3d>
        </p:grpSpPr>
        <p:pic>
          <p:nvPicPr>
            <p:cNvPr id="3" name="Picture 2" descr="A screenshot of a computer&#10;&#10;AI-generated content may be incorrect.">
              <a:extLst>
                <a:ext uri="{FF2B5EF4-FFF2-40B4-BE49-F238E27FC236}">
                  <a16:creationId xmlns:a16="http://schemas.microsoft.com/office/drawing/2014/main" id="{E5C9FE21-AAC4-A0C8-539F-ACE5194CB2D0}"/>
                </a:ext>
              </a:extLst>
            </p:cNvPr>
            <p:cNvPicPr>
              <a:picLocks noChangeAspect="1"/>
            </p:cNvPicPr>
            <p:nvPr/>
          </p:nvPicPr>
          <p:blipFill>
            <a:blip r:embed="rId3"/>
            <a:stretch>
              <a:fillRect/>
            </a:stretch>
          </p:blipFill>
          <p:spPr>
            <a:xfrm>
              <a:off x="4598988" y="2937020"/>
              <a:ext cx="6896388" cy="3316143"/>
            </a:xfrm>
            <a:prstGeom prst="rect">
              <a:avLst/>
            </a:prstGeom>
            <a:ln>
              <a:noFill/>
            </a:ln>
            <a:effectLst>
              <a:outerShdw blurRad="149987" dist="250190" dir="8460000" algn="ctr">
                <a:srgbClr val="000000">
                  <a:alpha val="28000"/>
                </a:srgbClr>
              </a:outerShdw>
            </a:effectLst>
            <a:sp3d prstMaterial="metal">
              <a:bevelT w="88900" h="88900"/>
            </a:sp3d>
          </p:spPr>
        </p:pic>
        <p:pic>
          <p:nvPicPr>
            <p:cNvPr id="4" name="Picture 3" descr="A screenshot of a computer&#10;&#10;AI-generated content may be incorrect.">
              <a:extLst>
                <a:ext uri="{FF2B5EF4-FFF2-40B4-BE49-F238E27FC236}">
                  <a16:creationId xmlns:a16="http://schemas.microsoft.com/office/drawing/2014/main" id="{894047B3-EE74-3CCC-BED2-74B20D71C134}"/>
                </a:ext>
              </a:extLst>
            </p:cNvPr>
            <p:cNvPicPr>
              <a:picLocks noChangeAspect="1"/>
            </p:cNvPicPr>
            <p:nvPr/>
          </p:nvPicPr>
          <p:blipFill>
            <a:blip r:embed="rId4"/>
            <a:stretch>
              <a:fillRect/>
            </a:stretch>
          </p:blipFill>
          <p:spPr>
            <a:xfrm>
              <a:off x="4597256" y="1386898"/>
              <a:ext cx="6899853" cy="1544205"/>
            </a:xfrm>
            <a:prstGeom prst="rect">
              <a:avLst/>
            </a:prstGeom>
            <a:ln>
              <a:noFill/>
            </a:ln>
            <a:effectLst>
              <a:outerShdw blurRad="149987" dist="250190" dir="8460000" algn="ctr">
                <a:srgbClr val="000000">
                  <a:alpha val="28000"/>
                </a:srgbClr>
              </a:outerShdw>
            </a:effectLst>
            <a:sp3d prstMaterial="metal">
              <a:bevelT w="88900" h="88900"/>
            </a:sp3d>
          </p:spPr>
        </p:pic>
      </p:grpSp>
      <p:sp>
        <p:nvSpPr>
          <p:cNvPr id="7" name="Arrow: Down 6">
            <a:extLst>
              <a:ext uri="{FF2B5EF4-FFF2-40B4-BE49-F238E27FC236}">
                <a16:creationId xmlns:a16="http://schemas.microsoft.com/office/drawing/2014/main" id="{CE79A031-CC0E-D176-D3EC-27F68F5816E8}"/>
              </a:ext>
            </a:extLst>
          </p:cNvPr>
          <p:cNvSpPr/>
          <p:nvPr/>
        </p:nvSpPr>
        <p:spPr>
          <a:xfrm rot="-5400000">
            <a:off x="3868779" y="2593165"/>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3370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Alternative words</a:t>
            </a:r>
            <a:r>
              <a:rPr lang="en-GB" sz="2800" dirty="0">
                <a:latin typeface="Calibri"/>
                <a:cs typeface="Calibri"/>
              </a:rPr>
              <a:t>: 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Phrase searching</a:t>
            </a:r>
            <a:r>
              <a:rPr lang="en-GB" sz="2800" dirty="0">
                <a:latin typeface="Calibri"/>
                <a:cs typeface="Calibri"/>
              </a:rPr>
              <a:t>: Search for a phrase in quotations “emotional intelligence"</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Subject searching</a:t>
            </a:r>
            <a:r>
              <a:rPr lang="en-GB" sz="2800" dirty="0">
                <a:latin typeface="Calibri"/>
                <a:cs typeface="Calibri"/>
              </a:rPr>
              <a:t>: Controlled vocabulary</a:t>
            </a:r>
            <a:endParaRPr lang="en-GB" sz="28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400" b="1">
                <a:solidFill>
                  <a:schemeClr val="accent2"/>
                </a:solidFill>
                <a:latin typeface="Calibri" panose="020F0502020204030204" pitchFamily="34" charset="0"/>
                <a:cs typeface="Calibri" panose="020F0502020204030204" pitchFamily="34" charset="0"/>
              </a:rPr>
              <a:t>Wildcards:</a:t>
            </a:r>
            <a:r>
              <a:rPr lang="en-GB" sz="2400">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Locate alternative (American)spellings. E</a:t>
            </a:r>
            <a:r>
              <a:rPr lang="en-GB" sz="2400">
                <a:latin typeface="Calibri"/>
                <a:ea typeface="Calibri"/>
                <a:cs typeface="Calibri"/>
              </a:rPr>
              <a:t>.g. </a:t>
            </a:r>
            <a:r>
              <a:rPr lang="en-GB" sz="2400" err="1">
                <a:latin typeface="Calibri"/>
                <a:ea typeface="Calibri"/>
                <a:cs typeface="Calibri"/>
              </a:rPr>
              <a:t>Organi?ation</a:t>
            </a:r>
            <a:r>
              <a:rPr lang="en-GB" sz="2400">
                <a:latin typeface="Calibri"/>
                <a:ea typeface="Calibri"/>
                <a:cs typeface="Calibri"/>
              </a:rPr>
              <a:t> will find organisation / organization (</a:t>
            </a:r>
            <a:r>
              <a:rPr lang="en-GB" sz="2400">
                <a:latin typeface="Calibri" panose="020F0502020204030204" pitchFamily="34" charset="0"/>
                <a:ea typeface="Calibri"/>
                <a:cs typeface="Calibri" panose="020F0502020204030204" pitchFamily="34" charset="0"/>
              </a:rPr>
              <a:t>c</a:t>
            </a:r>
            <a:r>
              <a:rPr lang="en-GB" sz="2400">
                <a:latin typeface="Calibri" panose="020F0502020204030204" pitchFamily="34" charset="0"/>
                <a:cs typeface="Calibri" panose="020F0502020204030204" pitchFamily="34" charset="0"/>
              </a:rPr>
              <a:t>heck the individual database to confirm which symbol they use, e.g. #?*).</a:t>
            </a:r>
            <a:endParaRPr lang="en-GB" sz="240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Truncation:</a:t>
            </a:r>
            <a:r>
              <a:rPr lang="en-GB" sz="2400">
                <a:latin typeface="Calibri"/>
                <a:ea typeface="Calibri"/>
                <a:cs typeface="Calibri"/>
              </a:rPr>
              <a:t> Employ* will find employ, employee, employer, employment.</a:t>
            </a:r>
            <a:endParaRPr lang="en-GB" sz="240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Parenthesis ( ): </a:t>
            </a:r>
            <a:r>
              <a:rPr lang="en-GB" sz="2400">
                <a:latin typeface="Calibri"/>
                <a:ea typeface="Calibri"/>
                <a:cs typeface="Calibri"/>
              </a:rPr>
              <a:t>Use brackets to group terms together and determine the order of the search. E.g. (leadership OR Management) AND “well-being” will return results which contain either ‘leadership’ or ‘management’ and ‘well-being’.</a:t>
            </a:r>
            <a:endParaRPr lang="en-GB" sz="2400" b="1">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60147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50751" y="1711037"/>
            <a:ext cx="574524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a:cs typeface="Calibri"/>
              </a:rPr>
              <a:t>Asking an AI tool, e.g. Perplexity or Co-Pilot to:</a:t>
            </a: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Provide a list of keywords to use in a library database search.</a:t>
            </a:r>
            <a:endParaRPr lang="en-GB" dirty="0">
              <a:latin typeface="Calibri Light"/>
              <a:ea typeface="Calibri Light"/>
              <a:cs typeface="Calibri Light"/>
            </a:endParaRP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Create a Boolean search string with those keywords.</a:t>
            </a:r>
            <a:endParaRPr lang="en-GB" dirty="0">
              <a:ea typeface="Calibri Light"/>
              <a:cs typeface="Calibri Light"/>
            </a:endParaRPr>
          </a:p>
          <a:p>
            <a:pPr algn="l"/>
            <a:endParaRPr lang="en-GB" sz="2400" dirty="0">
              <a:latin typeface="Calibri"/>
              <a:ea typeface="Calibri Light"/>
              <a:cs typeface="Calibri Light"/>
            </a:endParaRPr>
          </a:p>
        </p:txBody>
      </p:sp>
      <p:pic>
        <p:nvPicPr>
          <p:cNvPr id="5" name="Picture 4" descr="A white text with black text&#10;&#10;AI-generated content may be incorrect.">
            <a:extLst>
              <a:ext uri="{FF2B5EF4-FFF2-40B4-BE49-F238E27FC236}">
                <a16:creationId xmlns:a16="http://schemas.microsoft.com/office/drawing/2014/main" id="{328FB091-5000-342A-EB46-15904BC44CF0}"/>
              </a:ext>
            </a:extLst>
          </p:cNvPr>
          <p:cNvPicPr>
            <a:picLocks noChangeAspect="1"/>
          </p:cNvPicPr>
          <p:nvPr/>
        </p:nvPicPr>
        <p:blipFill>
          <a:blip r:embed="rId2"/>
          <a:stretch>
            <a:fillRect/>
          </a:stretch>
        </p:blipFill>
        <p:spPr>
          <a:xfrm>
            <a:off x="6462279" y="1715222"/>
            <a:ext cx="5478896" cy="42126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1E4472-9497-D376-8DF2-4280695632AE}"/>
              </a:ext>
            </a:extLst>
          </p:cNvPr>
          <p:cNvSpPr txBox="1"/>
          <p:nvPr/>
        </p:nvSpPr>
        <p:spPr>
          <a:xfrm>
            <a:off x="1958886" y="5558538"/>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hlinkClick r:id="rId3"/>
              </a:rPr>
              <a:t>Perplexity example</a:t>
            </a:r>
            <a:endParaRPr lang="en-GB" dirty="0">
              <a:latin typeface="Calibri"/>
              <a:ea typeface="Calibri"/>
              <a:cs typeface="Calibri"/>
            </a:endParaRPr>
          </a:p>
        </p:txBody>
      </p:sp>
    </p:spTree>
    <p:extLst>
      <p:ext uri="{BB962C8B-B14F-4D97-AF65-F5344CB8AC3E}">
        <p14:creationId xmlns:p14="http://schemas.microsoft.com/office/powerpoint/2010/main" val="1673827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p:txBody>
          <a:bodyPr/>
          <a:lstStyle/>
          <a:p>
            <a:r>
              <a:rPr lang="en-GB"/>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263675" y="1390727"/>
            <a:ext cx="4014609" cy="2277957"/>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a:latin typeface="Calibri"/>
                <a:ea typeface="Calibri"/>
                <a:cs typeface="Calibri"/>
              </a:rPr>
              <a:t>Use Boolean Operators.</a:t>
            </a:r>
          </a:p>
          <a:p>
            <a:pPr>
              <a:buFont typeface="Arial" panose="020B0604020202020204" pitchFamily="34" charset="0"/>
              <a:buChar char="•"/>
            </a:pPr>
            <a:r>
              <a:rPr lang="en-GB" sz="2400">
                <a:latin typeface="Calibri"/>
                <a:ea typeface="Calibri"/>
                <a:cs typeface="Calibri"/>
              </a:rPr>
              <a:t>Try truncation.</a:t>
            </a:r>
          </a:p>
          <a:p>
            <a:pPr>
              <a:buFont typeface="Arial" panose="020B0604020202020204" pitchFamily="34" charset="0"/>
              <a:buChar char="•"/>
            </a:pPr>
            <a:r>
              <a:rPr lang="en-GB" sz="2400">
                <a:latin typeface="Calibri"/>
                <a:ea typeface="Calibri"/>
                <a:cs typeface="Calibri"/>
              </a:rPr>
              <a:t>Apply phrase searching.</a:t>
            </a:r>
          </a:p>
          <a:p>
            <a:pPr>
              <a:buFont typeface="Arial" panose="020B0604020202020204" pitchFamily="34" charset="0"/>
              <a:buChar char="•"/>
            </a:pPr>
            <a:r>
              <a:rPr lang="en-GB" sz="2400">
                <a:latin typeface="Calibri"/>
                <a:ea typeface="Calibri"/>
                <a:cs typeface="Calibri"/>
              </a:rPr>
              <a:t>Experiment with drop down options.</a:t>
            </a:r>
          </a:p>
          <a:p>
            <a:pPr>
              <a:buFont typeface="Arial" panose="020B0604020202020204" pitchFamily="34" charset="0"/>
              <a:buChar char="•"/>
            </a:pPr>
            <a:r>
              <a:rPr lang="en-GB" sz="2400">
                <a:latin typeface="Calibri"/>
                <a:ea typeface="Calibri"/>
                <a:cs typeface="Calibri"/>
              </a:rPr>
              <a:t>Use filters to refine.</a:t>
            </a:r>
          </a:p>
          <a:p>
            <a:pPr marL="0" indent="0">
              <a:buNone/>
            </a:pPr>
            <a:endParaRPr lang="en-GB">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10828204" y="5799233"/>
            <a:ext cx="896293" cy="400110"/>
          </a:xfrm>
          <a:prstGeom prst="rect">
            <a:avLst/>
          </a:prstGeom>
          <a:noFill/>
        </p:spPr>
        <p:txBody>
          <a:bodyPr wrap="square" lIns="91440" tIns="45720" rIns="91440" bIns="45720" rtlCol="0" anchor="t">
            <a:spAutoFit/>
          </a:bodyPr>
          <a:lstStyle/>
          <a:p>
            <a:r>
              <a:rPr lang="en-GB" sz="2000" b="1" dirty="0">
                <a:hlinkClick r:id="rId2"/>
              </a:rPr>
              <a:t>Link</a:t>
            </a:r>
          </a:p>
        </p:txBody>
      </p:sp>
      <p:pic>
        <p:nvPicPr>
          <p:cNvPr id="8" name="Picture 7" descr="A screenshot of a computer&#10;&#10;AI-generated content may be incorrect.">
            <a:extLst>
              <a:ext uri="{FF2B5EF4-FFF2-40B4-BE49-F238E27FC236}">
                <a16:creationId xmlns:a16="http://schemas.microsoft.com/office/drawing/2014/main" id="{02ECA842-6C5D-826C-F051-4C2A457B13AE}"/>
              </a:ext>
            </a:extLst>
          </p:cNvPr>
          <p:cNvPicPr>
            <a:picLocks noChangeAspect="1"/>
          </p:cNvPicPr>
          <p:nvPr/>
        </p:nvPicPr>
        <p:blipFill>
          <a:blip r:embed="rId3"/>
          <a:stretch>
            <a:fillRect/>
          </a:stretch>
        </p:blipFill>
        <p:spPr>
          <a:xfrm>
            <a:off x="4276147" y="1540163"/>
            <a:ext cx="7692160" cy="377767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descr="A qr code with text&#10;&#10;AI-generated content may be incorrect.">
            <a:extLst>
              <a:ext uri="{FF2B5EF4-FFF2-40B4-BE49-F238E27FC236}">
                <a16:creationId xmlns:a16="http://schemas.microsoft.com/office/drawing/2014/main" id="{3C6969EE-2D21-1193-5BB0-B65B19E0501B}"/>
              </a:ext>
            </a:extLst>
          </p:cNvPr>
          <p:cNvPicPr>
            <a:picLocks noChangeAspect="1"/>
          </p:cNvPicPr>
          <p:nvPr/>
        </p:nvPicPr>
        <p:blipFill>
          <a:blip r:embed="rId4"/>
          <a:stretch>
            <a:fillRect/>
          </a:stretch>
        </p:blipFill>
        <p:spPr>
          <a:xfrm>
            <a:off x="873125" y="3896591"/>
            <a:ext cx="2571750" cy="1905000"/>
          </a:xfrm>
          <a:prstGeom prst="rect">
            <a:avLst/>
          </a:prstGeom>
        </p:spPr>
      </p:pic>
    </p:spTree>
    <p:extLst>
      <p:ext uri="{BB962C8B-B14F-4D97-AF65-F5344CB8AC3E}">
        <p14:creationId xmlns:p14="http://schemas.microsoft.com/office/powerpoint/2010/main" val="1365761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p:txBody>
          <a:bodyPr/>
          <a:lstStyle/>
          <a:p>
            <a:r>
              <a:rPr lang="en-GB" dirty="0"/>
              <a:t>Explore...</a:t>
            </a:r>
          </a:p>
        </p:txBody>
      </p:sp>
      <p:pic>
        <p:nvPicPr>
          <p:cNvPr id="5" name="Picture 4">
            <a:extLst>
              <a:ext uri="{FF2B5EF4-FFF2-40B4-BE49-F238E27FC236}">
                <a16:creationId xmlns:a16="http://schemas.microsoft.com/office/drawing/2014/main" id="{9A4AB86D-16D2-22D6-44F7-82C5014DF41C}"/>
              </a:ext>
            </a:extLst>
          </p:cNvPr>
          <p:cNvPicPr>
            <a:picLocks noChangeAspect="1"/>
          </p:cNvPicPr>
          <p:nvPr/>
        </p:nvPicPr>
        <p:blipFill>
          <a:blip r:embed="rId2"/>
          <a:stretch>
            <a:fillRect/>
          </a:stretch>
        </p:blipFill>
        <p:spPr>
          <a:xfrm>
            <a:off x="3228975" y="1455737"/>
            <a:ext cx="2535960" cy="475470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3"/>
          <a:stretch>
            <a:fillRect/>
          </a:stretch>
        </p:blipFill>
        <p:spPr>
          <a:xfrm>
            <a:off x="9007744" y="3640869"/>
            <a:ext cx="2580464" cy="83099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346363" y="1454728"/>
            <a:ext cx="269701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Check out the filters and note which databases and journals are hosting the articles and results.</a:t>
            </a:r>
            <a:endParaRPr lang="en-GB" sz="240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9005454" y="1454726"/>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Export your search into Google Scholar</a:t>
            </a:r>
            <a:endParaRPr lang="en-US" sz="240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a:off x="9986819" y="2447636"/>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0805413B-8E5C-55A7-158E-2F1BD5E4DFEB}"/>
              </a:ext>
            </a:extLst>
          </p:cNvPr>
          <p:cNvSpPr/>
          <p:nvPr/>
        </p:nvSpPr>
        <p:spPr>
          <a:xfrm rot="-5400000">
            <a:off x="2320636" y="3105727"/>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95C087F-924F-2AF8-68A6-CE9EE26C9EB5}"/>
              </a:ext>
            </a:extLst>
          </p:cNvPr>
          <p:cNvSpPr txBox="1"/>
          <p:nvPr/>
        </p:nvSpPr>
        <p:spPr>
          <a:xfrm>
            <a:off x="9107785" y="5196689"/>
            <a:ext cx="231768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hlinkClick r:id="rId4"/>
              </a:rPr>
              <a:t>Google Scholar result</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22025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521832" y="1819747"/>
            <a:ext cx="7502885" cy="37780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3486660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err="1">
                <a:cs typeface="Calibri Light"/>
                <a:hlinkClick r:id="rId2"/>
              </a:rPr>
              <a:t>LibKey</a:t>
            </a:r>
            <a:r>
              <a:rPr lang="en-GB">
                <a:cs typeface="Calibri Light"/>
                <a:hlinkClick r:id="rId2"/>
              </a:rPr>
              <a:t> Nomad:</a:t>
            </a:r>
            <a:endParaRPr lang="en-GB">
              <a:cs typeface="Calibri Light"/>
            </a:endParaRPr>
          </a:p>
          <a:p>
            <a:pPr>
              <a:buFont typeface="Arial" panose="05000000000000000000" pitchFamily="2" charset="2"/>
              <a:buChar char="•"/>
            </a:pPr>
            <a:r>
              <a:rPr lang="en-GB" sz="2400">
                <a:latin typeface="Calibri "/>
                <a:ea typeface="+mn-lt"/>
                <a:cs typeface="+mn-lt"/>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
              <a:ea typeface="+mn-lt"/>
              <a:cs typeface="+mn-lt"/>
            </a:endParaRPr>
          </a:p>
          <a:p>
            <a:pPr>
              <a:buFont typeface="Arial" panose="05000000000000000000" pitchFamily="2" charset="2"/>
              <a:buChar char="•"/>
            </a:pPr>
            <a:r>
              <a:rPr lang="en-GB" sz="2400">
                <a:latin typeface="Calibri "/>
                <a:ea typeface="+mn-lt"/>
                <a:cs typeface="+mn-lt"/>
              </a:rPr>
              <a:t>It is pre-installed on UWTSD devices.</a:t>
            </a:r>
          </a:p>
          <a:p>
            <a:pPr marL="0" indent="0">
              <a:buNone/>
            </a:pPr>
            <a:endParaRPr lang="en-GB" sz="240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537813" y="1709647"/>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2148574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1"/>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Check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rmAutofit fontScale="90000"/>
          </a:bodyPr>
          <a:lstStyle/>
          <a:p>
            <a:r>
              <a:rPr lang="en-GB" sz="4200"/>
              <a:t>Searching: 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a:t>
            </a:r>
          </a:p>
          <a:p>
            <a:pPr marL="0" indent="0">
              <a:buNone/>
            </a:pPr>
            <a:r>
              <a:rPr lang="en-GB" sz="260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981137" y="2964771"/>
            <a:ext cx="446659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594764" y="2632472"/>
            <a:ext cx="5063835" cy="33968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60001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p:txBody>
          <a:bodyPr/>
          <a:lstStyle/>
          <a:p>
            <a:r>
              <a:rPr lang="en-GB" dirty="0"/>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1690067" y="3175084"/>
            <a:ext cx="6731718" cy="31290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latin typeface="Calibri"/>
                <a:ea typeface="Calibri Light"/>
                <a:cs typeface="Calibri Light"/>
              </a:rPr>
              <a:t>Explore the A-Z database list tin the library catalogue to find the best databases for your topic.</a:t>
            </a:r>
            <a:r>
              <a:rPr lang="en-GB" sz="2000" b="1" dirty="0">
                <a:latin typeface="Calibri"/>
                <a:ea typeface="Calibri Light"/>
                <a:cs typeface="Calibri Light"/>
              </a:rPr>
              <a:t> </a:t>
            </a:r>
            <a:endParaRPr lang="en-US" sz="2000" dirty="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dirty="0">
                <a:solidFill>
                  <a:srgbClr val="FF0000"/>
                </a:solidFill>
                <a:latin typeface="Calibri"/>
                <a:ea typeface="Calibri Light"/>
                <a:cs typeface="Calibri"/>
              </a:rPr>
              <a:t>YOU</a:t>
            </a:r>
            <a:r>
              <a:rPr lang="en-GB" sz="2000" dirty="0">
                <a:latin typeface="Calibri"/>
                <a:ea typeface="Calibri Light"/>
                <a:cs typeface="Calibri"/>
              </a:rPr>
              <a:t> must decide which databases to search and what keywords to use.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Look out for </a:t>
            </a:r>
            <a:r>
              <a:rPr lang="en-GB" sz="2000" dirty="0">
                <a:solidFill>
                  <a:srgbClr val="FF0000"/>
                </a:solidFill>
                <a:latin typeface="Calibri"/>
                <a:ea typeface="Calibri Light"/>
                <a:cs typeface="Calibri"/>
              </a:rPr>
              <a:t>peer-reviewed</a:t>
            </a:r>
            <a:r>
              <a:rPr lang="en-GB" sz="2000" dirty="0">
                <a:latin typeface="Calibri"/>
                <a:ea typeface="Calibri Light"/>
                <a:cs typeface="Calibri"/>
              </a:rPr>
              <a:t> journal articles.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dirty="0">
                <a:latin typeface="Calibri"/>
                <a:ea typeface="Calibri Light"/>
                <a:cs typeface="Calibri"/>
              </a:rPr>
              <a:t>Use the extensive filters to expand and refine your results.</a:t>
            </a:r>
            <a:endParaRPr lang="en-US" sz="2000" dirty="0">
              <a:latin typeface="Calibri"/>
              <a:ea typeface="Calibri Light"/>
              <a:cs typeface="Calibri"/>
            </a:endParaRPr>
          </a:p>
          <a:p>
            <a:endParaRPr lang="en-GB" sz="2000" b="1" dirty="0">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908215"/>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Calibri "/>
              </a:rPr>
              <a:t>Record which databases, journals, websites etc, host the information you find. </a:t>
            </a:r>
          </a:p>
          <a:p>
            <a:pPr marL="342900" indent="-342900">
              <a:buFont typeface="Arial" panose="020B0604020202020204" pitchFamily="34" charset="0"/>
              <a:buChar char="•"/>
            </a:pPr>
            <a:r>
              <a:rPr lang="en-GB" sz="2000" dirty="0">
                <a:latin typeface="Calibri "/>
              </a:rPr>
              <a:t>Repeat your search strategy in individual databases. </a:t>
            </a:r>
          </a:p>
          <a:p>
            <a:pPr marL="342900" indent="-342900">
              <a:buFont typeface="Arial" panose="020B0604020202020204" pitchFamily="34" charset="0"/>
              <a:buChar char="•"/>
            </a:pPr>
            <a:r>
              <a:rPr lang="en-GB" sz="2000" dirty="0">
                <a:latin typeface="Calibri "/>
              </a:rPr>
              <a:t>Try some of the following databases (</a:t>
            </a:r>
            <a:r>
              <a:rPr lang="en-GB" sz="2000" b="1" dirty="0">
                <a:latin typeface="Calibri"/>
                <a:ea typeface="Calibri Light"/>
                <a:cs typeface="Calibri Light"/>
              </a:rPr>
              <a:t>note:</a:t>
            </a:r>
            <a:r>
              <a:rPr lang="en-GB" sz="2000" dirty="0">
                <a:latin typeface="Calibri"/>
                <a:ea typeface="Calibri Light"/>
                <a:cs typeface="Calibri Light"/>
              </a:rPr>
              <a:t> </a:t>
            </a:r>
            <a:r>
              <a:rPr lang="en-GB" sz="2000" b="1" dirty="0">
                <a:latin typeface="Calibri"/>
                <a:ea typeface="Calibri Light"/>
                <a:cs typeface="Calibri Light"/>
              </a:rPr>
              <a:t>It will depend on your research question</a:t>
            </a:r>
            <a:r>
              <a:rPr lang="en-GB" sz="2000" dirty="0">
                <a:latin typeface="Calibri"/>
                <a:ea typeface="Calibri Light"/>
                <a:cs typeface="Calibri Light"/>
              </a:rPr>
              <a:t>). </a:t>
            </a:r>
            <a:endParaRPr lang="en-US" sz="2000" dirty="0">
              <a:latin typeface="Calibri"/>
              <a:ea typeface="Calibri Light"/>
              <a:cs typeface="Calibri"/>
            </a:endParaRPr>
          </a:p>
          <a:p>
            <a:endParaRPr lang="en-GB" sz="2000" dirty="0">
              <a:latin typeface="Calibri "/>
            </a:endParaRPr>
          </a:p>
          <a:p>
            <a:pPr marL="342900" indent="-342900">
              <a:buFont typeface="Arial" panose="020B0604020202020204" pitchFamily="34" charset="0"/>
              <a:buChar char="•"/>
            </a:pPr>
            <a:endParaRPr lang="en-US" sz="2000" dirty="0">
              <a:latin typeface="Calibri "/>
            </a:endParaRPr>
          </a:p>
          <a:p>
            <a:endParaRPr lang="en-US" dirty="0"/>
          </a:p>
        </p:txBody>
      </p:sp>
    </p:spTree>
    <p:extLst>
      <p:ext uri="{BB962C8B-B14F-4D97-AF65-F5344CB8AC3E}">
        <p14:creationId xmlns:p14="http://schemas.microsoft.com/office/powerpoint/2010/main" val="2752544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4CA69-21D5-4488-F178-295FA0A291F2}"/>
              </a:ext>
            </a:extLst>
          </p:cNvPr>
          <p:cNvSpPr>
            <a:spLocks noGrp="1"/>
          </p:cNvSpPr>
          <p:nvPr>
            <p:ph type="title"/>
          </p:nvPr>
        </p:nvSpPr>
        <p:spPr/>
        <p:txBody>
          <a:bodyPr/>
          <a:lstStyle/>
          <a:p>
            <a:r>
              <a:rPr lang="en-US" dirty="0"/>
              <a:t>Databases</a:t>
            </a:r>
          </a:p>
        </p:txBody>
      </p:sp>
      <p:sp>
        <p:nvSpPr>
          <p:cNvPr id="6" name="TextBox 5">
            <a:extLst>
              <a:ext uri="{FF2B5EF4-FFF2-40B4-BE49-F238E27FC236}">
                <a16:creationId xmlns:a16="http://schemas.microsoft.com/office/drawing/2014/main" id="{F399A424-88DF-D7B4-DBCF-3C6D65F3BAA5}"/>
              </a:ext>
            </a:extLst>
          </p:cNvPr>
          <p:cNvSpPr txBox="1"/>
          <p:nvPr/>
        </p:nvSpPr>
        <p:spPr>
          <a:xfrm>
            <a:off x="7767016" y="1550396"/>
            <a:ext cx="411113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Examples include:</a:t>
            </a:r>
          </a:p>
          <a:p>
            <a:endParaRPr lang="en-GB" sz="2400" dirty="0">
              <a:latin typeface="Calibri"/>
              <a:ea typeface="Calibri Light"/>
              <a:cs typeface="Calibri Light"/>
            </a:endParaRPr>
          </a:p>
          <a:p>
            <a:r>
              <a:rPr lang="en-GB" sz="2400" dirty="0">
                <a:latin typeface="Calibri"/>
                <a:ea typeface="Calibri Light"/>
                <a:cs typeface="Calibri Light"/>
                <a:hlinkClick r:id="rId2"/>
              </a:rPr>
              <a:t>Academic Search Premier</a:t>
            </a:r>
            <a:endParaRPr lang="en-GB" sz="2400" dirty="0">
              <a:latin typeface="Calibri"/>
              <a:ea typeface="Calibri Light"/>
              <a:cs typeface="Calibri Light"/>
            </a:endParaRPr>
          </a:p>
          <a:p>
            <a:r>
              <a:rPr lang="en-GB" sz="2400" dirty="0">
                <a:latin typeface="Calibri"/>
                <a:ea typeface="Calibri Light"/>
                <a:cs typeface="Calibri Light"/>
                <a:hlinkClick r:id="rId2"/>
              </a:rPr>
              <a:t>Business Source Complete</a:t>
            </a:r>
            <a:endParaRPr lang="en-GB" sz="2400" dirty="0">
              <a:latin typeface="Calibri"/>
              <a:ea typeface="Calibri Light"/>
              <a:cs typeface="Calibri Light"/>
            </a:endParaRPr>
          </a:p>
          <a:p>
            <a:r>
              <a:rPr lang="en-GB" sz="2400" dirty="0">
                <a:latin typeface="Calibri"/>
                <a:ea typeface="Calibri Light"/>
                <a:cs typeface="Calibri Light"/>
                <a:hlinkClick r:id="rId3"/>
              </a:rPr>
              <a:t>ABI/Inform</a:t>
            </a:r>
            <a:endParaRPr lang="en-GB" sz="2400" dirty="0">
              <a:latin typeface="Calibri"/>
              <a:ea typeface="Calibri Light"/>
              <a:cs typeface="Calibri Light"/>
            </a:endParaRPr>
          </a:p>
          <a:p>
            <a:r>
              <a:rPr lang="en-GB" sz="2400" dirty="0">
                <a:latin typeface="Calibri"/>
                <a:ea typeface="Calibri Light"/>
                <a:cs typeface="Calibri Light"/>
                <a:hlinkClick r:id="rId4"/>
              </a:rPr>
              <a:t>ProQuest Central</a:t>
            </a:r>
            <a:endParaRPr lang="en-GB" sz="2400" dirty="0">
              <a:latin typeface="Calibri"/>
              <a:ea typeface="Calibri Light"/>
              <a:cs typeface="Calibri Light"/>
            </a:endParaRPr>
          </a:p>
          <a:p>
            <a:r>
              <a:rPr lang="en-GB" sz="2400" dirty="0">
                <a:latin typeface="Calibri"/>
                <a:ea typeface="Calibri Light"/>
                <a:cs typeface="Calibri Light"/>
                <a:hlinkClick r:id="rId5"/>
              </a:rPr>
              <a:t>Wiley Online Cochrane</a:t>
            </a:r>
            <a:endParaRPr lang="en-GB" sz="2400" dirty="0">
              <a:latin typeface="Calibri"/>
              <a:ea typeface="Calibri Light"/>
              <a:cs typeface="Calibri Light"/>
            </a:endParaRPr>
          </a:p>
          <a:p>
            <a:endParaRPr lang="en-GB" sz="2400" dirty="0">
              <a:latin typeface="Calibri"/>
              <a:ea typeface="Calibri Light"/>
              <a:cs typeface="Calibri Light"/>
            </a:endParaRPr>
          </a:p>
          <a:p>
            <a:r>
              <a:rPr lang="en-GB" sz="2400" dirty="0">
                <a:latin typeface="Calibri"/>
                <a:ea typeface="Calibri Light"/>
                <a:cs typeface="Calibri Light"/>
              </a:rPr>
              <a:t>Audio visual databases include:</a:t>
            </a:r>
          </a:p>
          <a:p>
            <a:r>
              <a:rPr lang="en-GB" sz="2400" dirty="0">
                <a:latin typeface="Calibri"/>
                <a:ea typeface="Calibri Light"/>
                <a:cs typeface="Calibri Light"/>
                <a:hlinkClick r:id="rId6"/>
              </a:rPr>
              <a:t>Henry Stewart Talks</a:t>
            </a:r>
            <a:endParaRPr lang="en-GB" sz="2400" dirty="0">
              <a:latin typeface="Calibri"/>
              <a:ea typeface="Calibri Light"/>
              <a:cs typeface="Calibri Light"/>
            </a:endParaRPr>
          </a:p>
          <a:p>
            <a:r>
              <a:rPr lang="en-GB" sz="2400" dirty="0">
                <a:latin typeface="Calibri"/>
                <a:ea typeface="Calibri Light"/>
                <a:cs typeface="Calibri Light"/>
                <a:hlinkClick r:id="rId7"/>
              </a:rPr>
              <a:t>Box of Broadcasts</a:t>
            </a:r>
            <a:endParaRPr lang="en-GB" sz="2400" dirty="0">
              <a:latin typeface="Calibri"/>
              <a:ea typeface="Calibri Light"/>
              <a:cs typeface="Calibri Light"/>
            </a:endParaRPr>
          </a:p>
          <a:p>
            <a:endParaRPr lang="en-GB" sz="2400" dirty="0">
              <a:latin typeface="Calibri"/>
              <a:ea typeface="Calibri Light"/>
              <a:cs typeface="Calibri Light"/>
            </a:endParaRPr>
          </a:p>
          <a:p>
            <a:endParaRPr lang="en-GB" sz="2400" dirty="0">
              <a:latin typeface="Calibri"/>
              <a:ea typeface="Calibri Light"/>
              <a:cs typeface="Calibri Light"/>
              <a:hlinkClick r:id="" action="ppaction://noaction"/>
            </a:endParaRPr>
          </a:p>
        </p:txBody>
      </p:sp>
      <p:pic>
        <p:nvPicPr>
          <p:cNvPr id="8" name="Picture 7">
            <a:extLst>
              <a:ext uri="{FF2B5EF4-FFF2-40B4-BE49-F238E27FC236}">
                <a16:creationId xmlns:a16="http://schemas.microsoft.com/office/drawing/2014/main" id="{AB9C7202-573E-2716-3245-C4DF01E841F5}"/>
              </a:ext>
            </a:extLst>
          </p:cNvPr>
          <p:cNvPicPr>
            <a:picLocks noChangeAspect="1"/>
          </p:cNvPicPr>
          <p:nvPr/>
        </p:nvPicPr>
        <p:blipFill>
          <a:blip r:embed="rId8"/>
          <a:stretch>
            <a:fillRect/>
          </a:stretch>
        </p:blipFill>
        <p:spPr>
          <a:xfrm>
            <a:off x="513030" y="1828862"/>
            <a:ext cx="6972281" cy="3832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67786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Record by referencing correctly</a:t>
            </a:r>
            <a:endParaRPr lang="en-GB" sz="2000" b="1">
              <a:solidFill>
                <a:schemeClr val="bg1"/>
              </a:solidFill>
              <a:ea typeface="Calibri Light"/>
              <a:cs typeface="Calibri Light"/>
            </a:endParaRPr>
          </a:p>
        </p:txBody>
      </p:sp>
    </p:spTree>
    <p:extLst>
      <p:ext uri="{BB962C8B-B14F-4D97-AF65-F5344CB8AC3E}">
        <p14:creationId xmlns:p14="http://schemas.microsoft.com/office/powerpoint/2010/main" val="3671601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00C1CE-5F05-8B8B-1306-C0F93127E928}"/>
              </a:ext>
            </a:extLst>
          </p:cNvPr>
          <p:cNvPicPr>
            <a:picLocks noChangeAspect="1"/>
          </p:cNvPicPr>
          <p:nvPr/>
        </p:nvPicPr>
        <p:blipFill>
          <a:blip r:embed="rId2"/>
          <a:stretch>
            <a:fillRect/>
          </a:stretch>
        </p:blipFill>
        <p:spPr>
          <a:xfrm>
            <a:off x="3763559" y="2079581"/>
            <a:ext cx="7783878" cy="39400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lstStyle/>
          <a:p>
            <a:r>
              <a:rPr lang="en-GB" dirty="0"/>
              <a:t>Need help identifying a topic?</a:t>
            </a:r>
          </a:p>
        </p:txBody>
      </p:sp>
      <p:sp>
        <p:nvSpPr>
          <p:cNvPr id="8" name="TextBox 7">
            <a:extLst>
              <a:ext uri="{FF2B5EF4-FFF2-40B4-BE49-F238E27FC236}">
                <a16:creationId xmlns:a16="http://schemas.microsoft.com/office/drawing/2014/main" id="{8A61C095-FA95-9C59-22F3-B8BD672E8116}"/>
              </a:ext>
            </a:extLst>
          </p:cNvPr>
          <p:cNvSpPr txBox="1"/>
          <p:nvPr/>
        </p:nvSpPr>
        <p:spPr>
          <a:xfrm>
            <a:off x="134879" y="2093041"/>
            <a:ext cx="2572019" cy="646331"/>
          </a:xfrm>
          <a:prstGeom prst="rect">
            <a:avLst/>
          </a:prstGeom>
          <a:noFill/>
        </p:spPr>
        <p:txBody>
          <a:bodyPr wrap="square" rtlCol="0">
            <a:spAutoFit/>
          </a:bodyPr>
          <a:lstStyle/>
          <a:p>
            <a:r>
              <a:rPr lang="en-GB" dirty="0">
                <a:latin typeface="Calibri "/>
              </a:rPr>
              <a:t>Main menu bar in library catalogue.</a:t>
            </a:r>
          </a:p>
        </p:txBody>
      </p:sp>
      <p:sp>
        <p:nvSpPr>
          <p:cNvPr id="9" name="Arrow: Right 8">
            <a:extLst>
              <a:ext uri="{FF2B5EF4-FFF2-40B4-BE49-F238E27FC236}">
                <a16:creationId xmlns:a16="http://schemas.microsoft.com/office/drawing/2014/main" id="{5650F71A-2210-99DC-AA97-070597D48B63}"/>
              </a:ext>
            </a:extLst>
          </p:cNvPr>
          <p:cNvSpPr/>
          <p:nvPr/>
        </p:nvSpPr>
        <p:spPr>
          <a:xfrm>
            <a:off x="2682855" y="2093041"/>
            <a:ext cx="2758194"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591342D-DB70-45B5-14A6-50A4EA37B346}"/>
              </a:ext>
            </a:extLst>
          </p:cNvPr>
          <p:cNvSpPr/>
          <p:nvPr/>
        </p:nvSpPr>
        <p:spPr>
          <a:xfrm>
            <a:off x="5528034" y="2079581"/>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782179" y="3811273"/>
            <a:ext cx="2190643" cy="369332"/>
          </a:xfrm>
          <a:prstGeom prst="rect">
            <a:avLst/>
          </a:prstGeom>
          <a:noFill/>
        </p:spPr>
        <p:txBody>
          <a:bodyPr wrap="square" rtlCol="0">
            <a:spAutoFit/>
          </a:bodyPr>
          <a:lstStyle/>
          <a:p>
            <a:r>
              <a:rPr lang="en-GB" dirty="0">
                <a:latin typeface="Calibri "/>
              </a:rPr>
              <a:t>Search with filters</a:t>
            </a:r>
          </a:p>
        </p:txBody>
      </p:sp>
      <p:sp>
        <p:nvSpPr>
          <p:cNvPr id="13" name="Arrow: Right 12">
            <a:extLst>
              <a:ext uri="{FF2B5EF4-FFF2-40B4-BE49-F238E27FC236}">
                <a16:creationId xmlns:a16="http://schemas.microsoft.com/office/drawing/2014/main" id="{76225C81-DF50-39CD-76A1-43B9253815B1}"/>
              </a:ext>
            </a:extLst>
          </p:cNvPr>
          <p:cNvSpPr/>
          <p:nvPr/>
        </p:nvSpPr>
        <p:spPr>
          <a:xfrm>
            <a:off x="2682854" y="3044116"/>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F9E1ECE-8503-CEAA-FEC1-2B0091885AEA}"/>
              </a:ext>
            </a:extLst>
          </p:cNvPr>
          <p:cNvSpPr txBox="1"/>
          <p:nvPr/>
        </p:nvSpPr>
        <p:spPr>
          <a:xfrm>
            <a:off x="995902" y="2892925"/>
            <a:ext cx="1710996" cy="369332"/>
          </a:xfrm>
          <a:prstGeom prst="rect">
            <a:avLst/>
          </a:prstGeom>
          <a:noFill/>
        </p:spPr>
        <p:txBody>
          <a:bodyPr wrap="square" rtlCol="0">
            <a:spAutoFit/>
          </a:bodyPr>
          <a:lstStyle/>
          <a:p>
            <a:r>
              <a:rPr lang="en-GB" dirty="0">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682855" y="4540218"/>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1002212" y="4540218"/>
            <a:ext cx="1970610" cy="369332"/>
          </a:xfrm>
          <a:prstGeom prst="rect">
            <a:avLst/>
          </a:prstGeom>
          <a:noFill/>
        </p:spPr>
        <p:txBody>
          <a:bodyPr wrap="square" rtlCol="0">
            <a:spAutoFit/>
          </a:bodyPr>
          <a:lstStyle/>
          <a:p>
            <a:r>
              <a:rPr lang="en-GB" dirty="0">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41614" y="5473233"/>
            <a:ext cx="2376532" cy="646331"/>
          </a:xfrm>
          <a:prstGeom prst="rect">
            <a:avLst/>
          </a:prstGeom>
          <a:noFill/>
        </p:spPr>
        <p:txBody>
          <a:bodyPr wrap="square" rtlCol="0">
            <a:spAutoFit/>
          </a:bodyPr>
          <a:lstStyle/>
          <a:p>
            <a:r>
              <a:rPr lang="en-GB" b="1" dirty="0">
                <a:solidFill>
                  <a:schemeClr val="accent2"/>
                </a:solidFill>
                <a:latin typeface="Calibri "/>
              </a:rPr>
              <a:t>N.B. You must sign into the library to use.</a:t>
            </a:r>
          </a:p>
        </p:txBody>
      </p:sp>
      <p:sp>
        <p:nvSpPr>
          <p:cNvPr id="2" name="TextBox 1">
            <a:extLst>
              <a:ext uri="{FF2B5EF4-FFF2-40B4-BE49-F238E27FC236}">
                <a16:creationId xmlns:a16="http://schemas.microsoft.com/office/drawing/2014/main" id="{AC236686-C38E-0E87-679A-07261A80B2A0}"/>
              </a:ext>
            </a:extLst>
          </p:cNvPr>
          <p:cNvSpPr txBox="1"/>
          <p:nvPr/>
        </p:nvSpPr>
        <p:spPr>
          <a:xfrm>
            <a:off x="134879" y="1324558"/>
            <a:ext cx="10100859" cy="369332"/>
          </a:xfrm>
          <a:prstGeom prst="rect">
            <a:avLst/>
          </a:prstGeom>
          <a:noFill/>
        </p:spPr>
        <p:txBody>
          <a:bodyPr wrap="square" rtlCol="0">
            <a:spAutoFit/>
          </a:bodyPr>
          <a:lstStyle/>
          <a:p>
            <a:pPr marL="0" indent="0">
              <a:buNone/>
            </a:pPr>
            <a:r>
              <a:rPr lang="en-GB" b="1" dirty="0">
                <a:latin typeface="Calibri" panose="020F0502020204030204" pitchFamily="34" charset="0"/>
                <a:cs typeface="Calibri" panose="020F0502020204030204" pitchFamily="34" charset="0"/>
              </a:rPr>
              <a:t>Try the new ‘AI Research Tool’ in the library catalogue. </a:t>
            </a:r>
          </a:p>
        </p:txBody>
      </p:sp>
      <p:sp>
        <p:nvSpPr>
          <p:cNvPr id="6" name="Arrow: Right 5">
            <a:extLst>
              <a:ext uri="{FF2B5EF4-FFF2-40B4-BE49-F238E27FC236}">
                <a16:creationId xmlns:a16="http://schemas.microsoft.com/office/drawing/2014/main" id="{BA6E26C4-32D9-23C9-EAEA-FBDE43588FCA}"/>
              </a:ext>
            </a:extLst>
          </p:cNvPr>
          <p:cNvSpPr/>
          <p:nvPr/>
        </p:nvSpPr>
        <p:spPr>
          <a:xfrm>
            <a:off x="2682853" y="3844001"/>
            <a:ext cx="375958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4817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What it searches…</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279444" y="2917258"/>
            <a:ext cx="10931725" cy="3211939"/>
          </a:xfrm>
        </p:spPr>
        <p:txBody>
          <a:bodyPr vert="horz" lIns="91440" tIns="45720" rIns="91440" bIns="45720" rtlCol="0" anchor="t">
            <a:normAutofit/>
          </a:bodyPr>
          <a:lstStyle/>
          <a:p>
            <a:pPr>
              <a:lnSpc>
                <a:spcPct val="100000"/>
              </a:lnSpc>
              <a:spcBef>
                <a:spcPts val="0"/>
              </a:spcBef>
              <a:buFont typeface="Arial" panose="020B0604020202020204" pitchFamily="34" charset="0"/>
              <a:buChar char="•"/>
            </a:pPr>
            <a:r>
              <a:rPr lang="en-GB" sz="2200" dirty="0">
                <a:solidFill>
                  <a:srgbClr val="2B2B29"/>
                </a:solidFill>
                <a:latin typeface="Calibri"/>
                <a:ea typeface="Calibri"/>
                <a:cs typeface="Calibri"/>
              </a:rPr>
              <a:t>The CDI contains </a:t>
            </a:r>
            <a:r>
              <a:rPr lang="en-GB" sz="2200" b="0" i="0" dirty="0">
                <a:solidFill>
                  <a:srgbClr val="2B2B29"/>
                </a:solidFill>
                <a:effectLst/>
                <a:latin typeface="Calibri"/>
                <a:ea typeface="Calibri"/>
                <a:cs typeface="Calibri"/>
              </a:rPr>
              <a:t>over 5 billion records and from thousands of sources available </a:t>
            </a:r>
            <a:r>
              <a:rPr lang="en-GB" sz="2200" dirty="0">
                <a:solidFill>
                  <a:srgbClr val="2B2B29"/>
                </a:solidFill>
                <a:latin typeface="Calibri"/>
                <a:ea typeface="Calibri"/>
                <a:cs typeface="Calibri"/>
              </a:rPr>
              <a:t>not only our catalogue but other institutions c and open access databases. </a:t>
            </a:r>
            <a:r>
              <a:rPr lang="en-GB" sz="2200" b="1" dirty="0">
                <a:solidFill>
                  <a:srgbClr val="2B2B29"/>
                </a:solidFill>
                <a:latin typeface="Calibri"/>
                <a:ea typeface="Calibri"/>
                <a:cs typeface="Calibri"/>
              </a:rPr>
              <a:t>Note: You will only have full access to those which are free to view or subscribed to by us. </a:t>
            </a:r>
          </a:p>
          <a:p>
            <a:pPr>
              <a:lnSpc>
                <a:spcPct val="100000"/>
              </a:lnSpc>
              <a:spcBef>
                <a:spcPts val="0"/>
              </a:spcBef>
              <a:buFont typeface="Arial" panose="020B0604020202020204" pitchFamily="34" charset="0"/>
              <a:buChar char="•"/>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dirty="0">
                <a:solidFill>
                  <a:srgbClr val="2B2B29"/>
                </a:solidFill>
                <a:latin typeface="Calibri"/>
                <a:ea typeface="Calibri"/>
                <a:cs typeface="Calibri"/>
              </a:rPr>
              <a:t>It only searches those databases which have given their permission to be included in the search or are compatible. This means </a:t>
            </a:r>
            <a:r>
              <a:rPr lang="en-GB" sz="2200" b="1" dirty="0">
                <a:solidFill>
                  <a:srgbClr val="2B2B29"/>
                </a:solidFill>
                <a:latin typeface="Calibri"/>
                <a:ea typeface="Calibri"/>
                <a:cs typeface="Calibri"/>
              </a:rPr>
              <a:t>some of our databases are not included in the search.</a:t>
            </a:r>
          </a:p>
          <a:p>
            <a:pPr marL="0" indent="0">
              <a:lnSpc>
                <a:spcPct val="100000"/>
              </a:lnSpc>
              <a:spcBef>
                <a:spcPts val="0"/>
              </a:spcBef>
              <a:buNone/>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b="1" dirty="0">
                <a:solidFill>
                  <a:schemeClr val="accent2"/>
                </a:solidFill>
                <a:latin typeface="Calibri"/>
                <a:ea typeface="Calibri"/>
                <a:cs typeface="Calibri"/>
              </a:rPr>
              <a:t>You will need to search all relevant databases to ensure a comprehensive search of the literature.</a:t>
            </a: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endParaRPr lang="en-GB" sz="2200" b="0" i="0" dirty="0">
              <a:solidFill>
                <a:srgbClr val="2B2B29"/>
              </a:solidFill>
              <a:effectLst/>
              <a:latin typeface="Calibri"/>
              <a:ea typeface="Calibri"/>
              <a:cs typeface="Calibri"/>
            </a:endParaRPr>
          </a:p>
          <a:p>
            <a:pPr>
              <a:lnSpc>
                <a:spcPct val="100000"/>
              </a:lnSpc>
              <a:spcBef>
                <a:spcPts val="0"/>
              </a:spcBef>
              <a:buFont typeface="Arial" panose="020B0604020202020204" pitchFamily="34" charset="0"/>
              <a:buChar char="•"/>
            </a:pPr>
            <a:endParaRPr lang="en-GB" sz="2200" b="0" i="0" dirty="0">
              <a:solidFill>
                <a:srgbClr val="2B2B29"/>
              </a:solidFill>
              <a:effectLst/>
              <a:latin typeface="Calibri"/>
              <a:ea typeface="Calibri"/>
              <a:cs typeface="Calibri"/>
            </a:endParaRPr>
          </a:p>
          <a:p>
            <a:pPr marL="0" indent="0">
              <a:lnSpc>
                <a:spcPct val="100000"/>
              </a:lnSpc>
              <a:spcBef>
                <a:spcPts val="0"/>
              </a:spcBef>
              <a:buNone/>
            </a:pPr>
            <a:endParaRPr lang="en-GB" sz="2200" dirty="0">
              <a:solidFill>
                <a:srgbClr val="2B2B29"/>
              </a:solidFill>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a:buFont typeface="Arial" panose="05000000000000000000" pitchFamily="2" charset="2"/>
              <a:buChar char="•"/>
            </a:pPr>
            <a:endParaRPr lang="en-US" sz="2200"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
        <p:nvSpPr>
          <p:cNvPr id="4" name="TextBox 3">
            <a:extLst>
              <a:ext uri="{FF2B5EF4-FFF2-40B4-BE49-F238E27FC236}">
                <a16:creationId xmlns:a16="http://schemas.microsoft.com/office/drawing/2014/main" id="{05D116AA-C8E6-59A6-D295-01CEA1E26AD0}"/>
              </a:ext>
            </a:extLst>
          </p:cNvPr>
          <p:cNvSpPr txBox="1"/>
          <p:nvPr/>
        </p:nvSpPr>
        <p:spPr>
          <a:xfrm>
            <a:off x="5745306" y="1432628"/>
            <a:ext cx="6333786" cy="1345049"/>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000" b="1" dirty="0">
                <a:latin typeface="Calibri"/>
                <a:ea typeface="Calibri"/>
                <a:cs typeface="Calibri"/>
              </a:rPr>
              <a:t>Infoskills Units: </a:t>
            </a:r>
            <a:r>
              <a:rPr lang="en-GB" sz="2000" b="1" dirty="0">
                <a:latin typeface="Calibri"/>
                <a:ea typeface="Calibri"/>
                <a:cs typeface="Calibri"/>
                <a:hlinkClick r:id="rId2"/>
              </a:rPr>
              <a:t>Further searching techniques</a:t>
            </a:r>
            <a:r>
              <a:rPr lang="en-GB" sz="2000" b="1" dirty="0">
                <a:latin typeface="Calibri"/>
                <a:ea typeface="Calibri"/>
                <a:cs typeface="Calibri"/>
                <a:hlinkClick r:id="rId3"/>
              </a:rPr>
              <a:t>.</a:t>
            </a:r>
            <a:endParaRPr lang="en-GB" sz="2000" b="1" dirty="0">
              <a:latin typeface="Calibri"/>
              <a:ea typeface="Calibri"/>
              <a:cs typeface="Calibri"/>
            </a:endParaRPr>
          </a:p>
          <a:p>
            <a:endParaRPr lang="en-GB" dirty="0">
              <a:latin typeface="Calibri"/>
              <a:ea typeface="Calibri"/>
              <a:cs typeface="Calibri"/>
            </a:endParaRPr>
          </a:p>
        </p:txBody>
      </p:sp>
      <p:sp>
        <p:nvSpPr>
          <p:cNvPr id="5" name="TextBox 4">
            <a:extLst>
              <a:ext uri="{FF2B5EF4-FFF2-40B4-BE49-F238E27FC236}">
                <a16:creationId xmlns:a16="http://schemas.microsoft.com/office/drawing/2014/main" id="{1D9EF815-6D29-4D5A-3151-2E0FBFC54C49}"/>
              </a:ext>
            </a:extLst>
          </p:cNvPr>
          <p:cNvSpPr txBox="1"/>
          <p:nvPr/>
        </p:nvSpPr>
        <p:spPr>
          <a:xfrm>
            <a:off x="279444" y="1392682"/>
            <a:ext cx="5042780" cy="1384995"/>
          </a:xfrm>
          <a:prstGeom prst="rect">
            <a:avLst/>
          </a:prstGeom>
          <a:noFill/>
        </p:spPr>
        <p:txBody>
          <a:bodyPr wrap="square" rtlCol="0">
            <a:spAutoFit/>
          </a:bodyPr>
          <a:lstStyle/>
          <a:p>
            <a:r>
              <a:rPr lang="en-GB" sz="2400" b="1" dirty="0">
                <a:solidFill>
                  <a:srgbClr val="2B2B29"/>
                </a:solidFill>
                <a:latin typeface="Calibri"/>
                <a:ea typeface="Calibri"/>
                <a:cs typeface="Calibri"/>
              </a:rPr>
              <a:t>It searches across the Central Discovery Index (CDI) in the library. </a:t>
            </a:r>
          </a:p>
          <a:p>
            <a:endParaRPr lang="en-GB" dirty="0">
              <a:solidFill>
                <a:srgbClr val="2B2B29"/>
              </a:solidFill>
              <a:latin typeface="Calibri"/>
              <a:ea typeface="Calibri"/>
              <a:cs typeface="Calibri"/>
            </a:endParaRPr>
          </a:p>
          <a:p>
            <a:endParaRPr lang="en-US" dirty="0"/>
          </a:p>
        </p:txBody>
      </p:sp>
    </p:spTree>
    <p:extLst>
      <p:ext uri="{BB962C8B-B14F-4D97-AF65-F5344CB8AC3E}">
        <p14:creationId xmlns:p14="http://schemas.microsoft.com/office/powerpoint/2010/main" val="25918860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CD14-960C-67C3-F349-6CD0FDFA479D}"/>
              </a:ext>
            </a:extLst>
          </p:cNvPr>
          <p:cNvSpPr>
            <a:spLocks noGrp="1"/>
          </p:cNvSpPr>
          <p:nvPr>
            <p:ph type="title"/>
          </p:nvPr>
        </p:nvSpPr>
        <p:spPr/>
        <p:txBody>
          <a:bodyPr/>
          <a:lstStyle/>
          <a:p>
            <a:r>
              <a:rPr lang="en-GB"/>
              <a:t>Primo Research Assistant tool</a:t>
            </a:r>
            <a:endParaRPr lang="en-US"/>
          </a:p>
        </p:txBody>
      </p:sp>
      <p:sp>
        <p:nvSpPr>
          <p:cNvPr id="6" name="TextBox 5">
            <a:extLst>
              <a:ext uri="{FF2B5EF4-FFF2-40B4-BE49-F238E27FC236}">
                <a16:creationId xmlns:a16="http://schemas.microsoft.com/office/drawing/2014/main" id="{864CD561-48BE-FDFA-E160-4E9756FA7BF0}"/>
              </a:ext>
            </a:extLst>
          </p:cNvPr>
          <p:cNvSpPr txBox="1"/>
          <p:nvPr/>
        </p:nvSpPr>
        <p:spPr>
          <a:xfrm>
            <a:off x="743604" y="4444095"/>
            <a:ext cx="10783961" cy="110799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200">
                <a:latin typeface="Calibri "/>
              </a:rPr>
              <a:t>Use the tool to help locate academic sources, find key words, terms and studies.</a:t>
            </a:r>
          </a:p>
          <a:p>
            <a:pPr marL="342900" indent="-342900">
              <a:buFont typeface="Arial" panose="020B0604020202020204" pitchFamily="34" charset="0"/>
              <a:buChar char="•"/>
            </a:pPr>
            <a:r>
              <a:rPr lang="en-GB" sz="2200">
                <a:latin typeface="Calibri "/>
              </a:rPr>
              <a:t>Do not use the Generative AI summary in your work!</a:t>
            </a:r>
          </a:p>
          <a:p>
            <a:pPr marL="342900" indent="-342900">
              <a:buFont typeface="Arial" panose="020B0604020202020204" pitchFamily="34" charset="0"/>
              <a:buChar char="•"/>
            </a:pPr>
            <a:r>
              <a:rPr lang="en-GB" sz="2200">
                <a:latin typeface="Calibri "/>
              </a:rPr>
              <a:t>You must sign in to use.</a:t>
            </a:r>
            <a:endParaRPr lang="en-US" sz="2200">
              <a:latin typeface="Calibri "/>
            </a:endParaRPr>
          </a:p>
        </p:txBody>
      </p:sp>
      <p:sp>
        <p:nvSpPr>
          <p:cNvPr id="7" name="TextBox 6">
            <a:extLst>
              <a:ext uri="{FF2B5EF4-FFF2-40B4-BE49-F238E27FC236}">
                <a16:creationId xmlns:a16="http://schemas.microsoft.com/office/drawing/2014/main" id="{708F17F0-B629-88A2-37BC-3B3C98BE30E7}"/>
              </a:ext>
            </a:extLst>
          </p:cNvPr>
          <p:cNvSpPr txBox="1"/>
          <p:nvPr/>
        </p:nvSpPr>
        <p:spPr>
          <a:xfrm>
            <a:off x="7702344" y="5750030"/>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2"/>
              </a:rPr>
              <a:t>https://digitalservices.uwtsd.ac.uk/library/</a:t>
            </a:r>
            <a:r>
              <a:rPr lang="en-GB">
                <a:latin typeface="Arial" panose="020B0604020202020204" pitchFamily="34" charset="0"/>
                <a:cs typeface="Arial" panose="020B0604020202020204" pitchFamily="34" charset="0"/>
              </a:rPr>
              <a:t> </a:t>
            </a:r>
          </a:p>
        </p:txBody>
      </p:sp>
      <p:pic>
        <p:nvPicPr>
          <p:cNvPr id="3" name="Picture 2" descr="A screenshot of a computer&#10;&#10;AI-generated content may be incorrect.">
            <a:extLst>
              <a:ext uri="{FF2B5EF4-FFF2-40B4-BE49-F238E27FC236}">
                <a16:creationId xmlns:a16="http://schemas.microsoft.com/office/drawing/2014/main" id="{694925D2-DC62-4EB4-45D7-A9EFB0E0D49E}"/>
              </a:ext>
            </a:extLst>
          </p:cNvPr>
          <p:cNvPicPr>
            <a:picLocks noChangeAspect="1"/>
          </p:cNvPicPr>
          <p:nvPr/>
        </p:nvPicPr>
        <p:blipFill>
          <a:blip r:embed="rId3"/>
          <a:stretch>
            <a:fillRect/>
          </a:stretch>
        </p:blipFill>
        <p:spPr>
          <a:xfrm>
            <a:off x="692726" y="1548447"/>
            <a:ext cx="11279910" cy="232946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870707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p:txBody>
          <a:bodyPr/>
          <a:lstStyle/>
          <a:p>
            <a:r>
              <a:rPr lang="en-GB" dirty="0"/>
              <a:t>Grey Literature</a:t>
            </a:r>
            <a:endParaRPr lang="en-US" dirty="0"/>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p:txBody>
          <a:bodyPr/>
          <a:lstStyle/>
          <a:p>
            <a:pPr marL="0" indent="0">
              <a:buNone/>
            </a:pPr>
            <a:r>
              <a:rPr lang="en-GB" sz="2400" dirty="0">
                <a:latin typeface="Calibri "/>
                <a:ea typeface="Calibri" panose="020F0502020204030204" pitchFamily="34" charset="0"/>
                <a:cs typeface="Calibri" panose="020F0502020204030204" pitchFamily="34" charset="0"/>
              </a:rPr>
              <a:t>Includes a wide range of information found outside of library databases.</a:t>
            </a:r>
          </a:p>
          <a:p>
            <a:pPr marL="0" indent="0">
              <a:buNone/>
            </a:pPr>
            <a:r>
              <a:rPr lang="en-GB" sz="2400" dirty="0">
                <a:latin typeface="Calibri "/>
                <a:ea typeface="Calibri" panose="020F0502020204030204" pitchFamily="34" charset="0"/>
                <a:cs typeface="Calibri" panose="020F0502020204030204" pitchFamily="34" charset="0"/>
              </a:rPr>
              <a:t>Can provide useful statistics, information, opinion and case studies.</a:t>
            </a:r>
          </a:p>
          <a:p>
            <a:pPr marL="0" indent="0">
              <a:buNone/>
            </a:pPr>
            <a:r>
              <a:rPr lang="en-GB" sz="2400" dirty="0">
                <a:latin typeface="Calibri "/>
                <a:ea typeface="Calibri" panose="020F0502020204030204" pitchFamily="34" charset="0"/>
                <a:cs typeface="Calibri" panose="020F0502020204030204" pitchFamily="34" charset="0"/>
              </a:rPr>
              <a:t>Not typically peer-reviewed.</a:t>
            </a:r>
          </a:p>
          <a:p>
            <a:pPr marL="0" indent="0">
              <a:buNone/>
            </a:pPr>
            <a:endParaRPr lang="en-GB" sz="2400" dirty="0">
              <a:latin typeface="Calibri "/>
              <a:ea typeface="Calibri" panose="020F0502020204030204" pitchFamily="34" charset="0"/>
              <a:cs typeface="Calibri" panose="020F0502020204030204" pitchFamily="34" charset="0"/>
            </a:endParaRPr>
          </a:p>
          <a:p>
            <a:pPr marL="0" indent="0">
              <a:buNone/>
            </a:pPr>
            <a:r>
              <a:rPr lang="en-GB" sz="2400" dirty="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dirty="0">
                <a:latin typeface="Calibri "/>
              </a:rPr>
              <a:t>Government information and legislation.</a:t>
            </a:r>
          </a:p>
          <a:p>
            <a:pPr>
              <a:buFont typeface="Arial" panose="020B0604020202020204" pitchFamily="34" charset="0"/>
              <a:buChar char="•"/>
            </a:pPr>
            <a:r>
              <a:rPr lang="en-US" sz="2400" dirty="0">
                <a:latin typeface="Calibri "/>
              </a:rPr>
              <a:t>Non-governmental organisations (NGO’s) e.g. WHO.</a:t>
            </a:r>
          </a:p>
          <a:p>
            <a:pPr>
              <a:buFont typeface="Arial" panose="020B0604020202020204" pitchFamily="34" charset="0"/>
              <a:buChar char="•"/>
            </a:pPr>
            <a:r>
              <a:rPr lang="en-US" sz="2400" dirty="0">
                <a:latin typeface="Calibri "/>
              </a:rPr>
              <a:t>Professional bodies.</a:t>
            </a:r>
          </a:p>
          <a:p>
            <a:pPr>
              <a:buFont typeface="Arial" panose="020B0604020202020204" pitchFamily="34" charset="0"/>
              <a:buChar char="•"/>
            </a:pPr>
            <a:r>
              <a:rPr lang="en-US" sz="2400" dirty="0">
                <a:latin typeface="Calibri "/>
              </a:rPr>
              <a:t>Charities.</a:t>
            </a:r>
          </a:p>
          <a:p>
            <a:pPr marL="0" indent="0">
              <a:buNone/>
            </a:pPr>
            <a:endParaRPr lang="en-US" dirty="0"/>
          </a:p>
        </p:txBody>
      </p:sp>
    </p:spTree>
    <p:extLst>
      <p:ext uri="{BB962C8B-B14F-4D97-AF65-F5344CB8AC3E}">
        <p14:creationId xmlns:p14="http://schemas.microsoft.com/office/powerpoint/2010/main" val="3509503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A39FEBF-3555-49B4-BBC9-2D0470FB68F1}"/>
              </a:ext>
            </a:extLst>
          </p:cNvPr>
          <p:cNvSpPr>
            <a:spLocks noGrp="1"/>
          </p:cNvSpPr>
          <p:nvPr>
            <p:ph sz="half" idx="1"/>
          </p:nvPr>
        </p:nvSpPr>
        <p:spPr>
          <a:xfrm>
            <a:off x="392491" y="1419055"/>
            <a:ext cx="11494708" cy="1003916"/>
          </a:xfrm>
        </p:spPr>
        <p:txBody>
          <a:bodyPr vert="horz" lIns="91440" tIns="45720" rIns="91440" bIns="45720" rtlCol="0" anchor="t">
            <a:noAutofit/>
          </a:bodyPr>
          <a:lstStyle/>
          <a:p>
            <a:pPr marL="0" indent="0">
              <a:lnSpc>
                <a:spcPct val="100000"/>
              </a:lnSpc>
              <a:spcBef>
                <a:spcPts val="0"/>
              </a:spcBef>
              <a:buNone/>
            </a:pPr>
            <a:r>
              <a:rPr lang="en-GB" sz="2400" dirty="0">
                <a:latin typeface="Calibri "/>
              </a:rPr>
              <a:t>You can use conventional web-based engines such as Google to find grey literature. AI tools can also aid your discovery of sources.</a:t>
            </a:r>
            <a:endParaRPr lang="en-GB" sz="2400" dirty="0"/>
          </a:p>
          <a:p>
            <a:pPr marL="0" indent="0">
              <a:lnSpc>
                <a:spcPct val="100000"/>
              </a:lnSpc>
              <a:spcBef>
                <a:spcPts val="0"/>
              </a:spcBef>
              <a:buNone/>
            </a:pPr>
            <a:endParaRPr lang="en-US" sz="2400" dirty="0">
              <a:cs typeface="Calibri Light"/>
            </a:endParaRPr>
          </a:p>
          <a:p>
            <a:pPr marL="0" indent="0">
              <a:lnSpc>
                <a:spcPct val="100000"/>
              </a:lnSpc>
              <a:spcBef>
                <a:spcPts val="0"/>
              </a:spcBef>
              <a:buNone/>
            </a:pPr>
            <a:endParaRPr lang="en-US" sz="2400" dirty="0">
              <a:latin typeface="Calibri"/>
              <a:ea typeface="+mn-lt"/>
              <a:cs typeface="Calibri"/>
            </a:endParaRPr>
          </a:p>
          <a:p>
            <a:pPr marL="0" indent="0">
              <a:lnSpc>
                <a:spcPct val="100000"/>
              </a:lnSpc>
              <a:spcBef>
                <a:spcPts val="0"/>
              </a:spcBef>
              <a:buNone/>
            </a:pPr>
            <a:endParaRPr lang="en-US" sz="2600" dirty="0">
              <a:ea typeface="+mn-lt"/>
              <a:cs typeface="+mn-lt"/>
            </a:endParaRPr>
          </a:p>
          <a:p>
            <a:pPr marL="0" indent="0">
              <a:lnSpc>
                <a:spcPct val="100000"/>
              </a:lnSpc>
              <a:spcBef>
                <a:spcPts val="0"/>
              </a:spcBef>
              <a:buNone/>
            </a:pPr>
            <a:endParaRPr lang="en-US" sz="2600" dirty="0">
              <a:solidFill>
                <a:srgbClr val="000000"/>
              </a:solidFill>
              <a:latin typeface="Calibri"/>
              <a:ea typeface="+mn-lt"/>
              <a:cs typeface="Calibri"/>
            </a:endParaRPr>
          </a:p>
          <a:p>
            <a:pPr>
              <a:lnSpc>
                <a:spcPct val="100000"/>
              </a:lnSpc>
              <a:spcBef>
                <a:spcPts val="0"/>
              </a:spcBef>
              <a:buFont typeface="Wingdings,Sans-Serif"/>
              <a:buChar char="•"/>
            </a:pPr>
            <a:endParaRPr lang="en-US" dirty="0">
              <a:latin typeface="Calibri"/>
              <a:cs typeface="Calibri"/>
            </a:endParaRPr>
          </a:p>
        </p:txBody>
      </p:sp>
      <p:sp>
        <p:nvSpPr>
          <p:cNvPr id="3" name="Title 2">
            <a:extLst>
              <a:ext uri="{FF2B5EF4-FFF2-40B4-BE49-F238E27FC236}">
                <a16:creationId xmlns:a16="http://schemas.microsoft.com/office/drawing/2014/main" id="{E51FB591-325E-43E9-996A-05876649F669}"/>
              </a:ext>
            </a:extLst>
          </p:cNvPr>
          <p:cNvSpPr>
            <a:spLocks noGrp="1"/>
          </p:cNvSpPr>
          <p:nvPr>
            <p:ph type="title"/>
          </p:nvPr>
        </p:nvSpPr>
        <p:spPr>
          <a:xfrm>
            <a:off x="392490" y="47443"/>
            <a:ext cx="11494709" cy="1003916"/>
          </a:xfrm>
        </p:spPr>
        <p:txBody>
          <a:bodyPr>
            <a:normAutofit/>
          </a:bodyPr>
          <a:lstStyle/>
          <a:p>
            <a:r>
              <a:rPr lang="en-GB" dirty="0">
                <a:latin typeface="Calibri"/>
                <a:cs typeface="Calibri"/>
              </a:rPr>
              <a:t>To google or not to google?</a:t>
            </a:r>
          </a:p>
        </p:txBody>
      </p:sp>
      <p:sp>
        <p:nvSpPr>
          <p:cNvPr id="5" name="TextBox 4">
            <a:extLst>
              <a:ext uri="{FF2B5EF4-FFF2-40B4-BE49-F238E27FC236}">
                <a16:creationId xmlns:a16="http://schemas.microsoft.com/office/drawing/2014/main" id="{F01015C5-6A2E-4D6F-B811-F58AB9E83D3E}"/>
              </a:ext>
            </a:extLst>
          </p:cNvPr>
          <p:cNvSpPr txBox="1"/>
          <p:nvPr/>
        </p:nvSpPr>
        <p:spPr>
          <a:xfrm>
            <a:off x="392489" y="2477812"/>
            <a:ext cx="637044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Domain searching </a:t>
            </a:r>
            <a:r>
              <a:rPr lang="en-GB" sz="2400" dirty="0">
                <a:latin typeface="Calibri"/>
                <a:cs typeface="Calibri"/>
              </a:rPr>
              <a:t>– add to Google search:</a:t>
            </a:r>
            <a:endParaRPr lang="en-GB" sz="2400" dirty="0">
              <a:latin typeface="Calibri"/>
              <a:ea typeface="+mn-lt"/>
              <a:cs typeface="Calibri"/>
            </a:endParaRPr>
          </a:p>
          <a:p>
            <a:r>
              <a:rPr lang="en-GB" sz="2400" dirty="0">
                <a:solidFill>
                  <a:srgbClr val="0070C0"/>
                </a:solidFill>
                <a:latin typeface="Calibri"/>
                <a:cs typeface="Calibri"/>
              </a:rPr>
              <a:t>            </a:t>
            </a:r>
            <a:r>
              <a:rPr lang="en-GB" sz="2400" dirty="0" err="1">
                <a:solidFill>
                  <a:schemeClr val="accent2"/>
                </a:solidFill>
                <a:latin typeface="Calibri"/>
                <a:cs typeface="Calibri"/>
              </a:rPr>
              <a:t>site:ac.uk</a:t>
            </a:r>
            <a:r>
              <a:rPr lang="en-GB" sz="2400" dirty="0">
                <a:solidFill>
                  <a:schemeClr val="accent2"/>
                </a:solidFill>
                <a:latin typeface="Calibri"/>
                <a:cs typeface="Calibri"/>
              </a:rPr>
              <a:t> </a:t>
            </a:r>
            <a:r>
              <a:rPr lang="en-GB" sz="2400" dirty="0">
                <a:latin typeface="Calibri"/>
                <a:cs typeface="Calibri"/>
              </a:rPr>
              <a:t>(Academic)   </a:t>
            </a:r>
            <a:r>
              <a:rPr lang="en-US" sz="2400" dirty="0">
                <a:latin typeface="Calibri"/>
                <a:cs typeface="Calibri"/>
              </a:rPr>
              <a:t> </a:t>
            </a:r>
            <a:endParaRPr lang="en-US" sz="2400" dirty="0">
              <a:ea typeface="+mn-lt"/>
              <a:cs typeface="+mn-lt"/>
            </a:endParaRPr>
          </a:p>
          <a:p>
            <a:r>
              <a:rPr lang="en-GB" sz="2400" dirty="0">
                <a:latin typeface="Calibri"/>
                <a:cs typeface="Calibri"/>
              </a:rPr>
              <a:t>      </a:t>
            </a:r>
            <a:r>
              <a:rPr lang="en-GB" sz="2400" dirty="0">
                <a:solidFill>
                  <a:srgbClr val="000000"/>
                </a:solidFill>
                <a:latin typeface="Calibri"/>
                <a:cs typeface="Calibri"/>
              </a:rPr>
              <a:t>      </a:t>
            </a:r>
            <a:r>
              <a:rPr lang="en-GB" sz="2400" dirty="0" err="1">
                <a:solidFill>
                  <a:schemeClr val="accent2"/>
                </a:solidFill>
                <a:latin typeface="Calibri"/>
                <a:cs typeface="Calibri"/>
              </a:rPr>
              <a:t>site:gov.uk</a:t>
            </a:r>
            <a:r>
              <a:rPr lang="en-GB" sz="2400" dirty="0">
                <a:solidFill>
                  <a:schemeClr val="accent2"/>
                </a:solidFill>
                <a:latin typeface="Calibri"/>
                <a:cs typeface="Calibri"/>
              </a:rPr>
              <a:t> </a:t>
            </a:r>
            <a:r>
              <a:rPr lang="en-GB" sz="2400" dirty="0">
                <a:latin typeface="Calibri"/>
                <a:cs typeface="Calibri"/>
              </a:rPr>
              <a:t>(UK government) </a:t>
            </a:r>
            <a:endParaRPr lang="en-US" sz="2400" dirty="0">
              <a:ea typeface="+mn-lt"/>
              <a:cs typeface="+mn-lt"/>
            </a:endParaRPr>
          </a:p>
          <a:p>
            <a:r>
              <a:rPr lang="en-GB" sz="2400" dirty="0">
                <a:latin typeface="Calibri"/>
                <a:cs typeface="Calibri"/>
              </a:rPr>
              <a:t>        </a:t>
            </a:r>
            <a:r>
              <a:rPr lang="en-GB" sz="2400" dirty="0">
                <a:solidFill>
                  <a:srgbClr val="000000"/>
                </a:solidFill>
                <a:latin typeface="Calibri"/>
                <a:cs typeface="Calibri"/>
              </a:rPr>
              <a:t>    </a:t>
            </a:r>
            <a:r>
              <a:rPr lang="en-GB" sz="2400" dirty="0" err="1">
                <a:solidFill>
                  <a:schemeClr val="accent2"/>
                </a:solidFill>
                <a:latin typeface="Calibri"/>
                <a:cs typeface="Calibri"/>
              </a:rPr>
              <a:t>site:wales</a:t>
            </a:r>
            <a:r>
              <a:rPr lang="en-GB" sz="2400" dirty="0">
                <a:solidFill>
                  <a:schemeClr val="accent2"/>
                </a:solidFill>
                <a:latin typeface="Calibri"/>
                <a:cs typeface="Calibri"/>
              </a:rPr>
              <a:t> </a:t>
            </a:r>
          </a:p>
          <a:p>
            <a:r>
              <a:rPr lang="en-GB" sz="2400" dirty="0">
                <a:solidFill>
                  <a:schemeClr val="accent2"/>
                </a:solidFill>
                <a:latin typeface="Calibri"/>
                <a:ea typeface="+mn-lt"/>
                <a:cs typeface="Calibri"/>
              </a:rPr>
              <a:t>            </a:t>
            </a:r>
            <a:r>
              <a:rPr lang="en-GB" sz="2400" dirty="0" err="1">
                <a:solidFill>
                  <a:schemeClr val="accent2"/>
                </a:solidFill>
                <a:latin typeface="Calibri"/>
                <a:ea typeface="+mn-lt"/>
                <a:cs typeface="Calibri"/>
              </a:rPr>
              <a:t>site:cymru</a:t>
            </a:r>
            <a:endParaRPr lang="en-US" sz="2400" dirty="0">
              <a:ea typeface="+mn-lt"/>
              <a:cs typeface="+mn-lt"/>
            </a:endParaRPr>
          </a:p>
          <a:p>
            <a:pPr algn="ctr"/>
            <a:r>
              <a:rPr lang="en-GB" sz="2400" dirty="0" err="1">
                <a:solidFill>
                  <a:schemeClr val="accent2"/>
                </a:solidFill>
                <a:latin typeface="Calibri"/>
                <a:cs typeface="Calibri"/>
              </a:rPr>
              <a:t>site:nhs.uk</a:t>
            </a:r>
            <a:r>
              <a:rPr lang="en-GB" sz="2400" dirty="0">
                <a:solidFill>
                  <a:schemeClr val="accent2"/>
                </a:solidFill>
                <a:latin typeface="Calibri"/>
                <a:cs typeface="Calibri"/>
              </a:rPr>
              <a:t> </a:t>
            </a:r>
            <a:r>
              <a:rPr lang="en-GB" sz="2400" dirty="0">
                <a:latin typeface="Calibri"/>
                <a:cs typeface="Calibri"/>
              </a:rPr>
              <a:t>(National Health Service) </a:t>
            </a:r>
            <a:r>
              <a:rPr lang="en-US" sz="2400" dirty="0">
                <a:latin typeface="Calibri"/>
                <a:cs typeface="Calibri"/>
              </a:rPr>
              <a:t> </a:t>
            </a:r>
          </a:p>
        </p:txBody>
      </p:sp>
      <p:sp>
        <p:nvSpPr>
          <p:cNvPr id="8" name="TextBox 7">
            <a:extLst>
              <a:ext uri="{FF2B5EF4-FFF2-40B4-BE49-F238E27FC236}">
                <a16:creationId xmlns:a16="http://schemas.microsoft.com/office/drawing/2014/main" id="{9678D5F5-DB11-1E91-A82C-C238EBDE2117}"/>
              </a:ext>
            </a:extLst>
          </p:cNvPr>
          <p:cNvSpPr txBox="1"/>
          <p:nvPr/>
        </p:nvSpPr>
        <p:spPr>
          <a:xfrm>
            <a:off x="7242772" y="3429000"/>
            <a:ext cx="4835019" cy="1345049"/>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000" b="1" dirty="0">
                <a:latin typeface="Calibri"/>
                <a:ea typeface="Calibri"/>
                <a:cs typeface="Calibri"/>
              </a:rPr>
              <a:t>Infoskills Units: </a:t>
            </a:r>
            <a:r>
              <a:rPr lang="en-GB" sz="2000" b="1" dirty="0">
                <a:latin typeface="Calibri"/>
                <a:ea typeface="Calibri"/>
                <a:cs typeface="Calibri"/>
                <a:hlinkClick r:id="rId3"/>
              </a:rPr>
              <a:t>Searching the internet</a:t>
            </a:r>
            <a:r>
              <a:rPr lang="en-GB" sz="2000" b="1" dirty="0">
                <a:latin typeface="Calibri"/>
                <a:ea typeface="Calibri"/>
                <a:cs typeface="Calibri"/>
                <a:hlinkClick r:id="rId4"/>
              </a:rPr>
              <a:t>.</a:t>
            </a:r>
            <a:endParaRPr lang="en-GB" sz="2000" b="1" dirty="0">
              <a:latin typeface="Calibri"/>
              <a:ea typeface="Calibri"/>
              <a:cs typeface="Calibri"/>
            </a:endParaRPr>
          </a:p>
          <a:p>
            <a:endParaRPr lang="en-GB" dirty="0">
              <a:latin typeface="Calibri"/>
              <a:ea typeface="Calibri"/>
              <a:cs typeface="Calibri"/>
            </a:endParaRPr>
          </a:p>
        </p:txBody>
      </p:sp>
      <p:sp>
        <p:nvSpPr>
          <p:cNvPr id="13" name="TextBox 12">
            <a:extLst>
              <a:ext uri="{FF2B5EF4-FFF2-40B4-BE49-F238E27FC236}">
                <a16:creationId xmlns:a16="http://schemas.microsoft.com/office/drawing/2014/main" id="{0F9A0275-0A62-1869-DBAC-9C99B29FB40B}"/>
              </a:ext>
            </a:extLst>
          </p:cNvPr>
          <p:cNvSpPr txBox="1"/>
          <p:nvPr/>
        </p:nvSpPr>
        <p:spPr>
          <a:xfrm>
            <a:off x="392489" y="5003586"/>
            <a:ext cx="7250701" cy="1200329"/>
          </a:xfrm>
          <a:prstGeom prst="rect">
            <a:avLst/>
          </a:prstGeom>
          <a:noFill/>
        </p:spPr>
        <p:txBody>
          <a:bodyPr wrap="square" lIns="91440" tIns="45720" rIns="91440" bIns="45720" rtlCol="0" anchor="t">
            <a:spAutoFit/>
          </a:bodyPr>
          <a:lstStyle/>
          <a:p>
            <a:r>
              <a:rPr lang="en-GB" sz="2400" b="1" dirty="0">
                <a:latin typeface="Calibri "/>
                <a:ea typeface="Calibri" panose="020F0502020204030204" pitchFamily="34" charset="0"/>
                <a:cs typeface="Calibri" panose="020F0502020204030204" pitchFamily="34" charset="0"/>
              </a:rPr>
              <a:t>Further Google Tips:</a:t>
            </a:r>
          </a:p>
          <a:p>
            <a:endParaRPr lang="en-GB" sz="2400" b="1" dirty="0">
              <a:latin typeface="Calibri "/>
              <a:ea typeface="Calibri"/>
              <a:cs typeface="Calibri"/>
            </a:endParaRPr>
          </a:p>
          <a:p>
            <a:pPr marL="342900" indent="-342900">
              <a:buFont typeface="Arial" panose="020B0604020202020204" pitchFamily="34" charset="0"/>
              <a:buChar char="•"/>
            </a:pPr>
            <a:r>
              <a:rPr lang="en-GB" sz="2400" dirty="0">
                <a:latin typeface="Calibri "/>
                <a:ea typeface="Calibri" panose="020F0502020204030204" pitchFamily="34" charset="0"/>
                <a:cs typeface="Calibri" panose="020F0502020204030204" pitchFamily="34" charset="0"/>
                <a:hlinkClick r:id="rId5"/>
              </a:rPr>
              <a:t>Explore Karen Blakeman’s Google commands</a:t>
            </a:r>
            <a:r>
              <a:rPr lang="en-GB" sz="2400" dirty="0">
                <a:latin typeface="Calibri "/>
                <a:ea typeface="Calibri" panose="020F0502020204030204" pitchFamily="34" charset="0"/>
                <a:cs typeface="Calibri" panose="020F0502020204030204" pitchFamily="34" charset="0"/>
              </a:rPr>
              <a:t>.</a:t>
            </a:r>
            <a:endParaRPr lang="en-US" sz="2400" dirty="0">
              <a:latin typeface="Calibri "/>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7668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l="43293" t="1634" r="-49" b="-755"/>
          <a:stretch>
            <a:fillRect/>
          </a:stretch>
        </p:blipFill>
        <p:spPr>
          <a:xfrm flipH="1">
            <a:off x="2128" y="1279575"/>
            <a:ext cx="4592924" cy="5039612"/>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dirty="0">
                <a:latin typeface="Calibri" panose="020F0502020204030204" pitchFamily="34" charset="0"/>
                <a:cs typeface="Calibri" panose="020F0502020204030204" pitchFamily="34" charset="0"/>
              </a:rPr>
              <a:t>Artificial Intelligence (AI)</a:t>
            </a:r>
          </a:p>
        </p:txBody>
      </p:sp>
      <p:sp>
        <p:nvSpPr>
          <p:cNvPr id="4" name="TextBox 3">
            <a:extLst>
              <a:ext uri="{FF2B5EF4-FFF2-40B4-BE49-F238E27FC236}">
                <a16:creationId xmlns:a16="http://schemas.microsoft.com/office/drawing/2014/main" id="{5BA43E62-7282-0A8D-17F5-91D49CBFFCCB}"/>
              </a:ext>
            </a:extLst>
          </p:cNvPr>
          <p:cNvSpPr txBox="1"/>
          <p:nvPr/>
        </p:nvSpPr>
        <p:spPr>
          <a:xfrm>
            <a:off x="4898603" y="1552517"/>
            <a:ext cx="6920905" cy="1015663"/>
          </a:xfrm>
          <a:prstGeom prst="rect">
            <a:avLst/>
          </a:prstGeom>
          <a:noFill/>
        </p:spPr>
        <p:txBody>
          <a:bodyPr wrap="square" lIns="91440" tIns="45720" rIns="91440" bIns="45720" rtlCol="0" anchor="t">
            <a:spAutoFit/>
          </a:bodyPr>
          <a:lstStyle/>
          <a:p>
            <a:r>
              <a:rPr lang="en-GB" sz="2000" dirty="0">
                <a:latin typeface="Calibri "/>
              </a:rPr>
              <a:t>Know the difference between</a:t>
            </a:r>
            <a:r>
              <a:rPr lang="en-GB" sz="2000" b="1" dirty="0">
                <a:latin typeface="Calibri "/>
              </a:rPr>
              <a:t> </a:t>
            </a:r>
            <a:r>
              <a:rPr lang="en-GB" sz="2000" b="1" dirty="0">
                <a:solidFill>
                  <a:schemeClr val="accent2"/>
                </a:solidFill>
                <a:latin typeface="Calibri "/>
              </a:rPr>
              <a:t>AI enhanced</a:t>
            </a:r>
            <a:r>
              <a:rPr lang="en-GB" sz="2000" b="1" dirty="0">
                <a:latin typeface="Calibri "/>
              </a:rPr>
              <a:t> </a:t>
            </a:r>
            <a:r>
              <a:rPr lang="en-GB" sz="2000" dirty="0">
                <a:latin typeface="Calibri "/>
              </a:rPr>
              <a:t>tools and</a:t>
            </a:r>
            <a:r>
              <a:rPr lang="en-GB" sz="2000" b="1" dirty="0">
                <a:latin typeface="Calibri "/>
              </a:rPr>
              <a:t> </a:t>
            </a:r>
            <a:r>
              <a:rPr lang="en-GB" sz="2000" b="1" dirty="0">
                <a:solidFill>
                  <a:schemeClr val="accent2"/>
                </a:solidFill>
                <a:latin typeface="Calibri "/>
              </a:rPr>
              <a:t>Generative AI</a:t>
            </a:r>
            <a:r>
              <a:rPr lang="en-GB" sz="2000" b="1" dirty="0">
                <a:latin typeface="Calibri "/>
              </a:rPr>
              <a:t> </a:t>
            </a:r>
            <a:r>
              <a:rPr lang="en-GB" sz="2000" dirty="0">
                <a:latin typeface="Calibri "/>
              </a:rPr>
              <a:t>tools! Note: Many contain both! Be aware of the ethics and bias.</a:t>
            </a:r>
          </a:p>
        </p:txBody>
      </p:sp>
      <p:sp>
        <p:nvSpPr>
          <p:cNvPr id="7" name="TextBox 6">
            <a:extLst>
              <a:ext uri="{FF2B5EF4-FFF2-40B4-BE49-F238E27FC236}">
                <a16:creationId xmlns:a16="http://schemas.microsoft.com/office/drawing/2014/main" id="{7EB3D775-0301-E160-8F23-F9458172A4EE}"/>
              </a:ext>
            </a:extLst>
          </p:cNvPr>
          <p:cNvSpPr txBox="1"/>
          <p:nvPr/>
        </p:nvSpPr>
        <p:spPr>
          <a:xfrm>
            <a:off x="5814677" y="2349289"/>
            <a:ext cx="6333786" cy="1345049"/>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000" b="1" dirty="0">
                <a:latin typeface="Calibri"/>
                <a:ea typeface="Calibri"/>
                <a:cs typeface="Calibri"/>
              </a:rPr>
              <a:t>Infoskills Units: </a:t>
            </a:r>
            <a:r>
              <a:rPr lang="en-GB" sz="2000" b="1" dirty="0">
                <a:latin typeface="Calibri"/>
                <a:ea typeface="Calibri"/>
                <a:cs typeface="Calibri"/>
                <a:hlinkClick r:id="rId4"/>
              </a:rPr>
              <a:t>Generative AI</a:t>
            </a:r>
            <a:r>
              <a:rPr lang="en-GB" sz="2000"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000" dirty="0">
                <a:latin typeface="Calibri"/>
                <a:ea typeface="Calibri"/>
                <a:cs typeface="Calibri"/>
              </a:rPr>
              <a:t>&amp; </a:t>
            </a:r>
            <a:r>
              <a:rPr lang="en-GB" sz="2000" b="1" dirty="0">
                <a:latin typeface="Calibri"/>
                <a:ea typeface="Calibri"/>
                <a:cs typeface="Calibri"/>
                <a:hlinkClick r:id="rId5"/>
              </a:rPr>
              <a:t>Advanced Searching.</a:t>
            </a:r>
            <a:endParaRPr lang="en-GB" sz="2000" b="1" dirty="0">
              <a:latin typeface="Calibri"/>
              <a:ea typeface="Calibri"/>
              <a:cs typeface="Calibri"/>
            </a:endParaRPr>
          </a:p>
          <a:p>
            <a:endParaRPr lang="en-GB" dirty="0">
              <a:latin typeface="Calibri"/>
              <a:ea typeface="Calibri"/>
              <a:cs typeface="Calibri"/>
            </a:endParaRPr>
          </a:p>
        </p:txBody>
      </p:sp>
      <p:sp>
        <p:nvSpPr>
          <p:cNvPr id="5" name="TextBox 4">
            <a:extLst>
              <a:ext uri="{FF2B5EF4-FFF2-40B4-BE49-F238E27FC236}">
                <a16:creationId xmlns:a16="http://schemas.microsoft.com/office/drawing/2014/main" id="{B71BA969-81EB-7289-B74F-D6892E35FC8F}"/>
              </a:ext>
            </a:extLst>
          </p:cNvPr>
          <p:cNvSpPr txBox="1"/>
          <p:nvPr/>
        </p:nvSpPr>
        <p:spPr>
          <a:xfrm>
            <a:off x="5063360" y="3764642"/>
            <a:ext cx="6756148" cy="2554545"/>
          </a:xfrm>
          <a:prstGeom prst="rect">
            <a:avLst/>
          </a:prstGeom>
          <a:noFill/>
        </p:spPr>
        <p:txBody>
          <a:bodyPr wrap="square" lIns="91440" tIns="45720" rIns="91440" bIns="45720" anchor="t">
            <a:spAutoFit/>
          </a:bodyPr>
          <a:lstStyle/>
          <a:p>
            <a:pPr algn="l">
              <a:buNone/>
            </a:pPr>
            <a:r>
              <a:rPr lang="en-US" sz="2000" b="0" i="0" dirty="0">
                <a:solidFill>
                  <a:srgbClr val="242424"/>
                </a:solidFill>
                <a:effectLst/>
                <a:latin typeface="inherit"/>
                <a:ea typeface="Calibri"/>
                <a:cs typeface="Calibri"/>
              </a:rPr>
              <a:t>UWTSD guidance distinguishes between two categories of AI use:</a:t>
            </a:r>
          </a:p>
          <a:p>
            <a:pPr algn="l">
              <a:buNone/>
            </a:pPr>
            <a:endParaRPr lang="en-US" sz="2000" b="0" i="0" dirty="0">
              <a:solidFill>
                <a:srgbClr val="242424"/>
              </a:solidFill>
              <a:effectLst/>
              <a:latin typeface="Aptos"/>
              <a:ea typeface="Calibri"/>
              <a:cs typeface="Calibri"/>
            </a:endParaRPr>
          </a:p>
          <a:p>
            <a:pPr marL="457200" indent="-457200" algn="l">
              <a:buAutoNum type="arabicPeriod"/>
            </a:pPr>
            <a:r>
              <a:rPr lang="en-US" sz="2000" b="1" dirty="0">
                <a:solidFill>
                  <a:srgbClr val="242424"/>
                </a:solidFill>
                <a:latin typeface="Calibri"/>
                <a:ea typeface="Calibri"/>
                <a:cs typeface="Calibri"/>
              </a:rPr>
              <a:t>General</a:t>
            </a:r>
            <a:r>
              <a:rPr lang="en-US" sz="2000" b="1" i="0" dirty="0">
                <a:solidFill>
                  <a:srgbClr val="242424"/>
                </a:solidFill>
                <a:effectLst/>
                <a:latin typeface="Calibri"/>
                <a:ea typeface="Calibri"/>
                <a:cs typeface="Calibri"/>
              </a:rPr>
              <a:t> Allowable Uses of AI</a:t>
            </a:r>
            <a:r>
              <a:rPr lang="en-US" sz="2000" b="0" i="0" dirty="0">
                <a:solidFill>
                  <a:srgbClr val="242424"/>
                </a:solidFill>
                <a:effectLst/>
                <a:latin typeface="Calibri"/>
                <a:ea typeface="Calibri"/>
                <a:cs typeface="Calibri"/>
              </a:rPr>
              <a:t> – applicable to all assignments and modules.</a:t>
            </a:r>
            <a:endParaRPr lang="en-US" sz="2000" dirty="0">
              <a:solidFill>
                <a:srgbClr val="242424"/>
              </a:solidFill>
              <a:latin typeface="Calibri"/>
              <a:ea typeface="Calibri"/>
              <a:cs typeface="Calibri"/>
            </a:endParaRPr>
          </a:p>
          <a:p>
            <a:pPr marL="457200" indent="-457200" algn="l">
              <a:buAutoNum type="arabicPeriod"/>
            </a:pPr>
            <a:endParaRPr lang="en-US" sz="2000" b="0" i="0" dirty="0">
              <a:solidFill>
                <a:srgbClr val="242424"/>
              </a:solidFill>
              <a:effectLst/>
              <a:latin typeface="Calibri"/>
              <a:ea typeface="Calibri"/>
              <a:cs typeface="Calibri"/>
            </a:endParaRPr>
          </a:p>
          <a:p>
            <a:pPr marL="457200" indent="-457200" algn="l">
              <a:buAutoNum type="arabicPeriod"/>
            </a:pPr>
            <a:r>
              <a:rPr lang="en-US" sz="2000" b="1" i="0" dirty="0">
                <a:solidFill>
                  <a:srgbClr val="242424"/>
                </a:solidFill>
                <a:effectLst/>
                <a:latin typeface="Calibri"/>
                <a:ea typeface="Calibri"/>
                <a:cs typeface="Calibri"/>
              </a:rPr>
              <a:t>Assignment-Specific Uses of AI</a:t>
            </a:r>
            <a:r>
              <a:rPr lang="en-US" sz="2000" b="0" i="0" dirty="0">
                <a:solidFill>
                  <a:srgbClr val="242424"/>
                </a:solidFill>
                <a:effectLst/>
                <a:latin typeface="Calibri"/>
                <a:ea typeface="Calibri"/>
                <a:cs typeface="Calibri"/>
              </a:rPr>
              <a:t> – determined on your assignment brief. </a:t>
            </a:r>
            <a:endParaRPr lang="en-US" sz="2000" b="0" i="0">
              <a:solidFill>
                <a:srgbClr val="242424"/>
              </a:solidFill>
              <a:effectLst/>
              <a:latin typeface="Calibri"/>
              <a:ea typeface="Calibri"/>
              <a:cs typeface="Calibri"/>
            </a:endParaRPr>
          </a:p>
        </p:txBody>
      </p:sp>
    </p:spTree>
    <p:extLst>
      <p:ext uri="{BB962C8B-B14F-4D97-AF65-F5344CB8AC3E}">
        <p14:creationId xmlns:p14="http://schemas.microsoft.com/office/powerpoint/2010/main" val="4487947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6DBB6-20F2-E307-9ECE-7A8450CE34C2}"/>
              </a:ext>
            </a:extLst>
          </p:cNvPr>
          <p:cNvSpPr>
            <a:spLocks noGrp="1"/>
          </p:cNvSpPr>
          <p:nvPr>
            <p:ph type="title"/>
          </p:nvPr>
        </p:nvSpPr>
        <p:spPr/>
        <p:txBody>
          <a:bodyPr/>
          <a:lstStyle/>
          <a:p>
            <a:r>
              <a:rPr lang="en-GB" dirty="0"/>
              <a:t>General allowable use includes…</a:t>
            </a:r>
            <a:endParaRPr lang="en-US" dirty="0"/>
          </a:p>
        </p:txBody>
      </p:sp>
      <p:sp>
        <p:nvSpPr>
          <p:cNvPr id="3" name="Content Placeholder 2">
            <a:extLst>
              <a:ext uri="{FF2B5EF4-FFF2-40B4-BE49-F238E27FC236}">
                <a16:creationId xmlns:a16="http://schemas.microsoft.com/office/drawing/2014/main" id="{A52611E9-BAE8-E9C0-A83F-58D413111449}"/>
              </a:ext>
            </a:extLst>
          </p:cNvPr>
          <p:cNvSpPr>
            <a:spLocks noGrp="1"/>
          </p:cNvSpPr>
          <p:nvPr>
            <p:ph sz="quarter" idx="10"/>
          </p:nvPr>
        </p:nvSpPr>
        <p:spPr>
          <a:xfrm>
            <a:off x="698242" y="1430448"/>
            <a:ext cx="11025996" cy="4346748"/>
          </a:xfrm>
        </p:spPr>
        <p:txBody>
          <a:bodyPr>
            <a:normAutofit fontScale="92500"/>
          </a:bodyPr>
          <a:lstStyle/>
          <a:p>
            <a:pPr marL="0" indent="0">
              <a:buNone/>
            </a:pPr>
            <a:r>
              <a:rPr lang="en-US" sz="2200" b="1" dirty="0">
                <a:latin typeface="Calibri "/>
                <a:ea typeface="Calibri" panose="020F0502020204030204" pitchFamily="34" charset="0"/>
                <a:cs typeface="Calibri" panose="020F0502020204030204" pitchFamily="34" charset="0"/>
              </a:rPr>
              <a:t>Creating a Bibliography</a:t>
            </a:r>
          </a:p>
          <a:p>
            <a:pPr>
              <a:buFont typeface="Arial" panose="020B0604020202020204" pitchFamily="34" charset="0"/>
              <a:buChar char="•"/>
            </a:pPr>
            <a:r>
              <a:rPr lang="en-US" sz="2200" dirty="0">
                <a:latin typeface="Calibri "/>
                <a:ea typeface="Calibri" panose="020F0502020204030204" pitchFamily="34" charset="0"/>
                <a:cs typeface="Calibri" panose="020F0502020204030204" pitchFamily="34" charset="0"/>
              </a:rPr>
              <a:t>Using AI tools to help identify relevant books, articles, and online resources for their topic. Examples include the </a:t>
            </a:r>
            <a:r>
              <a:rPr lang="en-US" sz="2200" i="1" dirty="0">
                <a:latin typeface="Calibri "/>
                <a:ea typeface="Calibri" panose="020F0502020204030204" pitchFamily="34" charset="0"/>
                <a:cs typeface="Calibri" panose="020F0502020204030204" pitchFamily="34" charset="0"/>
              </a:rPr>
              <a:t>UWTSD Online Library’s AI Research Assistant Primo</a:t>
            </a:r>
            <a:r>
              <a:rPr lang="en-US" sz="2200" dirty="0">
                <a:latin typeface="Calibri "/>
                <a:ea typeface="Calibri" panose="020F0502020204030204" pitchFamily="34" charset="0"/>
                <a:cs typeface="Calibri" panose="020F0502020204030204" pitchFamily="34" charset="0"/>
              </a:rPr>
              <a:t> or </a:t>
            </a:r>
            <a:r>
              <a:rPr lang="en-US" sz="2200" i="1" dirty="0" err="1">
                <a:latin typeface="Calibri "/>
                <a:ea typeface="Calibri" panose="020F0502020204030204" pitchFamily="34" charset="0"/>
                <a:cs typeface="Calibri" panose="020F0502020204030204" pitchFamily="34" charset="0"/>
              </a:rPr>
              <a:t>SciSpace</a:t>
            </a:r>
            <a:r>
              <a:rPr lang="en-US" sz="2200" dirty="0">
                <a:latin typeface="Calibri "/>
                <a:ea typeface="Calibri" panose="020F0502020204030204" pitchFamily="34" charset="0"/>
                <a:cs typeface="Calibri" panose="020F0502020204030204" pitchFamily="34" charset="0"/>
              </a:rPr>
              <a:t>.</a:t>
            </a:r>
          </a:p>
          <a:p>
            <a:pPr marL="0" indent="0">
              <a:buNone/>
            </a:pPr>
            <a:br>
              <a:rPr lang="en-US" sz="2200" dirty="0">
                <a:latin typeface="Calibri "/>
                <a:ea typeface="Calibri" panose="020F0502020204030204" pitchFamily="34" charset="0"/>
                <a:cs typeface="Calibri" panose="020F0502020204030204" pitchFamily="34" charset="0"/>
              </a:rPr>
            </a:br>
            <a:r>
              <a:rPr lang="en-US" sz="2200" b="1" dirty="0">
                <a:latin typeface="Calibri "/>
                <a:ea typeface="Calibri" panose="020F0502020204030204" pitchFamily="34" charset="0"/>
                <a:cs typeface="Calibri" panose="020F0502020204030204" pitchFamily="34" charset="0"/>
              </a:rPr>
              <a:t>Note Organisation:</a:t>
            </a:r>
          </a:p>
          <a:p>
            <a:pPr>
              <a:buFont typeface="Arial" panose="020B0604020202020204" pitchFamily="34" charset="0"/>
              <a:buChar char="•"/>
            </a:pPr>
            <a:r>
              <a:rPr lang="en-US" sz="2200" dirty="0">
                <a:latin typeface="Calibri "/>
                <a:ea typeface="Calibri" panose="020F0502020204030204" pitchFamily="34" charset="0"/>
                <a:cs typeface="Calibri" panose="020F0502020204030204" pitchFamily="34" charset="0"/>
              </a:rPr>
              <a:t>Using AI tools to store and interlink notes, create mind maps, and tag resources or ideas. For example, the note organisation tool </a:t>
            </a:r>
            <a:r>
              <a:rPr lang="en-US" sz="2200" i="1" dirty="0">
                <a:latin typeface="Calibri "/>
                <a:ea typeface="Calibri" panose="020F0502020204030204" pitchFamily="34" charset="0"/>
                <a:cs typeface="Calibri" panose="020F0502020204030204" pitchFamily="34" charset="0"/>
              </a:rPr>
              <a:t>Obsidian. </a:t>
            </a:r>
            <a:r>
              <a:rPr lang="en-US" sz="2200" dirty="0">
                <a:latin typeface="Calibri "/>
                <a:ea typeface="Calibri" panose="020F0502020204030204" pitchFamily="34" charset="0"/>
                <a:cs typeface="Calibri" panose="020F0502020204030204" pitchFamily="34" charset="0"/>
              </a:rPr>
              <a:t>Note: You also have access to OneNote via your O365 account.</a:t>
            </a:r>
          </a:p>
          <a:p>
            <a:pPr marL="0" indent="0">
              <a:buNone/>
            </a:pPr>
            <a:r>
              <a:rPr lang="en-US" sz="2200" b="1" dirty="0">
                <a:latin typeface="Calibri "/>
                <a:ea typeface="Calibri" panose="020F0502020204030204" pitchFamily="34" charset="0"/>
                <a:cs typeface="Calibri" panose="020F0502020204030204" pitchFamily="34" charset="0"/>
              </a:rPr>
              <a:t>Citation Formatting:</a:t>
            </a:r>
            <a:r>
              <a:rPr lang="en-US" sz="2200" dirty="0">
                <a:latin typeface="Calibri "/>
                <a:ea typeface="Calibri" panose="020F0502020204030204" pitchFamily="34" charset="0"/>
                <a:cs typeface="Calibri" panose="020F0502020204030204" pitchFamily="34" charset="0"/>
              </a:rPr>
              <a:t> </a:t>
            </a:r>
          </a:p>
          <a:p>
            <a:pPr>
              <a:buFont typeface="Arial" panose="020B0604020202020204" pitchFamily="34" charset="0"/>
              <a:buChar char="•"/>
            </a:pPr>
            <a:r>
              <a:rPr lang="en-US" sz="2200" dirty="0">
                <a:latin typeface="Calibri "/>
                <a:ea typeface="Calibri" panose="020F0502020204030204" pitchFamily="34" charset="0"/>
                <a:cs typeface="Calibri" panose="020F0502020204030204" pitchFamily="34" charset="0"/>
              </a:rPr>
              <a:t>Using AI tools to manage references and format citations and bibliographies, such as </a:t>
            </a:r>
            <a:r>
              <a:rPr lang="en-US" sz="2200" i="1" dirty="0">
                <a:latin typeface="Calibri "/>
                <a:ea typeface="Calibri" panose="020F0502020204030204" pitchFamily="34" charset="0"/>
                <a:cs typeface="Calibri" panose="020F0502020204030204" pitchFamily="34" charset="0"/>
              </a:rPr>
              <a:t>RefWorks</a:t>
            </a:r>
            <a:r>
              <a:rPr lang="en-US" sz="2200" dirty="0">
                <a:latin typeface="Calibri "/>
                <a:ea typeface="Calibri" panose="020F0502020204030204" pitchFamily="34" charset="0"/>
                <a:cs typeface="Calibri" panose="020F0502020204030204" pitchFamily="34" charset="0"/>
              </a:rPr>
              <a:t>.</a:t>
            </a:r>
          </a:p>
          <a:p>
            <a:pPr marL="0" indent="0">
              <a:buNone/>
            </a:pPr>
            <a:r>
              <a:rPr lang="en-US" sz="2200" b="1" dirty="0">
                <a:latin typeface="Calibri "/>
                <a:ea typeface="Calibri" panose="020F0502020204030204" pitchFamily="34" charset="0"/>
                <a:cs typeface="Calibri" panose="020F0502020204030204" pitchFamily="34" charset="0"/>
              </a:rPr>
              <a:t>Basic Proofreading:</a:t>
            </a:r>
            <a:r>
              <a:rPr lang="en-US" sz="2200" dirty="0">
                <a:latin typeface="Calibri "/>
                <a:ea typeface="Calibri" panose="020F0502020204030204" pitchFamily="34" charset="0"/>
                <a:cs typeface="Calibri" panose="020F0502020204030204" pitchFamily="34" charset="0"/>
              </a:rPr>
              <a:t> </a:t>
            </a:r>
          </a:p>
          <a:p>
            <a:pPr>
              <a:buFont typeface="Arial" panose="020B0604020202020204" pitchFamily="34" charset="0"/>
              <a:buChar char="•"/>
            </a:pPr>
            <a:r>
              <a:rPr lang="en-US" sz="2200" dirty="0">
                <a:latin typeface="Calibri "/>
                <a:ea typeface="Calibri" panose="020F0502020204030204" pitchFamily="34" charset="0"/>
                <a:cs typeface="Calibri" panose="020F0502020204030204" pitchFamily="34" charset="0"/>
              </a:rPr>
              <a:t>Using integrated tools like </a:t>
            </a:r>
            <a:r>
              <a:rPr lang="en-US" sz="2200" i="1" dirty="0">
                <a:latin typeface="Calibri "/>
                <a:ea typeface="Calibri" panose="020F0502020204030204" pitchFamily="34" charset="0"/>
                <a:cs typeface="Calibri" panose="020F0502020204030204" pitchFamily="34" charset="0"/>
              </a:rPr>
              <a:t>Microsoft Editor</a:t>
            </a:r>
            <a:r>
              <a:rPr lang="en-US" sz="2200" dirty="0">
                <a:latin typeface="Calibri "/>
                <a:ea typeface="Calibri" panose="020F0502020204030204" pitchFamily="34" charset="0"/>
                <a:cs typeface="Calibri" panose="020F0502020204030204" pitchFamily="34" charset="0"/>
              </a:rPr>
              <a:t>, or specialised tools such as </a:t>
            </a:r>
            <a:r>
              <a:rPr lang="en-US" sz="2200" i="1" dirty="0">
                <a:latin typeface="Calibri "/>
                <a:ea typeface="Calibri" panose="020F0502020204030204" pitchFamily="34" charset="0"/>
                <a:cs typeface="Calibri" panose="020F0502020204030204" pitchFamily="34" charset="0"/>
              </a:rPr>
              <a:t>Grammarly</a:t>
            </a:r>
            <a:r>
              <a:rPr lang="en-US" sz="2200" dirty="0">
                <a:latin typeface="Calibri "/>
                <a:ea typeface="Calibri" panose="020F0502020204030204" pitchFamily="34" charset="0"/>
                <a:cs typeface="Calibri" panose="020F0502020204030204" pitchFamily="34" charset="0"/>
              </a:rPr>
              <a:t> (</a:t>
            </a:r>
            <a:r>
              <a:rPr lang="en-US" sz="2200" b="1" dirty="0">
                <a:latin typeface="Calibri "/>
                <a:ea typeface="Calibri" panose="020F0502020204030204" pitchFamily="34" charset="0"/>
                <a:cs typeface="Calibri" panose="020F0502020204030204" pitchFamily="34" charset="0"/>
              </a:rPr>
              <a:t>excluding</a:t>
            </a:r>
            <a:r>
              <a:rPr lang="en-US" sz="2200" dirty="0">
                <a:latin typeface="Calibri "/>
                <a:ea typeface="Calibri" panose="020F0502020204030204" pitchFamily="34" charset="0"/>
                <a:cs typeface="Calibri" panose="020F0502020204030204" pitchFamily="34" charset="0"/>
              </a:rPr>
              <a:t> the Grammarly Generative AI Assistant) to check grammar, spelling, and readability.</a:t>
            </a:r>
            <a:endParaRPr lang="en-US" sz="2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dirty="0"/>
          </a:p>
        </p:txBody>
      </p:sp>
      <p:sp>
        <p:nvSpPr>
          <p:cNvPr id="10" name="TextBox 9">
            <a:extLst>
              <a:ext uri="{FF2B5EF4-FFF2-40B4-BE49-F238E27FC236}">
                <a16:creationId xmlns:a16="http://schemas.microsoft.com/office/drawing/2014/main" id="{122EEB50-7643-3C45-87B5-367F3DCBADB9}"/>
              </a:ext>
            </a:extLst>
          </p:cNvPr>
          <p:cNvSpPr txBox="1"/>
          <p:nvPr/>
        </p:nvSpPr>
        <p:spPr>
          <a:xfrm>
            <a:off x="698242" y="5877922"/>
            <a:ext cx="11467188"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a:ea typeface="Calibri"/>
                <a:cs typeface="Arial"/>
              </a:rPr>
              <a:t>Always check</a:t>
            </a:r>
            <a:r>
              <a:rPr lang="en-GB" sz="2000" b="1" dirty="0">
                <a:latin typeface="Calibri"/>
                <a:ea typeface="Calibri"/>
                <a:cs typeface="Arial"/>
              </a:rPr>
              <a:t> your assignment brief and with your tutor to confirm if and what use of AI is permitted!</a:t>
            </a:r>
          </a:p>
        </p:txBody>
      </p:sp>
    </p:spTree>
    <p:extLst>
      <p:ext uri="{BB962C8B-B14F-4D97-AF65-F5344CB8AC3E}">
        <p14:creationId xmlns:p14="http://schemas.microsoft.com/office/powerpoint/2010/main" val="40456152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a:ea typeface="Calibri"/>
                <a:cs typeface="Calibri"/>
              </a:rPr>
              <a:t>Good academic practice</a:t>
            </a:r>
            <a:endParaRPr lang="en-GB">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F28702F-5816-2280-1F9B-81F8C5319859}"/>
              </a:ext>
            </a:extLst>
          </p:cNvPr>
          <p:cNvSpPr txBox="1"/>
          <p:nvPr/>
        </p:nvSpPr>
        <p:spPr>
          <a:xfrm>
            <a:off x="402018" y="1456212"/>
            <a:ext cx="11608159" cy="4893647"/>
          </a:xfrm>
          <a:prstGeom prst="rect">
            <a:avLst/>
          </a:prstGeom>
          <a:noFill/>
        </p:spPr>
        <p:txBody>
          <a:bodyPr wrap="square" lIns="91440" tIns="45720" rIns="91440" bIns="45720" rtlCol="0" anchor="t">
            <a:spAutoFit/>
          </a:bodyPr>
          <a:lstStyle/>
          <a:p>
            <a:r>
              <a:rPr lang="en-GB" sz="2400" b="1" dirty="0">
                <a:latin typeface="Calibri"/>
                <a:ea typeface="Calibri"/>
                <a:cs typeface="Arial"/>
              </a:rPr>
              <a:t>If permitted</a:t>
            </a:r>
            <a:r>
              <a:rPr lang="en-GB" sz="2400" dirty="0">
                <a:latin typeface="Calibri"/>
                <a:ea typeface="Calibri"/>
                <a:cs typeface="Arial"/>
              </a:rPr>
              <a:t>, demonstrate good academic practice by...</a:t>
            </a:r>
            <a:endParaRPr lang="en-GB" sz="2400" dirty="0">
              <a:latin typeface="Calibri"/>
              <a:ea typeface="Calibri"/>
              <a:cs typeface="Arial" panose="020B0604020202020204" pitchFamily="34" charset="0"/>
            </a:endParaRPr>
          </a:p>
          <a:p>
            <a:endParaRPr lang="en-GB" sz="2400" dirty="0">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Using AI tools effectively, critically, ethically</a:t>
            </a:r>
            <a:r>
              <a:rPr lang="en-GB" sz="2400" dirty="0">
                <a:latin typeface="Calibri"/>
                <a:ea typeface="Calibri"/>
                <a:cs typeface="Arial"/>
              </a:rPr>
              <a:t> and within permitted guidelines.</a:t>
            </a:r>
          </a:p>
          <a:p>
            <a:endParaRPr lang="en-GB" sz="2400" dirty="0">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Being aware of limitations</a:t>
            </a:r>
            <a:r>
              <a:rPr lang="en-GB" sz="2400" b="1" dirty="0">
                <a:latin typeface="Calibri"/>
                <a:ea typeface="Calibri"/>
                <a:cs typeface="Arial"/>
              </a:rPr>
              <a:t>, </a:t>
            </a:r>
            <a:r>
              <a:rPr lang="en-GB" sz="2400" dirty="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2400" dirty="0">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Acknowledging</a:t>
            </a:r>
            <a:r>
              <a:rPr lang="en-GB" sz="2400" dirty="0">
                <a:solidFill>
                  <a:schemeClr val="accent2"/>
                </a:solidFill>
                <a:latin typeface="Calibri"/>
                <a:ea typeface="Calibri"/>
                <a:cs typeface="Arial"/>
              </a:rPr>
              <a:t> </a:t>
            </a:r>
            <a:r>
              <a:rPr lang="en-GB" sz="2400" dirty="0">
                <a:latin typeface="Calibri"/>
                <a:ea typeface="Calibri"/>
                <a:cs typeface="Arial"/>
              </a:rPr>
              <a:t>any AI use (indicated on assignment brief).</a:t>
            </a:r>
            <a:endParaRPr lang="en-GB" sz="2400" dirty="0">
              <a:solidFill>
                <a:schemeClr val="accent2"/>
              </a:solidFill>
              <a:latin typeface="Calibri"/>
              <a:ea typeface="Calibri"/>
              <a:cs typeface="Arial"/>
            </a:endParaRPr>
          </a:p>
          <a:p>
            <a:endParaRPr lang="en-GB" sz="2400" dirty="0">
              <a:solidFill>
                <a:srgbClr val="000000"/>
              </a:solidFill>
              <a:latin typeface="Calibri"/>
              <a:ea typeface="Calibri"/>
              <a:cs typeface="Arial"/>
            </a:endParaRPr>
          </a:p>
          <a:p>
            <a:pPr marL="285750" indent="-285750">
              <a:buFont typeface="Arial" panose="020B0604020202020204" pitchFamily="34" charset="0"/>
              <a:buChar char="•"/>
            </a:pPr>
            <a:r>
              <a:rPr lang="en-GB" sz="2400" b="1" dirty="0">
                <a:solidFill>
                  <a:schemeClr val="accent2"/>
                </a:solidFill>
                <a:latin typeface="Calibri"/>
                <a:ea typeface="Calibri"/>
                <a:cs typeface="Arial"/>
              </a:rPr>
              <a:t>Completing</a:t>
            </a:r>
            <a:r>
              <a:rPr lang="en-GB" sz="2400" dirty="0">
                <a:latin typeface="Calibri"/>
                <a:ea typeface="Calibri"/>
                <a:cs typeface="Arial"/>
              </a:rPr>
              <a:t> the AI sections in infoskills.</a:t>
            </a:r>
          </a:p>
          <a:p>
            <a:endParaRPr lang="en-GB" sz="2400" dirty="0">
              <a:solidFill>
                <a:srgbClr val="000000"/>
              </a:solidFill>
              <a:latin typeface="Calibri"/>
              <a:ea typeface="Calibri"/>
              <a:cs typeface="Arial"/>
            </a:endParaRPr>
          </a:p>
          <a:p>
            <a:pPr marL="285750" indent="-285750">
              <a:buFont typeface="Arial,Sans-Serif" panose="020B0604020202020204" pitchFamily="34" charset="0"/>
              <a:buChar char="•"/>
            </a:pPr>
            <a:r>
              <a:rPr lang="en-GB" sz="2400" b="1" dirty="0">
                <a:solidFill>
                  <a:schemeClr val="accent2"/>
                </a:solidFill>
                <a:latin typeface="Calibri"/>
                <a:ea typeface="Calibri"/>
                <a:cs typeface="Calibri"/>
              </a:rPr>
              <a:t>Evaluating</a:t>
            </a:r>
            <a:r>
              <a:rPr lang="en-GB" sz="2400" dirty="0">
                <a:latin typeface="Calibri"/>
                <a:ea typeface="Calibri"/>
                <a:cs typeface="Calibri"/>
              </a:rPr>
              <a:t> </a:t>
            </a:r>
            <a:r>
              <a:rPr lang="en-GB" sz="2400" b="1" dirty="0">
                <a:latin typeface="Calibri"/>
                <a:ea typeface="Calibri"/>
                <a:cs typeface="Calibri"/>
              </a:rPr>
              <a:t>all generated text and tools</a:t>
            </a:r>
            <a:r>
              <a:rPr lang="en-GB" sz="2400" dirty="0">
                <a:latin typeface="Calibri"/>
                <a:ea typeface="Calibri"/>
                <a:cs typeface="Calibri"/>
              </a:rPr>
              <a:t> critically. Use the following AI CRAAP tool:</a:t>
            </a:r>
            <a:endParaRPr lang="en-US" sz="2400" dirty="0">
              <a:latin typeface="Calibri"/>
              <a:ea typeface="Calibri"/>
              <a:cs typeface="Calibri"/>
            </a:endParaRPr>
          </a:p>
          <a:p>
            <a:pPr marL="285750" indent="-285750">
              <a:buFont typeface="Arial" panose="020B0604020202020204" pitchFamily="34" charset="0"/>
              <a:buChar char="•"/>
            </a:pPr>
            <a:endParaRPr lang="en-GB" sz="2400" dirty="0">
              <a:latin typeface="Calibri"/>
              <a:ea typeface="Calibri"/>
              <a:cs typeface="Arial"/>
            </a:endParaRPr>
          </a:p>
        </p:txBody>
      </p:sp>
    </p:spTree>
    <p:extLst>
      <p:ext uri="{BB962C8B-B14F-4D97-AF65-F5344CB8AC3E}">
        <p14:creationId xmlns:p14="http://schemas.microsoft.com/office/powerpoint/2010/main" val="38841456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698242" y="252284"/>
            <a:ext cx="10795518" cy="1003916"/>
          </a:xfrm>
        </p:spPr>
        <p:txBody>
          <a:bodyPr anchor="b">
            <a:normAutofit/>
          </a:bodyPr>
          <a:lstStyle/>
          <a:p>
            <a:r>
              <a:rPr lang="en-GB"/>
              <a:t>AI CRAAP Test</a:t>
            </a:r>
          </a:p>
        </p:txBody>
      </p:sp>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2"/>
          <a:stretch/>
        </p:blipFill>
        <p:spPr>
          <a:xfrm>
            <a:off x="1531498" y="1383341"/>
            <a:ext cx="8724987" cy="4905072"/>
          </a:xfrm>
          <a:prstGeom prst="rect">
            <a:avLst/>
          </a:prstGeom>
          <a:noFill/>
        </p:spPr>
      </p:pic>
      <p:sp>
        <p:nvSpPr>
          <p:cNvPr id="5" name="TextBox 4">
            <a:extLst>
              <a:ext uri="{FF2B5EF4-FFF2-40B4-BE49-F238E27FC236}">
                <a16:creationId xmlns:a16="http://schemas.microsoft.com/office/drawing/2014/main" id="{A4031F61-9EEF-324A-23ED-391EC6AB08B5}"/>
              </a:ext>
            </a:extLst>
          </p:cNvPr>
          <p:cNvSpPr txBox="1"/>
          <p:nvPr/>
        </p:nvSpPr>
        <p:spPr>
          <a:xfrm>
            <a:off x="10543332" y="4344650"/>
            <a:ext cx="13503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rPr>
              <a:t>Reproduced with kind permission from </a:t>
            </a:r>
            <a:r>
              <a:rPr lang="en-GB" dirty="0">
                <a:latin typeface="Calibri"/>
                <a:ea typeface="Calibri Light"/>
                <a:cs typeface="Calibri Light"/>
                <a:hlinkClick r:id="rId3"/>
              </a:rPr>
              <a:t>Bristol University Library.</a:t>
            </a:r>
            <a:endParaRPr lang="en-GB">
              <a:latin typeface="Calibri"/>
            </a:endParaRPr>
          </a:p>
        </p:txBody>
      </p:sp>
    </p:spTree>
    <p:extLst>
      <p:ext uri="{BB962C8B-B14F-4D97-AF65-F5344CB8AC3E}">
        <p14:creationId xmlns:p14="http://schemas.microsoft.com/office/powerpoint/2010/main" val="22911328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rmAutofit/>
          </a:bodyPr>
          <a:lstStyle/>
          <a:p>
            <a:r>
              <a:rPr lang="en-GB" sz="3600">
                <a:solidFill>
                  <a:schemeClr val="bg1"/>
                </a:solidFill>
                <a:latin typeface="+mn-lt"/>
                <a:cs typeface="Arial" panose="020B0604020202020204" pitchFamily="34" charset="0"/>
              </a:rPr>
              <a:t>Evaluating</a:t>
            </a:r>
            <a:r>
              <a:rPr lang="en-GB" sz="3600">
                <a:latin typeface="+mn-lt"/>
                <a:cs typeface="Arial" panose="020B0604020202020204" pitchFamily="34" charset="0"/>
              </a:rPr>
              <a:t> </a:t>
            </a:r>
            <a:r>
              <a:rPr lang="en-GB" sz="3600">
                <a:solidFill>
                  <a:schemeClr val="bg1"/>
                </a:solidFill>
                <a:latin typeface="+mn-lt"/>
                <a:cs typeface="Arial" panose="020B0604020202020204" pitchFamily="34" charset="0"/>
              </a:rPr>
              <a:t>articles critically: Things to look out for </a:t>
            </a:r>
          </a:p>
        </p:txBody>
      </p:sp>
      <p:sp>
        <p:nvSpPr>
          <p:cNvPr id="3" name="Content Placeholder 2"/>
          <p:cNvSpPr>
            <a:spLocks noGrp="1"/>
          </p:cNvSpPr>
          <p:nvPr>
            <p:ph idx="4294967295"/>
          </p:nvPr>
        </p:nvSpPr>
        <p:spPr>
          <a:xfrm>
            <a:off x="0" y="1238477"/>
            <a:ext cx="8081555" cy="4483054"/>
          </a:xfrm>
        </p:spPr>
        <p:txBody>
          <a:bodyPr vert="horz" lIns="91440" tIns="45720" rIns="91440" bIns="45720" rtlCol="0" anchor="t">
            <a:noAutofit/>
          </a:bodyPr>
          <a:lstStyle/>
          <a:p>
            <a:pPr>
              <a:buFont typeface="Arial"/>
              <a:buChar char="•"/>
            </a:pPr>
            <a:r>
              <a:rPr lang="en-GB" sz="2200">
                <a:latin typeface="Arial"/>
                <a:cs typeface="Arial"/>
              </a:rPr>
              <a:t>Is it Peer-Reviewed?</a:t>
            </a:r>
            <a:endParaRPr lang="en-US" sz="2600">
              <a:latin typeface="Arial"/>
              <a:cs typeface="Arial"/>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contain stated research questions?</a:t>
            </a:r>
            <a:endParaRPr lang="en-GB" sz="2600">
              <a:latin typeface="Arial"/>
              <a:cs typeface="Arial"/>
            </a:endParaRPr>
          </a:p>
          <a:p>
            <a:pPr marL="0" indent="0">
              <a:buNone/>
            </a:pPr>
            <a:endParaRPr lang="en-GB" sz="2200">
              <a:latin typeface="Arial"/>
              <a:cs typeface="Arial"/>
            </a:endParaRPr>
          </a:p>
          <a:p>
            <a:pPr>
              <a:buFont typeface="Arial"/>
              <a:buChar char="•"/>
            </a:pPr>
            <a:r>
              <a:rPr lang="en-GB" sz="2200">
                <a:latin typeface="Arial"/>
                <a:cs typeface="Arial"/>
              </a:rPr>
              <a:t>How recent is it? What dates are shown on the references?</a:t>
            </a:r>
            <a:endParaRPr lang="en-GB" sz="2200">
              <a:latin typeface="Arial" panose="020B0604020202020204" pitchFamily="34" charset="0"/>
              <a:cs typeface="Arial" panose="020B0604020202020204" pitchFamily="34" charset="0"/>
            </a:endParaRPr>
          </a:p>
          <a:p>
            <a:pPr>
              <a:buFont typeface="Arial"/>
              <a:buChar char="•"/>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have a lot of references? </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Some databases will have records of Downloads, Shares, and how often it’s been cited by others e.g. Springer, Science Direct, Google Scholar.</a:t>
            </a:r>
          </a:p>
          <a:p>
            <a:pPr marL="0" indent="0">
              <a:buNone/>
            </a:pPr>
            <a:endParaRPr lang="en-GB" sz="2600">
              <a:latin typeface="Arial" panose="020B0604020202020204" pitchFamily="34" charset="0"/>
              <a:cs typeface="Arial" panose="020B0604020202020204" pitchFamily="34" charset="0"/>
            </a:endParaRPr>
          </a:p>
          <a:p>
            <a:endParaRPr lang="en-GB" sz="26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80410" y="1467992"/>
            <a:ext cx="3750552" cy="3768130"/>
          </a:xfrm>
          <a:prstGeom prst="rect">
            <a:avLst/>
          </a:prstGeom>
        </p:spPr>
      </p:pic>
    </p:spTree>
    <p:extLst>
      <p:ext uri="{BB962C8B-B14F-4D97-AF65-F5344CB8AC3E}">
        <p14:creationId xmlns:p14="http://schemas.microsoft.com/office/powerpoint/2010/main" val="11822211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4D1DB9-8F7D-494C-A2A2-E733C9159B2C}"/>
              </a:ext>
            </a:extLst>
          </p:cNvPr>
          <p:cNvSpPr>
            <a:spLocks noGrp="1"/>
          </p:cNvSpPr>
          <p:nvPr>
            <p:ph type="title"/>
          </p:nvPr>
        </p:nvSpPr>
        <p:spPr/>
        <p:txBody>
          <a:bodyPr anchor="b">
            <a:normAutofit/>
          </a:bodyPr>
          <a:lstStyle/>
          <a:p>
            <a:r>
              <a:rPr lang="en-GB"/>
              <a:t>When searching for information ...</a:t>
            </a:r>
          </a:p>
        </p:txBody>
      </p:sp>
      <p:graphicFrame>
        <p:nvGraphicFramePr>
          <p:cNvPr id="8" name="Content Placeholder 1">
            <a:extLst>
              <a:ext uri="{FF2B5EF4-FFF2-40B4-BE49-F238E27FC236}">
                <a16:creationId xmlns:a16="http://schemas.microsoft.com/office/drawing/2014/main" id="{F3FF315D-3355-45BB-B8F1-6C4578982AF4}"/>
              </a:ext>
            </a:extLst>
          </p:cNvPr>
          <p:cNvGraphicFramePr>
            <a:graphicFrameLocks noGrp="1"/>
          </p:cNvGraphicFramePr>
          <p:nvPr>
            <p:ph sz="quarter" idx="10"/>
          </p:nvPr>
        </p:nvGraphicFramePr>
        <p:xfrm>
          <a:off x="84095" y="750245"/>
          <a:ext cx="12017375" cy="5692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279A6B0-3659-42CE-9AE8-0A16EB4B993B}"/>
              </a:ext>
            </a:extLst>
          </p:cNvPr>
          <p:cNvSpPr txBox="1"/>
          <p:nvPr/>
        </p:nvSpPr>
        <p:spPr>
          <a:xfrm>
            <a:off x="6147924" y="5613712"/>
            <a:ext cx="60049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Calibri"/>
              <a:cs typeface="Calibri"/>
            </a:endParaRPr>
          </a:p>
        </p:txBody>
      </p:sp>
    </p:spTree>
    <p:extLst>
      <p:ext uri="{BB962C8B-B14F-4D97-AF65-F5344CB8AC3E}">
        <p14:creationId xmlns:p14="http://schemas.microsoft.com/office/powerpoint/2010/main" val="28447312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911469" y="2097465"/>
            <a:ext cx="4661095" cy="2677656"/>
          </a:xfrm>
          <a:prstGeom prst="rect">
            <a:avLst/>
          </a:prstGeom>
          <a:noFill/>
        </p:spPr>
        <p:txBody>
          <a:bodyPr wrap="square" lIns="91440" tIns="45720" rIns="91440" bIns="45720" anchor="t">
            <a:spAutoFit/>
          </a:bodyPr>
          <a:lstStyle/>
          <a:p>
            <a:pPr marL="0" indent="0">
              <a:lnSpc>
                <a:spcPct val="100000"/>
              </a:lnSpc>
              <a:buNone/>
            </a:pP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a:latin typeface="Arial"/>
                <a:cs typeface="Arial"/>
                <a:hlinkClick r:id="rId3"/>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a:cs typeface="Arial"/>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l="11735" r="11735"/>
          <a:stretch>
            <a:fillRect/>
          </a:stretch>
        </p:blipFill>
        <p:spPr>
          <a:xfrm>
            <a:off x="6533512" y="1440767"/>
            <a:ext cx="5417448" cy="473328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dirty="0">
                <a:latin typeface="Arial"/>
                <a:cs typeface="Arial"/>
              </a:rPr>
              <a:t>There are many different styles of referencing. </a:t>
            </a:r>
            <a:endParaRPr lang="en-US" b="1" dirty="0">
              <a:solidFill>
                <a:srgbClr val="007F7C"/>
              </a:solidFill>
              <a:latin typeface="Calibri Light"/>
              <a:ea typeface="Calibri Light"/>
              <a:cs typeface="Calibri Light"/>
            </a:endParaRPr>
          </a:p>
          <a:p>
            <a:pPr>
              <a:lnSpc>
                <a:spcPct val="90000"/>
              </a:lnSpc>
              <a:spcBef>
                <a:spcPts val="1000"/>
              </a:spcBef>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We use Harvard Referencing, following the </a:t>
            </a:r>
            <a:r>
              <a:rPr lang="en-GB" sz="2800" b="1" dirty="0">
                <a:solidFill>
                  <a:srgbClr val="007F7C"/>
                </a:solidFill>
                <a:latin typeface="Arial"/>
                <a:cs typeface="Arial"/>
              </a:rPr>
              <a:t>Cite Them Right 13th edition. </a:t>
            </a:r>
            <a:endParaRPr lang="en-US" b="1" dirty="0">
              <a:solidFill>
                <a:srgbClr val="007F7C"/>
              </a:solidFill>
              <a:ea typeface="Calibri Light"/>
              <a:cs typeface="Calibri Light"/>
            </a:endParaRPr>
          </a:p>
          <a:p>
            <a:pPr marL="342900" indent="-342900">
              <a:lnSpc>
                <a:spcPct val="90000"/>
              </a:lnSpc>
              <a:spcBef>
                <a:spcPts val="1000"/>
              </a:spcBef>
              <a:buFont typeface="Arial"/>
              <a:buChar char="•"/>
            </a:pPr>
            <a:endParaRPr lang="en-GB" sz="2800" b="1" dirty="0">
              <a:solidFill>
                <a:srgbClr val="007F7C"/>
              </a:solidFill>
              <a:latin typeface="Arial"/>
              <a:cs typeface="Arial"/>
            </a:endParaRPr>
          </a:p>
          <a:p>
            <a:pPr marL="342900" indent="-342900">
              <a:lnSpc>
                <a:spcPct val="90000"/>
              </a:lnSpc>
              <a:spcBef>
                <a:spcPts val="1000"/>
              </a:spcBef>
              <a:buFont typeface="Arial"/>
              <a:buChar char="•"/>
            </a:pPr>
            <a:r>
              <a:rPr lang="en-GB" sz="2800" dirty="0">
                <a:latin typeface="Arial"/>
                <a:cs typeface="Arial"/>
                <a:hlinkClick r:id="rId3"/>
              </a:rPr>
              <a:t>Database</a:t>
            </a:r>
            <a:r>
              <a:rPr lang="en-GB" sz="2800" dirty="0">
                <a:latin typeface="Arial"/>
                <a:cs typeface="Arial"/>
              </a:rPr>
              <a:t> available through the library.</a:t>
            </a:r>
          </a:p>
          <a:p>
            <a:pPr marL="342900" indent="-342900">
              <a:lnSpc>
                <a:spcPct val="90000"/>
              </a:lnSpc>
              <a:spcBef>
                <a:spcPts val="1000"/>
              </a:spcBef>
              <a:buFont typeface="Arial"/>
              <a:buChar char="•"/>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Further support and guidance found in </a:t>
            </a:r>
            <a:r>
              <a:rPr lang="en-GB" sz="2800" dirty="0">
                <a:latin typeface="Arial"/>
                <a:cs typeface="Arial"/>
                <a:hlinkClick r:id="rId4"/>
              </a:rPr>
              <a:t>Infoskills</a:t>
            </a:r>
            <a:r>
              <a:rPr lang="en-GB" sz="2800" dirty="0">
                <a:latin typeface="Arial"/>
                <a:cs typeface="Arial"/>
              </a:rPr>
              <a:t> on Library website and </a:t>
            </a:r>
            <a:r>
              <a:rPr lang="en-GB" sz="2800" dirty="0">
                <a:latin typeface="Arial"/>
                <a:cs typeface="Arial"/>
                <a:hlinkClick r:id="rId5"/>
              </a:rPr>
              <a:t>Moodle</a:t>
            </a:r>
            <a:endParaRPr lang="en-GB" sz="2800" dirty="0">
              <a:latin typeface="Arial"/>
              <a:cs typeface="Arial"/>
            </a:endParaRPr>
          </a:p>
        </p:txBody>
      </p:sp>
      <p:pic>
        <p:nvPicPr>
          <p:cNvPr id="4" name="Picture 3">
            <a:extLst>
              <a:ext uri="{FF2B5EF4-FFF2-40B4-BE49-F238E27FC236}">
                <a16:creationId xmlns:a16="http://schemas.microsoft.com/office/drawing/2014/main" id="{C92AB52F-272B-3C0D-9DA8-F4E7B949FFF1}"/>
              </a:ext>
            </a:extLst>
          </p:cNvPr>
          <p:cNvPicPr>
            <a:picLocks noChangeAspect="1"/>
          </p:cNvPicPr>
          <p:nvPr/>
        </p:nvPicPr>
        <p:blipFill>
          <a:blip r:embed="rId6"/>
          <a:stretch>
            <a:fillRect/>
          </a:stretch>
        </p:blipFill>
        <p:spPr>
          <a:xfrm>
            <a:off x="8525880" y="1715673"/>
            <a:ext cx="3123839" cy="40892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199231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AAB51E6-5DDA-41EC-19A5-750AB9650A82}"/>
              </a:ext>
            </a:extLst>
          </p:cNvPr>
          <p:cNvSpPr>
            <a:spLocks noGrp="1"/>
          </p:cNvSpPr>
          <p:nvPr>
            <p:ph type="subTitle" idx="1"/>
          </p:nvPr>
        </p:nvSpPr>
        <p:spPr/>
        <p:txBody>
          <a:bodyPr/>
          <a:lstStyle/>
          <a:p>
            <a:endParaRPr lang="en-US"/>
          </a:p>
        </p:txBody>
      </p:sp>
      <p:sp>
        <p:nvSpPr>
          <p:cNvPr id="3" name="Title 2">
            <a:extLst>
              <a:ext uri="{FF2B5EF4-FFF2-40B4-BE49-F238E27FC236}">
                <a16:creationId xmlns:a16="http://schemas.microsoft.com/office/drawing/2014/main" id="{E55FA1CC-90C2-F473-8A36-13B401DDFECC}"/>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74990796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terms/"/>
    <ds:schemaRef ds:uri="http://schemas.microsoft.com/office/2006/documentManagement/types"/>
    <ds:schemaRef ds:uri="61b8a593-e33f-405c-9ec9-a885dee76581"/>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316f2420-4a0a-4c49-8a81-53a9bcc36554"/>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1B030C98-7B2C-4BFC-A48E-9F2A76C535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256</TotalTime>
  <Words>2147</Words>
  <Application>Microsoft Office PowerPoint</Application>
  <PresentationFormat>Widescreen</PresentationFormat>
  <Paragraphs>329</Paragraphs>
  <Slides>37</Slides>
  <Notes>11</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Arial,Sans-Serif</vt:lpstr>
      <vt:lpstr>Calibri </vt:lpstr>
      <vt:lpstr>inherit</vt:lpstr>
      <vt:lpstr>Wingdings,Sans-Serif</vt:lpstr>
      <vt:lpstr>Aptos</vt:lpstr>
      <vt:lpstr>Arial</vt:lpstr>
      <vt:lpstr>Calibri</vt:lpstr>
      <vt:lpstr>Calibri Light</vt:lpstr>
      <vt:lpstr>Lucida Sans</vt:lpstr>
      <vt:lpstr>Wingdings</vt:lpstr>
      <vt:lpstr>Office Theme</vt:lpstr>
      <vt:lpstr>Advanced Literature Searching</vt:lpstr>
      <vt:lpstr>Content</vt:lpstr>
      <vt:lpstr>Literature searching</vt:lpstr>
      <vt:lpstr>Working question for a research project</vt:lpstr>
      <vt:lpstr>Where to start...</vt:lpstr>
      <vt:lpstr>Evaluating Information</vt:lpstr>
      <vt:lpstr>Library Discovery Tool</vt:lpstr>
      <vt:lpstr>Library search</vt:lpstr>
      <vt:lpstr>Explore options in the record</vt:lpstr>
      <vt:lpstr>Phrase Searching &amp; Terminology</vt:lpstr>
      <vt:lpstr>Truncation and Wildcards</vt:lpstr>
      <vt:lpstr>PowerPoint Presentation</vt:lpstr>
      <vt:lpstr>Also try...</vt:lpstr>
      <vt:lpstr>Advanced Search</vt:lpstr>
      <vt:lpstr>Explore...</vt:lpstr>
      <vt:lpstr>Linking Google Scholar  </vt:lpstr>
      <vt:lpstr>LibKey Nomad</vt:lpstr>
      <vt:lpstr>Tips</vt:lpstr>
      <vt:lpstr>Searching: Library Search or individual databases?</vt:lpstr>
      <vt:lpstr>Explore...</vt:lpstr>
      <vt:lpstr>Databases</vt:lpstr>
      <vt:lpstr>Summary</vt:lpstr>
      <vt:lpstr>Need help identifying a topic?</vt:lpstr>
      <vt:lpstr>What it searches…</vt:lpstr>
      <vt:lpstr>Primo Research Assistant tool</vt:lpstr>
      <vt:lpstr>Grey Literature</vt:lpstr>
      <vt:lpstr>To google or not to google?</vt:lpstr>
      <vt:lpstr>Artificial Intelligence (AI)</vt:lpstr>
      <vt:lpstr>General allowable use includes…</vt:lpstr>
      <vt:lpstr>Good academic practice</vt:lpstr>
      <vt:lpstr>AI CRAAP Test</vt:lpstr>
      <vt:lpstr>Evaluating articles critically: Things to look out for </vt:lpstr>
      <vt:lpstr>When searching for information ...</vt:lpstr>
      <vt:lpstr>Need More?</vt:lpstr>
      <vt:lpstr>Harvard Referencing Style</vt:lpstr>
      <vt:lpstr>Contact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113</cp:revision>
  <dcterms:created xsi:type="dcterms:W3CDTF">2024-01-22T14:45:26Z</dcterms:created>
  <dcterms:modified xsi:type="dcterms:W3CDTF">2025-12-09T12:09:12Z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