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5"/>
  </p:notesMasterIdLst>
  <p:sldIdLst>
    <p:sldId id="256" r:id="rId7"/>
    <p:sldId id="309" r:id="rId8"/>
    <p:sldId id="359" r:id="rId9"/>
    <p:sldId id="261" r:id="rId10"/>
    <p:sldId id="271" r:id="rId11"/>
    <p:sldId id="360" r:id="rId12"/>
    <p:sldId id="286" r:id="rId13"/>
    <p:sldId id="276" r:id="rId14"/>
    <p:sldId id="361" r:id="rId15"/>
    <p:sldId id="362" r:id="rId16"/>
    <p:sldId id="277" r:id="rId17"/>
    <p:sldId id="282" r:id="rId18"/>
    <p:sldId id="287" r:id="rId19"/>
    <p:sldId id="284" r:id="rId20"/>
    <p:sldId id="363" r:id="rId21"/>
    <p:sldId id="364" r:id="rId22"/>
    <p:sldId id="288" r:id="rId23"/>
    <p:sldId id="2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07D417-D762-4982-BF73-04DBE80905C0}" v="36" dt="2026-03-11T21:19:13.6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76759" autoAdjust="0"/>
  </p:normalViewPr>
  <p:slideViewPr>
    <p:cSldViewPr snapToGrid="0" snapToObjects="1">
      <p:cViewPr>
        <p:scale>
          <a:sx n="78" d="100"/>
          <a:sy n="78" d="100"/>
        </p:scale>
        <p:origin x="760" y="19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delSld modSld sldOrd">
      <pc:chgData name="Mark Huntly" userId="2f894ec6-1403-4f17-b28b-5f1f7519461e" providerId="ADAL" clId="{28B19D55-2B64-4018-8539-1453B0FDE5DC}" dt="2026-03-11T21:20:21.682" v="578" actId="47"/>
      <pc:docMkLst>
        <pc:docMk/>
      </pc:docMkLst>
      <pc:sldChg chg="addSp delSp modSp mod">
        <pc:chgData name="Mark Huntly" userId="2f894ec6-1403-4f17-b28b-5f1f7519461e" providerId="ADAL" clId="{28B19D55-2B64-4018-8539-1453B0FDE5DC}" dt="2026-03-11T20:50:37.196" v="260" actId="207"/>
        <pc:sldMkLst>
          <pc:docMk/>
          <pc:sldMk cId="645318299" sldId="261"/>
        </pc:sldMkLst>
        <pc:spChg chg="mod">
          <ac:chgData name="Mark Huntly" userId="2f894ec6-1403-4f17-b28b-5f1f7519461e" providerId="ADAL" clId="{28B19D55-2B64-4018-8539-1453B0FDE5DC}" dt="2026-03-11T15:53:35.306" v="64" actId="26606"/>
          <ac:spMkLst>
            <pc:docMk/>
            <pc:sldMk cId="645318299" sldId="261"/>
            <ac:spMk id="4" creationId="{2E57847D-E30B-0332-2C8C-EE2110178D0C}"/>
          </ac:spMkLst>
        </pc:spChg>
        <pc:spChg chg="add mod">
          <ac:chgData name="Mark Huntly" userId="2f894ec6-1403-4f17-b28b-5f1f7519461e" providerId="ADAL" clId="{28B19D55-2B64-4018-8539-1453B0FDE5DC}" dt="2026-03-11T16:06:57.359" v="90" actId="1076"/>
          <ac:spMkLst>
            <pc:docMk/>
            <pc:sldMk cId="645318299" sldId="261"/>
            <ac:spMk id="7" creationId="{D239EF51-5347-8CC1-4EFC-1A5AEA41F693}"/>
          </ac:spMkLst>
        </pc:spChg>
        <pc:spChg chg="add mod">
          <ac:chgData name="Mark Huntly" userId="2f894ec6-1403-4f17-b28b-5f1f7519461e" providerId="ADAL" clId="{28B19D55-2B64-4018-8539-1453B0FDE5DC}" dt="2026-03-11T16:07:18.778" v="92" actId="1076"/>
          <ac:spMkLst>
            <pc:docMk/>
            <pc:sldMk cId="645318299" sldId="261"/>
            <ac:spMk id="8" creationId="{5516156B-C042-07C0-8846-C42681591DD4}"/>
          </ac:spMkLst>
        </pc:spChg>
        <pc:spChg chg="del mod">
          <ac:chgData name="Mark Huntly" userId="2f894ec6-1403-4f17-b28b-5f1f7519461e" providerId="ADAL" clId="{28B19D55-2B64-4018-8539-1453B0FDE5DC}" dt="2026-03-11T15:53:19.392" v="63"/>
          <ac:spMkLst>
            <pc:docMk/>
            <pc:sldMk cId="645318299" sldId="261"/>
            <ac:spMk id="9" creationId="{731E2CE7-79EC-A462-E9EA-0AE7FB8ECF8D}"/>
          </ac:spMkLst>
        </pc:spChg>
        <pc:spChg chg="add mod">
          <ac:chgData name="Mark Huntly" userId="2f894ec6-1403-4f17-b28b-5f1f7519461e" providerId="ADAL" clId="{28B19D55-2B64-4018-8539-1453B0FDE5DC}" dt="2026-03-11T20:50:37.196" v="260" actId="207"/>
          <ac:spMkLst>
            <pc:docMk/>
            <pc:sldMk cId="645318299" sldId="261"/>
            <ac:spMk id="10" creationId="{7C8DB4E7-C277-719A-B05B-44B3AFE5D69E}"/>
          </ac:spMkLst>
        </pc:spChg>
        <pc:picChg chg="add mod">
          <ac:chgData name="Mark Huntly" userId="2f894ec6-1403-4f17-b28b-5f1f7519461e" providerId="ADAL" clId="{28B19D55-2B64-4018-8539-1453B0FDE5DC}" dt="2026-03-11T15:53:39.529" v="66" actId="962"/>
          <ac:picMkLst>
            <pc:docMk/>
            <pc:sldMk cId="645318299" sldId="261"/>
            <ac:picMk id="2" creationId="{052F541C-F1CD-676C-2BD6-0171655DDC96}"/>
          </ac:picMkLst>
        </pc:picChg>
        <pc:picChg chg="add mod">
          <ac:chgData name="Mark Huntly" userId="2f894ec6-1403-4f17-b28b-5f1f7519461e" providerId="ADAL" clId="{28B19D55-2B64-4018-8539-1453B0FDE5DC}" dt="2026-03-11T15:54:27.810" v="70" actId="14100"/>
          <ac:picMkLst>
            <pc:docMk/>
            <pc:sldMk cId="645318299" sldId="261"/>
            <ac:picMk id="3" creationId="{6D8B5E8F-677C-A675-47E0-F5180DFC9FFE}"/>
          </ac:picMkLst>
        </pc:picChg>
        <pc:picChg chg="add mod">
          <ac:chgData name="Mark Huntly" userId="2f894ec6-1403-4f17-b28b-5f1f7519461e" providerId="ADAL" clId="{28B19D55-2B64-4018-8539-1453B0FDE5DC}" dt="2026-03-11T15:55:26.931" v="80" actId="1035"/>
          <ac:picMkLst>
            <pc:docMk/>
            <pc:sldMk cId="645318299" sldId="261"/>
            <ac:picMk id="5" creationId="{F03BE909-57C3-A60F-ACA4-57337BF0164D}"/>
          </ac:picMkLst>
        </pc:picChg>
        <pc:picChg chg="add mod">
          <ac:chgData name="Mark Huntly" userId="2f894ec6-1403-4f17-b28b-5f1f7519461e" providerId="ADAL" clId="{28B19D55-2B64-4018-8539-1453B0FDE5DC}" dt="2026-03-11T16:06:13.875" v="84" actId="1076"/>
          <ac:picMkLst>
            <pc:docMk/>
            <pc:sldMk cId="645318299" sldId="261"/>
            <ac:picMk id="6" creationId="{40756462-9E74-9723-8F22-B8AB9E523B62}"/>
          </ac:picMkLst>
        </pc:picChg>
      </pc:sldChg>
      <pc:sldChg chg="addSp delSp modSp mod">
        <pc:chgData name="Mark Huntly" userId="2f894ec6-1403-4f17-b28b-5f1f7519461e" providerId="ADAL" clId="{28B19D55-2B64-4018-8539-1453B0FDE5DC}" dt="2026-03-11T16:16:59.518" v="132" actId="1076"/>
        <pc:sldMkLst>
          <pc:docMk/>
          <pc:sldMk cId="2777589294" sldId="271"/>
        </pc:sldMkLst>
        <pc:spChg chg="mod">
          <ac:chgData name="Mark Huntly" userId="2f894ec6-1403-4f17-b28b-5f1f7519461e" providerId="ADAL" clId="{28B19D55-2B64-4018-8539-1453B0FDE5DC}" dt="2026-03-11T16:10:47.153" v="120" actId="20577"/>
          <ac:spMkLst>
            <pc:docMk/>
            <pc:sldMk cId="2777589294" sldId="271"/>
            <ac:spMk id="4" creationId="{925DAB6C-0B93-6C87-2A5F-2CAF2BFFF89E}"/>
          </ac:spMkLst>
        </pc:spChg>
        <pc:spChg chg="mod">
          <ac:chgData name="Mark Huntly" userId="2f894ec6-1403-4f17-b28b-5f1f7519461e" providerId="ADAL" clId="{28B19D55-2B64-4018-8539-1453B0FDE5DC}" dt="2026-03-11T16:11:39.875" v="127" actId="20577"/>
          <ac:spMkLst>
            <pc:docMk/>
            <pc:sldMk cId="2777589294" sldId="271"/>
            <ac:spMk id="6" creationId="{50AC841E-A103-2E9A-F0D9-10A54BD73B1A}"/>
          </ac:spMkLst>
        </pc:spChg>
        <pc:picChg chg="add mod">
          <ac:chgData name="Mark Huntly" userId="2f894ec6-1403-4f17-b28b-5f1f7519461e" providerId="ADAL" clId="{28B19D55-2B64-4018-8539-1453B0FDE5DC}" dt="2026-03-11T16:16:47.974" v="130" actId="1076"/>
          <ac:picMkLst>
            <pc:docMk/>
            <pc:sldMk cId="2777589294" sldId="271"/>
            <ac:picMk id="2" creationId="{2AE3415E-9020-CF71-B947-C42D3CD33F25}"/>
          </ac:picMkLst>
        </pc:picChg>
        <pc:picChg chg="add mod">
          <ac:chgData name="Mark Huntly" userId="2f894ec6-1403-4f17-b28b-5f1f7519461e" providerId="ADAL" clId="{28B19D55-2B64-4018-8539-1453B0FDE5DC}" dt="2026-03-11T16:16:59.518" v="132" actId="1076"/>
          <ac:picMkLst>
            <pc:docMk/>
            <pc:sldMk cId="2777589294" sldId="271"/>
            <ac:picMk id="3" creationId="{D24E79D0-5422-B3A5-2C36-3F44D0BA16C6}"/>
          </ac:picMkLst>
        </pc:picChg>
        <pc:picChg chg="del">
          <ac:chgData name="Mark Huntly" userId="2f894ec6-1403-4f17-b28b-5f1f7519461e" providerId="ADAL" clId="{28B19D55-2B64-4018-8539-1453B0FDE5DC}" dt="2026-03-11T16:08:32.103" v="98" actId="478"/>
          <ac:picMkLst>
            <pc:docMk/>
            <pc:sldMk cId="2777589294" sldId="271"/>
            <ac:picMk id="7" creationId="{68A02524-2252-7F9E-0A8A-001BEB949817}"/>
          </ac:picMkLst>
        </pc:picChg>
      </pc:sldChg>
      <pc:sldChg chg="addSp delSp modSp mod modNotesTx">
        <pc:chgData name="Mark Huntly" userId="2f894ec6-1403-4f17-b28b-5f1f7519461e" providerId="ADAL" clId="{28B19D55-2B64-4018-8539-1453B0FDE5DC}" dt="2026-03-11T20:50:56.133" v="286" actId="20577"/>
        <pc:sldMkLst>
          <pc:docMk/>
          <pc:sldMk cId="2940350786" sldId="276"/>
        </pc:sldMkLst>
        <pc:spChg chg="mod">
          <ac:chgData name="Mark Huntly" userId="2f894ec6-1403-4f17-b28b-5f1f7519461e" providerId="ADAL" clId="{28B19D55-2B64-4018-8539-1453B0FDE5DC}" dt="2026-03-11T20:50:56.133" v="286" actId="20577"/>
          <ac:spMkLst>
            <pc:docMk/>
            <pc:sldMk cId="2940350786" sldId="276"/>
            <ac:spMk id="4" creationId="{7C1B7F71-12A5-3C27-DD99-1E7D8FA0D204}"/>
          </ac:spMkLst>
        </pc:spChg>
        <pc:spChg chg="add mod">
          <ac:chgData name="Mark Huntly" userId="2f894ec6-1403-4f17-b28b-5f1f7519461e" providerId="ADAL" clId="{28B19D55-2B64-4018-8539-1453B0FDE5DC}" dt="2026-03-11T20:50:28.852" v="259" actId="207"/>
          <ac:spMkLst>
            <pc:docMk/>
            <pc:sldMk cId="2940350786" sldId="276"/>
            <ac:spMk id="5" creationId="{4524EA6F-89E0-127B-7128-7BA82DFF264C}"/>
          </ac:spMkLst>
        </pc:spChg>
        <pc:spChg chg="mod">
          <ac:chgData name="Mark Huntly" userId="2f894ec6-1403-4f17-b28b-5f1f7519461e" providerId="ADAL" clId="{28B19D55-2B64-4018-8539-1453B0FDE5DC}" dt="2026-03-11T20:49:11.828" v="246" actId="14100"/>
          <ac:spMkLst>
            <pc:docMk/>
            <pc:sldMk cId="2940350786" sldId="276"/>
            <ac:spMk id="9" creationId="{6927B0C1-B76E-9BE6-4946-BC2467FE2CCC}"/>
          </ac:spMkLst>
        </pc:spChg>
        <pc:spChg chg="del">
          <ac:chgData name="Mark Huntly" userId="2f894ec6-1403-4f17-b28b-5f1f7519461e" providerId="ADAL" clId="{28B19D55-2B64-4018-8539-1453B0FDE5DC}" dt="2026-03-11T20:48:47.567" v="242" actId="478"/>
          <ac:spMkLst>
            <pc:docMk/>
            <pc:sldMk cId="2940350786" sldId="276"/>
            <ac:spMk id="16" creationId="{B9281922-978C-EF3E-420D-1B3EDB5D4BC9}"/>
          </ac:spMkLst>
        </pc:spChg>
        <pc:picChg chg="add mod ord">
          <ac:chgData name="Mark Huntly" userId="2f894ec6-1403-4f17-b28b-5f1f7519461e" providerId="ADAL" clId="{28B19D55-2B64-4018-8539-1453B0FDE5DC}" dt="2026-03-11T20:49:33.799" v="251" actId="167"/>
          <ac:picMkLst>
            <pc:docMk/>
            <pc:sldMk cId="2940350786" sldId="276"/>
            <ac:picMk id="2" creationId="{C9A0AC38-2264-4E48-630D-547F2AFEA015}"/>
          </ac:picMkLst>
        </pc:picChg>
        <pc:picChg chg="add">
          <ac:chgData name="Mark Huntly" userId="2f894ec6-1403-4f17-b28b-5f1f7519461e" providerId="ADAL" clId="{28B19D55-2B64-4018-8539-1453B0FDE5DC}" dt="2026-03-11T20:49:55.577" v="252"/>
          <ac:picMkLst>
            <pc:docMk/>
            <pc:sldMk cId="2940350786" sldId="276"/>
            <ac:picMk id="3" creationId="{80CD0CFD-1087-6166-CE90-0BD51751E4ED}"/>
          </ac:picMkLst>
        </pc:picChg>
        <pc:picChg chg="del">
          <ac:chgData name="Mark Huntly" userId="2f894ec6-1403-4f17-b28b-5f1f7519461e" providerId="ADAL" clId="{28B19D55-2B64-4018-8539-1453B0FDE5DC}" dt="2026-03-11T20:48:54.108" v="243" actId="478"/>
          <ac:picMkLst>
            <pc:docMk/>
            <pc:sldMk cId="2940350786" sldId="276"/>
            <ac:picMk id="14" creationId="{227D4692-1CA0-78CA-2C74-CBA1706AB493}"/>
          </ac:picMkLst>
        </pc:picChg>
      </pc:sldChg>
      <pc:sldChg chg="addSp delSp modSp mod modNotesTx">
        <pc:chgData name="Mark Huntly" userId="2f894ec6-1403-4f17-b28b-5f1f7519461e" providerId="ADAL" clId="{28B19D55-2B64-4018-8539-1453B0FDE5DC}" dt="2026-03-11T21:05:30.478" v="389" actId="14100"/>
        <pc:sldMkLst>
          <pc:docMk/>
          <pc:sldMk cId="3969417061" sldId="277"/>
        </pc:sldMkLst>
        <pc:spChg chg="mod">
          <ac:chgData name="Mark Huntly" userId="2f894ec6-1403-4f17-b28b-5f1f7519461e" providerId="ADAL" clId="{28B19D55-2B64-4018-8539-1453B0FDE5DC}" dt="2026-03-11T21:02:39.505" v="337" actId="20577"/>
          <ac:spMkLst>
            <pc:docMk/>
            <pc:sldMk cId="3969417061" sldId="277"/>
            <ac:spMk id="4" creationId="{B40FB4AD-82B4-9F2A-018A-59F9E1364819}"/>
          </ac:spMkLst>
        </pc:spChg>
        <pc:spChg chg="add mod">
          <ac:chgData name="Mark Huntly" userId="2f894ec6-1403-4f17-b28b-5f1f7519461e" providerId="ADAL" clId="{28B19D55-2B64-4018-8539-1453B0FDE5DC}" dt="2026-03-11T21:05:30.478" v="389" actId="14100"/>
          <ac:spMkLst>
            <pc:docMk/>
            <pc:sldMk cId="3969417061" sldId="277"/>
            <ac:spMk id="5" creationId="{4A871AB5-50F5-F363-8B25-E8F9682D0E31}"/>
          </ac:spMkLst>
        </pc:spChg>
        <pc:spChg chg="del">
          <ac:chgData name="Mark Huntly" userId="2f894ec6-1403-4f17-b28b-5f1f7519461e" providerId="ADAL" clId="{28B19D55-2B64-4018-8539-1453B0FDE5DC}" dt="2026-03-11T20:58:12.840" v="293" actId="478"/>
          <ac:spMkLst>
            <pc:docMk/>
            <pc:sldMk cId="3969417061" sldId="277"/>
            <ac:spMk id="7" creationId="{366491AE-3AF6-0FA7-02D8-C451375603CA}"/>
          </ac:spMkLst>
        </pc:spChg>
        <pc:spChg chg="del">
          <ac:chgData name="Mark Huntly" userId="2f894ec6-1403-4f17-b28b-5f1f7519461e" providerId="ADAL" clId="{28B19D55-2B64-4018-8539-1453B0FDE5DC}" dt="2026-03-11T20:58:09.197" v="292" actId="478"/>
          <ac:spMkLst>
            <pc:docMk/>
            <pc:sldMk cId="3969417061" sldId="277"/>
            <ac:spMk id="9" creationId="{62C2806C-1FF7-AF4C-7DB5-4BF9211BB0AD}"/>
          </ac:spMkLst>
        </pc:spChg>
        <pc:spChg chg="add mod">
          <ac:chgData name="Mark Huntly" userId="2f894ec6-1403-4f17-b28b-5f1f7519461e" providerId="ADAL" clId="{28B19D55-2B64-4018-8539-1453B0FDE5DC}" dt="2026-03-11T21:00:54.905" v="327" actId="1076"/>
          <ac:spMkLst>
            <pc:docMk/>
            <pc:sldMk cId="3969417061" sldId="277"/>
            <ac:spMk id="10" creationId="{FBB59D39-10AD-46C6-D867-6DF63BD32351}"/>
          </ac:spMkLst>
        </pc:spChg>
        <pc:picChg chg="del">
          <ac:chgData name="Mark Huntly" userId="2f894ec6-1403-4f17-b28b-5f1f7519461e" providerId="ADAL" clId="{28B19D55-2B64-4018-8539-1453B0FDE5DC}" dt="2026-03-11T20:58:06.236" v="291" actId="478"/>
          <ac:picMkLst>
            <pc:docMk/>
            <pc:sldMk cId="3969417061" sldId="277"/>
            <ac:picMk id="2" creationId="{3B2FEE84-8F71-162F-DF2F-D68A93004AFF}"/>
          </ac:picMkLst>
        </pc:picChg>
        <pc:picChg chg="add mod">
          <ac:chgData name="Mark Huntly" userId="2f894ec6-1403-4f17-b28b-5f1f7519461e" providerId="ADAL" clId="{28B19D55-2B64-4018-8539-1453B0FDE5DC}" dt="2026-03-11T20:59:45.542" v="315" actId="207"/>
          <ac:picMkLst>
            <pc:docMk/>
            <pc:sldMk cId="3969417061" sldId="277"/>
            <ac:picMk id="6" creationId="{C811847E-0CDB-8D79-5E16-EB7702E61A26}"/>
          </ac:picMkLst>
        </pc:picChg>
        <pc:picChg chg="add mod">
          <ac:chgData name="Mark Huntly" userId="2f894ec6-1403-4f17-b28b-5f1f7519461e" providerId="ADAL" clId="{28B19D55-2B64-4018-8539-1453B0FDE5DC}" dt="2026-03-11T21:00:09.405" v="319" actId="1076"/>
          <ac:picMkLst>
            <pc:docMk/>
            <pc:sldMk cId="3969417061" sldId="277"/>
            <ac:picMk id="8" creationId="{A29BD7A1-9FC9-36D9-38C9-007A5ABC3856}"/>
          </ac:picMkLst>
        </pc:picChg>
      </pc:sldChg>
      <pc:sldChg chg="del modNotesTx">
        <pc:chgData name="Mark Huntly" userId="2f894ec6-1403-4f17-b28b-5f1f7519461e" providerId="ADAL" clId="{28B19D55-2B64-4018-8539-1453B0FDE5DC}" dt="2026-03-11T20:56:58.114" v="288" actId="47"/>
        <pc:sldMkLst>
          <pc:docMk/>
          <pc:sldMk cId="580101690" sldId="281"/>
        </pc:sldMkLst>
      </pc:sldChg>
      <pc:sldChg chg="delSp modSp mod modNotesTx">
        <pc:chgData name="Mark Huntly" userId="2f894ec6-1403-4f17-b28b-5f1f7519461e" providerId="ADAL" clId="{28B19D55-2B64-4018-8539-1453B0FDE5DC}" dt="2026-03-11T21:11:38.683" v="412" actId="27636"/>
        <pc:sldMkLst>
          <pc:docMk/>
          <pc:sldMk cId="1404113626" sldId="282"/>
        </pc:sldMkLst>
        <pc:spChg chg="del">
          <ac:chgData name="Mark Huntly" userId="2f894ec6-1403-4f17-b28b-5f1f7519461e" providerId="ADAL" clId="{28B19D55-2B64-4018-8539-1453B0FDE5DC}" dt="2026-03-11T21:11:11.201" v="404" actId="478"/>
          <ac:spMkLst>
            <pc:docMk/>
            <pc:sldMk cId="1404113626" sldId="282"/>
            <ac:spMk id="3" creationId="{E0A721F9-D983-46C2-F91D-320B3CF3A8DC}"/>
          </ac:spMkLst>
        </pc:spChg>
        <pc:spChg chg="mod">
          <ac:chgData name="Mark Huntly" userId="2f894ec6-1403-4f17-b28b-5f1f7519461e" providerId="ADAL" clId="{28B19D55-2B64-4018-8539-1453B0FDE5DC}" dt="2026-03-11T21:10:59.248" v="403" actId="20577"/>
          <ac:spMkLst>
            <pc:docMk/>
            <pc:sldMk cId="1404113626" sldId="282"/>
            <ac:spMk id="4" creationId="{A34566B1-6911-8940-0F0E-1C46C7C7C833}"/>
          </ac:spMkLst>
        </pc:spChg>
        <pc:spChg chg="del mod">
          <ac:chgData name="Mark Huntly" userId="2f894ec6-1403-4f17-b28b-5f1f7519461e" providerId="ADAL" clId="{28B19D55-2B64-4018-8539-1453B0FDE5DC}" dt="2026-03-11T21:11:13.955" v="406" actId="478"/>
          <ac:spMkLst>
            <pc:docMk/>
            <pc:sldMk cId="1404113626" sldId="282"/>
            <ac:spMk id="5" creationId="{16AA0AE1-EFAF-EA4E-34BC-34267FB6853B}"/>
          </ac:spMkLst>
        </pc:spChg>
        <pc:spChg chg="mod ord">
          <ac:chgData name="Mark Huntly" userId="2f894ec6-1403-4f17-b28b-5f1f7519461e" providerId="ADAL" clId="{28B19D55-2B64-4018-8539-1453B0FDE5DC}" dt="2026-03-11T21:11:38.683" v="412" actId="27636"/>
          <ac:spMkLst>
            <pc:docMk/>
            <pc:sldMk cId="1404113626" sldId="282"/>
            <ac:spMk id="9" creationId="{CC510BC1-CD6C-C546-2359-E203EC661B02}"/>
          </ac:spMkLst>
        </pc:spChg>
        <pc:picChg chg="del">
          <ac:chgData name="Mark Huntly" userId="2f894ec6-1403-4f17-b28b-5f1f7519461e" providerId="ADAL" clId="{28B19D55-2B64-4018-8539-1453B0FDE5DC}" dt="2026-03-11T21:11:34.309" v="410" actId="478"/>
          <ac:picMkLst>
            <pc:docMk/>
            <pc:sldMk cId="1404113626" sldId="282"/>
            <ac:picMk id="2" creationId="{FCE3B624-F940-A27A-0DCE-E40443B59899}"/>
          </ac:picMkLst>
        </pc:picChg>
      </pc:sldChg>
      <pc:sldChg chg="addSp delSp modSp mod">
        <pc:chgData name="Mark Huntly" userId="2f894ec6-1403-4f17-b28b-5f1f7519461e" providerId="ADAL" clId="{28B19D55-2B64-4018-8539-1453B0FDE5DC}" dt="2026-03-11T21:14:09.846" v="460" actId="1076"/>
        <pc:sldMkLst>
          <pc:docMk/>
          <pc:sldMk cId="2557753826" sldId="284"/>
        </pc:sldMkLst>
        <pc:spChg chg="add del mod ord">
          <ac:chgData name="Mark Huntly" userId="2f894ec6-1403-4f17-b28b-5f1f7519461e" providerId="ADAL" clId="{28B19D55-2B64-4018-8539-1453B0FDE5DC}" dt="2026-03-11T21:13:52.580" v="458"/>
          <ac:spMkLst>
            <pc:docMk/>
            <pc:sldMk cId="2557753826" sldId="284"/>
            <ac:spMk id="3" creationId="{60AD9324-9468-918F-915F-802547982211}"/>
          </ac:spMkLst>
        </pc:spChg>
        <pc:spChg chg="mod">
          <ac:chgData name="Mark Huntly" userId="2f894ec6-1403-4f17-b28b-5f1f7519461e" providerId="ADAL" clId="{28B19D55-2B64-4018-8539-1453B0FDE5DC}" dt="2026-03-11T21:13:23.131" v="454" actId="20577"/>
          <ac:spMkLst>
            <pc:docMk/>
            <pc:sldMk cId="2557753826" sldId="284"/>
            <ac:spMk id="4" creationId="{1506AB23-924A-198C-307E-D24BD63CE2D7}"/>
          </ac:spMkLst>
        </pc:spChg>
        <pc:graphicFrameChg chg="del">
          <ac:chgData name="Mark Huntly" userId="2f894ec6-1403-4f17-b28b-5f1f7519461e" providerId="ADAL" clId="{28B19D55-2B64-4018-8539-1453B0FDE5DC}" dt="2026-03-11T21:13:14.911" v="440" actId="478"/>
          <ac:graphicFrameMkLst>
            <pc:docMk/>
            <pc:sldMk cId="2557753826" sldId="284"/>
            <ac:graphicFrameMk id="10" creationId="{8455BD32-3240-7AC6-A7D2-218CB35FA854}"/>
          </ac:graphicFrameMkLst>
        </pc:graphicFrameChg>
        <pc:picChg chg="add mod">
          <ac:chgData name="Mark Huntly" userId="2f894ec6-1403-4f17-b28b-5f1f7519461e" providerId="ADAL" clId="{28B19D55-2B64-4018-8539-1453B0FDE5DC}" dt="2026-03-11T21:14:09.846" v="460" actId="1076"/>
          <ac:picMkLst>
            <pc:docMk/>
            <pc:sldMk cId="2557753826" sldId="284"/>
            <ac:picMk id="5" creationId="{1BCD06FA-5F1A-CC31-98B3-82648269D68A}"/>
          </ac:picMkLst>
        </pc:picChg>
        <pc:picChg chg="del">
          <ac:chgData name="Mark Huntly" userId="2f894ec6-1403-4f17-b28b-5f1f7519461e" providerId="ADAL" clId="{28B19D55-2B64-4018-8539-1453B0FDE5DC}" dt="2026-03-11T21:13:08.239" v="439" actId="478"/>
          <ac:picMkLst>
            <pc:docMk/>
            <pc:sldMk cId="2557753826" sldId="284"/>
            <ac:picMk id="6" creationId="{5FA54E23-265A-CE4E-D21E-5F66646AB429}"/>
          </ac:picMkLst>
        </pc:picChg>
        <pc:picChg chg="del">
          <ac:chgData name="Mark Huntly" userId="2f894ec6-1403-4f17-b28b-5f1f7519461e" providerId="ADAL" clId="{28B19D55-2B64-4018-8539-1453B0FDE5DC}" dt="2026-03-11T21:13:17.045" v="441" actId="478"/>
          <ac:picMkLst>
            <pc:docMk/>
            <pc:sldMk cId="2557753826" sldId="284"/>
            <ac:picMk id="7" creationId="{64C5344B-206B-9777-58C6-13C6EACB89CA}"/>
          </ac:picMkLst>
        </pc:picChg>
        <pc:picChg chg="del">
          <ac:chgData name="Mark Huntly" userId="2f894ec6-1403-4f17-b28b-5f1f7519461e" providerId="ADAL" clId="{28B19D55-2B64-4018-8539-1453B0FDE5DC}" dt="2026-03-11T21:13:38.969" v="457" actId="478"/>
          <ac:picMkLst>
            <pc:docMk/>
            <pc:sldMk cId="2557753826" sldId="284"/>
            <ac:picMk id="8" creationId="{800BD5F4-BB48-0FAC-6E39-2728FB5BC14A}"/>
          </ac:picMkLst>
        </pc:picChg>
        <pc:picChg chg="del">
          <ac:chgData name="Mark Huntly" userId="2f894ec6-1403-4f17-b28b-5f1f7519461e" providerId="ADAL" clId="{28B19D55-2B64-4018-8539-1453B0FDE5DC}" dt="2026-03-11T21:13:32.730" v="456" actId="478"/>
          <ac:picMkLst>
            <pc:docMk/>
            <pc:sldMk cId="2557753826" sldId="284"/>
            <ac:picMk id="9" creationId="{42BBA5E8-CAB1-9B11-20F0-DF0A236561EF}"/>
          </ac:picMkLst>
        </pc:picChg>
      </pc:sldChg>
      <pc:sldChg chg="modSp del mod ord">
        <pc:chgData name="Mark Huntly" userId="2f894ec6-1403-4f17-b28b-5f1f7519461e" providerId="ADAL" clId="{28B19D55-2B64-4018-8539-1453B0FDE5DC}" dt="2026-03-11T16:53:59.670" v="157" actId="47"/>
        <pc:sldMkLst>
          <pc:docMk/>
          <pc:sldMk cId="2188262101" sldId="285"/>
        </pc:sldMkLst>
        <pc:spChg chg="mod">
          <ac:chgData name="Mark Huntly" userId="2f894ec6-1403-4f17-b28b-5f1f7519461e" providerId="ADAL" clId="{28B19D55-2B64-4018-8539-1453B0FDE5DC}" dt="2026-03-11T16:52:56.807" v="154" actId="20577"/>
          <ac:spMkLst>
            <pc:docMk/>
            <pc:sldMk cId="2188262101" sldId="285"/>
            <ac:spMk id="4" creationId="{749D7174-289E-ED0F-196B-4D82BCBA0F87}"/>
          </ac:spMkLst>
        </pc:spChg>
        <pc:spChg chg="mod">
          <ac:chgData name="Mark Huntly" userId="2f894ec6-1403-4f17-b28b-5f1f7519461e" providerId="ADAL" clId="{28B19D55-2B64-4018-8539-1453B0FDE5DC}" dt="2026-03-11T16:52:59.702" v="156" actId="27636"/>
          <ac:spMkLst>
            <pc:docMk/>
            <pc:sldMk cId="2188262101" sldId="285"/>
            <ac:spMk id="6" creationId="{CDCE0776-4CDF-2F64-68C9-67B04CE184DB}"/>
          </ac:spMkLst>
        </pc:spChg>
      </pc:sldChg>
      <pc:sldChg chg="addSp delSp modSp mod">
        <pc:chgData name="Mark Huntly" userId="2f894ec6-1403-4f17-b28b-5f1f7519461e" providerId="ADAL" clId="{28B19D55-2B64-4018-8539-1453B0FDE5DC}" dt="2026-03-11T20:47:07.243" v="240" actId="1076"/>
        <pc:sldMkLst>
          <pc:docMk/>
          <pc:sldMk cId="3080522763" sldId="286"/>
        </pc:sldMkLst>
        <pc:spChg chg="mod">
          <ac:chgData name="Mark Huntly" userId="2f894ec6-1403-4f17-b28b-5f1f7519461e" providerId="ADAL" clId="{28B19D55-2B64-4018-8539-1453B0FDE5DC}" dt="2026-03-11T20:46:24.248" v="231" actId="20577"/>
          <ac:spMkLst>
            <pc:docMk/>
            <pc:sldMk cId="3080522763" sldId="286"/>
            <ac:spMk id="4" creationId="{0430277A-EA0E-0B47-5ABF-ACE501FC3A5E}"/>
          </ac:spMkLst>
        </pc:spChg>
        <pc:picChg chg="add mod">
          <ac:chgData name="Mark Huntly" userId="2f894ec6-1403-4f17-b28b-5f1f7519461e" providerId="ADAL" clId="{28B19D55-2B64-4018-8539-1453B0FDE5DC}" dt="2026-03-11T20:47:07.243" v="240" actId="1076"/>
          <ac:picMkLst>
            <pc:docMk/>
            <pc:sldMk cId="3080522763" sldId="286"/>
            <ac:picMk id="3" creationId="{36F13D9E-FA1B-EB57-1702-5E81B02E6803}"/>
          </ac:picMkLst>
        </pc:picChg>
        <pc:picChg chg="del">
          <ac:chgData name="Mark Huntly" userId="2f894ec6-1403-4f17-b28b-5f1f7519461e" providerId="ADAL" clId="{28B19D55-2B64-4018-8539-1453B0FDE5DC}" dt="2026-03-11T20:46:27.070" v="232" actId="478"/>
          <ac:picMkLst>
            <pc:docMk/>
            <pc:sldMk cId="3080522763" sldId="286"/>
            <ac:picMk id="12" creationId="{3A4710F7-412A-58FD-7583-EB58B1D3F313}"/>
          </ac:picMkLst>
        </pc:picChg>
      </pc:sldChg>
      <pc:sldChg chg="addSp delSp modSp mod modNotesTx">
        <pc:chgData name="Mark Huntly" userId="2f894ec6-1403-4f17-b28b-5f1f7519461e" providerId="ADAL" clId="{28B19D55-2B64-4018-8539-1453B0FDE5DC}" dt="2026-03-11T21:13:03.033" v="438" actId="14100"/>
        <pc:sldMkLst>
          <pc:docMk/>
          <pc:sldMk cId="170765972" sldId="287"/>
        </pc:sldMkLst>
        <pc:spChg chg="mod">
          <ac:chgData name="Mark Huntly" userId="2f894ec6-1403-4f17-b28b-5f1f7519461e" providerId="ADAL" clId="{28B19D55-2B64-4018-8539-1453B0FDE5DC}" dt="2026-03-11T21:12:33.144" v="431" actId="20577"/>
          <ac:spMkLst>
            <pc:docMk/>
            <pc:sldMk cId="170765972" sldId="287"/>
            <ac:spMk id="4" creationId="{97E89477-AA33-E69E-5A92-B16605A29656}"/>
          </ac:spMkLst>
        </pc:spChg>
        <pc:spChg chg="del">
          <ac:chgData name="Mark Huntly" userId="2f894ec6-1403-4f17-b28b-5f1f7519461e" providerId="ADAL" clId="{28B19D55-2B64-4018-8539-1453B0FDE5DC}" dt="2026-03-11T21:12:05.401" v="414" actId="478"/>
          <ac:spMkLst>
            <pc:docMk/>
            <pc:sldMk cId="170765972" sldId="287"/>
            <ac:spMk id="6" creationId="{15C115FA-468F-02E6-9B43-0237261307F7}"/>
          </ac:spMkLst>
        </pc:spChg>
        <pc:spChg chg="del">
          <ac:chgData name="Mark Huntly" userId="2f894ec6-1403-4f17-b28b-5f1f7519461e" providerId="ADAL" clId="{28B19D55-2B64-4018-8539-1453B0FDE5DC}" dt="2026-03-11T21:12:05.401" v="414" actId="478"/>
          <ac:spMkLst>
            <pc:docMk/>
            <pc:sldMk cId="170765972" sldId="287"/>
            <ac:spMk id="7" creationId="{9D526C4B-3C2E-2380-36C9-425397B47807}"/>
          </ac:spMkLst>
        </pc:spChg>
        <pc:spChg chg="del mod">
          <ac:chgData name="Mark Huntly" userId="2f894ec6-1403-4f17-b28b-5f1f7519461e" providerId="ADAL" clId="{28B19D55-2B64-4018-8539-1453B0FDE5DC}" dt="2026-03-11T21:12:44.659" v="432"/>
          <ac:spMkLst>
            <pc:docMk/>
            <pc:sldMk cId="170765972" sldId="287"/>
            <ac:spMk id="9" creationId="{35DCE9EB-9B60-E0B1-144C-F9A089BED3E2}"/>
          </ac:spMkLst>
        </pc:spChg>
        <pc:spChg chg="del">
          <ac:chgData name="Mark Huntly" userId="2f894ec6-1403-4f17-b28b-5f1f7519461e" providerId="ADAL" clId="{28B19D55-2B64-4018-8539-1453B0FDE5DC}" dt="2026-03-11T21:12:05.401" v="414" actId="478"/>
          <ac:spMkLst>
            <pc:docMk/>
            <pc:sldMk cId="170765972" sldId="287"/>
            <ac:spMk id="15" creationId="{E1FA358D-54ED-5020-F1A8-0762F57AF664}"/>
          </ac:spMkLst>
        </pc:spChg>
        <pc:spChg chg="del">
          <ac:chgData name="Mark Huntly" userId="2f894ec6-1403-4f17-b28b-5f1f7519461e" providerId="ADAL" clId="{28B19D55-2B64-4018-8539-1453B0FDE5DC}" dt="2026-03-11T21:12:05.401" v="414" actId="478"/>
          <ac:spMkLst>
            <pc:docMk/>
            <pc:sldMk cId="170765972" sldId="287"/>
            <ac:spMk id="19" creationId="{3CE9BF37-7E69-3D98-9171-32C039F1D1B9}"/>
          </ac:spMkLst>
        </pc:spChg>
        <pc:picChg chg="add mod">
          <ac:chgData name="Mark Huntly" userId="2f894ec6-1403-4f17-b28b-5f1f7519461e" providerId="ADAL" clId="{28B19D55-2B64-4018-8539-1453B0FDE5DC}" dt="2026-03-11T21:13:03.033" v="438" actId="14100"/>
          <ac:picMkLst>
            <pc:docMk/>
            <pc:sldMk cId="170765972" sldId="287"/>
            <ac:picMk id="2" creationId="{24C875D5-EB2B-2CA1-6583-A54CBC163BEE}"/>
          </ac:picMkLst>
        </pc:picChg>
        <pc:picChg chg="del">
          <ac:chgData name="Mark Huntly" userId="2f894ec6-1403-4f17-b28b-5f1f7519461e" providerId="ADAL" clId="{28B19D55-2B64-4018-8539-1453B0FDE5DC}" dt="2026-03-11T21:12:00.931" v="413" actId="478"/>
          <ac:picMkLst>
            <pc:docMk/>
            <pc:sldMk cId="170765972" sldId="287"/>
            <ac:picMk id="5" creationId="{4B574C3F-11E4-9B50-56EA-077CAA76EEA5}"/>
          </ac:picMkLst>
        </pc:picChg>
        <pc:cxnChg chg="del">
          <ac:chgData name="Mark Huntly" userId="2f894ec6-1403-4f17-b28b-5f1f7519461e" providerId="ADAL" clId="{28B19D55-2B64-4018-8539-1453B0FDE5DC}" dt="2026-03-11T21:12:05.401" v="414" actId="478"/>
          <ac:cxnSpMkLst>
            <pc:docMk/>
            <pc:sldMk cId="170765972" sldId="287"/>
            <ac:cxnSpMk id="10" creationId="{CAE1C95F-7E1F-261C-BC58-778A25B9DFF6}"/>
          </ac:cxnSpMkLst>
        </pc:cxnChg>
        <pc:cxnChg chg="del mod">
          <ac:chgData name="Mark Huntly" userId="2f894ec6-1403-4f17-b28b-5f1f7519461e" providerId="ADAL" clId="{28B19D55-2B64-4018-8539-1453B0FDE5DC}" dt="2026-03-11T21:12:05.401" v="414" actId="478"/>
          <ac:cxnSpMkLst>
            <pc:docMk/>
            <pc:sldMk cId="170765972" sldId="287"/>
            <ac:cxnSpMk id="12" creationId="{4528649A-0F0F-B152-CD82-50C2516612FB}"/>
          </ac:cxnSpMkLst>
        </pc:cxnChg>
        <pc:cxnChg chg="del mod">
          <ac:chgData name="Mark Huntly" userId="2f894ec6-1403-4f17-b28b-5f1f7519461e" providerId="ADAL" clId="{28B19D55-2B64-4018-8539-1453B0FDE5DC}" dt="2026-03-11T21:12:05.401" v="414" actId="478"/>
          <ac:cxnSpMkLst>
            <pc:docMk/>
            <pc:sldMk cId="170765972" sldId="287"/>
            <ac:cxnSpMk id="16" creationId="{9520EE2E-CB70-D6CA-5316-2A133230650B}"/>
          </ac:cxnSpMkLst>
        </pc:cxnChg>
        <pc:cxnChg chg="del mod">
          <ac:chgData name="Mark Huntly" userId="2f894ec6-1403-4f17-b28b-5f1f7519461e" providerId="ADAL" clId="{28B19D55-2B64-4018-8539-1453B0FDE5DC}" dt="2026-03-11T21:12:05.401" v="414" actId="478"/>
          <ac:cxnSpMkLst>
            <pc:docMk/>
            <pc:sldMk cId="170765972" sldId="287"/>
            <ac:cxnSpMk id="20" creationId="{81DD9C5B-AEFF-FDD4-C561-C760C6530426}"/>
          </ac:cxnSpMkLst>
        </pc:cxnChg>
      </pc:sldChg>
      <pc:sldChg chg="addSp delSp modSp mod">
        <pc:chgData name="Mark Huntly" userId="2f894ec6-1403-4f17-b28b-5f1f7519461e" providerId="ADAL" clId="{28B19D55-2B64-4018-8539-1453B0FDE5DC}" dt="2026-03-11T21:18:29.753" v="538" actId="14100"/>
        <pc:sldMkLst>
          <pc:docMk/>
          <pc:sldMk cId="4074687727" sldId="288"/>
        </pc:sldMkLst>
        <pc:spChg chg="mod">
          <ac:chgData name="Mark Huntly" userId="2f894ec6-1403-4f17-b28b-5f1f7519461e" providerId="ADAL" clId="{28B19D55-2B64-4018-8539-1453B0FDE5DC}" dt="2026-03-11T21:18:11.319" v="534" actId="20577"/>
          <ac:spMkLst>
            <pc:docMk/>
            <pc:sldMk cId="4074687727" sldId="288"/>
            <ac:spMk id="4" creationId="{F70057E2-A006-6D27-82E6-245698CDD580}"/>
          </ac:spMkLst>
        </pc:spChg>
        <pc:spChg chg="add del mod">
          <ac:chgData name="Mark Huntly" userId="2f894ec6-1403-4f17-b28b-5f1f7519461e" providerId="ADAL" clId="{28B19D55-2B64-4018-8539-1453B0FDE5DC}" dt="2026-03-11T21:18:16.783" v="535"/>
          <ac:spMkLst>
            <pc:docMk/>
            <pc:sldMk cId="4074687727" sldId="288"/>
            <ac:spMk id="6" creationId="{8B5BB6B9-F50B-68BC-44D6-F1209928AD22}"/>
          </ac:spMkLst>
        </pc:spChg>
        <pc:picChg chg="del">
          <ac:chgData name="Mark Huntly" userId="2f894ec6-1403-4f17-b28b-5f1f7519461e" providerId="ADAL" clId="{28B19D55-2B64-4018-8539-1453B0FDE5DC}" dt="2026-03-11T21:18:05.235" v="521" actId="478"/>
          <ac:picMkLst>
            <pc:docMk/>
            <pc:sldMk cId="4074687727" sldId="288"/>
            <ac:picMk id="2" creationId="{796A2BA1-AAD5-33C3-C98D-3E5A2D06A888}"/>
          </ac:picMkLst>
        </pc:picChg>
        <pc:picChg chg="del">
          <ac:chgData name="Mark Huntly" userId="2f894ec6-1403-4f17-b28b-5f1f7519461e" providerId="ADAL" clId="{28B19D55-2B64-4018-8539-1453B0FDE5DC}" dt="2026-03-11T21:18:03.394" v="520" actId="478"/>
          <ac:picMkLst>
            <pc:docMk/>
            <pc:sldMk cId="4074687727" sldId="288"/>
            <ac:picMk id="5" creationId="{E311AA0E-A846-2ABE-B646-BE482C43669D}"/>
          </ac:picMkLst>
        </pc:picChg>
        <pc:picChg chg="add mod">
          <ac:chgData name="Mark Huntly" userId="2f894ec6-1403-4f17-b28b-5f1f7519461e" providerId="ADAL" clId="{28B19D55-2B64-4018-8539-1453B0FDE5DC}" dt="2026-03-11T21:18:29.753" v="538" actId="14100"/>
          <ac:picMkLst>
            <pc:docMk/>
            <pc:sldMk cId="4074687727" sldId="288"/>
            <ac:picMk id="7" creationId="{F05436DB-39D0-A1F6-7357-AB9D23B1F757}"/>
          </ac:picMkLst>
        </pc:picChg>
      </pc:sldChg>
      <pc:sldChg chg="addSp modSp mod">
        <pc:chgData name="Mark Huntly" userId="2f894ec6-1403-4f17-b28b-5f1f7519461e" providerId="ADAL" clId="{28B19D55-2B64-4018-8539-1453B0FDE5DC}" dt="2026-03-11T21:20:10.179" v="577" actId="1076"/>
        <pc:sldMkLst>
          <pc:docMk/>
          <pc:sldMk cId="2831199066" sldId="289"/>
        </pc:sldMkLst>
        <pc:spChg chg="mod">
          <ac:chgData name="Mark Huntly" userId="2f894ec6-1403-4f17-b28b-5f1f7519461e" providerId="ADAL" clId="{28B19D55-2B64-4018-8539-1453B0FDE5DC}" dt="2026-03-11T21:20:02.366" v="576" actId="403"/>
          <ac:spMkLst>
            <pc:docMk/>
            <pc:sldMk cId="2831199066" sldId="289"/>
            <ac:spMk id="3" creationId="{9FA52DD8-6C66-E88E-2EAF-F080740DBBDC}"/>
          </ac:spMkLst>
        </pc:spChg>
        <pc:spChg chg="mod">
          <ac:chgData name="Mark Huntly" userId="2f894ec6-1403-4f17-b28b-5f1f7519461e" providerId="ADAL" clId="{28B19D55-2B64-4018-8539-1453B0FDE5DC}" dt="2026-03-11T21:18:49.806" v="565" actId="20577"/>
          <ac:spMkLst>
            <pc:docMk/>
            <pc:sldMk cId="2831199066" sldId="289"/>
            <ac:spMk id="4" creationId="{FAFCB625-610D-59E0-1B16-89BA7BA5A30B}"/>
          </ac:spMkLst>
        </pc:spChg>
        <pc:picChg chg="add mod">
          <ac:chgData name="Mark Huntly" userId="2f894ec6-1403-4f17-b28b-5f1f7519461e" providerId="ADAL" clId="{28B19D55-2B64-4018-8539-1453B0FDE5DC}" dt="2026-03-11T21:20:10.179" v="577" actId="1076"/>
          <ac:picMkLst>
            <pc:docMk/>
            <pc:sldMk cId="2831199066" sldId="289"/>
            <ac:picMk id="2" creationId="{852A4C6D-3FF8-6B92-2A02-EF3A61ECE1BA}"/>
          </ac:picMkLst>
        </pc:picChg>
      </pc:sldChg>
      <pc:sldChg chg="del">
        <pc:chgData name="Mark Huntly" userId="2f894ec6-1403-4f17-b28b-5f1f7519461e" providerId="ADAL" clId="{28B19D55-2B64-4018-8539-1453B0FDE5DC}" dt="2026-03-11T21:20:21.682" v="578" actId="47"/>
        <pc:sldMkLst>
          <pc:docMk/>
          <pc:sldMk cId="2464384652" sldId="291"/>
        </pc:sldMkLst>
      </pc:sldChg>
      <pc:sldChg chg="modSp mod">
        <pc:chgData name="Mark Huntly" userId="2f894ec6-1403-4f17-b28b-5f1f7519461e" providerId="ADAL" clId="{28B19D55-2B64-4018-8539-1453B0FDE5DC}" dt="2026-03-11T14:59:30.815" v="6" actId="1076"/>
        <pc:sldMkLst>
          <pc:docMk/>
          <pc:sldMk cId="2156956335" sldId="309"/>
        </pc:sldMkLst>
        <pc:spChg chg="mod">
          <ac:chgData name="Mark Huntly" userId="2f894ec6-1403-4f17-b28b-5f1f7519461e" providerId="ADAL" clId="{28B19D55-2B64-4018-8539-1453B0FDE5DC}" dt="2026-03-11T14:59:20.521" v="5" actId="1076"/>
          <ac:spMkLst>
            <pc:docMk/>
            <pc:sldMk cId="2156956335" sldId="309"/>
            <ac:spMk id="4" creationId="{091AF17A-8FA8-052B-7373-8B4CBE9F7FC3}"/>
          </ac:spMkLst>
        </pc:spChg>
        <pc:picChg chg="mod ord">
          <ac:chgData name="Mark Huntly" userId="2f894ec6-1403-4f17-b28b-5f1f7519461e" providerId="ADAL" clId="{28B19D55-2B64-4018-8539-1453B0FDE5DC}" dt="2026-03-11T14:59:30.815" v="6" actId="1076"/>
          <ac:picMkLst>
            <pc:docMk/>
            <pc:sldMk cId="2156956335" sldId="309"/>
            <ac:picMk id="2" creationId="{1986CC7B-BFFD-8DA3-67B5-5B88BA2411AD}"/>
          </ac:picMkLst>
        </pc:picChg>
      </pc:sldChg>
      <pc:sldChg chg="addSp delSp modSp mod">
        <pc:chgData name="Mark Huntly" userId="2f894ec6-1403-4f17-b28b-5f1f7519461e" providerId="ADAL" clId="{28B19D55-2B64-4018-8539-1453B0FDE5DC}" dt="2026-03-11T15:03:04.077" v="48" actId="403"/>
        <pc:sldMkLst>
          <pc:docMk/>
          <pc:sldMk cId="612054587" sldId="359"/>
        </pc:sldMkLst>
        <pc:spChg chg="mod">
          <ac:chgData name="Mark Huntly" userId="2f894ec6-1403-4f17-b28b-5f1f7519461e" providerId="ADAL" clId="{28B19D55-2B64-4018-8539-1453B0FDE5DC}" dt="2026-03-11T14:59:57.182" v="38" actId="20577"/>
          <ac:spMkLst>
            <pc:docMk/>
            <pc:sldMk cId="612054587" sldId="359"/>
            <ac:spMk id="4" creationId="{5FC9DB6C-2BDA-3C75-42ED-922F9BC67C2A}"/>
          </ac:spMkLst>
        </pc:spChg>
        <pc:spChg chg="add mod">
          <ac:chgData name="Mark Huntly" userId="2f894ec6-1403-4f17-b28b-5f1f7519461e" providerId="ADAL" clId="{28B19D55-2B64-4018-8539-1453B0FDE5DC}" dt="2026-03-11T15:03:04.077" v="48" actId="403"/>
          <ac:spMkLst>
            <pc:docMk/>
            <pc:sldMk cId="612054587" sldId="359"/>
            <ac:spMk id="5" creationId="{CE7F2279-EFFE-1CAA-0655-37FB9E332FB8}"/>
          </ac:spMkLst>
        </pc:spChg>
        <pc:spChg chg="del">
          <ac:chgData name="Mark Huntly" userId="2f894ec6-1403-4f17-b28b-5f1f7519461e" providerId="ADAL" clId="{28B19D55-2B64-4018-8539-1453B0FDE5DC}" dt="2026-03-11T15:00:15.169" v="40" actId="478"/>
          <ac:spMkLst>
            <pc:docMk/>
            <pc:sldMk cId="612054587" sldId="359"/>
            <ac:spMk id="9" creationId="{9060749C-8FEC-1284-C791-0F9236BC2CAF}"/>
          </ac:spMkLst>
        </pc:spChg>
        <pc:picChg chg="del">
          <ac:chgData name="Mark Huntly" userId="2f894ec6-1403-4f17-b28b-5f1f7519461e" providerId="ADAL" clId="{28B19D55-2B64-4018-8539-1453B0FDE5DC}" dt="2026-03-11T15:00:10.726" v="39" actId="478"/>
          <ac:picMkLst>
            <pc:docMk/>
            <pc:sldMk cId="612054587" sldId="359"/>
            <ac:picMk id="3" creationId="{B539BED7-DAC8-F697-D9E9-1155AF997733}"/>
          </ac:picMkLst>
        </pc:picChg>
      </pc:sldChg>
      <pc:sldChg chg="addSp modSp mod">
        <pc:chgData name="Mark Huntly" userId="2f894ec6-1403-4f17-b28b-5f1f7519461e" providerId="ADAL" clId="{28B19D55-2B64-4018-8539-1453B0FDE5DC}" dt="2026-03-11T20:40:55.838" v="186" actId="1076"/>
        <pc:sldMkLst>
          <pc:docMk/>
          <pc:sldMk cId="4118247806" sldId="360"/>
        </pc:sldMkLst>
        <pc:spChg chg="mod">
          <ac:chgData name="Mark Huntly" userId="2f894ec6-1403-4f17-b28b-5f1f7519461e" providerId="ADAL" clId="{28B19D55-2B64-4018-8539-1453B0FDE5DC}" dt="2026-03-11T20:40:23.638" v="182" actId="20577"/>
          <ac:spMkLst>
            <pc:docMk/>
            <pc:sldMk cId="4118247806" sldId="360"/>
            <ac:spMk id="4" creationId="{EF010398-FFCF-285D-B056-5173839DE0E1}"/>
          </ac:spMkLst>
        </pc:spChg>
        <pc:spChg chg="mod">
          <ac:chgData name="Mark Huntly" userId="2f894ec6-1403-4f17-b28b-5f1f7519461e" providerId="ADAL" clId="{28B19D55-2B64-4018-8539-1453B0FDE5DC}" dt="2026-03-11T20:40:04.571" v="159" actId="27636"/>
          <ac:spMkLst>
            <pc:docMk/>
            <pc:sldMk cId="4118247806" sldId="360"/>
            <ac:spMk id="6" creationId="{967A0EDA-6188-4747-73E2-FAC1A32CC422}"/>
          </ac:spMkLst>
        </pc:spChg>
        <pc:picChg chg="add mod">
          <ac:chgData name="Mark Huntly" userId="2f894ec6-1403-4f17-b28b-5f1f7519461e" providerId="ADAL" clId="{28B19D55-2B64-4018-8539-1453B0FDE5DC}" dt="2026-03-11T20:40:55.838" v="186" actId="1076"/>
          <ac:picMkLst>
            <pc:docMk/>
            <pc:sldMk cId="4118247806" sldId="360"/>
            <ac:picMk id="2" creationId="{C798C821-0B6E-8A56-6F43-92518F3C72ED}"/>
          </ac:picMkLst>
        </pc:picChg>
      </pc:sldChg>
      <pc:sldChg chg="modNotesTx">
        <pc:chgData name="Mark Huntly" userId="2f894ec6-1403-4f17-b28b-5f1f7519461e" providerId="ADAL" clId="{28B19D55-2B64-4018-8539-1453B0FDE5DC}" dt="2026-03-11T20:57:34.258" v="289" actId="6549"/>
        <pc:sldMkLst>
          <pc:docMk/>
          <pc:sldMk cId="974716496" sldId="362"/>
        </pc:sldMkLst>
      </pc:sldChg>
      <pc:sldChg chg="addSp delSp modSp mod">
        <pc:chgData name="Mark Huntly" userId="2f894ec6-1403-4f17-b28b-5f1f7519461e" providerId="ADAL" clId="{28B19D55-2B64-4018-8539-1453B0FDE5DC}" dt="2026-03-11T21:15:05.007" v="481" actId="14100"/>
        <pc:sldMkLst>
          <pc:docMk/>
          <pc:sldMk cId="2269976682" sldId="363"/>
        </pc:sldMkLst>
        <pc:spChg chg="add del mod ord">
          <ac:chgData name="Mark Huntly" userId="2f894ec6-1403-4f17-b28b-5f1f7519461e" providerId="ADAL" clId="{28B19D55-2B64-4018-8539-1453B0FDE5DC}" dt="2026-03-11T21:14:45.731" v="466"/>
          <ac:spMkLst>
            <pc:docMk/>
            <pc:sldMk cId="2269976682" sldId="363"/>
            <ac:spMk id="3" creationId="{A6E1DA04-7562-398E-DC8B-0F24EF5D0507}"/>
          </ac:spMkLst>
        </pc:spChg>
        <pc:spChg chg="mod">
          <ac:chgData name="Mark Huntly" userId="2f894ec6-1403-4f17-b28b-5f1f7519461e" providerId="ADAL" clId="{28B19D55-2B64-4018-8539-1453B0FDE5DC}" dt="2026-03-11T21:14:52.792" v="479" actId="20577"/>
          <ac:spMkLst>
            <pc:docMk/>
            <pc:sldMk cId="2269976682" sldId="363"/>
            <ac:spMk id="4" creationId="{65488192-D683-E157-DDFE-2451C7560BFA}"/>
          </ac:spMkLst>
        </pc:spChg>
        <pc:spChg chg="del">
          <ac:chgData name="Mark Huntly" userId="2f894ec6-1403-4f17-b28b-5f1f7519461e" providerId="ADAL" clId="{28B19D55-2B64-4018-8539-1453B0FDE5DC}" dt="2026-03-11T21:14:29.912" v="464" actId="478"/>
          <ac:spMkLst>
            <pc:docMk/>
            <pc:sldMk cId="2269976682" sldId="363"/>
            <ac:spMk id="13" creationId="{9CCCA20E-8182-3967-CCAA-416D71DC61C3}"/>
          </ac:spMkLst>
        </pc:spChg>
        <pc:spChg chg="del">
          <ac:chgData name="Mark Huntly" userId="2f894ec6-1403-4f17-b28b-5f1f7519461e" providerId="ADAL" clId="{28B19D55-2B64-4018-8539-1453B0FDE5DC}" dt="2026-03-11T21:14:33.946" v="465" actId="478"/>
          <ac:spMkLst>
            <pc:docMk/>
            <pc:sldMk cId="2269976682" sldId="363"/>
            <ac:spMk id="14" creationId="{940DB1B7-73EE-CEF2-BF76-9C8DADF3DA07}"/>
          </ac:spMkLst>
        </pc:spChg>
        <pc:graphicFrameChg chg="del">
          <ac:chgData name="Mark Huntly" userId="2f894ec6-1403-4f17-b28b-5f1f7519461e" providerId="ADAL" clId="{28B19D55-2B64-4018-8539-1453B0FDE5DC}" dt="2026-03-11T21:14:33.946" v="465" actId="478"/>
          <ac:graphicFrameMkLst>
            <pc:docMk/>
            <pc:sldMk cId="2269976682" sldId="363"/>
            <ac:graphicFrameMk id="10" creationId="{892A41C8-4F73-A05C-6278-1054070FE02B}"/>
          </ac:graphicFrameMkLst>
        </pc:graphicFrameChg>
        <pc:picChg chg="add mod">
          <ac:chgData name="Mark Huntly" userId="2f894ec6-1403-4f17-b28b-5f1f7519461e" providerId="ADAL" clId="{28B19D55-2B64-4018-8539-1453B0FDE5DC}" dt="2026-03-11T21:15:05.007" v="481" actId="14100"/>
          <ac:picMkLst>
            <pc:docMk/>
            <pc:sldMk cId="2269976682" sldId="363"/>
            <ac:picMk id="5" creationId="{B2C72016-BFD9-0063-26F3-C5C7F6496A99}"/>
          </ac:picMkLst>
        </pc:picChg>
        <pc:picChg chg="del">
          <ac:chgData name="Mark Huntly" userId="2f894ec6-1403-4f17-b28b-5f1f7519461e" providerId="ADAL" clId="{28B19D55-2B64-4018-8539-1453B0FDE5DC}" dt="2026-03-11T21:14:17.598" v="461" actId="478"/>
          <ac:picMkLst>
            <pc:docMk/>
            <pc:sldMk cId="2269976682" sldId="363"/>
            <ac:picMk id="6" creationId="{DC6D39CF-1FF1-0A3C-9184-760A8B2C8496}"/>
          </ac:picMkLst>
        </pc:picChg>
        <pc:picChg chg="del">
          <ac:chgData name="Mark Huntly" userId="2f894ec6-1403-4f17-b28b-5f1f7519461e" providerId="ADAL" clId="{28B19D55-2B64-4018-8539-1453B0FDE5DC}" dt="2026-03-11T21:14:20.820" v="462" actId="478"/>
          <ac:picMkLst>
            <pc:docMk/>
            <pc:sldMk cId="2269976682" sldId="363"/>
            <ac:picMk id="7" creationId="{DA1ACD4D-8D62-D762-747D-2492BF79A123}"/>
          </ac:picMkLst>
        </pc:picChg>
        <pc:picChg chg="del">
          <ac:chgData name="Mark Huntly" userId="2f894ec6-1403-4f17-b28b-5f1f7519461e" providerId="ADAL" clId="{28B19D55-2B64-4018-8539-1453B0FDE5DC}" dt="2026-03-11T21:14:29.912" v="464" actId="478"/>
          <ac:picMkLst>
            <pc:docMk/>
            <pc:sldMk cId="2269976682" sldId="363"/>
            <ac:picMk id="8" creationId="{A6F636B4-E09F-A0EA-DCF8-ABA0EE75051D}"/>
          </ac:picMkLst>
        </pc:picChg>
        <pc:picChg chg="del">
          <ac:chgData name="Mark Huntly" userId="2f894ec6-1403-4f17-b28b-5f1f7519461e" providerId="ADAL" clId="{28B19D55-2B64-4018-8539-1453B0FDE5DC}" dt="2026-03-11T21:14:29.912" v="464" actId="478"/>
          <ac:picMkLst>
            <pc:docMk/>
            <pc:sldMk cId="2269976682" sldId="363"/>
            <ac:picMk id="9" creationId="{CBC2183A-BE27-C300-22AA-04BB9612581A}"/>
          </ac:picMkLst>
        </pc:picChg>
      </pc:sldChg>
      <pc:sldChg chg="addSp delSp modSp mod">
        <pc:chgData name="Mark Huntly" userId="2f894ec6-1403-4f17-b28b-5f1f7519461e" providerId="ADAL" clId="{28B19D55-2B64-4018-8539-1453B0FDE5DC}" dt="2026-03-11T21:17:44.195" v="519" actId="1076"/>
        <pc:sldMkLst>
          <pc:docMk/>
          <pc:sldMk cId="3034450864" sldId="364"/>
        </pc:sldMkLst>
        <pc:spChg chg="add del mod">
          <ac:chgData name="Mark Huntly" userId="2f894ec6-1403-4f17-b28b-5f1f7519461e" providerId="ADAL" clId="{28B19D55-2B64-4018-8539-1453B0FDE5DC}" dt="2026-03-11T21:15:36.888" v="497"/>
          <ac:spMkLst>
            <pc:docMk/>
            <pc:sldMk cId="3034450864" sldId="364"/>
            <ac:spMk id="3" creationId="{616C9ABC-A834-3A84-D3B9-2E07623699E0}"/>
          </ac:spMkLst>
        </pc:spChg>
        <pc:spChg chg="mod">
          <ac:chgData name="Mark Huntly" userId="2f894ec6-1403-4f17-b28b-5f1f7519461e" providerId="ADAL" clId="{28B19D55-2B64-4018-8539-1453B0FDE5DC}" dt="2026-03-11T21:15:17.543" v="494" actId="20577"/>
          <ac:spMkLst>
            <pc:docMk/>
            <pc:sldMk cId="3034450864" sldId="364"/>
            <ac:spMk id="4" creationId="{B25A67BA-2B39-E41B-FDA7-D7FB49010056}"/>
          </ac:spMkLst>
        </pc:spChg>
        <pc:spChg chg="del">
          <ac:chgData name="Mark Huntly" userId="2f894ec6-1403-4f17-b28b-5f1f7519461e" providerId="ADAL" clId="{28B19D55-2B64-4018-8539-1453B0FDE5DC}" dt="2026-03-11T21:15:25.393" v="496" actId="478"/>
          <ac:spMkLst>
            <pc:docMk/>
            <pc:sldMk cId="3034450864" sldId="364"/>
            <ac:spMk id="11" creationId="{D1C4642C-8D5D-88A6-6721-7A7096D4BCE6}"/>
          </ac:spMkLst>
        </pc:spChg>
        <pc:spChg chg="del">
          <ac:chgData name="Mark Huntly" userId="2f894ec6-1403-4f17-b28b-5f1f7519461e" providerId="ADAL" clId="{28B19D55-2B64-4018-8539-1453B0FDE5DC}" dt="2026-03-11T21:15:25.393" v="496" actId="478"/>
          <ac:spMkLst>
            <pc:docMk/>
            <pc:sldMk cId="3034450864" sldId="364"/>
            <ac:spMk id="12" creationId="{063A4233-FEFF-4057-4DE7-0FFE0F3313CF}"/>
          </ac:spMkLst>
        </pc:spChg>
        <pc:spChg chg="del">
          <ac:chgData name="Mark Huntly" userId="2f894ec6-1403-4f17-b28b-5f1f7519461e" providerId="ADAL" clId="{28B19D55-2B64-4018-8539-1453B0FDE5DC}" dt="2026-03-11T21:15:25.393" v="496" actId="478"/>
          <ac:spMkLst>
            <pc:docMk/>
            <pc:sldMk cId="3034450864" sldId="364"/>
            <ac:spMk id="13" creationId="{AF60B493-C17A-E077-B32C-F45314800C5F}"/>
          </ac:spMkLst>
        </pc:spChg>
        <pc:spChg chg="del">
          <ac:chgData name="Mark Huntly" userId="2f894ec6-1403-4f17-b28b-5f1f7519461e" providerId="ADAL" clId="{28B19D55-2B64-4018-8539-1453B0FDE5DC}" dt="2026-03-11T21:15:25.393" v="496" actId="478"/>
          <ac:spMkLst>
            <pc:docMk/>
            <pc:sldMk cId="3034450864" sldId="364"/>
            <ac:spMk id="14" creationId="{36F2DD76-51F4-E1B5-B352-20AA13ED11F1}"/>
          </ac:spMkLst>
        </pc:spChg>
        <pc:spChg chg="add mod">
          <ac:chgData name="Mark Huntly" userId="2f894ec6-1403-4f17-b28b-5f1f7519461e" providerId="ADAL" clId="{28B19D55-2B64-4018-8539-1453B0FDE5DC}" dt="2026-03-11T21:17:44.195" v="519" actId="1076"/>
          <ac:spMkLst>
            <pc:docMk/>
            <pc:sldMk cId="3034450864" sldId="364"/>
            <ac:spMk id="18" creationId="{28344311-EDD2-B9F3-3E10-24662FE2C7DB}"/>
          </ac:spMkLst>
        </pc:spChg>
        <pc:graphicFrameChg chg="del">
          <ac:chgData name="Mark Huntly" userId="2f894ec6-1403-4f17-b28b-5f1f7519461e" providerId="ADAL" clId="{28B19D55-2B64-4018-8539-1453B0FDE5DC}" dt="2026-03-11T21:15:25.393" v="496" actId="478"/>
          <ac:graphicFrameMkLst>
            <pc:docMk/>
            <pc:sldMk cId="3034450864" sldId="364"/>
            <ac:graphicFrameMk id="10" creationId="{A2F51BFF-73A0-7C15-4600-F16FAF1AE537}"/>
          </ac:graphicFrameMkLst>
        </pc:graphicFrameChg>
        <pc:picChg chg="add mod">
          <ac:chgData name="Mark Huntly" userId="2f894ec6-1403-4f17-b28b-5f1f7519461e" providerId="ADAL" clId="{28B19D55-2B64-4018-8539-1453B0FDE5DC}" dt="2026-03-11T21:15:53.720" v="498" actId="1076"/>
          <ac:picMkLst>
            <pc:docMk/>
            <pc:sldMk cId="3034450864" sldId="364"/>
            <ac:picMk id="5" creationId="{585B6D70-7226-113D-5B60-75D747788940}"/>
          </ac:picMkLst>
        </pc:picChg>
        <pc:picChg chg="del">
          <ac:chgData name="Mark Huntly" userId="2f894ec6-1403-4f17-b28b-5f1f7519461e" providerId="ADAL" clId="{28B19D55-2B64-4018-8539-1453B0FDE5DC}" dt="2026-03-11T21:15:25.393" v="496" actId="478"/>
          <ac:picMkLst>
            <pc:docMk/>
            <pc:sldMk cId="3034450864" sldId="364"/>
            <ac:picMk id="6" creationId="{2863C8E1-AA30-C089-D5AD-5E1D949A1291}"/>
          </ac:picMkLst>
        </pc:picChg>
        <pc:picChg chg="del">
          <ac:chgData name="Mark Huntly" userId="2f894ec6-1403-4f17-b28b-5f1f7519461e" providerId="ADAL" clId="{28B19D55-2B64-4018-8539-1453B0FDE5DC}" dt="2026-03-11T21:15:20.361" v="495" actId="478"/>
          <ac:picMkLst>
            <pc:docMk/>
            <pc:sldMk cId="3034450864" sldId="364"/>
            <ac:picMk id="7" creationId="{A5D2A154-B8BA-6A53-4D92-738375ADD719}"/>
          </ac:picMkLst>
        </pc:picChg>
        <pc:picChg chg="del">
          <ac:chgData name="Mark Huntly" userId="2f894ec6-1403-4f17-b28b-5f1f7519461e" providerId="ADAL" clId="{28B19D55-2B64-4018-8539-1453B0FDE5DC}" dt="2026-03-11T21:15:25.393" v="496" actId="478"/>
          <ac:picMkLst>
            <pc:docMk/>
            <pc:sldMk cId="3034450864" sldId="364"/>
            <ac:picMk id="8" creationId="{64A270BE-0DD9-10E8-88DD-F32924A5FABE}"/>
          </ac:picMkLst>
        </pc:picChg>
        <pc:picChg chg="del">
          <ac:chgData name="Mark Huntly" userId="2f894ec6-1403-4f17-b28b-5f1f7519461e" providerId="ADAL" clId="{28B19D55-2B64-4018-8539-1453B0FDE5DC}" dt="2026-03-11T21:15:25.393" v="496" actId="478"/>
          <ac:picMkLst>
            <pc:docMk/>
            <pc:sldMk cId="3034450864" sldId="364"/>
            <ac:picMk id="9" creationId="{3601AFF6-25C8-8323-7C3E-37191BAB3446}"/>
          </ac:picMkLst>
        </pc:picChg>
        <pc:picChg chg="add mod">
          <ac:chgData name="Mark Huntly" userId="2f894ec6-1403-4f17-b28b-5f1f7519461e" providerId="ADAL" clId="{28B19D55-2B64-4018-8539-1453B0FDE5DC}" dt="2026-03-11T21:16:23.183" v="502" actId="1076"/>
          <ac:picMkLst>
            <pc:docMk/>
            <pc:sldMk cId="3034450864" sldId="364"/>
            <ac:picMk id="15" creationId="{F1D853D7-86DF-179D-1DFC-A4605AED9FD7}"/>
          </ac:picMkLst>
        </pc:picChg>
        <pc:picChg chg="add mod">
          <ac:chgData name="Mark Huntly" userId="2f894ec6-1403-4f17-b28b-5f1f7519461e" providerId="ADAL" clId="{28B19D55-2B64-4018-8539-1453B0FDE5DC}" dt="2026-03-11T21:16:40.373" v="506" actId="1076"/>
          <ac:picMkLst>
            <pc:docMk/>
            <pc:sldMk cId="3034450864" sldId="364"/>
            <ac:picMk id="16" creationId="{C33B64E4-D707-A5F5-F31C-0241E5D24356}"/>
          </ac:picMkLst>
        </pc:picChg>
        <pc:picChg chg="add mod">
          <ac:chgData name="Mark Huntly" userId="2f894ec6-1403-4f17-b28b-5f1f7519461e" providerId="ADAL" clId="{28B19D55-2B64-4018-8539-1453B0FDE5DC}" dt="2026-03-11T21:17:06.827" v="511" actId="1076"/>
          <ac:picMkLst>
            <pc:docMk/>
            <pc:sldMk cId="3034450864" sldId="364"/>
            <ac:picMk id="17" creationId="{37A16AA1-4145-E7FB-B86A-A65B8F753805}"/>
          </ac:picMkLst>
        </pc:picChg>
      </pc:sldChg>
      <pc:sldChg chg="del">
        <pc:chgData name="Mark Huntly" userId="2f894ec6-1403-4f17-b28b-5f1f7519461e" providerId="ADAL" clId="{28B19D55-2B64-4018-8539-1453B0FDE5DC}" dt="2026-03-11T21:20:21.682" v="578" actId="47"/>
        <pc:sldMkLst>
          <pc:docMk/>
          <pc:sldMk cId="1103915070" sldId="365"/>
        </pc:sldMkLst>
      </pc:sldChg>
      <pc:sldChg chg="del">
        <pc:chgData name="Mark Huntly" userId="2f894ec6-1403-4f17-b28b-5f1f7519461e" providerId="ADAL" clId="{28B19D55-2B64-4018-8539-1453B0FDE5DC}" dt="2026-03-11T21:20:21.682" v="578" actId="47"/>
        <pc:sldMkLst>
          <pc:docMk/>
          <pc:sldMk cId="1347810903" sldId="366"/>
        </pc:sldMkLst>
      </pc:sldChg>
      <pc:sldChg chg="del">
        <pc:chgData name="Mark Huntly" userId="2f894ec6-1403-4f17-b28b-5f1f7519461e" providerId="ADAL" clId="{28B19D55-2B64-4018-8539-1453B0FDE5DC}" dt="2026-03-11T21:20:21.682" v="578" actId="47"/>
        <pc:sldMkLst>
          <pc:docMk/>
          <pc:sldMk cId="4247918623" sldId="367"/>
        </pc:sldMkLst>
      </pc:sldChg>
      <pc:sldChg chg="del">
        <pc:chgData name="Mark Huntly" userId="2f894ec6-1403-4f17-b28b-5f1f7519461e" providerId="ADAL" clId="{28B19D55-2B64-4018-8539-1453B0FDE5DC}" dt="2026-03-11T21:20:21.682" v="578" actId="47"/>
        <pc:sldMkLst>
          <pc:docMk/>
          <pc:sldMk cId="4278856681" sldId="3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79A28-97FC-4E60-9A7E-6004FBEDD736}" type="datetimeFigureOut">
              <a:rPr lang="en-GB" smtClean="0"/>
              <a:t>11/03/2026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0C14A-CBD0-4916-A5E7-D0014212F952}" type="slidenum">
              <a:rPr lang="en-GB" smtClean="0"/>
              <a:t>‹#›</a:t>
            </a:fld>
            <a:endParaRPr lang="en-GB"/>
          </a:p>
        </p:txBody>
      </p:sp>
    </p:spTree>
    <p:extLst>
      <p:ext uri="{BB962C8B-B14F-4D97-AF65-F5344CB8AC3E}">
        <p14:creationId xmlns:p14="http://schemas.microsoft.com/office/powerpoint/2010/main" val="1361982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t>
            </a:r>
            <a:r>
              <a:rPr lang="en-GB" b="1" dirty="0"/>
              <a:t>Availability Set</a:t>
            </a:r>
            <a:r>
              <a:rPr lang="en-GB" dirty="0"/>
              <a:t> is a logical grouping of VMs that tells Azure to spread those VMs across </a:t>
            </a:r>
            <a:r>
              <a:rPr lang="en-GB" b="1" dirty="0"/>
              <a:t>separate physical infrastructure</a:t>
            </a:r>
            <a:r>
              <a:rPr lang="en-GB" dirty="0"/>
              <a:t> — specifically:</a:t>
            </a:r>
          </a:p>
          <a:p>
            <a:r>
              <a:rPr lang="en-GB" dirty="0"/>
              <a:t>Different </a:t>
            </a:r>
            <a:r>
              <a:rPr lang="en-GB" b="1" dirty="0"/>
              <a:t>physical servers</a:t>
            </a:r>
            <a:endParaRPr lang="en-GB" dirty="0"/>
          </a:p>
          <a:p>
            <a:r>
              <a:rPr lang="en-GB" dirty="0"/>
              <a:t>Different </a:t>
            </a:r>
            <a:r>
              <a:rPr lang="en-GB" b="1" dirty="0"/>
              <a:t>compute racks</a:t>
            </a:r>
            <a:endParaRPr lang="en-GB" dirty="0"/>
          </a:p>
          <a:p>
            <a:r>
              <a:rPr lang="en-GB" dirty="0"/>
              <a:t>Different </a:t>
            </a:r>
            <a:r>
              <a:rPr lang="en-GB" b="1" dirty="0"/>
              <a:t>storage units</a:t>
            </a:r>
            <a:endParaRPr lang="en-GB" dirty="0"/>
          </a:p>
          <a:p>
            <a:r>
              <a:rPr lang="en-GB" dirty="0"/>
              <a:t>Different </a:t>
            </a:r>
            <a:r>
              <a:rPr lang="en-GB" b="1" dirty="0"/>
              <a:t>network switches</a:t>
            </a:r>
            <a:endParaRPr lang="en-GB" dirty="0"/>
          </a:p>
          <a:p>
            <a:endParaRPr lang="en-GB" dirty="0"/>
          </a:p>
        </p:txBody>
      </p:sp>
      <p:sp>
        <p:nvSpPr>
          <p:cNvPr id="4" name="Slide Number Placeholder 3"/>
          <p:cNvSpPr>
            <a:spLocks noGrp="1"/>
          </p:cNvSpPr>
          <p:nvPr>
            <p:ph type="sldNum" sz="quarter" idx="5"/>
          </p:nvPr>
        </p:nvSpPr>
        <p:spPr/>
        <p:txBody>
          <a:bodyPr/>
          <a:lstStyle/>
          <a:p>
            <a:fld id="{21E0C14A-CBD0-4916-A5E7-D0014212F952}" type="slidenum">
              <a:rPr lang="en-GB" smtClean="0"/>
              <a:t>5</a:t>
            </a:fld>
            <a:endParaRPr lang="en-GB"/>
          </a:p>
        </p:txBody>
      </p:sp>
    </p:spTree>
    <p:extLst>
      <p:ext uri="{BB962C8B-B14F-4D97-AF65-F5344CB8AC3E}">
        <p14:creationId xmlns:p14="http://schemas.microsoft.com/office/powerpoint/2010/main" val="3182276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DBE7B-8C1C-B052-531B-AF6B2B29A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068DB-AD51-9702-F7DC-ADDEB68E48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0BF838-CDFE-53EE-7483-87DDA2C2EE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B11B45-9942-0763-4DD4-2CAD8EC70660}"/>
              </a:ext>
            </a:extLst>
          </p:cNvPr>
          <p:cNvSpPr>
            <a:spLocks noGrp="1"/>
          </p:cNvSpPr>
          <p:nvPr>
            <p:ph type="sldNum" sz="quarter" idx="5"/>
          </p:nvPr>
        </p:nvSpPr>
        <p:spPr/>
        <p:txBody>
          <a:bodyPr/>
          <a:lstStyle/>
          <a:p>
            <a:fld id="{21E0C14A-CBD0-4916-A5E7-D0014212F952}" type="slidenum">
              <a:rPr lang="en-GB" smtClean="0"/>
              <a:t>8</a:t>
            </a:fld>
            <a:endParaRPr lang="en-GB"/>
          </a:p>
        </p:txBody>
      </p:sp>
    </p:spTree>
    <p:extLst>
      <p:ext uri="{BB962C8B-B14F-4D97-AF65-F5344CB8AC3E}">
        <p14:creationId xmlns:p14="http://schemas.microsoft.com/office/powerpoint/2010/main" val="29553631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8BA91-95AE-19CC-E180-6A72374C5A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6C2B48-34B3-49D8-8CBF-4AF5674508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7CE6E4-6C64-390B-9318-9308712E1524}"/>
              </a:ext>
            </a:extLst>
          </p:cNvPr>
          <p:cNvSpPr>
            <a:spLocks noGrp="1"/>
          </p:cNvSpPr>
          <p:nvPr>
            <p:ph type="body" idx="1"/>
          </p:nvPr>
        </p:nvSpPr>
        <p:spPr/>
        <p:txBody>
          <a:bodyPr/>
          <a:lstStyle/>
          <a:p>
            <a:r>
              <a:rPr lang="en-GB" dirty="0"/>
              <a:t>This is the </a:t>
            </a:r>
            <a:r>
              <a:rPr lang="en-GB" b="1" dirty="0"/>
              <a:t>decision engine</a:t>
            </a:r>
            <a:r>
              <a:rPr lang="en-GB" dirty="0"/>
              <a:t> — and arguably the most important concept on this slide. A load balancing rule is essentially a mapping that says: </a:t>
            </a:r>
            <a:r>
              <a:rPr lang="en-GB" i="1" dirty="0"/>
              <a:t>"Traffic arriving at this frontend IP address on this frontend port should be forwarded to this backend pool on this backend port."</a:t>
            </a:r>
            <a:endParaRPr lang="en-GB" dirty="0"/>
          </a:p>
          <a:p>
            <a:r>
              <a:rPr lang="en-GB" dirty="0"/>
              <a:t>So for example: traffic arriving at </a:t>
            </a:r>
            <a:r>
              <a:rPr lang="en-GB" sz="1200" kern="1200" dirty="0">
                <a:solidFill>
                  <a:schemeClr val="tx1"/>
                </a:solidFill>
                <a:latin typeface="+mn-lt"/>
                <a:ea typeface="+mn-ea"/>
                <a:cs typeface="+mn-cs"/>
              </a:rPr>
              <a:t>203.0.113.10:80</a:t>
            </a:r>
            <a:r>
              <a:rPr lang="en-GB" dirty="0"/>
              <a:t> gets routed to your pool of web server VMs on port 80. The rule is what binds the frontend to the backend. Without a rule, the load balancer has no instructions — traffic simply goes nowhere.</a:t>
            </a:r>
          </a:p>
          <a:p>
            <a:endParaRPr lang="en-GB" dirty="0"/>
          </a:p>
        </p:txBody>
      </p:sp>
      <p:sp>
        <p:nvSpPr>
          <p:cNvPr id="4" name="Slide Number Placeholder 3">
            <a:extLst>
              <a:ext uri="{FF2B5EF4-FFF2-40B4-BE49-F238E27FC236}">
                <a16:creationId xmlns:a16="http://schemas.microsoft.com/office/drawing/2014/main" id="{DA57C1F6-121B-7189-1F31-A74D1759E11C}"/>
              </a:ext>
            </a:extLst>
          </p:cNvPr>
          <p:cNvSpPr>
            <a:spLocks noGrp="1"/>
          </p:cNvSpPr>
          <p:nvPr>
            <p:ph type="sldNum" sz="quarter" idx="5"/>
          </p:nvPr>
        </p:nvSpPr>
        <p:spPr/>
        <p:txBody>
          <a:bodyPr/>
          <a:lstStyle/>
          <a:p>
            <a:fld id="{21E0C14A-CBD0-4916-A5E7-D0014212F952}" type="slidenum">
              <a:rPr lang="en-GB" smtClean="0"/>
              <a:t>9</a:t>
            </a:fld>
            <a:endParaRPr lang="en-GB"/>
          </a:p>
        </p:txBody>
      </p:sp>
    </p:spTree>
    <p:extLst>
      <p:ext uri="{BB962C8B-B14F-4D97-AF65-F5344CB8AC3E}">
        <p14:creationId xmlns:p14="http://schemas.microsoft.com/office/powerpoint/2010/main" val="2025547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DA5660-5650-A380-15F9-5DFC17DFD2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822CE1-2B87-6F5E-4AA1-D549A54E8A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9F562-C2C6-85AD-C2CB-3A4F54BE98A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5802C1-4A95-204A-ACC8-86142E2BECE0}"/>
              </a:ext>
            </a:extLst>
          </p:cNvPr>
          <p:cNvSpPr>
            <a:spLocks noGrp="1"/>
          </p:cNvSpPr>
          <p:nvPr>
            <p:ph type="sldNum" sz="quarter" idx="5"/>
          </p:nvPr>
        </p:nvSpPr>
        <p:spPr/>
        <p:txBody>
          <a:bodyPr/>
          <a:lstStyle/>
          <a:p>
            <a:fld id="{21E0C14A-CBD0-4916-A5E7-D0014212F952}" type="slidenum">
              <a:rPr lang="en-GB" smtClean="0"/>
              <a:t>10</a:t>
            </a:fld>
            <a:endParaRPr lang="en-GB"/>
          </a:p>
        </p:txBody>
      </p:sp>
    </p:spTree>
    <p:extLst>
      <p:ext uri="{BB962C8B-B14F-4D97-AF65-F5344CB8AC3E}">
        <p14:creationId xmlns:p14="http://schemas.microsoft.com/office/powerpoint/2010/main" val="4942047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A19BB-AA78-E754-DAD5-954D8E344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31875B-52A1-4928-0ED6-8E29C3B60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517691-1159-BAB5-6209-6FCB34ADB247}"/>
              </a:ext>
            </a:extLst>
          </p:cNvPr>
          <p:cNvSpPr>
            <a:spLocks noGrp="1"/>
          </p:cNvSpPr>
          <p:nvPr>
            <p:ph type="body" idx="1"/>
          </p:nvPr>
        </p:nvSpPr>
        <p:spPr/>
        <p:txBody>
          <a:bodyPr/>
          <a:lstStyle/>
          <a:p>
            <a:r>
              <a:rPr lang="en-GB" dirty="0"/>
              <a:t>You can also define the reverse — a </a:t>
            </a:r>
            <a:r>
              <a:rPr lang="en-GB" b="1" dirty="0"/>
              <a:t>scale in</a:t>
            </a:r>
            <a:r>
              <a:rPr lang="en-GB" dirty="0"/>
              <a:t> rule (e.g. CPU drops below a threshold → remove instances to save cost).</a:t>
            </a:r>
          </a:p>
        </p:txBody>
      </p:sp>
      <p:sp>
        <p:nvSpPr>
          <p:cNvPr id="4" name="Slide Number Placeholder 3">
            <a:extLst>
              <a:ext uri="{FF2B5EF4-FFF2-40B4-BE49-F238E27FC236}">
                <a16:creationId xmlns:a16="http://schemas.microsoft.com/office/drawing/2014/main" id="{20B9CDC6-D7D3-3C82-CBE6-39AEEF30B6A8}"/>
              </a:ext>
            </a:extLst>
          </p:cNvPr>
          <p:cNvSpPr>
            <a:spLocks noGrp="1"/>
          </p:cNvSpPr>
          <p:nvPr>
            <p:ph type="sldNum" sz="quarter" idx="5"/>
          </p:nvPr>
        </p:nvSpPr>
        <p:spPr/>
        <p:txBody>
          <a:bodyPr/>
          <a:lstStyle/>
          <a:p>
            <a:fld id="{21E0C14A-CBD0-4916-A5E7-D0014212F952}" type="slidenum">
              <a:rPr lang="en-GB" smtClean="0"/>
              <a:t>11</a:t>
            </a:fld>
            <a:endParaRPr lang="en-GB"/>
          </a:p>
        </p:txBody>
      </p:sp>
    </p:spTree>
    <p:extLst>
      <p:ext uri="{BB962C8B-B14F-4D97-AF65-F5344CB8AC3E}">
        <p14:creationId xmlns:p14="http://schemas.microsoft.com/office/powerpoint/2010/main" val="2293263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57CE8-AE34-ECFC-50C0-5651D19D7D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316FB6-2E40-7B8E-ABA4-43C1E2C26D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2831B9-ED32-3CE3-241B-3C717DAF3B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75DDBD-C7E0-D6F0-E0D6-EE8E36B4C03D}"/>
              </a:ext>
            </a:extLst>
          </p:cNvPr>
          <p:cNvSpPr>
            <a:spLocks noGrp="1"/>
          </p:cNvSpPr>
          <p:nvPr>
            <p:ph type="sldNum" sz="quarter" idx="5"/>
          </p:nvPr>
        </p:nvSpPr>
        <p:spPr/>
        <p:txBody>
          <a:bodyPr/>
          <a:lstStyle/>
          <a:p>
            <a:fld id="{21E0C14A-CBD0-4916-A5E7-D0014212F952}" type="slidenum">
              <a:rPr lang="en-GB" smtClean="0"/>
              <a:t>12</a:t>
            </a:fld>
            <a:endParaRPr lang="en-GB"/>
          </a:p>
        </p:txBody>
      </p:sp>
    </p:spTree>
    <p:extLst>
      <p:ext uri="{BB962C8B-B14F-4D97-AF65-F5344CB8AC3E}">
        <p14:creationId xmlns:p14="http://schemas.microsoft.com/office/powerpoint/2010/main" val="13645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F9584-8DCE-39C6-184F-17E3D868C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252BC-6EA4-2F1A-A0CA-402D74650C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FE61AB-1B3E-BCC9-A467-93EE2923DF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3863CD-C66B-B668-2B29-7124A4BBC516}"/>
              </a:ext>
            </a:extLst>
          </p:cNvPr>
          <p:cNvSpPr>
            <a:spLocks noGrp="1"/>
          </p:cNvSpPr>
          <p:nvPr>
            <p:ph type="sldNum" sz="quarter" idx="5"/>
          </p:nvPr>
        </p:nvSpPr>
        <p:spPr/>
        <p:txBody>
          <a:bodyPr/>
          <a:lstStyle/>
          <a:p>
            <a:fld id="{21E0C14A-CBD0-4916-A5E7-D0014212F952}" type="slidenum">
              <a:rPr lang="en-GB" smtClean="0"/>
              <a:t>13</a:t>
            </a:fld>
            <a:endParaRPr lang="en-GB"/>
          </a:p>
        </p:txBody>
      </p:sp>
    </p:spTree>
    <p:extLst>
      <p:ext uri="{BB962C8B-B14F-4D97-AF65-F5344CB8AC3E}">
        <p14:creationId xmlns:p14="http://schemas.microsoft.com/office/powerpoint/2010/main" val="3030517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2578B-88ED-906A-DF12-CD9EC1DE3F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38E04F-4426-AE60-4963-1820185791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97D5F8-8D45-C909-59E6-CA359A792A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7D7453-4258-8124-946A-FF2E7F2D1B4D}"/>
              </a:ext>
            </a:extLst>
          </p:cNvPr>
          <p:cNvSpPr>
            <a:spLocks noGrp="1"/>
          </p:cNvSpPr>
          <p:nvPr>
            <p:ph type="sldNum" sz="quarter" idx="5"/>
          </p:nvPr>
        </p:nvSpPr>
        <p:spPr/>
        <p:txBody>
          <a:bodyPr/>
          <a:lstStyle/>
          <a:p>
            <a:fld id="{21E0C14A-CBD0-4916-A5E7-D0014212F952}" type="slidenum">
              <a:rPr lang="en-GB" smtClean="0"/>
              <a:t>14</a:t>
            </a:fld>
            <a:endParaRPr lang="en-GB"/>
          </a:p>
        </p:txBody>
      </p:sp>
    </p:spTree>
    <p:extLst>
      <p:ext uri="{BB962C8B-B14F-4D97-AF65-F5344CB8AC3E}">
        <p14:creationId xmlns:p14="http://schemas.microsoft.com/office/powerpoint/2010/main" val="1124523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AC7340-795A-BD1B-7F3F-F7A53B101D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962FF9-4BA1-5AF1-E3E4-2E208C5538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DB2988-C7BB-DDAC-1B66-19C777CB76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9CB998F-3E27-A1CC-C2BA-D81918DBB526}"/>
              </a:ext>
            </a:extLst>
          </p:cNvPr>
          <p:cNvSpPr>
            <a:spLocks noGrp="1"/>
          </p:cNvSpPr>
          <p:nvPr>
            <p:ph type="sldNum" sz="quarter" idx="5"/>
          </p:nvPr>
        </p:nvSpPr>
        <p:spPr/>
        <p:txBody>
          <a:bodyPr/>
          <a:lstStyle/>
          <a:p>
            <a:fld id="{21E0C14A-CBD0-4916-A5E7-D0014212F952}" type="slidenum">
              <a:rPr lang="en-GB" smtClean="0"/>
              <a:t>15</a:t>
            </a:fld>
            <a:endParaRPr lang="en-GB"/>
          </a:p>
        </p:txBody>
      </p:sp>
    </p:spTree>
    <p:extLst>
      <p:ext uri="{BB962C8B-B14F-4D97-AF65-F5344CB8AC3E}">
        <p14:creationId xmlns:p14="http://schemas.microsoft.com/office/powerpoint/2010/main" val="2162220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3EDB76-9F0F-6BE8-183A-65A8AC7933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AB6529-8747-83E8-2137-764E345DA4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49862F-AD38-77A6-B807-A209E43F97F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145574-65D9-F3C5-33D2-3DC166A3015E}"/>
              </a:ext>
            </a:extLst>
          </p:cNvPr>
          <p:cNvSpPr>
            <a:spLocks noGrp="1"/>
          </p:cNvSpPr>
          <p:nvPr>
            <p:ph type="sldNum" sz="quarter" idx="5"/>
          </p:nvPr>
        </p:nvSpPr>
        <p:spPr/>
        <p:txBody>
          <a:bodyPr/>
          <a:lstStyle/>
          <a:p>
            <a:fld id="{21E0C14A-CBD0-4916-A5E7-D0014212F952}" type="slidenum">
              <a:rPr lang="en-GB" smtClean="0"/>
              <a:t>16</a:t>
            </a:fld>
            <a:endParaRPr lang="en-GB"/>
          </a:p>
        </p:txBody>
      </p:sp>
    </p:spTree>
    <p:extLst>
      <p:ext uri="{BB962C8B-B14F-4D97-AF65-F5344CB8AC3E}">
        <p14:creationId xmlns:p14="http://schemas.microsoft.com/office/powerpoint/2010/main" val="4210107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E62FC-61EC-8B16-F58B-C59F68E91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D8A433-D24F-EDE9-A180-F1EF98B3F3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750E07-30C1-9D50-0049-9C8A566BFF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F09231-15D3-4416-0CED-1691B128FB5E}"/>
              </a:ext>
            </a:extLst>
          </p:cNvPr>
          <p:cNvSpPr>
            <a:spLocks noGrp="1"/>
          </p:cNvSpPr>
          <p:nvPr>
            <p:ph type="sldNum" sz="quarter" idx="5"/>
          </p:nvPr>
        </p:nvSpPr>
        <p:spPr/>
        <p:txBody>
          <a:bodyPr/>
          <a:lstStyle/>
          <a:p>
            <a:fld id="{21E0C14A-CBD0-4916-A5E7-D0014212F952}" type="slidenum">
              <a:rPr lang="en-GB" smtClean="0"/>
              <a:t>17</a:t>
            </a:fld>
            <a:endParaRPr lang="en-GB"/>
          </a:p>
        </p:txBody>
      </p:sp>
    </p:spTree>
    <p:extLst>
      <p:ext uri="{BB962C8B-B14F-4D97-AF65-F5344CB8AC3E}">
        <p14:creationId xmlns:p14="http://schemas.microsoft.com/office/powerpoint/2010/main" val="448059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754AA-2237-B57E-A794-87BC80EFF4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AB1617-9874-68E6-B19B-36F019DA81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58FB09-669B-A740-6D20-021A569B4F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D3792C-710B-3DE0-5346-794B61B84F56}"/>
              </a:ext>
            </a:extLst>
          </p:cNvPr>
          <p:cNvSpPr>
            <a:spLocks noGrp="1"/>
          </p:cNvSpPr>
          <p:nvPr>
            <p:ph type="sldNum" sz="quarter" idx="5"/>
          </p:nvPr>
        </p:nvSpPr>
        <p:spPr/>
        <p:txBody>
          <a:bodyPr/>
          <a:lstStyle/>
          <a:p>
            <a:fld id="{21E0C14A-CBD0-4916-A5E7-D0014212F952}" type="slidenum">
              <a:rPr lang="en-GB" smtClean="0"/>
              <a:t>18</a:t>
            </a:fld>
            <a:endParaRPr lang="en-GB"/>
          </a:p>
        </p:txBody>
      </p:sp>
    </p:spTree>
    <p:extLst>
      <p:ext uri="{BB962C8B-B14F-4D97-AF65-F5344CB8AC3E}">
        <p14:creationId xmlns:p14="http://schemas.microsoft.com/office/powerpoint/2010/main" val="621991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3/11/2026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29.pn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087217" y="1855304"/>
            <a:ext cx="7911548" cy="35700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400" b="1" dirty="0">
                <a:solidFill>
                  <a:schemeClr val="bg1"/>
                </a:solidFill>
              </a:rPr>
              <a:t>ACCA7027</a:t>
            </a:r>
          </a:p>
          <a:p>
            <a:pPr marL="0" indent="0">
              <a:buNone/>
            </a:pPr>
            <a:r>
              <a:rPr lang="en-GB" sz="5400" b="1" dirty="0">
                <a:solidFill>
                  <a:schemeClr val="bg1"/>
                </a:solidFill>
              </a:rPr>
              <a:t>Cloud Engineering</a:t>
            </a:r>
          </a:p>
          <a:p>
            <a:pPr marL="0" indent="0">
              <a:buNone/>
            </a:pPr>
            <a:endParaRPr lang="en-GB" sz="5400" b="1" dirty="0">
              <a:solidFill>
                <a:schemeClr val="bg1"/>
              </a:solidFill>
            </a:endParaRPr>
          </a:p>
          <a:p>
            <a:pPr marL="0" indent="0">
              <a:buNone/>
            </a:pPr>
            <a:r>
              <a:rPr lang="en-GB" sz="5400" b="1" dirty="0">
                <a:solidFill>
                  <a:schemeClr val="bg1"/>
                </a:solidFill>
              </a:rPr>
              <a:t>Azure VM Scaling</a:t>
            </a:r>
            <a:endParaRPr lang="en-GB" sz="48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254967" y="191471"/>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1438-590D-D816-4B13-3A9848259151}"/>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1986CC7B-BFFD-8DA3-67B5-5B88BA2411AD}"/>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1178810" y="1346246"/>
            <a:ext cx="9834378" cy="4372166"/>
          </a:xfrm>
          <a:prstGeom prst="rect">
            <a:avLst/>
          </a:prstGeom>
        </p:spPr>
      </p:pic>
      <p:sp>
        <p:nvSpPr>
          <p:cNvPr id="4" name="Title 3">
            <a:extLst>
              <a:ext uri="{FF2B5EF4-FFF2-40B4-BE49-F238E27FC236}">
                <a16:creationId xmlns:a16="http://schemas.microsoft.com/office/drawing/2014/main" id="{091AF17A-8FA8-052B-7373-8B4CBE9F7FC3}"/>
              </a:ext>
            </a:extLst>
          </p:cNvPr>
          <p:cNvSpPr>
            <a:spLocks noGrp="1"/>
          </p:cNvSpPr>
          <p:nvPr>
            <p:ph type="title"/>
          </p:nvPr>
        </p:nvSpPr>
        <p:spPr>
          <a:xfrm>
            <a:off x="355076" y="365125"/>
            <a:ext cx="11481847" cy="1325563"/>
          </a:xfrm>
        </p:spPr>
        <p:txBody>
          <a:bodyPr/>
          <a:lstStyle/>
          <a:p>
            <a:r>
              <a:rPr lang="en-GB" b="1" dirty="0"/>
              <a:t>Overview Recap</a:t>
            </a:r>
          </a:p>
        </p:txBody>
      </p:sp>
    </p:spTree>
    <p:extLst>
      <p:ext uri="{BB962C8B-B14F-4D97-AF65-F5344CB8AC3E}">
        <p14:creationId xmlns:p14="http://schemas.microsoft.com/office/powerpoint/2010/main" val="2156956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A1D16-A92C-C584-6523-E546174776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FC9DB6C-2BDA-3C75-42ED-922F9BC67C2A}"/>
              </a:ext>
            </a:extLst>
          </p:cNvPr>
          <p:cNvSpPr>
            <a:spLocks noGrp="1"/>
          </p:cNvSpPr>
          <p:nvPr>
            <p:ph type="title"/>
          </p:nvPr>
        </p:nvSpPr>
        <p:spPr/>
        <p:txBody>
          <a:bodyPr/>
          <a:lstStyle/>
          <a:p>
            <a:r>
              <a:rPr lang="en-GB" b="1" dirty="0"/>
              <a:t>Virtual Machine Scale Set (VMSS)</a:t>
            </a:r>
          </a:p>
        </p:txBody>
      </p:sp>
      <p:sp>
        <p:nvSpPr>
          <p:cNvPr id="5" name="Content Placeholder 4">
            <a:extLst>
              <a:ext uri="{FF2B5EF4-FFF2-40B4-BE49-F238E27FC236}">
                <a16:creationId xmlns:a16="http://schemas.microsoft.com/office/drawing/2014/main" id="{CE7F2279-EFFE-1CAA-0655-37FB9E332FB8}"/>
              </a:ext>
            </a:extLst>
          </p:cNvPr>
          <p:cNvSpPr>
            <a:spLocks noGrp="1"/>
          </p:cNvSpPr>
          <p:nvPr>
            <p:ph idx="1"/>
          </p:nvPr>
        </p:nvSpPr>
        <p:spPr>
          <a:xfrm>
            <a:off x="358219" y="1825624"/>
            <a:ext cx="11481847" cy="3892787"/>
          </a:xfrm>
        </p:spPr>
        <p:txBody>
          <a:bodyPr>
            <a:normAutofit fontScale="92500" lnSpcReduction="20000"/>
          </a:bodyPr>
          <a:lstStyle/>
          <a:p>
            <a:r>
              <a:rPr lang="en-GB" sz="3000" dirty="0"/>
              <a:t>Azure virtual machine scale sets let you create and manage a group of </a:t>
            </a:r>
            <a:r>
              <a:rPr lang="en-GB" sz="3000" u="sng" dirty="0"/>
              <a:t>load balanced VMs</a:t>
            </a:r>
            <a:r>
              <a:rPr lang="en-GB" sz="3000" dirty="0"/>
              <a:t>. </a:t>
            </a:r>
          </a:p>
          <a:p>
            <a:pPr lvl="1"/>
            <a:r>
              <a:rPr lang="en-GB" sz="2600" dirty="0"/>
              <a:t>The number of VM instances can automatically increase or decrease in response to demand or a defined schedule.</a:t>
            </a:r>
          </a:p>
          <a:p>
            <a:r>
              <a:rPr lang="en-GB" sz="3000" dirty="0"/>
              <a:t>The image is identical for each VM since the VMSS creates the VMs for us. The VMSS is used to spin up more VMs to handle the increase in traffic for the service we are providing </a:t>
            </a:r>
          </a:p>
          <a:p>
            <a:r>
              <a:rPr lang="en-GB" sz="3000" dirty="0"/>
              <a:t>Scale sets provide high availability to your applications, and allow you to centrally manage, configure, and update a large number of VMs. </a:t>
            </a:r>
          </a:p>
          <a:p>
            <a:r>
              <a:rPr lang="en-GB" sz="3000" dirty="0"/>
              <a:t>You can build large-scale services for areas such as compute, big data, and container workloads.</a:t>
            </a:r>
          </a:p>
        </p:txBody>
      </p:sp>
    </p:spTree>
    <p:extLst>
      <p:ext uri="{BB962C8B-B14F-4D97-AF65-F5344CB8AC3E}">
        <p14:creationId xmlns:p14="http://schemas.microsoft.com/office/powerpoint/2010/main" val="612054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8147B-2354-2512-5F25-58C0D553E9F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57847D-E30B-0332-2C8C-EE2110178D0C}"/>
              </a:ext>
            </a:extLst>
          </p:cNvPr>
          <p:cNvSpPr>
            <a:spLocks noGrp="1"/>
          </p:cNvSpPr>
          <p:nvPr>
            <p:ph type="title"/>
          </p:nvPr>
        </p:nvSpPr>
        <p:spPr>
          <a:xfrm>
            <a:off x="358219" y="365125"/>
            <a:ext cx="11481847" cy="1325563"/>
          </a:xfrm>
        </p:spPr>
        <p:txBody>
          <a:bodyPr anchor="ctr">
            <a:normAutofit/>
          </a:bodyPr>
          <a:lstStyle/>
          <a:p>
            <a:r>
              <a:rPr lang="en-GB" b="1" dirty="0"/>
              <a:t>Data Centres</a:t>
            </a:r>
          </a:p>
        </p:txBody>
      </p:sp>
      <p:pic>
        <p:nvPicPr>
          <p:cNvPr id="2" name="Content Placeholder 1" descr="A long shot of a server room&#10;&#10;AI-generated content may be incorrect.">
            <a:extLst>
              <a:ext uri="{FF2B5EF4-FFF2-40B4-BE49-F238E27FC236}">
                <a16:creationId xmlns:a16="http://schemas.microsoft.com/office/drawing/2014/main" id="{052F541C-F1CD-676C-2BD6-0171655DDC96}"/>
              </a:ext>
            </a:extLst>
          </p:cNvPr>
          <p:cNvPicPr>
            <a:picLocks noGrp="1" noChangeAspect="1"/>
          </p:cNvPicPr>
          <p:nvPr>
            <p:ph idx="1"/>
          </p:nvPr>
        </p:nvPicPr>
        <p:blipFill>
          <a:blip r:embed="rId2"/>
          <a:srcRect t="11449" r="1" b="32937"/>
          <a:stretch>
            <a:fillRect/>
          </a:stretch>
        </p:blipFill>
        <p:spPr>
          <a:xfrm>
            <a:off x="358219" y="1825625"/>
            <a:ext cx="11481847" cy="3575934"/>
          </a:xfrm>
          <a:prstGeom prst="rect">
            <a:avLst/>
          </a:prstGeom>
          <a:noFill/>
        </p:spPr>
      </p:pic>
      <p:pic>
        <p:nvPicPr>
          <p:cNvPr id="3" name="Picture 2">
            <a:extLst>
              <a:ext uri="{FF2B5EF4-FFF2-40B4-BE49-F238E27FC236}">
                <a16:creationId xmlns:a16="http://schemas.microsoft.com/office/drawing/2014/main" id="{6D8B5E8F-677C-A675-47E0-F5180DFC9FFE}"/>
              </a:ext>
            </a:extLst>
          </p:cNvPr>
          <p:cNvPicPr>
            <a:picLocks noChangeAspect="1"/>
          </p:cNvPicPr>
          <p:nvPr/>
        </p:nvPicPr>
        <p:blipFill>
          <a:blip r:embed="rId3"/>
          <a:stretch>
            <a:fillRect/>
          </a:stretch>
        </p:blipFill>
        <p:spPr>
          <a:xfrm>
            <a:off x="6096000" y="3980202"/>
            <a:ext cx="1838924" cy="1006863"/>
          </a:xfrm>
          <a:prstGeom prst="rect">
            <a:avLst/>
          </a:prstGeom>
        </p:spPr>
      </p:pic>
      <p:pic>
        <p:nvPicPr>
          <p:cNvPr id="5" name="Picture 4">
            <a:extLst>
              <a:ext uri="{FF2B5EF4-FFF2-40B4-BE49-F238E27FC236}">
                <a16:creationId xmlns:a16="http://schemas.microsoft.com/office/drawing/2014/main" id="{F03BE909-57C3-A60F-ACA4-57337BF0164D}"/>
              </a:ext>
            </a:extLst>
          </p:cNvPr>
          <p:cNvPicPr>
            <a:picLocks noChangeAspect="1"/>
          </p:cNvPicPr>
          <p:nvPr/>
        </p:nvPicPr>
        <p:blipFill>
          <a:blip r:embed="rId4"/>
          <a:stretch>
            <a:fillRect/>
          </a:stretch>
        </p:blipFill>
        <p:spPr>
          <a:xfrm>
            <a:off x="3548413" y="5081760"/>
            <a:ext cx="4703952" cy="835727"/>
          </a:xfrm>
          <a:prstGeom prst="rect">
            <a:avLst/>
          </a:prstGeom>
        </p:spPr>
      </p:pic>
      <p:pic>
        <p:nvPicPr>
          <p:cNvPr id="6" name="Picture 5">
            <a:extLst>
              <a:ext uri="{FF2B5EF4-FFF2-40B4-BE49-F238E27FC236}">
                <a16:creationId xmlns:a16="http://schemas.microsoft.com/office/drawing/2014/main" id="{40756462-9E74-9723-8F22-B8AB9E523B62}"/>
              </a:ext>
            </a:extLst>
          </p:cNvPr>
          <p:cNvPicPr>
            <a:picLocks noChangeAspect="1"/>
          </p:cNvPicPr>
          <p:nvPr/>
        </p:nvPicPr>
        <p:blipFill>
          <a:blip r:embed="rId5"/>
          <a:stretch>
            <a:fillRect/>
          </a:stretch>
        </p:blipFill>
        <p:spPr>
          <a:xfrm>
            <a:off x="8106770" y="135712"/>
            <a:ext cx="3727011" cy="2482189"/>
          </a:xfrm>
          <a:prstGeom prst="rect">
            <a:avLst/>
          </a:prstGeom>
        </p:spPr>
      </p:pic>
      <p:sp>
        <p:nvSpPr>
          <p:cNvPr id="7" name="TextBox 6">
            <a:extLst>
              <a:ext uri="{FF2B5EF4-FFF2-40B4-BE49-F238E27FC236}">
                <a16:creationId xmlns:a16="http://schemas.microsoft.com/office/drawing/2014/main" id="{D239EF51-5347-8CC1-4EFC-1A5AEA41F693}"/>
              </a:ext>
            </a:extLst>
          </p:cNvPr>
          <p:cNvSpPr txBox="1"/>
          <p:nvPr/>
        </p:nvSpPr>
        <p:spPr>
          <a:xfrm>
            <a:off x="6596548" y="270430"/>
            <a:ext cx="1510222" cy="400110"/>
          </a:xfrm>
          <a:prstGeom prst="rect">
            <a:avLst/>
          </a:prstGeom>
          <a:noFill/>
        </p:spPr>
        <p:txBody>
          <a:bodyPr wrap="none" rtlCol="0">
            <a:spAutoFit/>
          </a:bodyPr>
          <a:lstStyle/>
          <a:p>
            <a:r>
              <a:rPr lang="en-GB" sz="2000" b="1" dirty="0">
                <a:solidFill>
                  <a:srgbClr val="FF0000"/>
                </a:solidFill>
              </a:rPr>
              <a:t>Blade server</a:t>
            </a:r>
          </a:p>
        </p:txBody>
      </p:sp>
      <p:sp>
        <p:nvSpPr>
          <p:cNvPr id="8" name="TextBox 7">
            <a:extLst>
              <a:ext uri="{FF2B5EF4-FFF2-40B4-BE49-F238E27FC236}">
                <a16:creationId xmlns:a16="http://schemas.microsoft.com/office/drawing/2014/main" id="{5516156B-C042-07C0-8846-C42681591DD4}"/>
              </a:ext>
            </a:extLst>
          </p:cNvPr>
          <p:cNvSpPr txBox="1"/>
          <p:nvPr/>
        </p:nvSpPr>
        <p:spPr>
          <a:xfrm>
            <a:off x="7015462" y="5401559"/>
            <a:ext cx="5216014" cy="276999"/>
          </a:xfrm>
          <a:prstGeom prst="rect">
            <a:avLst/>
          </a:prstGeom>
          <a:noFill/>
        </p:spPr>
        <p:txBody>
          <a:bodyPr wrap="square" rtlCol="0">
            <a:spAutoFit/>
          </a:bodyPr>
          <a:lstStyle/>
          <a:p>
            <a:r>
              <a:rPr lang="en-GB" sz="1200" i="1" dirty="0"/>
              <a:t>https://howtomanagedevices.com/azure/7499/availability-options-in-azure/</a:t>
            </a:r>
          </a:p>
        </p:txBody>
      </p:sp>
      <p:sp>
        <p:nvSpPr>
          <p:cNvPr id="10" name="TextBox 9">
            <a:extLst>
              <a:ext uri="{FF2B5EF4-FFF2-40B4-BE49-F238E27FC236}">
                <a16:creationId xmlns:a16="http://schemas.microsoft.com/office/drawing/2014/main" id="{7C8DB4E7-C277-719A-B05B-44B3AFE5D69E}"/>
              </a:ext>
            </a:extLst>
          </p:cNvPr>
          <p:cNvSpPr txBox="1"/>
          <p:nvPr/>
        </p:nvSpPr>
        <p:spPr>
          <a:xfrm>
            <a:off x="3754954" y="5721358"/>
            <a:ext cx="4682092" cy="1015663"/>
          </a:xfrm>
          <a:prstGeom prst="rect">
            <a:avLst/>
          </a:prstGeom>
          <a:noFill/>
        </p:spPr>
        <p:txBody>
          <a:bodyPr wrap="square" rtlCol="0">
            <a:spAutoFit/>
          </a:bodyPr>
          <a:lstStyle/>
          <a:p>
            <a:r>
              <a:rPr lang="en-GB" dirty="0">
                <a:solidFill>
                  <a:srgbClr val="FFC000"/>
                </a:solidFill>
              </a:rPr>
              <a:t>Want to know more…..</a:t>
            </a:r>
            <a:br>
              <a:rPr lang="en-GB" dirty="0">
                <a:solidFill>
                  <a:srgbClr val="FFC000"/>
                </a:solidFill>
              </a:rPr>
            </a:br>
            <a:r>
              <a:rPr lang="en-GB" sz="1400" i="1" dirty="0">
                <a:solidFill>
                  <a:srgbClr val="FFC000"/>
                </a:solidFill>
              </a:rPr>
              <a:t>https://docs.microsoft.com/en-us/archive/msdn-magazine/2015/september/microsoft-azure-fault-tolerance-pitfalls-and-resolutions-in-the-cloud</a:t>
            </a:r>
            <a:endParaRPr lang="en-GB" i="1" dirty="0">
              <a:solidFill>
                <a:srgbClr val="FFC000"/>
              </a:solidFill>
            </a:endParaRPr>
          </a:p>
        </p:txBody>
      </p:sp>
    </p:spTree>
    <p:extLst>
      <p:ext uri="{BB962C8B-B14F-4D97-AF65-F5344CB8AC3E}">
        <p14:creationId xmlns:p14="http://schemas.microsoft.com/office/powerpoint/2010/main" val="64531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94A64-483C-C1AF-0D76-A436189B0F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5DAB6C-0B93-6C87-2A5F-2CAF2BFFF89E}"/>
              </a:ext>
            </a:extLst>
          </p:cNvPr>
          <p:cNvSpPr>
            <a:spLocks noGrp="1"/>
          </p:cNvSpPr>
          <p:nvPr>
            <p:ph type="title"/>
          </p:nvPr>
        </p:nvSpPr>
        <p:spPr/>
        <p:txBody>
          <a:bodyPr/>
          <a:lstStyle/>
          <a:p>
            <a:r>
              <a:rPr lang="en-GB" b="1" dirty="0"/>
              <a:t>VM Availability Sets</a:t>
            </a:r>
          </a:p>
        </p:txBody>
      </p:sp>
      <p:sp>
        <p:nvSpPr>
          <p:cNvPr id="6" name="Content Placeholder 5">
            <a:extLst>
              <a:ext uri="{FF2B5EF4-FFF2-40B4-BE49-F238E27FC236}">
                <a16:creationId xmlns:a16="http://schemas.microsoft.com/office/drawing/2014/main" id="{50AC841E-A103-2E9A-F0D9-10A54BD73B1A}"/>
              </a:ext>
            </a:extLst>
          </p:cNvPr>
          <p:cNvSpPr>
            <a:spLocks noGrp="1"/>
          </p:cNvSpPr>
          <p:nvPr>
            <p:ph idx="1"/>
          </p:nvPr>
        </p:nvSpPr>
        <p:spPr>
          <a:xfrm>
            <a:off x="358219" y="1825625"/>
            <a:ext cx="11481847" cy="3950335"/>
          </a:xfrm>
        </p:spPr>
        <p:txBody>
          <a:bodyPr/>
          <a:lstStyle/>
          <a:p>
            <a:r>
              <a:rPr lang="en-GB" b="1" dirty="0"/>
              <a:t>Availability Sets </a:t>
            </a:r>
            <a:r>
              <a:rPr lang="en-GB" dirty="0"/>
              <a:t>allow us to group VMs so that Azure recognises they are offering redundancy, and to keep </a:t>
            </a:r>
            <a:r>
              <a:rPr lang="en-GB" b="1" dirty="0"/>
              <a:t>each VM copy </a:t>
            </a:r>
            <a:r>
              <a:rPr lang="en-GB" dirty="0"/>
              <a:t>isolated with </a:t>
            </a:r>
            <a:r>
              <a:rPr lang="en-GB" u="sng" dirty="0"/>
              <a:t>separate</a:t>
            </a:r>
            <a:r>
              <a:rPr lang="en-GB" dirty="0"/>
              <a:t> physical servers, compute racks, storage units and network switches. </a:t>
            </a:r>
            <a:br>
              <a:rPr lang="en-GB" dirty="0"/>
            </a:br>
            <a:r>
              <a:rPr lang="en-GB" b="1" dirty="0"/>
              <a:t>BUT within a single datacentre within an Azure Region</a:t>
            </a:r>
            <a:r>
              <a:rPr lang="en-GB" dirty="0"/>
              <a:t>.</a:t>
            </a:r>
          </a:p>
        </p:txBody>
      </p:sp>
      <p:pic>
        <p:nvPicPr>
          <p:cNvPr id="2" name="Picture 1">
            <a:extLst>
              <a:ext uri="{FF2B5EF4-FFF2-40B4-BE49-F238E27FC236}">
                <a16:creationId xmlns:a16="http://schemas.microsoft.com/office/drawing/2014/main" id="{2AE3415E-9020-CF71-B947-C42D3CD33F25}"/>
              </a:ext>
            </a:extLst>
          </p:cNvPr>
          <p:cNvPicPr>
            <a:picLocks noChangeAspect="1"/>
          </p:cNvPicPr>
          <p:nvPr/>
        </p:nvPicPr>
        <p:blipFill>
          <a:blip r:embed="rId3"/>
          <a:stretch>
            <a:fillRect/>
          </a:stretch>
        </p:blipFill>
        <p:spPr>
          <a:xfrm>
            <a:off x="2060811" y="3429000"/>
            <a:ext cx="6210903" cy="3153474"/>
          </a:xfrm>
          <a:prstGeom prst="rect">
            <a:avLst/>
          </a:prstGeom>
        </p:spPr>
      </p:pic>
      <p:pic>
        <p:nvPicPr>
          <p:cNvPr id="3" name="Picture 2">
            <a:extLst>
              <a:ext uri="{FF2B5EF4-FFF2-40B4-BE49-F238E27FC236}">
                <a16:creationId xmlns:a16="http://schemas.microsoft.com/office/drawing/2014/main" id="{D24E79D0-5422-B3A5-2C36-3F44D0BA16C6}"/>
              </a:ext>
            </a:extLst>
          </p:cNvPr>
          <p:cNvPicPr>
            <a:picLocks noChangeAspect="1"/>
          </p:cNvPicPr>
          <p:nvPr/>
        </p:nvPicPr>
        <p:blipFill>
          <a:blip r:embed="rId4"/>
          <a:stretch>
            <a:fillRect/>
          </a:stretch>
        </p:blipFill>
        <p:spPr>
          <a:xfrm>
            <a:off x="8179589" y="4817864"/>
            <a:ext cx="4012411" cy="907569"/>
          </a:xfrm>
          <a:prstGeom prst="rect">
            <a:avLst/>
          </a:prstGeom>
        </p:spPr>
      </p:pic>
    </p:spTree>
    <p:extLst>
      <p:ext uri="{BB962C8B-B14F-4D97-AF65-F5344CB8AC3E}">
        <p14:creationId xmlns:p14="http://schemas.microsoft.com/office/powerpoint/2010/main" val="27775892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5ED30-BCAF-623E-B456-4CC79847809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F010398-FFCF-285D-B056-5173839DE0E1}"/>
              </a:ext>
            </a:extLst>
          </p:cNvPr>
          <p:cNvSpPr>
            <a:spLocks noGrp="1"/>
          </p:cNvSpPr>
          <p:nvPr>
            <p:ph type="title"/>
          </p:nvPr>
        </p:nvSpPr>
        <p:spPr/>
        <p:txBody>
          <a:bodyPr/>
          <a:lstStyle/>
          <a:p>
            <a:r>
              <a:rPr lang="en-GB" b="1" dirty="0"/>
              <a:t>Availability Zones (AZ)</a:t>
            </a:r>
          </a:p>
        </p:txBody>
      </p:sp>
      <p:sp>
        <p:nvSpPr>
          <p:cNvPr id="6" name="Content Placeholder 5">
            <a:extLst>
              <a:ext uri="{FF2B5EF4-FFF2-40B4-BE49-F238E27FC236}">
                <a16:creationId xmlns:a16="http://schemas.microsoft.com/office/drawing/2014/main" id="{967A0EDA-6188-4747-73E2-FAC1A32CC422}"/>
              </a:ext>
            </a:extLst>
          </p:cNvPr>
          <p:cNvSpPr>
            <a:spLocks noGrp="1"/>
          </p:cNvSpPr>
          <p:nvPr>
            <p:ph idx="1"/>
          </p:nvPr>
        </p:nvSpPr>
        <p:spPr>
          <a:xfrm>
            <a:off x="358219" y="1825624"/>
            <a:ext cx="11481847" cy="3896995"/>
          </a:xfrm>
        </p:spPr>
        <p:txBody>
          <a:bodyPr>
            <a:normAutofit/>
          </a:bodyPr>
          <a:lstStyle/>
          <a:p>
            <a:r>
              <a:rPr lang="en-GB" dirty="0"/>
              <a:t>VMSS Flex can also be used to distribute VMs across Availability Zones (data centres) instead of Fault Domains (Racks)</a:t>
            </a:r>
          </a:p>
          <a:p>
            <a:pPr lvl="1">
              <a:buFont typeface="Wingdings" panose="05000000000000000000" pitchFamily="2" charset="2"/>
              <a:buChar char="Ø"/>
            </a:pPr>
            <a:r>
              <a:rPr lang="en-GB" dirty="0"/>
              <a:t>VMs are placed in a </a:t>
            </a:r>
            <a:r>
              <a:rPr lang="en-GB" u="sng" dirty="0"/>
              <a:t>single</a:t>
            </a:r>
            <a:r>
              <a:rPr lang="en-GB" dirty="0"/>
              <a:t> Fault Domain per Availability Zone. Hence, the FD Count=1.</a:t>
            </a:r>
          </a:p>
          <a:p>
            <a:endParaRPr lang="en-GB" dirty="0"/>
          </a:p>
        </p:txBody>
      </p:sp>
      <p:pic>
        <p:nvPicPr>
          <p:cNvPr id="2" name="Picture 1">
            <a:extLst>
              <a:ext uri="{FF2B5EF4-FFF2-40B4-BE49-F238E27FC236}">
                <a16:creationId xmlns:a16="http://schemas.microsoft.com/office/drawing/2014/main" id="{C798C821-0B6E-8A56-6F43-92518F3C72ED}"/>
              </a:ext>
            </a:extLst>
          </p:cNvPr>
          <p:cNvPicPr>
            <a:picLocks noChangeAspect="1"/>
          </p:cNvPicPr>
          <p:nvPr/>
        </p:nvPicPr>
        <p:blipFill>
          <a:blip r:embed="rId2"/>
          <a:stretch>
            <a:fillRect/>
          </a:stretch>
        </p:blipFill>
        <p:spPr>
          <a:xfrm>
            <a:off x="3135890" y="2998333"/>
            <a:ext cx="8849282" cy="3859667"/>
          </a:xfrm>
          <a:prstGeom prst="rect">
            <a:avLst/>
          </a:prstGeom>
        </p:spPr>
      </p:pic>
    </p:spTree>
    <p:extLst>
      <p:ext uri="{BB962C8B-B14F-4D97-AF65-F5344CB8AC3E}">
        <p14:creationId xmlns:p14="http://schemas.microsoft.com/office/powerpoint/2010/main" val="4118247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63F36-180C-4BC2-CD7E-C8E41EFC73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430277A-EA0E-0B47-5ABF-ACE501FC3A5E}"/>
              </a:ext>
            </a:extLst>
          </p:cNvPr>
          <p:cNvSpPr>
            <a:spLocks noGrp="1"/>
          </p:cNvSpPr>
          <p:nvPr>
            <p:ph type="title"/>
          </p:nvPr>
        </p:nvSpPr>
        <p:spPr/>
        <p:txBody>
          <a:bodyPr/>
          <a:lstStyle/>
          <a:p>
            <a:r>
              <a:rPr lang="en-GB" b="1" dirty="0"/>
              <a:t>Availability Set Vs Availability Zone</a:t>
            </a:r>
          </a:p>
        </p:txBody>
      </p:sp>
      <p:sp>
        <p:nvSpPr>
          <p:cNvPr id="9" name="Content Placeholder 8">
            <a:extLst>
              <a:ext uri="{FF2B5EF4-FFF2-40B4-BE49-F238E27FC236}">
                <a16:creationId xmlns:a16="http://schemas.microsoft.com/office/drawing/2014/main" id="{E1832045-ABA0-A4EB-4AE9-4536F1059B45}"/>
              </a:ext>
            </a:extLst>
          </p:cNvPr>
          <p:cNvSpPr>
            <a:spLocks noGrp="1"/>
          </p:cNvSpPr>
          <p:nvPr>
            <p:ph idx="1"/>
          </p:nvPr>
        </p:nvSpPr>
        <p:spPr>
          <a:xfrm>
            <a:off x="358219" y="1690688"/>
            <a:ext cx="11481847" cy="4412932"/>
          </a:xfrm>
        </p:spPr>
        <p:txBody>
          <a:bodyPr>
            <a:normAutofit/>
          </a:bodyPr>
          <a:lstStyle/>
          <a:p>
            <a:pPr marL="0" indent="0">
              <a:spcBef>
                <a:spcPct val="0"/>
              </a:spcBef>
              <a:buNone/>
              <a:defRPr/>
            </a:pPr>
            <a:endParaRPr kumimoji="0" lang="en-GB" altLang="en-US" sz="3200" b="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buNone/>
            </a:pPr>
            <a:endParaRPr lang="en-GB" dirty="0"/>
          </a:p>
        </p:txBody>
      </p:sp>
      <p:pic>
        <p:nvPicPr>
          <p:cNvPr id="3" name="Picture 2" descr="A screenshot of a black screen&#10;&#10;AI-generated content may be incorrect.">
            <a:extLst>
              <a:ext uri="{FF2B5EF4-FFF2-40B4-BE49-F238E27FC236}">
                <a16:creationId xmlns:a16="http://schemas.microsoft.com/office/drawing/2014/main" id="{36F13D9E-FA1B-EB57-1702-5E81B02E6803}"/>
              </a:ext>
            </a:extLst>
          </p:cNvPr>
          <p:cNvPicPr>
            <a:picLocks noChangeAspect="1"/>
          </p:cNvPicPr>
          <p:nvPr/>
        </p:nvPicPr>
        <p:blipFill>
          <a:blip r:embed="rId2"/>
          <a:stretch>
            <a:fillRect/>
          </a:stretch>
        </p:blipFill>
        <p:spPr>
          <a:xfrm>
            <a:off x="626014" y="2134269"/>
            <a:ext cx="10939972" cy="2589461"/>
          </a:xfrm>
          <a:prstGeom prst="rect">
            <a:avLst/>
          </a:prstGeom>
        </p:spPr>
      </p:pic>
    </p:spTree>
    <p:extLst>
      <p:ext uri="{BB962C8B-B14F-4D97-AF65-F5344CB8AC3E}">
        <p14:creationId xmlns:p14="http://schemas.microsoft.com/office/powerpoint/2010/main" val="3080522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36A2A-B630-2816-FEE7-38376B15C9A0}"/>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C9A0AC38-2264-4E48-630D-547F2AFEA015}"/>
              </a:ext>
            </a:extLst>
          </p:cNvPr>
          <p:cNvPicPr>
            <a:picLocks noChangeAspect="1"/>
          </p:cNvPicPr>
          <p:nvPr/>
        </p:nvPicPr>
        <p:blipFill>
          <a:blip r:embed="rId3"/>
          <a:stretch>
            <a:fillRect/>
          </a:stretch>
        </p:blipFill>
        <p:spPr>
          <a:xfrm>
            <a:off x="5238340" y="1412421"/>
            <a:ext cx="6755094" cy="4141054"/>
          </a:xfrm>
          <a:prstGeom prst="rect">
            <a:avLst/>
          </a:prstGeom>
        </p:spPr>
      </p:pic>
      <p:sp>
        <p:nvSpPr>
          <p:cNvPr id="9" name="Content Placeholder 8">
            <a:extLst>
              <a:ext uri="{FF2B5EF4-FFF2-40B4-BE49-F238E27FC236}">
                <a16:creationId xmlns:a16="http://schemas.microsoft.com/office/drawing/2014/main" id="{6927B0C1-B76E-9BE6-4946-BC2467FE2CCC}"/>
              </a:ext>
            </a:extLst>
          </p:cNvPr>
          <p:cNvSpPr>
            <a:spLocks noGrp="1"/>
          </p:cNvSpPr>
          <p:nvPr>
            <p:ph idx="1"/>
          </p:nvPr>
        </p:nvSpPr>
        <p:spPr>
          <a:xfrm>
            <a:off x="358220" y="1825624"/>
            <a:ext cx="5266974" cy="3868617"/>
          </a:xfrm>
        </p:spPr>
        <p:txBody>
          <a:bodyPr>
            <a:normAutofit/>
          </a:bodyPr>
          <a:lstStyle/>
          <a:p>
            <a:r>
              <a:rPr lang="en-GB" dirty="0"/>
              <a:t>A load balancer and scale set work hand-in-hand</a:t>
            </a:r>
          </a:p>
          <a:p>
            <a:r>
              <a:rPr lang="en-GB" dirty="0"/>
              <a:t>Traffic at the public IP is balanced over the VMs in the Scale Set by the Load Balancer</a:t>
            </a:r>
          </a:p>
          <a:p>
            <a:endParaRPr lang="en-GB" dirty="0"/>
          </a:p>
          <a:p>
            <a:r>
              <a:rPr lang="en-GB" dirty="0"/>
              <a:t>Manually Scale</a:t>
            </a:r>
          </a:p>
          <a:p>
            <a:r>
              <a:rPr lang="en-GB" dirty="0"/>
              <a:t>Automatically Scale</a:t>
            </a:r>
          </a:p>
          <a:p>
            <a:endParaRPr lang="en-GB" dirty="0"/>
          </a:p>
        </p:txBody>
      </p:sp>
      <p:sp>
        <p:nvSpPr>
          <p:cNvPr id="4" name="Title 3">
            <a:extLst>
              <a:ext uri="{FF2B5EF4-FFF2-40B4-BE49-F238E27FC236}">
                <a16:creationId xmlns:a16="http://schemas.microsoft.com/office/drawing/2014/main" id="{7C1B7F71-12A5-3C27-DD99-1E7D8FA0D204}"/>
              </a:ext>
            </a:extLst>
          </p:cNvPr>
          <p:cNvSpPr>
            <a:spLocks noGrp="1"/>
          </p:cNvSpPr>
          <p:nvPr>
            <p:ph type="title"/>
          </p:nvPr>
        </p:nvSpPr>
        <p:spPr/>
        <p:txBody>
          <a:bodyPr/>
          <a:lstStyle/>
          <a:p>
            <a:r>
              <a:rPr lang="en-GB" b="1" dirty="0"/>
              <a:t>Load Balancing and Scaling</a:t>
            </a:r>
          </a:p>
        </p:txBody>
      </p:sp>
      <p:sp>
        <p:nvSpPr>
          <p:cNvPr id="5" name="TextBox 4">
            <a:extLst>
              <a:ext uri="{FF2B5EF4-FFF2-40B4-BE49-F238E27FC236}">
                <a16:creationId xmlns:a16="http://schemas.microsoft.com/office/drawing/2014/main" id="{4524EA6F-89E0-127B-7128-7BA82DFF264C}"/>
              </a:ext>
            </a:extLst>
          </p:cNvPr>
          <p:cNvSpPr txBox="1"/>
          <p:nvPr/>
        </p:nvSpPr>
        <p:spPr>
          <a:xfrm>
            <a:off x="3594076" y="5829177"/>
            <a:ext cx="4062236" cy="646331"/>
          </a:xfrm>
          <a:prstGeom prst="rect">
            <a:avLst/>
          </a:prstGeom>
          <a:noFill/>
        </p:spPr>
        <p:txBody>
          <a:bodyPr wrap="square" rtlCol="0">
            <a:spAutoFit/>
          </a:bodyPr>
          <a:lstStyle/>
          <a:p>
            <a:r>
              <a:rPr lang="en-GB" dirty="0">
                <a:solidFill>
                  <a:srgbClr val="FFC000"/>
                </a:solidFill>
              </a:rPr>
              <a:t>A load balancer is automatically created for us when we create the Scale Set</a:t>
            </a:r>
          </a:p>
        </p:txBody>
      </p:sp>
    </p:spTree>
    <p:extLst>
      <p:ext uri="{BB962C8B-B14F-4D97-AF65-F5344CB8AC3E}">
        <p14:creationId xmlns:p14="http://schemas.microsoft.com/office/powerpoint/2010/main" val="2940350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5F5AA-1B09-1FD7-CA92-0F56CDEB322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A200886-2DC5-9816-9868-C5A4ACF1B37F}"/>
              </a:ext>
            </a:extLst>
          </p:cNvPr>
          <p:cNvSpPr>
            <a:spLocks noGrp="1"/>
          </p:cNvSpPr>
          <p:nvPr>
            <p:ph type="title"/>
          </p:nvPr>
        </p:nvSpPr>
        <p:spPr/>
        <p:txBody>
          <a:bodyPr/>
          <a:lstStyle/>
          <a:p>
            <a:r>
              <a:rPr lang="en-GB" b="1" dirty="0"/>
              <a:t>Load Balancer Components</a:t>
            </a:r>
          </a:p>
        </p:txBody>
      </p:sp>
      <p:pic>
        <p:nvPicPr>
          <p:cNvPr id="2" name="Picture 1">
            <a:extLst>
              <a:ext uri="{FF2B5EF4-FFF2-40B4-BE49-F238E27FC236}">
                <a16:creationId xmlns:a16="http://schemas.microsoft.com/office/drawing/2014/main" id="{65E4E4F9-6F6A-C94D-905D-04272B6BC393}"/>
              </a:ext>
            </a:extLst>
          </p:cNvPr>
          <p:cNvPicPr>
            <a:picLocks noChangeAspect="1"/>
          </p:cNvPicPr>
          <p:nvPr/>
        </p:nvPicPr>
        <p:blipFill>
          <a:blip r:embed="rId3"/>
          <a:stretch>
            <a:fillRect/>
          </a:stretch>
        </p:blipFill>
        <p:spPr>
          <a:xfrm>
            <a:off x="1027920" y="1354667"/>
            <a:ext cx="10136159" cy="3531403"/>
          </a:xfrm>
          <a:prstGeom prst="rect">
            <a:avLst/>
          </a:prstGeom>
        </p:spPr>
      </p:pic>
      <p:sp>
        <p:nvSpPr>
          <p:cNvPr id="10" name="TextBox 9">
            <a:extLst>
              <a:ext uri="{FF2B5EF4-FFF2-40B4-BE49-F238E27FC236}">
                <a16:creationId xmlns:a16="http://schemas.microsoft.com/office/drawing/2014/main" id="{CD971C75-87E4-03F3-1261-CBACDF8FB337}"/>
              </a:ext>
            </a:extLst>
          </p:cNvPr>
          <p:cNvSpPr txBox="1"/>
          <p:nvPr/>
        </p:nvSpPr>
        <p:spPr>
          <a:xfrm>
            <a:off x="358219" y="4895506"/>
            <a:ext cx="11481847" cy="830997"/>
          </a:xfrm>
          <a:prstGeom prst="rect">
            <a:avLst/>
          </a:prstGeom>
          <a:noFill/>
        </p:spPr>
        <p:txBody>
          <a:bodyPr wrap="square">
            <a:spAutoFit/>
          </a:bodyPr>
          <a:lstStyle/>
          <a:p>
            <a:r>
              <a:rPr lang="en-GB" sz="2400" b="1" dirty="0"/>
              <a:t>Load Balancing Rule</a:t>
            </a:r>
            <a:r>
              <a:rPr lang="en-GB" sz="2400" dirty="0"/>
              <a:t>: </a:t>
            </a:r>
            <a:r>
              <a:rPr lang="en-GB" sz="2400" dirty="0">
                <a:solidFill>
                  <a:srgbClr val="FF0000"/>
                </a:solidFill>
              </a:rPr>
              <a:t>a rule connecting a &lt;frontend IP + frontend port&gt; to a &lt;backend pool + backend port&gt;</a:t>
            </a:r>
          </a:p>
        </p:txBody>
      </p:sp>
      <p:sp>
        <p:nvSpPr>
          <p:cNvPr id="11" name="Oval 10">
            <a:extLst>
              <a:ext uri="{FF2B5EF4-FFF2-40B4-BE49-F238E27FC236}">
                <a16:creationId xmlns:a16="http://schemas.microsoft.com/office/drawing/2014/main" id="{B0726B82-E9A9-604C-08E0-9098468855C3}"/>
              </a:ext>
            </a:extLst>
          </p:cNvPr>
          <p:cNvSpPr/>
          <p:nvPr/>
        </p:nvSpPr>
        <p:spPr>
          <a:xfrm>
            <a:off x="4899660" y="2609850"/>
            <a:ext cx="1409700" cy="163830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27059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CF962-299E-6FF7-3342-8A6CE89ECC5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0C7E25B-9852-E261-1459-63296C423CE8}"/>
              </a:ext>
            </a:extLst>
          </p:cNvPr>
          <p:cNvSpPr>
            <a:spLocks noGrp="1"/>
          </p:cNvSpPr>
          <p:nvPr>
            <p:ph type="title"/>
          </p:nvPr>
        </p:nvSpPr>
        <p:spPr/>
        <p:txBody>
          <a:bodyPr/>
          <a:lstStyle/>
          <a:p>
            <a:r>
              <a:rPr lang="en-GB" b="1" dirty="0"/>
              <a:t>Load Balancer Components</a:t>
            </a:r>
          </a:p>
        </p:txBody>
      </p:sp>
      <p:pic>
        <p:nvPicPr>
          <p:cNvPr id="2" name="Picture 1">
            <a:extLst>
              <a:ext uri="{FF2B5EF4-FFF2-40B4-BE49-F238E27FC236}">
                <a16:creationId xmlns:a16="http://schemas.microsoft.com/office/drawing/2014/main" id="{A5F1B64D-45E8-1F15-8F66-A7691BE91473}"/>
              </a:ext>
            </a:extLst>
          </p:cNvPr>
          <p:cNvPicPr>
            <a:picLocks noChangeAspect="1"/>
          </p:cNvPicPr>
          <p:nvPr/>
        </p:nvPicPr>
        <p:blipFill>
          <a:blip r:embed="rId3"/>
          <a:stretch>
            <a:fillRect/>
          </a:stretch>
        </p:blipFill>
        <p:spPr>
          <a:xfrm>
            <a:off x="1027920" y="1354667"/>
            <a:ext cx="10136159" cy="3531403"/>
          </a:xfrm>
          <a:prstGeom prst="rect">
            <a:avLst/>
          </a:prstGeom>
        </p:spPr>
      </p:pic>
      <p:sp>
        <p:nvSpPr>
          <p:cNvPr id="10" name="TextBox 9">
            <a:extLst>
              <a:ext uri="{FF2B5EF4-FFF2-40B4-BE49-F238E27FC236}">
                <a16:creationId xmlns:a16="http://schemas.microsoft.com/office/drawing/2014/main" id="{5E5FA575-6804-2679-A3B2-C99A4A2AB556}"/>
              </a:ext>
            </a:extLst>
          </p:cNvPr>
          <p:cNvSpPr txBox="1"/>
          <p:nvPr/>
        </p:nvSpPr>
        <p:spPr>
          <a:xfrm>
            <a:off x="358219" y="4895506"/>
            <a:ext cx="11481847" cy="830997"/>
          </a:xfrm>
          <a:prstGeom prst="rect">
            <a:avLst/>
          </a:prstGeom>
          <a:noFill/>
        </p:spPr>
        <p:txBody>
          <a:bodyPr wrap="square">
            <a:spAutoFit/>
          </a:bodyPr>
          <a:lstStyle/>
          <a:p>
            <a:r>
              <a:rPr lang="en-GB" sz="2400" b="1" dirty="0"/>
              <a:t>Backend Address Pool</a:t>
            </a:r>
            <a:r>
              <a:rPr lang="en-GB" sz="2400" dirty="0"/>
              <a:t>: a list of NICs for VMs which form a group able to handle traffic for the same service (backend port) – Enabling decoupling of servers from front end traffic</a:t>
            </a:r>
          </a:p>
        </p:txBody>
      </p:sp>
      <p:sp>
        <p:nvSpPr>
          <p:cNvPr id="11" name="Oval 10">
            <a:extLst>
              <a:ext uri="{FF2B5EF4-FFF2-40B4-BE49-F238E27FC236}">
                <a16:creationId xmlns:a16="http://schemas.microsoft.com/office/drawing/2014/main" id="{37B0C3F1-63B5-4B47-A9D4-A5261C56CC2C}"/>
              </a:ext>
            </a:extLst>
          </p:cNvPr>
          <p:cNvSpPr/>
          <p:nvPr/>
        </p:nvSpPr>
        <p:spPr>
          <a:xfrm>
            <a:off x="5935980" y="1508726"/>
            <a:ext cx="2895600" cy="3299493"/>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4716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E8B19-7F4E-5FF0-7F84-6AA318F1831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0FB4AD-82B4-9F2A-018A-59F9E1364819}"/>
              </a:ext>
            </a:extLst>
          </p:cNvPr>
          <p:cNvSpPr>
            <a:spLocks noGrp="1"/>
          </p:cNvSpPr>
          <p:nvPr>
            <p:ph type="title"/>
          </p:nvPr>
        </p:nvSpPr>
        <p:spPr/>
        <p:txBody>
          <a:bodyPr/>
          <a:lstStyle/>
          <a:p>
            <a:r>
              <a:rPr lang="en-GB" b="1" dirty="0"/>
              <a:t>VM Scale Set (VMSS)</a:t>
            </a:r>
          </a:p>
        </p:txBody>
      </p:sp>
      <p:sp>
        <p:nvSpPr>
          <p:cNvPr id="5" name="Content Placeholder 4">
            <a:extLst>
              <a:ext uri="{FF2B5EF4-FFF2-40B4-BE49-F238E27FC236}">
                <a16:creationId xmlns:a16="http://schemas.microsoft.com/office/drawing/2014/main" id="{4A871AB5-50F5-F363-8B25-E8F9682D0E31}"/>
              </a:ext>
            </a:extLst>
          </p:cNvPr>
          <p:cNvSpPr>
            <a:spLocks noGrp="1"/>
          </p:cNvSpPr>
          <p:nvPr>
            <p:ph idx="1"/>
          </p:nvPr>
        </p:nvSpPr>
        <p:spPr>
          <a:xfrm>
            <a:off x="358220" y="1825625"/>
            <a:ext cx="4287259" cy="4313918"/>
          </a:xfrm>
        </p:spPr>
        <p:txBody>
          <a:bodyPr>
            <a:normAutofit/>
          </a:bodyPr>
          <a:lstStyle/>
          <a:p>
            <a:r>
              <a:rPr lang="en-GB" sz="2400" dirty="0"/>
              <a:t>Monitors VM performance such as the average CPU load</a:t>
            </a:r>
          </a:p>
          <a:p>
            <a:r>
              <a:rPr lang="en-GB" sz="2400" dirty="0"/>
              <a:t>Creates and deallocates VMs as the load increases and decreases</a:t>
            </a:r>
          </a:p>
          <a:p>
            <a:r>
              <a:rPr lang="en-GB" sz="2400" dirty="0"/>
              <a:t>Deallocates VMs when demand drops</a:t>
            </a:r>
          </a:p>
          <a:p>
            <a:r>
              <a:rPr lang="en-GB" sz="2400" dirty="0"/>
              <a:t>Specifies auto scaling rules to determine when to scale out and when to scale in</a:t>
            </a:r>
          </a:p>
          <a:p>
            <a:endParaRPr lang="en-GB" dirty="0"/>
          </a:p>
        </p:txBody>
      </p:sp>
      <p:pic>
        <p:nvPicPr>
          <p:cNvPr id="6" name="Picture 5">
            <a:extLst>
              <a:ext uri="{FF2B5EF4-FFF2-40B4-BE49-F238E27FC236}">
                <a16:creationId xmlns:a16="http://schemas.microsoft.com/office/drawing/2014/main" id="{C811847E-0CDB-8D79-5E16-EB7702E61A26}"/>
              </a:ext>
            </a:extLst>
          </p:cNvPr>
          <p:cNvPicPr>
            <a:picLocks noChangeAspect="1"/>
          </p:cNvPicPr>
          <p:nvPr/>
        </p:nvPicPr>
        <p:blipFill>
          <a:blip r:embed="rId3"/>
          <a:stretch>
            <a:fillRect/>
          </a:stretch>
        </p:blipFill>
        <p:spPr>
          <a:xfrm>
            <a:off x="4400550" y="3371093"/>
            <a:ext cx="7704962" cy="2245937"/>
          </a:xfrm>
          <a:prstGeom prst="rect">
            <a:avLst/>
          </a:prstGeom>
          <a:solidFill>
            <a:schemeClr val="bg1">
              <a:lumMod val="95000"/>
            </a:schemeClr>
          </a:solidFill>
        </p:spPr>
      </p:pic>
      <p:pic>
        <p:nvPicPr>
          <p:cNvPr id="8" name="Picture 7">
            <a:extLst>
              <a:ext uri="{FF2B5EF4-FFF2-40B4-BE49-F238E27FC236}">
                <a16:creationId xmlns:a16="http://schemas.microsoft.com/office/drawing/2014/main" id="{A29BD7A1-9FC9-36D9-38C9-007A5ABC3856}"/>
              </a:ext>
            </a:extLst>
          </p:cNvPr>
          <p:cNvPicPr>
            <a:picLocks noChangeAspect="1"/>
          </p:cNvPicPr>
          <p:nvPr/>
        </p:nvPicPr>
        <p:blipFill>
          <a:blip r:embed="rId4"/>
          <a:stretch>
            <a:fillRect/>
          </a:stretch>
        </p:blipFill>
        <p:spPr>
          <a:xfrm>
            <a:off x="4555671" y="2726157"/>
            <a:ext cx="7549841" cy="644936"/>
          </a:xfrm>
          <a:prstGeom prst="rect">
            <a:avLst/>
          </a:prstGeom>
        </p:spPr>
      </p:pic>
      <p:sp>
        <p:nvSpPr>
          <p:cNvPr id="10" name="TextBox 9">
            <a:extLst>
              <a:ext uri="{FF2B5EF4-FFF2-40B4-BE49-F238E27FC236}">
                <a16:creationId xmlns:a16="http://schemas.microsoft.com/office/drawing/2014/main" id="{FBB59D39-10AD-46C6-D867-6DF63BD32351}"/>
              </a:ext>
            </a:extLst>
          </p:cNvPr>
          <p:cNvSpPr txBox="1"/>
          <p:nvPr/>
        </p:nvSpPr>
        <p:spPr>
          <a:xfrm>
            <a:off x="5151664" y="1825625"/>
            <a:ext cx="7168313" cy="830997"/>
          </a:xfrm>
          <a:prstGeom prst="rect">
            <a:avLst/>
          </a:prstGeom>
          <a:noFill/>
        </p:spPr>
        <p:txBody>
          <a:bodyPr wrap="square" rtlCol="0">
            <a:spAutoFit/>
          </a:bodyPr>
          <a:lstStyle/>
          <a:p>
            <a:r>
              <a:rPr lang="en-GB" sz="2400" dirty="0"/>
              <a:t>Example: </a:t>
            </a:r>
            <a:r>
              <a:rPr lang="en-GB" sz="2400" dirty="0" err="1"/>
              <a:t>Autoscale</a:t>
            </a:r>
            <a:r>
              <a:rPr lang="en-GB" sz="2400" dirty="0"/>
              <a:t> out by 3 instances if the average CPU load is greater than 70% over a 5-minute period</a:t>
            </a:r>
          </a:p>
        </p:txBody>
      </p:sp>
    </p:spTree>
    <p:extLst>
      <p:ext uri="{BB962C8B-B14F-4D97-AF65-F5344CB8AC3E}">
        <p14:creationId xmlns:p14="http://schemas.microsoft.com/office/powerpoint/2010/main" val="3969417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D3766-01A5-090E-5610-B989C1F5D07E}"/>
            </a:ext>
          </a:extLst>
        </p:cNvPr>
        <p:cNvGrpSpPr/>
        <p:nvPr/>
      </p:nvGrpSpPr>
      <p:grpSpPr>
        <a:xfrm>
          <a:off x="0" y="0"/>
          <a:ext cx="0" cy="0"/>
          <a:chOff x="0" y="0"/>
          <a:chExt cx="0" cy="0"/>
        </a:xfrm>
      </p:grpSpPr>
      <p:sp>
        <p:nvSpPr>
          <p:cNvPr id="9" name="Content Placeholder 8">
            <a:extLst>
              <a:ext uri="{FF2B5EF4-FFF2-40B4-BE49-F238E27FC236}">
                <a16:creationId xmlns:a16="http://schemas.microsoft.com/office/drawing/2014/main" id="{CC510BC1-CD6C-C546-2359-E203EC661B02}"/>
              </a:ext>
            </a:extLst>
          </p:cNvPr>
          <p:cNvSpPr>
            <a:spLocks noGrp="1"/>
          </p:cNvSpPr>
          <p:nvPr>
            <p:ph idx="1"/>
          </p:nvPr>
        </p:nvSpPr>
        <p:spPr>
          <a:xfrm>
            <a:off x="358219" y="1690688"/>
            <a:ext cx="11475561" cy="4093886"/>
          </a:xfrm>
        </p:spPr>
        <p:txBody>
          <a:bodyPr>
            <a:normAutofit fontScale="77500" lnSpcReduction="20000"/>
          </a:bodyPr>
          <a:lstStyle/>
          <a:p>
            <a:r>
              <a:rPr lang="en-GB" dirty="0"/>
              <a:t>Create the VM Scale Set</a:t>
            </a:r>
          </a:p>
          <a:p>
            <a:pPr lvl="1"/>
            <a:r>
              <a:rPr lang="en-GB" dirty="0"/>
              <a:t>A default load balancer, </a:t>
            </a:r>
            <a:r>
              <a:rPr lang="en-GB" dirty="0" err="1"/>
              <a:t>vNet</a:t>
            </a:r>
            <a:r>
              <a:rPr lang="en-GB" dirty="0"/>
              <a:t>, subnet and public IP are automatically created</a:t>
            </a:r>
          </a:p>
          <a:p>
            <a:r>
              <a:rPr lang="en-GB" dirty="0"/>
              <a:t>Add a VM extension to the scale set to run Nginx in each VM created by it</a:t>
            </a:r>
          </a:p>
          <a:p>
            <a:r>
              <a:rPr lang="en-GB" dirty="0"/>
              <a:t>Manually scale out and scale in</a:t>
            </a:r>
          </a:p>
          <a:p>
            <a:r>
              <a:rPr lang="en-GB" dirty="0"/>
              <a:t>Add a Network Security Rule to the Network Security Group shared by all VMs in the scale set</a:t>
            </a:r>
          </a:p>
          <a:p>
            <a:r>
              <a:rPr lang="en-GB" dirty="0"/>
              <a:t>Get the public IP address</a:t>
            </a:r>
          </a:p>
          <a:p>
            <a:r>
              <a:rPr lang="en-GB" dirty="0"/>
              <a:t>Connect to the VM instances in the scale set via the load balancer</a:t>
            </a:r>
          </a:p>
          <a:p>
            <a:pPr marL="0" indent="0">
              <a:buNone/>
            </a:pPr>
            <a:r>
              <a:rPr lang="en-GB" dirty="0"/>
              <a:t>EXTRA</a:t>
            </a:r>
          </a:p>
          <a:p>
            <a:r>
              <a:rPr lang="en-GB" dirty="0"/>
              <a:t>Enable auto scaling by adding an </a:t>
            </a:r>
            <a:r>
              <a:rPr lang="en-GB" dirty="0" err="1"/>
              <a:t>autoscale</a:t>
            </a:r>
            <a:r>
              <a:rPr lang="en-GB" dirty="0"/>
              <a:t> setting defining min/max VMs allowed in scale set</a:t>
            </a:r>
          </a:p>
          <a:p>
            <a:r>
              <a:rPr lang="en-GB" dirty="0"/>
              <a:t>Add Scale Out and Scale In rules</a:t>
            </a:r>
          </a:p>
          <a:p>
            <a:r>
              <a:rPr lang="en-GB" dirty="0"/>
              <a:t>Load the VMs and watch autoscaling in action </a:t>
            </a:r>
            <a:br>
              <a:rPr lang="en-GB" dirty="0"/>
            </a:br>
            <a:r>
              <a:rPr lang="en-GB" dirty="0"/>
              <a:t>(SLOW FOR A DEMO!!)</a:t>
            </a:r>
          </a:p>
          <a:p>
            <a:pPr>
              <a:spcBef>
                <a:spcPct val="0"/>
              </a:spcBef>
              <a:buClrTx/>
              <a:buSzTx/>
              <a:buFontTx/>
              <a:buNone/>
            </a:pPr>
            <a:endParaRPr lang="en-GB" altLang="en-US" sz="2400" i="1" dirty="0"/>
          </a:p>
        </p:txBody>
      </p:sp>
      <p:sp>
        <p:nvSpPr>
          <p:cNvPr id="4" name="Title 3">
            <a:extLst>
              <a:ext uri="{FF2B5EF4-FFF2-40B4-BE49-F238E27FC236}">
                <a16:creationId xmlns:a16="http://schemas.microsoft.com/office/drawing/2014/main" id="{A34566B1-6911-8940-0F0E-1C46C7C7C833}"/>
              </a:ext>
            </a:extLst>
          </p:cNvPr>
          <p:cNvSpPr>
            <a:spLocks noGrp="1"/>
          </p:cNvSpPr>
          <p:nvPr>
            <p:ph type="title"/>
          </p:nvPr>
        </p:nvSpPr>
        <p:spPr/>
        <p:txBody>
          <a:bodyPr/>
          <a:lstStyle/>
          <a:p>
            <a:r>
              <a:rPr lang="en-GB" b="1" dirty="0"/>
              <a:t>Demonstration</a:t>
            </a:r>
          </a:p>
        </p:txBody>
      </p:sp>
    </p:spTree>
    <p:extLst>
      <p:ext uri="{BB962C8B-B14F-4D97-AF65-F5344CB8AC3E}">
        <p14:creationId xmlns:p14="http://schemas.microsoft.com/office/powerpoint/2010/main" val="1404113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1264-CD22-4C85-9232-5587AB80C1E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E89477-AA33-E69E-5A92-B16605A29656}"/>
              </a:ext>
            </a:extLst>
          </p:cNvPr>
          <p:cNvSpPr>
            <a:spLocks noGrp="1"/>
          </p:cNvSpPr>
          <p:nvPr>
            <p:ph type="title"/>
          </p:nvPr>
        </p:nvSpPr>
        <p:spPr/>
        <p:txBody>
          <a:bodyPr/>
          <a:lstStyle/>
          <a:p>
            <a:r>
              <a:rPr lang="en-GB" b="1" dirty="0"/>
              <a:t>Demonstration</a:t>
            </a:r>
          </a:p>
        </p:txBody>
      </p:sp>
      <p:pic>
        <p:nvPicPr>
          <p:cNvPr id="2" name="Content Placeholder 1">
            <a:extLst>
              <a:ext uri="{FF2B5EF4-FFF2-40B4-BE49-F238E27FC236}">
                <a16:creationId xmlns:a16="http://schemas.microsoft.com/office/drawing/2014/main" id="{24C875D5-EB2B-2CA1-6583-A54CBC163BEE}"/>
              </a:ext>
            </a:extLst>
          </p:cNvPr>
          <p:cNvPicPr>
            <a:picLocks noGrp="1" noChangeAspect="1"/>
          </p:cNvPicPr>
          <p:nvPr>
            <p:ph idx="1"/>
          </p:nvPr>
        </p:nvPicPr>
        <p:blipFill>
          <a:blip r:embed="rId3"/>
          <a:stretch>
            <a:fillRect/>
          </a:stretch>
        </p:blipFill>
        <p:spPr>
          <a:xfrm>
            <a:off x="3820857" y="212272"/>
            <a:ext cx="8313993" cy="5505286"/>
          </a:xfrm>
          <a:prstGeom prst="rect">
            <a:avLst/>
          </a:prstGeom>
        </p:spPr>
      </p:pic>
    </p:spTree>
    <p:extLst>
      <p:ext uri="{BB962C8B-B14F-4D97-AF65-F5344CB8AC3E}">
        <p14:creationId xmlns:p14="http://schemas.microsoft.com/office/powerpoint/2010/main" val="170765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9DA35-655B-E08C-604B-963F8B2B76BF}"/>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BCD06FA-5F1A-CC31-98B3-82648269D68A}"/>
              </a:ext>
            </a:extLst>
          </p:cNvPr>
          <p:cNvPicPr>
            <a:picLocks noGrp="1" noChangeAspect="1"/>
          </p:cNvPicPr>
          <p:nvPr>
            <p:ph idx="1"/>
          </p:nvPr>
        </p:nvPicPr>
        <p:blipFill>
          <a:blip r:embed="rId3"/>
          <a:stretch>
            <a:fillRect/>
          </a:stretch>
        </p:blipFill>
        <p:spPr>
          <a:xfrm>
            <a:off x="628505" y="2183523"/>
            <a:ext cx="10934989" cy="2490954"/>
          </a:xfrm>
          <a:prstGeom prst="rect">
            <a:avLst/>
          </a:prstGeom>
        </p:spPr>
      </p:pic>
      <p:sp>
        <p:nvSpPr>
          <p:cNvPr id="4" name="Title 3">
            <a:extLst>
              <a:ext uri="{FF2B5EF4-FFF2-40B4-BE49-F238E27FC236}">
                <a16:creationId xmlns:a16="http://schemas.microsoft.com/office/drawing/2014/main" id="{1506AB23-924A-198C-307E-D24BD63CE2D7}"/>
              </a:ext>
            </a:extLst>
          </p:cNvPr>
          <p:cNvSpPr>
            <a:spLocks noGrp="1"/>
          </p:cNvSpPr>
          <p:nvPr>
            <p:ph type="title"/>
          </p:nvPr>
        </p:nvSpPr>
        <p:spPr/>
        <p:txBody>
          <a:bodyPr/>
          <a:lstStyle/>
          <a:p>
            <a:r>
              <a:rPr lang="en-GB" b="1" dirty="0"/>
              <a:t>Demonstration</a:t>
            </a:r>
          </a:p>
        </p:txBody>
      </p:sp>
    </p:spTree>
    <p:extLst>
      <p:ext uri="{BB962C8B-B14F-4D97-AF65-F5344CB8AC3E}">
        <p14:creationId xmlns:p14="http://schemas.microsoft.com/office/powerpoint/2010/main" val="2557753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FD48DB-536D-832D-325E-BA6B3F745AA3}"/>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2C72016-BFD9-0063-26F3-C5C7F6496A99}"/>
              </a:ext>
            </a:extLst>
          </p:cNvPr>
          <p:cNvPicPr>
            <a:picLocks noGrp="1" noChangeAspect="1"/>
          </p:cNvPicPr>
          <p:nvPr>
            <p:ph idx="1"/>
          </p:nvPr>
        </p:nvPicPr>
        <p:blipFill>
          <a:blip r:embed="rId3"/>
          <a:stretch>
            <a:fillRect/>
          </a:stretch>
        </p:blipFill>
        <p:spPr>
          <a:xfrm>
            <a:off x="3846578" y="440871"/>
            <a:ext cx="8345422" cy="5238978"/>
          </a:xfrm>
          <a:prstGeom prst="rect">
            <a:avLst/>
          </a:prstGeom>
        </p:spPr>
      </p:pic>
      <p:sp>
        <p:nvSpPr>
          <p:cNvPr id="4" name="Title 3">
            <a:extLst>
              <a:ext uri="{FF2B5EF4-FFF2-40B4-BE49-F238E27FC236}">
                <a16:creationId xmlns:a16="http://schemas.microsoft.com/office/drawing/2014/main" id="{65488192-D683-E157-DDFE-2451C7560BFA}"/>
              </a:ext>
            </a:extLst>
          </p:cNvPr>
          <p:cNvSpPr>
            <a:spLocks noGrp="1"/>
          </p:cNvSpPr>
          <p:nvPr>
            <p:ph type="title"/>
          </p:nvPr>
        </p:nvSpPr>
        <p:spPr/>
        <p:txBody>
          <a:bodyPr/>
          <a:lstStyle/>
          <a:p>
            <a:r>
              <a:rPr lang="en-GB" b="1" dirty="0"/>
              <a:t>Demonstration</a:t>
            </a:r>
          </a:p>
        </p:txBody>
      </p:sp>
    </p:spTree>
    <p:extLst>
      <p:ext uri="{BB962C8B-B14F-4D97-AF65-F5344CB8AC3E}">
        <p14:creationId xmlns:p14="http://schemas.microsoft.com/office/powerpoint/2010/main" val="2269976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EDD54-AB4D-7CFC-2908-4E00FB44FCD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5A67BA-2B39-E41B-FDA7-D7FB49010056}"/>
              </a:ext>
            </a:extLst>
          </p:cNvPr>
          <p:cNvSpPr>
            <a:spLocks noGrp="1"/>
          </p:cNvSpPr>
          <p:nvPr>
            <p:ph type="title"/>
          </p:nvPr>
        </p:nvSpPr>
        <p:spPr/>
        <p:txBody>
          <a:bodyPr/>
          <a:lstStyle/>
          <a:p>
            <a:r>
              <a:rPr lang="en-GB" b="1" dirty="0"/>
              <a:t>Demonstration</a:t>
            </a:r>
          </a:p>
        </p:txBody>
      </p:sp>
      <p:pic>
        <p:nvPicPr>
          <p:cNvPr id="5" name="Content Placeholder 4">
            <a:extLst>
              <a:ext uri="{FF2B5EF4-FFF2-40B4-BE49-F238E27FC236}">
                <a16:creationId xmlns:a16="http://schemas.microsoft.com/office/drawing/2014/main" id="{585B6D70-7226-113D-5B60-75D747788940}"/>
              </a:ext>
            </a:extLst>
          </p:cNvPr>
          <p:cNvPicPr>
            <a:picLocks noGrp="1" noChangeAspect="1"/>
          </p:cNvPicPr>
          <p:nvPr>
            <p:ph idx="1"/>
          </p:nvPr>
        </p:nvPicPr>
        <p:blipFill>
          <a:blip r:embed="rId3"/>
          <a:stretch>
            <a:fillRect/>
          </a:stretch>
        </p:blipFill>
        <p:spPr>
          <a:xfrm>
            <a:off x="884726" y="1517497"/>
            <a:ext cx="4419983" cy="1743607"/>
          </a:xfrm>
          <a:prstGeom prst="rect">
            <a:avLst/>
          </a:prstGeom>
        </p:spPr>
      </p:pic>
      <p:pic>
        <p:nvPicPr>
          <p:cNvPr id="15" name="Picture 14">
            <a:extLst>
              <a:ext uri="{FF2B5EF4-FFF2-40B4-BE49-F238E27FC236}">
                <a16:creationId xmlns:a16="http://schemas.microsoft.com/office/drawing/2014/main" id="{F1D853D7-86DF-179D-1DFC-A4605AED9FD7}"/>
              </a:ext>
            </a:extLst>
          </p:cNvPr>
          <p:cNvPicPr>
            <a:picLocks noChangeAspect="1"/>
          </p:cNvPicPr>
          <p:nvPr/>
        </p:nvPicPr>
        <p:blipFill>
          <a:blip r:embed="rId4"/>
          <a:stretch>
            <a:fillRect/>
          </a:stretch>
        </p:blipFill>
        <p:spPr>
          <a:xfrm>
            <a:off x="6388647" y="1517498"/>
            <a:ext cx="4992375" cy="1743606"/>
          </a:xfrm>
          <a:prstGeom prst="rect">
            <a:avLst/>
          </a:prstGeom>
        </p:spPr>
      </p:pic>
      <p:pic>
        <p:nvPicPr>
          <p:cNvPr id="16" name="Picture 15">
            <a:extLst>
              <a:ext uri="{FF2B5EF4-FFF2-40B4-BE49-F238E27FC236}">
                <a16:creationId xmlns:a16="http://schemas.microsoft.com/office/drawing/2014/main" id="{C33B64E4-D707-A5F5-F31C-0241E5D24356}"/>
              </a:ext>
            </a:extLst>
          </p:cNvPr>
          <p:cNvPicPr>
            <a:picLocks noChangeAspect="1"/>
          </p:cNvPicPr>
          <p:nvPr/>
        </p:nvPicPr>
        <p:blipFill>
          <a:blip r:embed="rId5"/>
          <a:stretch>
            <a:fillRect/>
          </a:stretch>
        </p:blipFill>
        <p:spPr>
          <a:xfrm>
            <a:off x="6388647" y="3927021"/>
            <a:ext cx="4941777" cy="1495123"/>
          </a:xfrm>
          <a:prstGeom prst="rect">
            <a:avLst/>
          </a:prstGeom>
        </p:spPr>
      </p:pic>
      <p:sp>
        <p:nvSpPr>
          <p:cNvPr id="18" name="TextBox 17">
            <a:extLst>
              <a:ext uri="{FF2B5EF4-FFF2-40B4-BE49-F238E27FC236}">
                <a16:creationId xmlns:a16="http://schemas.microsoft.com/office/drawing/2014/main" id="{28344311-EDD2-B9F3-3E10-24662FE2C7DB}"/>
              </a:ext>
            </a:extLst>
          </p:cNvPr>
          <p:cNvSpPr txBox="1"/>
          <p:nvPr/>
        </p:nvSpPr>
        <p:spPr>
          <a:xfrm>
            <a:off x="2648793" y="4168554"/>
            <a:ext cx="3519418" cy="1015663"/>
          </a:xfrm>
          <a:prstGeom prst="rect">
            <a:avLst/>
          </a:prstGeom>
          <a:noFill/>
        </p:spPr>
        <p:txBody>
          <a:bodyPr wrap="square" rtlCol="0">
            <a:spAutoFit/>
          </a:bodyPr>
          <a:lstStyle/>
          <a:p>
            <a:r>
              <a:rPr lang="en-GB" sz="2000" i="1" dirty="0"/>
              <a:t>We don’t know which VM this is, but we know one must be running</a:t>
            </a:r>
          </a:p>
        </p:txBody>
      </p:sp>
    </p:spTree>
    <p:extLst>
      <p:ext uri="{BB962C8B-B14F-4D97-AF65-F5344CB8AC3E}">
        <p14:creationId xmlns:p14="http://schemas.microsoft.com/office/powerpoint/2010/main" val="3034450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EC888-CDCD-B7B8-843C-57AF5814C7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0057E2-A006-6D27-82E6-245698CDD580}"/>
              </a:ext>
            </a:extLst>
          </p:cNvPr>
          <p:cNvSpPr>
            <a:spLocks noGrp="1"/>
          </p:cNvSpPr>
          <p:nvPr>
            <p:ph type="title"/>
          </p:nvPr>
        </p:nvSpPr>
        <p:spPr/>
        <p:txBody>
          <a:bodyPr/>
          <a:lstStyle/>
          <a:p>
            <a:r>
              <a:rPr lang="en-GB" b="1" dirty="0"/>
              <a:t>Demonstration</a:t>
            </a:r>
          </a:p>
        </p:txBody>
      </p:sp>
      <p:pic>
        <p:nvPicPr>
          <p:cNvPr id="7" name="Content Placeholder 6">
            <a:extLst>
              <a:ext uri="{FF2B5EF4-FFF2-40B4-BE49-F238E27FC236}">
                <a16:creationId xmlns:a16="http://schemas.microsoft.com/office/drawing/2014/main" id="{F05436DB-39D0-A1F6-7357-AB9D23B1F757}"/>
              </a:ext>
            </a:extLst>
          </p:cNvPr>
          <p:cNvPicPr>
            <a:picLocks noGrp="1" noChangeAspect="1"/>
          </p:cNvPicPr>
          <p:nvPr>
            <p:ph idx="1"/>
          </p:nvPr>
        </p:nvPicPr>
        <p:blipFill>
          <a:blip r:embed="rId3"/>
          <a:stretch>
            <a:fillRect/>
          </a:stretch>
        </p:blipFill>
        <p:spPr>
          <a:xfrm>
            <a:off x="3804173" y="440871"/>
            <a:ext cx="8317629" cy="5255306"/>
          </a:xfrm>
          <a:prstGeom prst="rect">
            <a:avLst/>
          </a:prstGeom>
        </p:spPr>
      </p:pic>
    </p:spTree>
    <p:extLst>
      <p:ext uri="{BB962C8B-B14F-4D97-AF65-F5344CB8AC3E}">
        <p14:creationId xmlns:p14="http://schemas.microsoft.com/office/powerpoint/2010/main" val="40746877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CA265-0D10-C6DB-4B8A-DC14E14E9C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AFCB625-610D-59E0-1B16-89BA7BA5A30B}"/>
              </a:ext>
            </a:extLst>
          </p:cNvPr>
          <p:cNvSpPr>
            <a:spLocks noGrp="1"/>
          </p:cNvSpPr>
          <p:nvPr>
            <p:ph type="title"/>
          </p:nvPr>
        </p:nvSpPr>
        <p:spPr/>
        <p:txBody>
          <a:bodyPr/>
          <a:lstStyle/>
          <a:p>
            <a:r>
              <a:rPr lang="en-GB" b="1" dirty="0"/>
              <a:t>Always remember to clean up</a:t>
            </a:r>
          </a:p>
        </p:txBody>
      </p:sp>
      <p:sp>
        <p:nvSpPr>
          <p:cNvPr id="3" name="Content Placeholder 2">
            <a:extLst>
              <a:ext uri="{FF2B5EF4-FFF2-40B4-BE49-F238E27FC236}">
                <a16:creationId xmlns:a16="http://schemas.microsoft.com/office/drawing/2014/main" id="{9FA52DD8-6C66-E88E-2EAF-F080740DBBDC}"/>
              </a:ext>
            </a:extLst>
          </p:cNvPr>
          <p:cNvSpPr>
            <a:spLocks noGrp="1"/>
          </p:cNvSpPr>
          <p:nvPr>
            <p:ph idx="1"/>
          </p:nvPr>
        </p:nvSpPr>
        <p:spPr>
          <a:xfrm>
            <a:off x="358219" y="1559380"/>
            <a:ext cx="11481847" cy="4178480"/>
          </a:xfrm>
        </p:spPr>
        <p:txBody>
          <a:bodyPr>
            <a:normAutofit fontScale="70000" lnSpcReduction="20000"/>
          </a:bodyPr>
          <a:lstStyle/>
          <a:p>
            <a:pPr marL="514350" indent="-514350">
              <a:buFont typeface="+mj-lt"/>
              <a:buAutoNum type="arabicPeriod"/>
            </a:pPr>
            <a:r>
              <a:rPr lang="en-GB" sz="3400" dirty="0"/>
              <a:t>Delete the resource group</a:t>
            </a:r>
            <a:br>
              <a:rPr lang="en-GB" sz="3400" dirty="0"/>
            </a:br>
            <a:r>
              <a:rPr lang="en-GB" sz="3400" dirty="0"/>
              <a:t>This will delete all of the resources we created</a:t>
            </a:r>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endParaRPr lang="en-GB" dirty="0"/>
          </a:p>
          <a:p>
            <a:pPr marL="514350" indent="-514350">
              <a:buFont typeface="+mj-lt"/>
              <a:buAutoNum type="arabicPeriod"/>
            </a:pPr>
            <a:r>
              <a:rPr lang="en-GB" sz="3400" dirty="0"/>
              <a:t>In the Azure Web Portal you can do the same thing this way!!</a:t>
            </a:r>
          </a:p>
          <a:p>
            <a:pPr marL="514350" indent="-514350">
              <a:buFont typeface="+mj-lt"/>
              <a:buAutoNum type="arabicPeriod"/>
            </a:pPr>
            <a:r>
              <a:rPr lang="en-GB" sz="3400" dirty="0"/>
              <a:t>In Azure Portal, select Resource groups on the left.</a:t>
            </a:r>
          </a:p>
          <a:p>
            <a:pPr marL="514350" indent="-514350">
              <a:buFont typeface="+mj-lt"/>
              <a:buAutoNum type="arabicPeriod"/>
            </a:pPr>
            <a:r>
              <a:rPr lang="en-GB" sz="3400" dirty="0"/>
              <a:t>Find the your resource group and select it.</a:t>
            </a:r>
          </a:p>
          <a:p>
            <a:pPr marL="514350" indent="-514350">
              <a:buFont typeface="+mj-lt"/>
              <a:buAutoNum type="arabicPeriod"/>
            </a:pPr>
            <a:r>
              <a:rPr lang="en-GB" sz="3400" dirty="0"/>
              <a:t>In the Overview tab of the resource group, select Delete resource group.</a:t>
            </a:r>
          </a:p>
          <a:p>
            <a:pPr marL="514350" indent="-514350">
              <a:buFont typeface="+mj-lt"/>
              <a:buAutoNum type="arabicPeriod"/>
            </a:pPr>
            <a:r>
              <a:rPr lang="en-GB" sz="3400" dirty="0"/>
              <a:t>This opens a new dialog box. Type the name of the resource group again and select Delete. </a:t>
            </a:r>
          </a:p>
        </p:txBody>
      </p:sp>
      <p:pic>
        <p:nvPicPr>
          <p:cNvPr id="2" name="Picture 1">
            <a:extLst>
              <a:ext uri="{FF2B5EF4-FFF2-40B4-BE49-F238E27FC236}">
                <a16:creationId xmlns:a16="http://schemas.microsoft.com/office/drawing/2014/main" id="{852A4C6D-3FF8-6B92-2A02-EF3A61ECE1BA}"/>
              </a:ext>
            </a:extLst>
          </p:cNvPr>
          <p:cNvPicPr>
            <a:picLocks noChangeAspect="1"/>
          </p:cNvPicPr>
          <p:nvPr/>
        </p:nvPicPr>
        <p:blipFill>
          <a:blip r:embed="rId3"/>
          <a:stretch>
            <a:fillRect/>
          </a:stretch>
        </p:blipFill>
        <p:spPr>
          <a:xfrm>
            <a:off x="925360" y="2112150"/>
            <a:ext cx="5785605" cy="1316850"/>
          </a:xfrm>
          <a:prstGeom prst="rect">
            <a:avLst/>
          </a:prstGeom>
        </p:spPr>
      </p:pic>
    </p:spTree>
    <p:extLst>
      <p:ext uri="{BB962C8B-B14F-4D97-AF65-F5344CB8AC3E}">
        <p14:creationId xmlns:p14="http://schemas.microsoft.com/office/powerpoint/2010/main" val="283119906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866</Words>
  <Application>Microsoft Office PowerPoint</Application>
  <PresentationFormat>Widescreen</PresentationFormat>
  <Paragraphs>89</Paragraphs>
  <Slides>18</Slides>
  <Notes>12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18</vt:i4>
      </vt:variant>
    </vt:vector>
  </HeadingPairs>
  <TitlesOfParts>
    <vt:vector size="26" baseType="lpstr">
      <vt:lpstr>Aptos</vt:lpstr>
      <vt:lpstr>Arial</vt:lpstr>
      <vt:lpstr>Calibri</vt:lpstr>
      <vt:lpstr>Calibri Light</vt:lpstr>
      <vt:lpstr>Wingdings</vt:lpstr>
      <vt:lpstr>UWTSD Holding Page</vt:lpstr>
      <vt:lpstr>UWTSD Text 2</vt:lpstr>
      <vt:lpstr>UWTSD Logo Variations place image in Background</vt:lpstr>
      <vt:lpstr>PowerPoint Presentation</vt:lpstr>
      <vt:lpstr>Overview Recap</vt:lpstr>
      <vt:lpstr>Virtual Machine Scale Set (VMSS)</vt:lpstr>
      <vt:lpstr>Data Centres</vt:lpstr>
      <vt:lpstr>VM Availability Sets</vt:lpstr>
      <vt:lpstr>Availability Zones (AZ)</vt:lpstr>
      <vt:lpstr>Availability Set Vs Availability Zone</vt:lpstr>
      <vt:lpstr>Load Balancing and Scaling</vt:lpstr>
      <vt:lpstr>Load Balancer Components</vt:lpstr>
      <vt:lpstr>Load Balancer Components</vt:lpstr>
      <vt:lpstr>VM Scale Set (VMSS)</vt:lpstr>
      <vt:lpstr>Demonstration</vt:lpstr>
      <vt:lpstr>Demonstration</vt:lpstr>
      <vt:lpstr>Demonstration</vt:lpstr>
      <vt:lpstr>Demonstration</vt:lpstr>
      <vt:lpstr>Demonstration</vt:lpstr>
      <vt:lpstr>Demonstration</vt:lpstr>
      <vt:lpstr>Always remember to clean 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23</cp:revision>
  <dcterms:created xsi:type="dcterms:W3CDTF">2021-03-09T15:35:42Z</dcterms:created>
  <dcterms:modified xsi:type="dcterms:W3CDTF">2026-03-11T21:20:30Z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