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5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CB6CBE-4B07-BBD2-E9BC-352E0780790D}" v="5" dt="2026-10-05T12:13:46.617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aira Bano (2328508)" userId="S::2328508@student.uwtsd.ac.uk::c3e1f8ec-320f-4cc8-9e4b-fb6f2d8dd707" providerId="AD" clId="Web-{61CB6CBE-4B07-BBD2-E9BC-352E0780790D}"/>
    <pc:docChg chg="modSld">
      <pc:chgData name="Thaira Bano (2328508)" userId="S::2328508@student.uwtsd.ac.uk::c3e1f8ec-320f-4cc8-9e4b-fb6f2d8dd707" providerId="AD" clId="Web-{61CB6CBE-4B07-BBD2-E9BC-352E0780790D}" dt="2026-10-05T12:13:46.617" v="4"/>
      <pc:docMkLst>
        <pc:docMk/>
      </pc:docMkLst>
      <pc:sldChg chg="modSp modMedia">
        <pc:chgData name="Thaira Bano (2328508)" userId="S::2328508@student.uwtsd.ac.uk::c3e1f8ec-320f-4cc8-9e4b-fb6f2d8dd707" providerId="AD" clId="Web-{61CB6CBE-4B07-BBD2-E9BC-352E0780790D}" dt="2026-10-05T12:13:46.617" v="4"/>
        <pc:sldMkLst>
          <pc:docMk/>
          <pc:sldMk cId="3970123252" sldId="256"/>
        </pc:sldMkLst>
        <pc:picChg chg="mod">
          <ac:chgData name="Thaira Bano (2328508)" userId="S::2328508@student.uwtsd.ac.uk::c3e1f8ec-320f-4cc8-9e4b-fb6f2d8dd707" providerId="AD" clId="Web-{61CB6CBE-4B07-BBD2-E9BC-352E0780790D}" dt="2026-10-05T12:13:46.617" v="4"/>
          <ac:picMkLst>
            <pc:docMk/>
            <pc:sldMk cId="3970123252" sldId="256"/>
            <ac:picMk id="7" creationId="{2A5ED293-FC08-C189-30DE-2EA422144C9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#1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#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#1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#2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#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#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2#3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#2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2#4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2#5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1#3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2#6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2#7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ED7C75-202B-4773-8C48-58E416E04FE8}" type="doc">
      <dgm:prSet loTypeId="urn:microsoft.com/office/officeart/2005/8/layout/rings+Icon" loCatId="relationship" qsTypeId="urn:microsoft.com/office/officeart/2005/8/quickstyle/simple4#1" qsCatId="simple" csTypeId="urn:microsoft.com/office/officeart/2005/8/colors/colorful1#1" csCatId="colorful" phldr="1"/>
      <dgm:spPr/>
    </dgm:pt>
    <dgm:pt modelId="{CF6F247F-8B8C-4269-BBDC-A7FEF7EA30B8}">
      <dgm:prSet phldrT="[Text]" custT="1"/>
      <dgm:spPr/>
      <dgm:t>
        <a:bodyPr/>
        <a:lstStyle/>
        <a:p>
          <a:pPr algn="ctr">
            <a:buNone/>
          </a:pPr>
          <a:r>
            <a:rPr lang="en-US" sz="1600" b="1"/>
            <a:t>INDEPENDENCE</a:t>
          </a:r>
          <a:br>
            <a:rPr lang="en-US" sz="1600"/>
          </a:br>
          <a:r>
            <a:rPr lang="en-US" sz="1600"/>
            <a:t>Ability to do as much as possible</a:t>
          </a:r>
        </a:p>
      </dgm:t>
    </dgm:pt>
    <dgm:pt modelId="{5846C7BF-04BA-4B20-B4A6-72F68C377C77}" type="parTrans" cxnId="{5DA57A9D-85B4-4B40-9ACC-189257E5C42C}">
      <dgm:prSet/>
      <dgm:spPr/>
      <dgm:t>
        <a:bodyPr/>
        <a:lstStyle/>
        <a:p>
          <a:endParaRPr lang="en-US"/>
        </a:p>
      </dgm:t>
    </dgm:pt>
    <dgm:pt modelId="{B40E1A90-98E1-445A-99E4-FBE669A1E466}" type="sibTrans" cxnId="{5DA57A9D-85B4-4B40-9ACC-189257E5C42C}">
      <dgm:prSet/>
      <dgm:spPr/>
      <dgm:t>
        <a:bodyPr/>
        <a:lstStyle/>
        <a:p>
          <a:endParaRPr lang="en-US"/>
        </a:p>
      </dgm:t>
    </dgm:pt>
    <dgm:pt modelId="{2507CEC8-80E7-4198-A632-56FCE3B8EC69}">
      <dgm:prSet custT="1"/>
      <dgm:spPr/>
      <dgm:t>
        <a:bodyPr/>
        <a:lstStyle/>
        <a:p>
          <a:pPr algn="ctr">
            <a:buNone/>
          </a:pPr>
          <a:r>
            <a:rPr lang="en-US" sz="1600" b="1"/>
            <a:t>FUNCTION</a:t>
          </a:r>
          <a:br>
            <a:rPr lang="en-US" sz="1600"/>
          </a:br>
          <a:r>
            <a:rPr lang="en-US" sz="1600"/>
            <a:t>Maintaining everyday capabilities</a:t>
          </a:r>
        </a:p>
      </dgm:t>
    </dgm:pt>
    <dgm:pt modelId="{0B255CA5-FB2F-47FA-8186-BD5B164C43C1}" type="parTrans" cxnId="{AE51FA43-D04C-425F-B2EC-C74F99465446}">
      <dgm:prSet/>
      <dgm:spPr/>
      <dgm:t>
        <a:bodyPr/>
        <a:lstStyle/>
        <a:p>
          <a:endParaRPr lang="en-US"/>
        </a:p>
      </dgm:t>
    </dgm:pt>
    <dgm:pt modelId="{CF2183CA-D786-4ACB-985F-7910F41D390A}" type="sibTrans" cxnId="{AE51FA43-D04C-425F-B2EC-C74F99465446}">
      <dgm:prSet/>
      <dgm:spPr/>
      <dgm:t>
        <a:bodyPr/>
        <a:lstStyle/>
        <a:p>
          <a:endParaRPr lang="en-US"/>
        </a:p>
      </dgm:t>
    </dgm:pt>
    <dgm:pt modelId="{43DDE8FB-C283-48F2-AD72-4696BB1A0ACD}">
      <dgm:prSet custT="1"/>
      <dgm:spPr/>
      <dgm:t>
        <a:bodyPr/>
        <a:lstStyle/>
        <a:p>
          <a:pPr algn="ctr">
            <a:buNone/>
          </a:pPr>
          <a:r>
            <a:rPr lang="en-US" sz="1600" b="1"/>
            <a:t>DIGNITY</a:t>
          </a:r>
          <a:br>
            <a:rPr lang="en-US" sz="1600"/>
          </a:br>
          <a:r>
            <a:rPr lang="en-US" sz="1600"/>
            <a:t>Being valued and respected</a:t>
          </a:r>
        </a:p>
      </dgm:t>
    </dgm:pt>
    <dgm:pt modelId="{3840FAAC-193E-441C-8F58-3547D06BBCAC}" type="parTrans" cxnId="{610F0904-9C0C-4C97-8BF0-D277C0786239}">
      <dgm:prSet/>
      <dgm:spPr/>
      <dgm:t>
        <a:bodyPr/>
        <a:lstStyle/>
        <a:p>
          <a:endParaRPr lang="en-US"/>
        </a:p>
      </dgm:t>
    </dgm:pt>
    <dgm:pt modelId="{71B1D9BF-310E-46F3-8017-467F72D8584B}" type="sibTrans" cxnId="{610F0904-9C0C-4C97-8BF0-D277C0786239}">
      <dgm:prSet/>
      <dgm:spPr/>
      <dgm:t>
        <a:bodyPr/>
        <a:lstStyle/>
        <a:p>
          <a:endParaRPr lang="en-US"/>
        </a:p>
      </dgm:t>
    </dgm:pt>
    <dgm:pt modelId="{8566FB29-1D66-45C6-8AB7-3A3635CCC359}">
      <dgm:prSet custT="1"/>
      <dgm:spPr/>
      <dgm:t>
        <a:bodyPr/>
        <a:lstStyle/>
        <a:p>
          <a:pPr algn="ctr">
            <a:buNone/>
          </a:pPr>
          <a:r>
            <a:rPr lang="en-US" sz="1600" b="1"/>
            <a:t>CHOICE</a:t>
          </a:r>
          <a:br>
            <a:rPr lang="en-US" sz="1600"/>
          </a:br>
          <a:r>
            <a:rPr lang="en-US" sz="1600"/>
            <a:t>Having meaningful control</a:t>
          </a:r>
        </a:p>
      </dgm:t>
    </dgm:pt>
    <dgm:pt modelId="{7359C5A2-8B26-4955-827E-BEF45751136F}" type="parTrans" cxnId="{451587FF-1C3D-4623-A0A9-04E3783105F7}">
      <dgm:prSet/>
      <dgm:spPr/>
      <dgm:t>
        <a:bodyPr/>
        <a:lstStyle/>
        <a:p>
          <a:endParaRPr lang="en-US"/>
        </a:p>
      </dgm:t>
    </dgm:pt>
    <dgm:pt modelId="{EF94EAC2-79F5-4B34-A95E-E33719007150}" type="sibTrans" cxnId="{451587FF-1C3D-4623-A0A9-04E3783105F7}">
      <dgm:prSet/>
      <dgm:spPr/>
      <dgm:t>
        <a:bodyPr/>
        <a:lstStyle/>
        <a:p>
          <a:endParaRPr lang="en-US"/>
        </a:p>
      </dgm:t>
    </dgm:pt>
    <dgm:pt modelId="{5FBD4A44-685D-4A0D-9FB7-5A09C84388C3}">
      <dgm:prSet custT="1"/>
      <dgm:spPr/>
      <dgm:t>
        <a:bodyPr/>
        <a:lstStyle/>
        <a:p>
          <a:pPr algn="ctr">
            <a:buNone/>
          </a:pPr>
          <a:r>
            <a:rPr lang="en-US" sz="1600" b="1"/>
            <a:t>PARTICIPATION</a:t>
          </a:r>
          <a:br>
            <a:rPr lang="en-US" sz="1600"/>
          </a:br>
          <a:r>
            <a:rPr lang="en-US" sz="1600"/>
            <a:t>Remaining connected and involved</a:t>
          </a:r>
        </a:p>
      </dgm:t>
    </dgm:pt>
    <dgm:pt modelId="{8C5E42BD-0135-4A4E-9439-E0F1CC59D7EA}" type="parTrans" cxnId="{E1F96B4E-CB75-4F89-AF8F-90374C7C690E}">
      <dgm:prSet/>
      <dgm:spPr/>
      <dgm:t>
        <a:bodyPr/>
        <a:lstStyle/>
        <a:p>
          <a:endParaRPr lang="en-US"/>
        </a:p>
      </dgm:t>
    </dgm:pt>
    <dgm:pt modelId="{93B91843-1ADD-4D2F-AD33-CE3380BE84F5}" type="sibTrans" cxnId="{E1F96B4E-CB75-4F89-AF8F-90374C7C690E}">
      <dgm:prSet/>
      <dgm:spPr/>
      <dgm:t>
        <a:bodyPr/>
        <a:lstStyle/>
        <a:p>
          <a:endParaRPr lang="en-US"/>
        </a:p>
      </dgm:t>
    </dgm:pt>
    <dgm:pt modelId="{444734EF-CFE7-4438-9A54-1788197E7034}" type="pres">
      <dgm:prSet presAssocID="{F7ED7C75-202B-4773-8C48-58E416E04FE8}" presName="Name0" presStyleCnt="0">
        <dgm:presLayoutVars>
          <dgm:chMax val="7"/>
          <dgm:dir/>
          <dgm:resizeHandles val="exact"/>
        </dgm:presLayoutVars>
      </dgm:prSet>
      <dgm:spPr/>
    </dgm:pt>
    <dgm:pt modelId="{3BBBEB6E-0955-4ACF-A418-B358353B12E0}" type="pres">
      <dgm:prSet presAssocID="{F7ED7C75-202B-4773-8C48-58E416E04FE8}" presName="ellipse1" presStyleLbl="vennNode1" presStyleIdx="0" presStyleCnt="5">
        <dgm:presLayoutVars>
          <dgm:bulletEnabled val="1"/>
        </dgm:presLayoutVars>
      </dgm:prSet>
      <dgm:spPr/>
    </dgm:pt>
    <dgm:pt modelId="{9EB4B9F7-29AA-4F64-ADCD-C3E6CFBB7B6D}" type="pres">
      <dgm:prSet presAssocID="{F7ED7C75-202B-4773-8C48-58E416E04FE8}" presName="ellipse2" presStyleLbl="vennNode1" presStyleIdx="1" presStyleCnt="5">
        <dgm:presLayoutVars>
          <dgm:bulletEnabled val="1"/>
        </dgm:presLayoutVars>
      </dgm:prSet>
      <dgm:spPr/>
    </dgm:pt>
    <dgm:pt modelId="{4E43079F-2B5B-4A20-800D-6CD9C30E0FB3}" type="pres">
      <dgm:prSet presAssocID="{F7ED7C75-202B-4773-8C48-58E416E04FE8}" presName="ellipse3" presStyleLbl="vennNode1" presStyleIdx="2" presStyleCnt="5">
        <dgm:presLayoutVars>
          <dgm:bulletEnabled val="1"/>
        </dgm:presLayoutVars>
      </dgm:prSet>
      <dgm:spPr/>
    </dgm:pt>
    <dgm:pt modelId="{8497C644-43B9-473A-88AD-FE881549827D}" type="pres">
      <dgm:prSet presAssocID="{F7ED7C75-202B-4773-8C48-58E416E04FE8}" presName="ellipse4" presStyleLbl="vennNode1" presStyleIdx="3" presStyleCnt="5">
        <dgm:presLayoutVars>
          <dgm:bulletEnabled val="1"/>
        </dgm:presLayoutVars>
      </dgm:prSet>
      <dgm:spPr/>
    </dgm:pt>
    <dgm:pt modelId="{0DDB2D76-7EE5-4277-AB49-156DA2DD4D07}" type="pres">
      <dgm:prSet presAssocID="{F7ED7C75-202B-4773-8C48-58E416E04FE8}" presName="ellipse5" presStyleLbl="vennNode1" presStyleIdx="4" presStyleCnt="5">
        <dgm:presLayoutVars>
          <dgm:bulletEnabled val="1"/>
        </dgm:presLayoutVars>
      </dgm:prSet>
      <dgm:spPr/>
    </dgm:pt>
  </dgm:ptLst>
  <dgm:cxnLst>
    <dgm:cxn modelId="{610F0904-9C0C-4C97-8BF0-D277C0786239}" srcId="{F7ED7C75-202B-4773-8C48-58E416E04FE8}" destId="{43DDE8FB-C283-48F2-AD72-4696BB1A0ACD}" srcOrd="2" destOrd="0" parTransId="{3840FAAC-193E-441C-8F58-3547D06BBCAC}" sibTransId="{71B1D9BF-310E-46F3-8017-467F72D8584B}"/>
    <dgm:cxn modelId="{F183C620-36D7-4B9E-A110-29222B0FDCD9}" type="presOf" srcId="{CF6F247F-8B8C-4269-BBDC-A7FEF7EA30B8}" destId="{3BBBEB6E-0955-4ACF-A418-B358353B12E0}" srcOrd="0" destOrd="0" presId="urn:microsoft.com/office/officeart/2005/8/layout/rings+Icon"/>
    <dgm:cxn modelId="{07EF8D3B-CF5E-4BC5-9A41-76B7AA6AAF20}" type="presOf" srcId="{43DDE8FB-C283-48F2-AD72-4696BB1A0ACD}" destId="{4E43079F-2B5B-4A20-800D-6CD9C30E0FB3}" srcOrd="0" destOrd="0" presId="urn:microsoft.com/office/officeart/2005/8/layout/rings+Icon"/>
    <dgm:cxn modelId="{AE51FA43-D04C-425F-B2EC-C74F99465446}" srcId="{F7ED7C75-202B-4773-8C48-58E416E04FE8}" destId="{2507CEC8-80E7-4198-A632-56FCE3B8EC69}" srcOrd="1" destOrd="0" parTransId="{0B255CA5-FB2F-47FA-8186-BD5B164C43C1}" sibTransId="{CF2183CA-D786-4ACB-985F-7910F41D390A}"/>
    <dgm:cxn modelId="{4CAE136E-E563-4886-B94F-0FACD6C715D2}" type="presOf" srcId="{8566FB29-1D66-45C6-8AB7-3A3635CCC359}" destId="{8497C644-43B9-473A-88AD-FE881549827D}" srcOrd="0" destOrd="0" presId="urn:microsoft.com/office/officeart/2005/8/layout/rings+Icon"/>
    <dgm:cxn modelId="{E1F96B4E-CB75-4F89-AF8F-90374C7C690E}" srcId="{F7ED7C75-202B-4773-8C48-58E416E04FE8}" destId="{5FBD4A44-685D-4A0D-9FB7-5A09C84388C3}" srcOrd="4" destOrd="0" parTransId="{8C5E42BD-0135-4A4E-9439-E0F1CC59D7EA}" sibTransId="{93B91843-1ADD-4D2F-AD33-CE3380BE84F5}"/>
    <dgm:cxn modelId="{5DA57A9D-85B4-4B40-9ACC-189257E5C42C}" srcId="{F7ED7C75-202B-4773-8C48-58E416E04FE8}" destId="{CF6F247F-8B8C-4269-BBDC-A7FEF7EA30B8}" srcOrd="0" destOrd="0" parTransId="{5846C7BF-04BA-4B20-B4A6-72F68C377C77}" sibTransId="{B40E1A90-98E1-445A-99E4-FBE669A1E466}"/>
    <dgm:cxn modelId="{D852CEA1-F367-4E5B-879A-2344EFF2E032}" type="presOf" srcId="{5FBD4A44-685D-4A0D-9FB7-5A09C84388C3}" destId="{0DDB2D76-7EE5-4277-AB49-156DA2DD4D07}" srcOrd="0" destOrd="0" presId="urn:microsoft.com/office/officeart/2005/8/layout/rings+Icon"/>
    <dgm:cxn modelId="{B1EA05CE-9878-4543-B29F-85102498184B}" type="presOf" srcId="{F7ED7C75-202B-4773-8C48-58E416E04FE8}" destId="{444734EF-CFE7-4438-9A54-1788197E7034}" srcOrd="0" destOrd="0" presId="urn:microsoft.com/office/officeart/2005/8/layout/rings+Icon"/>
    <dgm:cxn modelId="{4405C6F3-8334-4A8B-9327-226B5F5EBACF}" type="presOf" srcId="{2507CEC8-80E7-4198-A632-56FCE3B8EC69}" destId="{9EB4B9F7-29AA-4F64-ADCD-C3E6CFBB7B6D}" srcOrd="0" destOrd="0" presId="urn:microsoft.com/office/officeart/2005/8/layout/rings+Icon"/>
    <dgm:cxn modelId="{451587FF-1C3D-4623-A0A9-04E3783105F7}" srcId="{F7ED7C75-202B-4773-8C48-58E416E04FE8}" destId="{8566FB29-1D66-45C6-8AB7-3A3635CCC359}" srcOrd="3" destOrd="0" parTransId="{7359C5A2-8B26-4955-827E-BEF45751136F}" sibTransId="{EF94EAC2-79F5-4B34-A95E-E33719007150}"/>
    <dgm:cxn modelId="{8DF18C75-0902-4198-93DB-B21079711C0C}" type="presParOf" srcId="{444734EF-CFE7-4438-9A54-1788197E7034}" destId="{3BBBEB6E-0955-4ACF-A418-B358353B12E0}" srcOrd="0" destOrd="0" presId="urn:microsoft.com/office/officeart/2005/8/layout/rings+Icon"/>
    <dgm:cxn modelId="{E3D17C0A-C6B6-4AC4-858E-1E63F63FDE6E}" type="presParOf" srcId="{444734EF-CFE7-4438-9A54-1788197E7034}" destId="{9EB4B9F7-29AA-4F64-ADCD-C3E6CFBB7B6D}" srcOrd="1" destOrd="0" presId="urn:microsoft.com/office/officeart/2005/8/layout/rings+Icon"/>
    <dgm:cxn modelId="{EFF32C06-94BA-4B8A-AE86-60072EAD1258}" type="presParOf" srcId="{444734EF-CFE7-4438-9A54-1788197E7034}" destId="{4E43079F-2B5B-4A20-800D-6CD9C30E0FB3}" srcOrd="2" destOrd="0" presId="urn:microsoft.com/office/officeart/2005/8/layout/rings+Icon"/>
    <dgm:cxn modelId="{1E46425E-3235-422D-AB66-16B90984CD7B}" type="presParOf" srcId="{444734EF-CFE7-4438-9A54-1788197E7034}" destId="{8497C644-43B9-473A-88AD-FE881549827D}" srcOrd="3" destOrd="0" presId="urn:microsoft.com/office/officeart/2005/8/layout/rings+Icon"/>
    <dgm:cxn modelId="{13FD8154-4D4A-41A6-9623-DD7A7BAAF8C9}" type="presParOf" srcId="{444734EF-CFE7-4438-9A54-1788197E7034}" destId="{0DDB2D76-7EE5-4277-AB49-156DA2DD4D07}" srcOrd="4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E20353-7C6D-4481-951E-DBB455E04192}" type="doc">
      <dgm:prSet loTypeId="urn:microsoft.com/office/officeart/2005/8/layout/process1" loCatId="process" qsTypeId="urn:microsoft.com/office/officeart/2005/8/quickstyle/simple1#1" qsCatId="simple" csTypeId="urn:microsoft.com/office/officeart/2005/8/colors/accent3_2#1" csCatId="accent3" phldr="1"/>
      <dgm:spPr/>
      <dgm:t>
        <a:bodyPr/>
        <a:lstStyle/>
        <a:p>
          <a:endParaRPr lang="en-US"/>
        </a:p>
      </dgm:t>
    </dgm:pt>
    <dgm:pt modelId="{395E4FE2-8E0F-4667-B293-F1E2BE4521F3}">
      <dgm:prSet phldrT="[Text]"/>
      <dgm:spPr/>
      <dgm:t>
        <a:bodyPr/>
        <a:lstStyle/>
        <a:p>
          <a:pPr>
            <a:buNone/>
          </a:pPr>
          <a:r>
            <a:rPr lang="en-US" b="1"/>
            <a:t>Dependency-focused Care</a:t>
          </a:r>
          <a:endParaRPr lang="en-US"/>
        </a:p>
      </dgm:t>
    </dgm:pt>
    <dgm:pt modelId="{6343161B-04FD-4CD8-8726-37481B0DC207}" type="parTrans" cxnId="{4046CC09-1DDE-4209-B64E-39EF54642B45}">
      <dgm:prSet/>
      <dgm:spPr/>
      <dgm:t>
        <a:bodyPr/>
        <a:lstStyle/>
        <a:p>
          <a:endParaRPr lang="en-US"/>
        </a:p>
      </dgm:t>
    </dgm:pt>
    <dgm:pt modelId="{1C4142B3-324A-4653-9DB5-AF6D82F8BF11}" type="sibTrans" cxnId="{4046CC09-1DDE-4209-B64E-39EF54642B45}">
      <dgm:prSet/>
      <dgm:spPr/>
      <dgm:t>
        <a:bodyPr/>
        <a:lstStyle/>
        <a:p>
          <a:endParaRPr lang="en-US"/>
        </a:p>
      </dgm:t>
    </dgm:pt>
    <dgm:pt modelId="{903D6AE0-80C3-43BB-B6AF-471359529B9C}">
      <dgm:prSet phldrT="[Text]"/>
      <dgm:spPr/>
      <dgm:t>
        <a:bodyPr/>
        <a:lstStyle/>
        <a:p>
          <a:pPr>
            <a:buNone/>
          </a:pPr>
          <a:r>
            <a:rPr lang="en-US" b="1"/>
            <a:t>Person-</a:t>
          </a:r>
          <a:r>
            <a:rPr lang="en-US" b="1" err="1"/>
            <a:t>centred</a:t>
          </a:r>
          <a:r>
            <a:rPr lang="en-US" b="1"/>
            <a:t> Support</a:t>
          </a:r>
          <a:endParaRPr lang="en-US"/>
        </a:p>
      </dgm:t>
    </dgm:pt>
    <dgm:pt modelId="{B5D31F7F-C736-49D8-B210-AA947F8F42A6}" type="parTrans" cxnId="{D09FEF55-2A12-4A56-8D72-F99FB82997D7}">
      <dgm:prSet/>
      <dgm:spPr/>
      <dgm:t>
        <a:bodyPr/>
        <a:lstStyle/>
        <a:p>
          <a:endParaRPr lang="en-US"/>
        </a:p>
      </dgm:t>
    </dgm:pt>
    <dgm:pt modelId="{88F64CBB-F9B1-4B1B-97E5-770C0E4AD6C6}" type="sibTrans" cxnId="{D09FEF55-2A12-4A56-8D72-F99FB82997D7}">
      <dgm:prSet/>
      <dgm:spPr/>
      <dgm:t>
        <a:bodyPr/>
        <a:lstStyle/>
        <a:p>
          <a:endParaRPr lang="en-US"/>
        </a:p>
      </dgm:t>
    </dgm:pt>
    <dgm:pt modelId="{3640278B-7AF5-42BA-8306-317B98AA859C}">
      <dgm:prSet phldrT="[Text]"/>
      <dgm:spPr/>
      <dgm:t>
        <a:bodyPr/>
        <a:lstStyle/>
        <a:p>
          <a:pPr>
            <a:buNone/>
          </a:pPr>
          <a:r>
            <a:rPr lang="en-US" b="1"/>
            <a:t>Empowered Ageing</a:t>
          </a:r>
          <a:endParaRPr lang="en-US"/>
        </a:p>
      </dgm:t>
    </dgm:pt>
    <dgm:pt modelId="{C1A3BB0B-DC2E-4880-A4E2-C552179984A9}" type="parTrans" cxnId="{0640EE59-0C72-4439-A7A0-3B1476261F43}">
      <dgm:prSet/>
      <dgm:spPr/>
      <dgm:t>
        <a:bodyPr/>
        <a:lstStyle/>
        <a:p>
          <a:endParaRPr lang="en-US"/>
        </a:p>
      </dgm:t>
    </dgm:pt>
    <dgm:pt modelId="{46A00EF7-6990-4154-BCCA-6D5A53B8FB26}" type="sibTrans" cxnId="{0640EE59-0C72-4439-A7A0-3B1476261F43}">
      <dgm:prSet/>
      <dgm:spPr/>
      <dgm:t>
        <a:bodyPr/>
        <a:lstStyle/>
        <a:p>
          <a:endParaRPr lang="en-US"/>
        </a:p>
      </dgm:t>
    </dgm:pt>
    <dgm:pt modelId="{A206541B-8A15-402A-9C54-522320BA7804}" type="pres">
      <dgm:prSet presAssocID="{F2E20353-7C6D-4481-951E-DBB455E04192}" presName="Name0" presStyleCnt="0">
        <dgm:presLayoutVars>
          <dgm:dir/>
          <dgm:resizeHandles val="exact"/>
        </dgm:presLayoutVars>
      </dgm:prSet>
      <dgm:spPr/>
    </dgm:pt>
    <dgm:pt modelId="{5B5525A6-8504-4B89-988E-6CC6546A9D2E}" type="pres">
      <dgm:prSet presAssocID="{395E4FE2-8E0F-4667-B293-F1E2BE4521F3}" presName="node" presStyleLbl="node1" presStyleIdx="0" presStyleCnt="3">
        <dgm:presLayoutVars>
          <dgm:bulletEnabled val="1"/>
        </dgm:presLayoutVars>
      </dgm:prSet>
      <dgm:spPr/>
    </dgm:pt>
    <dgm:pt modelId="{35C48ABA-82B3-4077-BFD6-D6C16BB64C06}" type="pres">
      <dgm:prSet presAssocID="{1C4142B3-324A-4653-9DB5-AF6D82F8BF11}" presName="sibTrans" presStyleLbl="sibTrans2D1" presStyleIdx="0" presStyleCnt="2"/>
      <dgm:spPr/>
    </dgm:pt>
    <dgm:pt modelId="{488F013B-AC29-4928-BD6B-9ECCDA9A4208}" type="pres">
      <dgm:prSet presAssocID="{1C4142B3-324A-4653-9DB5-AF6D82F8BF11}" presName="connectorText" presStyleLbl="sibTrans2D1" presStyleIdx="0" presStyleCnt="2"/>
      <dgm:spPr/>
    </dgm:pt>
    <dgm:pt modelId="{0904E2CE-E6E1-47C4-80E1-A58DEA679DD8}" type="pres">
      <dgm:prSet presAssocID="{903D6AE0-80C3-43BB-B6AF-471359529B9C}" presName="node" presStyleLbl="node1" presStyleIdx="1" presStyleCnt="3">
        <dgm:presLayoutVars>
          <dgm:bulletEnabled val="1"/>
        </dgm:presLayoutVars>
      </dgm:prSet>
      <dgm:spPr/>
    </dgm:pt>
    <dgm:pt modelId="{6B7BC827-54D5-4573-9E02-774213C2C054}" type="pres">
      <dgm:prSet presAssocID="{88F64CBB-F9B1-4B1B-97E5-770C0E4AD6C6}" presName="sibTrans" presStyleLbl="sibTrans2D1" presStyleIdx="1" presStyleCnt="2"/>
      <dgm:spPr/>
    </dgm:pt>
    <dgm:pt modelId="{EF227A73-D8CD-43CD-9261-37EBA9224E87}" type="pres">
      <dgm:prSet presAssocID="{88F64CBB-F9B1-4B1B-97E5-770C0E4AD6C6}" presName="connectorText" presStyleLbl="sibTrans2D1" presStyleIdx="1" presStyleCnt="2"/>
      <dgm:spPr/>
    </dgm:pt>
    <dgm:pt modelId="{44FDD4FB-E1B2-43C5-86C8-7DFFD875635C}" type="pres">
      <dgm:prSet presAssocID="{3640278B-7AF5-42BA-8306-317B98AA859C}" presName="node" presStyleLbl="node1" presStyleIdx="2" presStyleCnt="3">
        <dgm:presLayoutVars>
          <dgm:bulletEnabled val="1"/>
        </dgm:presLayoutVars>
      </dgm:prSet>
      <dgm:spPr/>
    </dgm:pt>
  </dgm:ptLst>
  <dgm:cxnLst>
    <dgm:cxn modelId="{4046CC09-1DDE-4209-B64E-39EF54642B45}" srcId="{F2E20353-7C6D-4481-951E-DBB455E04192}" destId="{395E4FE2-8E0F-4667-B293-F1E2BE4521F3}" srcOrd="0" destOrd="0" parTransId="{6343161B-04FD-4CD8-8726-37481B0DC207}" sibTransId="{1C4142B3-324A-4653-9DB5-AF6D82F8BF11}"/>
    <dgm:cxn modelId="{E04F9418-C3C4-4644-AA41-8AE9AF846ECE}" type="presOf" srcId="{1C4142B3-324A-4653-9DB5-AF6D82F8BF11}" destId="{35C48ABA-82B3-4077-BFD6-D6C16BB64C06}" srcOrd="0" destOrd="0" presId="urn:microsoft.com/office/officeart/2005/8/layout/process1"/>
    <dgm:cxn modelId="{5CEA1037-C13E-4F97-89BF-76D2C8E4DCBD}" type="presOf" srcId="{3640278B-7AF5-42BA-8306-317B98AA859C}" destId="{44FDD4FB-E1B2-43C5-86C8-7DFFD875635C}" srcOrd="0" destOrd="0" presId="urn:microsoft.com/office/officeart/2005/8/layout/process1"/>
    <dgm:cxn modelId="{7DC51938-B6FB-43BE-986E-642E9CBE50A2}" type="presOf" srcId="{395E4FE2-8E0F-4667-B293-F1E2BE4521F3}" destId="{5B5525A6-8504-4B89-988E-6CC6546A9D2E}" srcOrd="0" destOrd="0" presId="urn:microsoft.com/office/officeart/2005/8/layout/process1"/>
    <dgm:cxn modelId="{3896DD62-5AB2-4B2D-82D5-27B8F7176653}" type="presOf" srcId="{F2E20353-7C6D-4481-951E-DBB455E04192}" destId="{A206541B-8A15-402A-9C54-522320BA7804}" srcOrd="0" destOrd="0" presId="urn:microsoft.com/office/officeart/2005/8/layout/process1"/>
    <dgm:cxn modelId="{9E642B4D-FAB1-4508-982E-A1A01D87F851}" type="presOf" srcId="{903D6AE0-80C3-43BB-B6AF-471359529B9C}" destId="{0904E2CE-E6E1-47C4-80E1-A58DEA679DD8}" srcOrd="0" destOrd="0" presId="urn:microsoft.com/office/officeart/2005/8/layout/process1"/>
    <dgm:cxn modelId="{EE32504E-1E83-4671-926B-D8CBEA1B36E1}" type="presOf" srcId="{1C4142B3-324A-4653-9DB5-AF6D82F8BF11}" destId="{488F013B-AC29-4928-BD6B-9ECCDA9A4208}" srcOrd="1" destOrd="0" presId="urn:microsoft.com/office/officeart/2005/8/layout/process1"/>
    <dgm:cxn modelId="{074B5A50-D827-480C-A913-29B5679FB8B1}" type="presOf" srcId="{88F64CBB-F9B1-4B1B-97E5-770C0E4AD6C6}" destId="{EF227A73-D8CD-43CD-9261-37EBA9224E87}" srcOrd="1" destOrd="0" presId="urn:microsoft.com/office/officeart/2005/8/layout/process1"/>
    <dgm:cxn modelId="{D09FEF55-2A12-4A56-8D72-F99FB82997D7}" srcId="{F2E20353-7C6D-4481-951E-DBB455E04192}" destId="{903D6AE0-80C3-43BB-B6AF-471359529B9C}" srcOrd="1" destOrd="0" parTransId="{B5D31F7F-C736-49D8-B210-AA947F8F42A6}" sibTransId="{88F64CBB-F9B1-4B1B-97E5-770C0E4AD6C6}"/>
    <dgm:cxn modelId="{0640EE59-0C72-4439-A7A0-3B1476261F43}" srcId="{F2E20353-7C6D-4481-951E-DBB455E04192}" destId="{3640278B-7AF5-42BA-8306-317B98AA859C}" srcOrd="2" destOrd="0" parTransId="{C1A3BB0B-DC2E-4880-A4E2-C552179984A9}" sibTransId="{46A00EF7-6990-4154-BCCA-6D5A53B8FB26}"/>
    <dgm:cxn modelId="{814AECC6-E3BC-4A58-AE6A-2D614A4A0B0C}" type="presOf" srcId="{88F64CBB-F9B1-4B1B-97E5-770C0E4AD6C6}" destId="{6B7BC827-54D5-4573-9E02-774213C2C054}" srcOrd="0" destOrd="0" presId="urn:microsoft.com/office/officeart/2005/8/layout/process1"/>
    <dgm:cxn modelId="{26007660-7CB0-4811-A642-25D43F7F773F}" type="presParOf" srcId="{A206541B-8A15-402A-9C54-522320BA7804}" destId="{5B5525A6-8504-4B89-988E-6CC6546A9D2E}" srcOrd="0" destOrd="0" presId="urn:microsoft.com/office/officeart/2005/8/layout/process1"/>
    <dgm:cxn modelId="{2CF92A05-0DBE-4483-B6D0-174B60DDEB83}" type="presParOf" srcId="{A206541B-8A15-402A-9C54-522320BA7804}" destId="{35C48ABA-82B3-4077-BFD6-D6C16BB64C06}" srcOrd="1" destOrd="0" presId="urn:microsoft.com/office/officeart/2005/8/layout/process1"/>
    <dgm:cxn modelId="{3D979DE4-4F28-45C8-AF89-48EEDD84D84E}" type="presParOf" srcId="{35C48ABA-82B3-4077-BFD6-D6C16BB64C06}" destId="{488F013B-AC29-4928-BD6B-9ECCDA9A4208}" srcOrd="0" destOrd="0" presId="urn:microsoft.com/office/officeart/2005/8/layout/process1"/>
    <dgm:cxn modelId="{5D8758AF-4B97-42C7-86EB-BE01F14A7F25}" type="presParOf" srcId="{A206541B-8A15-402A-9C54-522320BA7804}" destId="{0904E2CE-E6E1-47C4-80E1-A58DEA679DD8}" srcOrd="2" destOrd="0" presId="urn:microsoft.com/office/officeart/2005/8/layout/process1"/>
    <dgm:cxn modelId="{E9BBE2D8-6E92-4184-9751-C1A2DCC45A67}" type="presParOf" srcId="{A206541B-8A15-402A-9C54-522320BA7804}" destId="{6B7BC827-54D5-4573-9E02-774213C2C054}" srcOrd="3" destOrd="0" presId="urn:microsoft.com/office/officeart/2005/8/layout/process1"/>
    <dgm:cxn modelId="{7BB18DCB-1260-4E5F-BEC1-3BC5A2CF4F59}" type="presParOf" srcId="{6B7BC827-54D5-4573-9E02-774213C2C054}" destId="{EF227A73-D8CD-43CD-9261-37EBA9224E87}" srcOrd="0" destOrd="0" presId="urn:microsoft.com/office/officeart/2005/8/layout/process1"/>
    <dgm:cxn modelId="{41159518-71F8-4239-AAD2-4B7FB50B3E55}" type="presParOf" srcId="{A206541B-8A15-402A-9C54-522320BA7804}" destId="{44FDD4FB-E1B2-43C5-86C8-7DFFD875635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433AF3-1152-4F38-B41B-E611CAE96C88}" type="doc">
      <dgm:prSet loTypeId="urn:microsoft.com/office/officeart/2005/8/layout/matrix2" loCatId="matrix" qsTypeId="urn:microsoft.com/office/officeart/2005/8/quickstyle/simple1#2" qsCatId="simple" csTypeId="urn:microsoft.com/office/officeart/2005/8/colors/accent2_1#1" csCatId="accent2" phldr="1"/>
      <dgm:spPr/>
      <dgm:t>
        <a:bodyPr/>
        <a:lstStyle/>
        <a:p>
          <a:endParaRPr lang="en-US"/>
        </a:p>
      </dgm:t>
    </dgm:pt>
    <dgm:pt modelId="{244DCFF1-10B7-43B7-AFC6-C1891E685C02}">
      <dgm:prSet phldrT="[Text]" custT="1"/>
      <dgm:spPr/>
      <dgm:t>
        <a:bodyPr/>
        <a:lstStyle/>
        <a:p>
          <a:pPr algn="ctr">
            <a:buNone/>
          </a:pPr>
          <a:r>
            <a:rPr lang="en-US" sz="2000" b="1"/>
            <a:t>PHYSICAL</a:t>
          </a:r>
          <a:endParaRPr lang="en-US" sz="2000"/>
        </a:p>
      </dgm:t>
    </dgm:pt>
    <dgm:pt modelId="{D3EEB6B4-F802-48C9-A26E-55F24CB67EC8}" type="parTrans" cxnId="{EB92C596-6E71-488B-B34F-66455E947720}">
      <dgm:prSet/>
      <dgm:spPr/>
      <dgm:t>
        <a:bodyPr/>
        <a:lstStyle/>
        <a:p>
          <a:endParaRPr lang="en-US"/>
        </a:p>
      </dgm:t>
    </dgm:pt>
    <dgm:pt modelId="{C6F725B3-B5B1-4F6C-A798-97CCF5CBEE10}" type="sibTrans" cxnId="{EB92C596-6E71-488B-B34F-66455E947720}">
      <dgm:prSet/>
      <dgm:spPr/>
      <dgm:t>
        <a:bodyPr/>
        <a:lstStyle/>
        <a:p>
          <a:endParaRPr lang="en-US"/>
        </a:p>
      </dgm:t>
    </dgm:pt>
    <dgm:pt modelId="{29E5220F-900B-426B-A32A-F8A1A21C84F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Mobility </a:t>
          </a:r>
        </a:p>
      </dgm:t>
    </dgm:pt>
    <dgm:pt modelId="{7992D471-15CC-4251-A164-37934046F107}" type="parTrans" cxnId="{FAA6F00D-08D6-4EF0-8854-9FB1DAFC3569}">
      <dgm:prSet/>
      <dgm:spPr/>
      <dgm:t>
        <a:bodyPr/>
        <a:lstStyle/>
        <a:p>
          <a:endParaRPr lang="en-US"/>
        </a:p>
      </dgm:t>
    </dgm:pt>
    <dgm:pt modelId="{7922B419-B094-45BA-BEBB-D40530C5C311}" type="sibTrans" cxnId="{FAA6F00D-08D6-4EF0-8854-9FB1DAFC3569}">
      <dgm:prSet/>
      <dgm:spPr/>
      <dgm:t>
        <a:bodyPr/>
        <a:lstStyle/>
        <a:p>
          <a:endParaRPr lang="en-US"/>
        </a:p>
      </dgm:t>
    </dgm:pt>
    <dgm:pt modelId="{C33CF095-C9CF-4E4F-AC36-6EF45658759D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Nutrition </a:t>
          </a:r>
        </a:p>
      </dgm:t>
    </dgm:pt>
    <dgm:pt modelId="{0286DE90-3B7D-404E-8F6A-C189A7F7AE90}" type="parTrans" cxnId="{CD3B1D12-629C-47B7-83FE-1BB7C3A0C82E}">
      <dgm:prSet/>
      <dgm:spPr/>
      <dgm:t>
        <a:bodyPr/>
        <a:lstStyle/>
        <a:p>
          <a:endParaRPr lang="en-US"/>
        </a:p>
      </dgm:t>
    </dgm:pt>
    <dgm:pt modelId="{2E7FA293-7914-4B45-871B-B256CD63A853}" type="sibTrans" cxnId="{CD3B1D12-629C-47B7-83FE-1BB7C3A0C82E}">
      <dgm:prSet/>
      <dgm:spPr/>
      <dgm:t>
        <a:bodyPr/>
        <a:lstStyle/>
        <a:p>
          <a:endParaRPr lang="en-US"/>
        </a:p>
      </dgm:t>
    </dgm:pt>
    <dgm:pt modelId="{6F5C0FB2-34ED-4BAA-A64A-CD600BB2567D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Medication </a:t>
          </a:r>
        </a:p>
      </dgm:t>
    </dgm:pt>
    <dgm:pt modelId="{8A2A378C-9D1A-45BC-A4E8-92B532C6B6B9}" type="parTrans" cxnId="{74292C4E-7D6F-439A-89F7-19740E46C9DA}">
      <dgm:prSet/>
      <dgm:spPr/>
      <dgm:t>
        <a:bodyPr/>
        <a:lstStyle/>
        <a:p>
          <a:endParaRPr lang="en-US"/>
        </a:p>
      </dgm:t>
    </dgm:pt>
    <dgm:pt modelId="{76EE8CE9-0BA1-4201-800C-6E3AB67385D2}" type="sibTrans" cxnId="{74292C4E-7D6F-439A-89F7-19740E46C9DA}">
      <dgm:prSet/>
      <dgm:spPr/>
      <dgm:t>
        <a:bodyPr/>
        <a:lstStyle/>
        <a:p>
          <a:endParaRPr lang="en-US"/>
        </a:p>
      </dgm:t>
    </dgm:pt>
    <dgm:pt modelId="{535122F6-C0A7-4C3C-8B33-7192684218B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Pain management </a:t>
          </a:r>
        </a:p>
      </dgm:t>
    </dgm:pt>
    <dgm:pt modelId="{2F017953-48DB-40AF-AD64-1E3FAEE90DB7}" type="parTrans" cxnId="{60503B0C-8885-4EED-8EF8-430C902AC641}">
      <dgm:prSet/>
      <dgm:spPr/>
      <dgm:t>
        <a:bodyPr/>
        <a:lstStyle/>
        <a:p>
          <a:endParaRPr lang="en-US"/>
        </a:p>
      </dgm:t>
    </dgm:pt>
    <dgm:pt modelId="{C13E8726-5CFB-4E2D-B524-41C726FCB2A4}" type="sibTrans" cxnId="{60503B0C-8885-4EED-8EF8-430C902AC641}">
      <dgm:prSet/>
      <dgm:spPr/>
      <dgm:t>
        <a:bodyPr/>
        <a:lstStyle/>
        <a:p>
          <a:endParaRPr lang="en-US"/>
        </a:p>
      </dgm:t>
    </dgm:pt>
    <dgm:pt modelId="{F70871E6-3B94-4398-9CCB-CD29059BF9BC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Mental wellbeing </a:t>
          </a:r>
        </a:p>
      </dgm:t>
    </dgm:pt>
    <dgm:pt modelId="{4AB783C7-0E43-4470-8E6E-248615CA5B13}" type="parTrans" cxnId="{88F73075-B430-4F9E-854A-97BB16B8FE44}">
      <dgm:prSet/>
      <dgm:spPr/>
      <dgm:t>
        <a:bodyPr/>
        <a:lstStyle/>
        <a:p>
          <a:endParaRPr lang="en-US"/>
        </a:p>
      </dgm:t>
    </dgm:pt>
    <dgm:pt modelId="{6AB0A1D6-4628-4FD8-9FB2-DC12AEF72A1F}" type="sibTrans" cxnId="{88F73075-B430-4F9E-854A-97BB16B8FE44}">
      <dgm:prSet/>
      <dgm:spPr/>
      <dgm:t>
        <a:bodyPr/>
        <a:lstStyle/>
        <a:p>
          <a:endParaRPr lang="en-US"/>
        </a:p>
      </dgm:t>
    </dgm:pt>
    <dgm:pt modelId="{F2D0E20C-6844-476E-9E96-AC6EA7496C82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Confidence </a:t>
          </a:r>
        </a:p>
      </dgm:t>
    </dgm:pt>
    <dgm:pt modelId="{C0C4D7F4-BF94-41B9-9A0A-26FEE14359A0}" type="parTrans" cxnId="{651A4F4F-DBBF-439B-A072-E2F2C988DD54}">
      <dgm:prSet/>
      <dgm:spPr/>
      <dgm:t>
        <a:bodyPr/>
        <a:lstStyle/>
        <a:p>
          <a:endParaRPr lang="en-US"/>
        </a:p>
      </dgm:t>
    </dgm:pt>
    <dgm:pt modelId="{280E9FDE-7C32-4EE6-ADB5-029716987335}" type="sibTrans" cxnId="{651A4F4F-DBBF-439B-A072-E2F2C988DD54}">
      <dgm:prSet/>
      <dgm:spPr/>
      <dgm:t>
        <a:bodyPr/>
        <a:lstStyle/>
        <a:p>
          <a:endParaRPr lang="en-US"/>
        </a:p>
      </dgm:t>
    </dgm:pt>
    <dgm:pt modelId="{06456F6E-3CB6-401F-ABA5-A0C83C812CF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Cognitive support </a:t>
          </a:r>
        </a:p>
      </dgm:t>
    </dgm:pt>
    <dgm:pt modelId="{4D413B86-3920-4A05-8D92-8CCFE0B437BE}" type="parTrans" cxnId="{AC4F8D03-A45A-4BCE-946F-147E79CB88C4}">
      <dgm:prSet/>
      <dgm:spPr/>
      <dgm:t>
        <a:bodyPr/>
        <a:lstStyle/>
        <a:p>
          <a:endParaRPr lang="en-US"/>
        </a:p>
      </dgm:t>
    </dgm:pt>
    <dgm:pt modelId="{CC412D04-CEB9-4596-8247-91538133A7CA}" type="sibTrans" cxnId="{AC4F8D03-A45A-4BCE-946F-147E79CB88C4}">
      <dgm:prSet/>
      <dgm:spPr/>
      <dgm:t>
        <a:bodyPr/>
        <a:lstStyle/>
        <a:p>
          <a:endParaRPr lang="en-US"/>
        </a:p>
      </dgm:t>
    </dgm:pt>
    <dgm:pt modelId="{F720EF08-AEC5-4E86-B9DD-AD9CFE5A07FB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Coping </a:t>
          </a:r>
        </a:p>
      </dgm:t>
    </dgm:pt>
    <dgm:pt modelId="{3AADF227-2E4D-4453-992F-46CD81E9E628}" type="parTrans" cxnId="{33B95355-36C7-449F-B2C3-E1D968ACEDFB}">
      <dgm:prSet/>
      <dgm:spPr/>
      <dgm:t>
        <a:bodyPr/>
        <a:lstStyle/>
        <a:p>
          <a:endParaRPr lang="en-US"/>
        </a:p>
      </dgm:t>
    </dgm:pt>
    <dgm:pt modelId="{AFA4535E-937D-45F1-B0E2-E115DEF84F51}" type="sibTrans" cxnId="{33B95355-36C7-449F-B2C3-E1D968ACEDFB}">
      <dgm:prSet/>
      <dgm:spPr/>
      <dgm:t>
        <a:bodyPr/>
        <a:lstStyle/>
        <a:p>
          <a:endParaRPr lang="en-US"/>
        </a:p>
      </dgm:t>
    </dgm:pt>
    <dgm:pt modelId="{8A9174CC-FFBA-4761-B868-12B8ABE1F443}">
      <dgm:prSet custT="1"/>
      <dgm:spPr/>
      <dgm:t>
        <a:bodyPr/>
        <a:lstStyle/>
        <a:p>
          <a:pPr algn="ctr">
            <a:buNone/>
          </a:pPr>
          <a:r>
            <a:rPr lang="en-US" sz="2000" b="1"/>
            <a:t>SOCIAL</a:t>
          </a:r>
        </a:p>
      </dgm:t>
    </dgm:pt>
    <dgm:pt modelId="{64266EDF-142A-4EC5-8BD7-E85A52F248F2}" type="parTrans" cxnId="{DB9747EA-CD0D-4F06-8870-B846CD3CF50D}">
      <dgm:prSet/>
      <dgm:spPr/>
      <dgm:t>
        <a:bodyPr/>
        <a:lstStyle/>
        <a:p>
          <a:endParaRPr lang="en-US"/>
        </a:p>
      </dgm:t>
    </dgm:pt>
    <dgm:pt modelId="{C3AC85AE-0279-4435-AD1A-84ACB75243C9}" type="sibTrans" cxnId="{DB9747EA-CD0D-4F06-8870-B846CD3CF50D}">
      <dgm:prSet/>
      <dgm:spPr/>
      <dgm:t>
        <a:bodyPr/>
        <a:lstStyle/>
        <a:p>
          <a:endParaRPr lang="en-US"/>
        </a:p>
      </dgm:t>
    </dgm:pt>
    <dgm:pt modelId="{D9338FDF-7066-4A1A-B0E1-051668152EB1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Relationships </a:t>
          </a:r>
        </a:p>
      </dgm:t>
    </dgm:pt>
    <dgm:pt modelId="{799B9285-1898-489E-AD8C-D4DE1E9C2DFB}" type="parTrans" cxnId="{3E0B1619-509F-4387-8D33-63D253B795EC}">
      <dgm:prSet/>
      <dgm:spPr/>
      <dgm:t>
        <a:bodyPr/>
        <a:lstStyle/>
        <a:p>
          <a:endParaRPr lang="en-US"/>
        </a:p>
      </dgm:t>
    </dgm:pt>
    <dgm:pt modelId="{BF8D14CD-AB60-48DE-8A54-9F0E3B57BE0F}" type="sibTrans" cxnId="{3E0B1619-509F-4387-8D33-63D253B795EC}">
      <dgm:prSet/>
      <dgm:spPr/>
      <dgm:t>
        <a:bodyPr/>
        <a:lstStyle/>
        <a:p>
          <a:endParaRPr lang="en-US"/>
        </a:p>
      </dgm:t>
    </dgm:pt>
    <dgm:pt modelId="{703408A9-1946-4351-9B34-E58EC4DBB36B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Community participation </a:t>
          </a:r>
        </a:p>
      </dgm:t>
    </dgm:pt>
    <dgm:pt modelId="{03F9A1C7-0CD7-4ADF-AB9E-4F6C9E67C6E8}" type="parTrans" cxnId="{C5DED575-C677-4380-9A74-20EB491B98F8}">
      <dgm:prSet/>
      <dgm:spPr/>
      <dgm:t>
        <a:bodyPr/>
        <a:lstStyle/>
        <a:p>
          <a:endParaRPr lang="en-US"/>
        </a:p>
      </dgm:t>
    </dgm:pt>
    <dgm:pt modelId="{72E42650-AAE8-4BF2-A323-82F75FCC77BE}" type="sibTrans" cxnId="{C5DED575-C677-4380-9A74-20EB491B98F8}">
      <dgm:prSet/>
      <dgm:spPr/>
      <dgm:t>
        <a:bodyPr/>
        <a:lstStyle/>
        <a:p>
          <a:endParaRPr lang="en-US"/>
        </a:p>
      </dgm:t>
    </dgm:pt>
    <dgm:pt modelId="{899A358F-DA0A-4613-A621-5DDB2E4926AF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Meaningful activity </a:t>
          </a:r>
        </a:p>
      </dgm:t>
    </dgm:pt>
    <dgm:pt modelId="{99919132-4B2B-4A76-B0E8-2984EF2C1ED8}" type="parTrans" cxnId="{A0989833-EB64-4C72-B064-F839AA593932}">
      <dgm:prSet/>
      <dgm:spPr/>
      <dgm:t>
        <a:bodyPr/>
        <a:lstStyle/>
        <a:p>
          <a:endParaRPr lang="en-US"/>
        </a:p>
      </dgm:t>
    </dgm:pt>
    <dgm:pt modelId="{387F6D05-E855-49C5-8C37-7497AE28343B}" type="sibTrans" cxnId="{A0989833-EB64-4C72-B064-F839AA593932}">
      <dgm:prSet/>
      <dgm:spPr/>
      <dgm:t>
        <a:bodyPr/>
        <a:lstStyle/>
        <a:p>
          <a:endParaRPr lang="en-US"/>
        </a:p>
      </dgm:t>
    </dgm:pt>
    <dgm:pt modelId="{DC6E7B8F-31D6-4831-A2D4-5CDB2D594B5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Belonging </a:t>
          </a:r>
        </a:p>
      </dgm:t>
    </dgm:pt>
    <dgm:pt modelId="{1E7DAEED-6E0E-462B-B9BC-CC25E3715273}" type="parTrans" cxnId="{8880B24B-E12A-4ACF-9B14-9D0A8709C98A}">
      <dgm:prSet/>
      <dgm:spPr/>
      <dgm:t>
        <a:bodyPr/>
        <a:lstStyle/>
        <a:p>
          <a:endParaRPr lang="en-US"/>
        </a:p>
      </dgm:t>
    </dgm:pt>
    <dgm:pt modelId="{A6F8AA17-AF9A-41AF-9EBC-0153023BA8C8}" type="sibTrans" cxnId="{8880B24B-E12A-4ACF-9B14-9D0A8709C98A}">
      <dgm:prSet/>
      <dgm:spPr/>
      <dgm:t>
        <a:bodyPr/>
        <a:lstStyle/>
        <a:p>
          <a:endParaRPr lang="en-US"/>
        </a:p>
      </dgm:t>
    </dgm:pt>
    <dgm:pt modelId="{C4DA250C-E0E8-4D7A-8AFE-3EC2C54797C7}">
      <dgm:prSet custT="1"/>
      <dgm:spPr/>
      <dgm:t>
        <a:bodyPr/>
        <a:lstStyle/>
        <a:p>
          <a:pPr algn="ctr">
            <a:buNone/>
          </a:pPr>
          <a:r>
            <a:rPr lang="en-US" sz="2000" b="1"/>
            <a:t>PRACTICAL</a:t>
          </a:r>
        </a:p>
      </dgm:t>
    </dgm:pt>
    <dgm:pt modelId="{BDDABA57-E9C4-4969-9D9A-9DC89B176029}" type="parTrans" cxnId="{377EEE79-543D-4BDB-8B2E-DDF074EDC877}">
      <dgm:prSet/>
      <dgm:spPr/>
      <dgm:t>
        <a:bodyPr/>
        <a:lstStyle/>
        <a:p>
          <a:endParaRPr lang="en-US"/>
        </a:p>
      </dgm:t>
    </dgm:pt>
    <dgm:pt modelId="{5D21750A-7C3A-4D6E-9713-BBB47276EF3E}" type="sibTrans" cxnId="{377EEE79-543D-4BDB-8B2E-DDF074EDC877}">
      <dgm:prSet/>
      <dgm:spPr/>
      <dgm:t>
        <a:bodyPr/>
        <a:lstStyle/>
        <a:p>
          <a:endParaRPr lang="en-US"/>
        </a:p>
      </dgm:t>
    </dgm:pt>
    <dgm:pt modelId="{74C9A007-5077-43F3-8F2F-A17CE5BDD279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Housing </a:t>
          </a:r>
        </a:p>
      </dgm:t>
    </dgm:pt>
    <dgm:pt modelId="{653E3F1B-E888-468C-8ADE-2D95E1554107}" type="parTrans" cxnId="{64AB455C-8815-47BD-BD73-AA3C894A7E90}">
      <dgm:prSet/>
      <dgm:spPr/>
      <dgm:t>
        <a:bodyPr/>
        <a:lstStyle/>
        <a:p>
          <a:endParaRPr lang="en-US"/>
        </a:p>
      </dgm:t>
    </dgm:pt>
    <dgm:pt modelId="{7DAB9D08-7842-44CF-812E-3552D625AE04}" type="sibTrans" cxnId="{64AB455C-8815-47BD-BD73-AA3C894A7E90}">
      <dgm:prSet/>
      <dgm:spPr/>
      <dgm:t>
        <a:bodyPr/>
        <a:lstStyle/>
        <a:p>
          <a:endParaRPr lang="en-US"/>
        </a:p>
      </dgm:t>
    </dgm:pt>
    <dgm:pt modelId="{03045AEF-FF0A-4348-B951-43B57DCF4CCD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Transport </a:t>
          </a:r>
        </a:p>
      </dgm:t>
    </dgm:pt>
    <dgm:pt modelId="{E4FE9EB7-7D8B-4818-B938-29441C68F0F3}" type="parTrans" cxnId="{28EB5B7C-D9D8-4C18-B64C-E3ACD861FC0C}">
      <dgm:prSet/>
      <dgm:spPr/>
      <dgm:t>
        <a:bodyPr/>
        <a:lstStyle/>
        <a:p>
          <a:endParaRPr lang="en-US"/>
        </a:p>
      </dgm:t>
    </dgm:pt>
    <dgm:pt modelId="{8109023D-5544-49EC-9D52-93CC4FE574D4}" type="sibTrans" cxnId="{28EB5B7C-D9D8-4C18-B64C-E3ACD861FC0C}">
      <dgm:prSet/>
      <dgm:spPr/>
      <dgm:t>
        <a:bodyPr/>
        <a:lstStyle/>
        <a:p>
          <a:endParaRPr lang="en-US"/>
        </a:p>
      </dgm:t>
    </dgm:pt>
    <dgm:pt modelId="{0B3CC5B4-DEEB-425B-93E1-C04D421CFD7E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Finances </a:t>
          </a:r>
        </a:p>
      </dgm:t>
    </dgm:pt>
    <dgm:pt modelId="{D345BCD6-5531-465C-B01C-642DE00219EF}" type="parTrans" cxnId="{9521BCC7-B6E2-4B87-9A8D-CBDE405A0E7E}">
      <dgm:prSet/>
      <dgm:spPr/>
      <dgm:t>
        <a:bodyPr/>
        <a:lstStyle/>
        <a:p>
          <a:endParaRPr lang="en-US"/>
        </a:p>
      </dgm:t>
    </dgm:pt>
    <dgm:pt modelId="{11FECEA1-3BD3-45C5-917A-B79920E23491}" type="sibTrans" cxnId="{9521BCC7-B6E2-4B87-9A8D-CBDE405A0E7E}">
      <dgm:prSet/>
      <dgm:spPr/>
      <dgm:t>
        <a:bodyPr/>
        <a:lstStyle/>
        <a:p>
          <a:endParaRPr lang="en-US"/>
        </a:p>
      </dgm:t>
    </dgm:pt>
    <dgm:pt modelId="{3DF3EC7E-CC23-4B1C-888D-2D394F763118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Daily living </a:t>
          </a:r>
        </a:p>
      </dgm:t>
    </dgm:pt>
    <dgm:pt modelId="{4EEA9193-6BE9-4B03-9DE4-F971C7AD0884}" type="parTrans" cxnId="{5F723752-DC44-4524-A36D-63F346D04A8E}">
      <dgm:prSet/>
      <dgm:spPr/>
      <dgm:t>
        <a:bodyPr/>
        <a:lstStyle/>
        <a:p>
          <a:endParaRPr lang="en-US"/>
        </a:p>
      </dgm:t>
    </dgm:pt>
    <dgm:pt modelId="{39D7201E-07B3-4FF5-8E6A-B7C50FBF8380}" type="sibTrans" cxnId="{5F723752-DC44-4524-A36D-63F346D04A8E}">
      <dgm:prSet/>
      <dgm:spPr/>
      <dgm:t>
        <a:bodyPr/>
        <a:lstStyle/>
        <a:p>
          <a:endParaRPr lang="en-US"/>
        </a:p>
      </dgm:t>
    </dgm:pt>
    <dgm:pt modelId="{B48BDBE9-2FF2-4738-ABAC-EA50616900F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Digital access</a:t>
          </a:r>
          <a:endParaRPr lang="en-US" sz="1400"/>
        </a:p>
      </dgm:t>
    </dgm:pt>
    <dgm:pt modelId="{990EDAC4-AC0E-4F31-B371-A5E62992D224}" type="parTrans" cxnId="{65113121-AC20-48A3-B79F-8E5C57ADA8EE}">
      <dgm:prSet/>
      <dgm:spPr/>
      <dgm:t>
        <a:bodyPr/>
        <a:lstStyle/>
        <a:p>
          <a:endParaRPr lang="en-US"/>
        </a:p>
      </dgm:t>
    </dgm:pt>
    <dgm:pt modelId="{22DFC62A-4449-407C-9380-952A4E7B4A00}" type="sibTrans" cxnId="{65113121-AC20-48A3-B79F-8E5C57ADA8EE}">
      <dgm:prSet/>
      <dgm:spPr/>
      <dgm:t>
        <a:bodyPr/>
        <a:lstStyle/>
        <a:p>
          <a:endParaRPr lang="en-US"/>
        </a:p>
      </dgm:t>
    </dgm:pt>
    <dgm:pt modelId="{D3AC8B96-B5EA-454D-A57C-B13A869F3676}">
      <dgm:prSet custT="1"/>
      <dgm:spPr/>
      <dgm:t>
        <a:bodyPr/>
        <a:lstStyle/>
        <a:p>
          <a:pPr algn="ctr">
            <a:buNone/>
          </a:pPr>
          <a:r>
            <a:rPr lang="en-US" sz="2000" b="1"/>
            <a:t>PSYCHOLOGICAL</a:t>
          </a:r>
        </a:p>
      </dgm:t>
    </dgm:pt>
    <dgm:pt modelId="{0F120558-2764-438C-934D-C876176522A2}" type="parTrans" cxnId="{4A3D9211-76B0-4E90-9AC1-B886FF30B97C}">
      <dgm:prSet/>
      <dgm:spPr/>
      <dgm:t>
        <a:bodyPr/>
        <a:lstStyle/>
        <a:p>
          <a:endParaRPr lang="en-US"/>
        </a:p>
      </dgm:t>
    </dgm:pt>
    <dgm:pt modelId="{0F466BA7-4A19-4FAE-AD3A-734844E8C6BA}" type="sibTrans" cxnId="{4A3D9211-76B0-4E90-9AC1-B886FF30B97C}">
      <dgm:prSet/>
      <dgm:spPr/>
      <dgm:t>
        <a:bodyPr/>
        <a:lstStyle/>
        <a:p>
          <a:endParaRPr lang="en-US"/>
        </a:p>
      </dgm:t>
    </dgm:pt>
    <dgm:pt modelId="{D52B5D75-5B50-41A8-9275-22C2ED5AEB70}" type="pres">
      <dgm:prSet presAssocID="{BB433AF3-1152-4F38-B41B-E611CAE96C88}" presName="matrix" presStyleCnt="0">
        <dgm:presLayoutVars>
          <dgm:chMax val="1"/>
          <dgm:dir/>
          <dgm:resizeHandles val="exact"/>
        </dgm:presLayoutVars>
      </dgm:prSet>
      <dgm:spPr/>
    </dgm:pt>
    <dgm:pt modelId="{8FD20C6C-E322-44F8-B987-D6A3EE6D6827}" type="pres">
      <dgm:prSet presAssocID="{BB433AF3-1152-4F38-B41B-E611CAE96C88}" presName="axisShape" presStyleLbl="bgShp" presStyleIdx="0" presStyleCnt="1"/>
      <dgm:spPr/>
    </dgm:pt>
    <dgm:pt modelId="{B15E7EF6-4F67-47C6-B00E-D4E3AF09B992}" type="pres">
      <dgm:prSet presAssocID="{BB433AF3-1152-4F38-B41B-E611CAE96C88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74B4FB8-307F-4C8B-9AB0-D7B338DAA5CD}" type="pres">
      <dgm:prSet presAssocID="{BB433AF3-1152-4F38-B41B-E611CAE96C88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E55B2AA-BE19-43CE-B8B2-9DBEA43B7A76}" type="pres">
      <dgm:prSet presAssocID="{BB433AF3-1152-4F38-B41B-E611CAE96C88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6604EF8-E765-4A85-AD34-11E3F48642BF}" type="pres">
      <dgm:prSet presAssocID="{BB433AF3-1152-4F38-B41B-E611CAE96C88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C4F8D03-A45A-4BCE-946F-147E79CB88C4}" srcId="{D3AC8B96-B5EA-454D-A57C-B13A869F3676}" destId="{06456F6E-3CB6-401F-ABA5-A0C83C812CFA}" srcOrd="2" destOrd="0" parTransId="{4D413B86-3920-4A05-8D92-8CCFE0B437BE}" sibTransId="{CC412D04-CEB9-4596-8247-91538133A7CA}"/>
    <dgm:cxn modelId="{60503B0C-8885-4EED-8EF8-430C902AC641}" srcId="{244DCFF1-10B7-43B7-AFC6-C1891E685C02}" destId="{535122F6-C0A7-4C3C-8B33-7192684218BA}" srcOrd="3" destOrd="0" parTransId="{2F017953-48DB-40AF-AD64-1E3FAEE90DB7}" sibTransId="{C13E8726-5CFB-4E2D-B524-41C726FCB2A4}"/>
    <dgm:cxn modelId="{FAA6F00D-08D6-4EF0-8854-9FB1DAFC3569}" srcId="{244DCFF1-10B7-43B7-AFC6-C1891E685C02}" destId="{29E5220F-900B-426B-A32A-F8A1A21C84FA}" srcOrd="0" destOrd="0" parTransId="{7992D471-15CC-4251-A164-37934046F107}" sibTransId="{7922B419-B094-45BA-BEBB-D40530C5C311}"/>
    <dgm:cxn modelId="{F73C720E-49B0-4688-9919-8A0F4FE2D01E}" type="presOf" srcId="{DC6E7B8F-31D6-4831-A2D4-5CDB2D594B5A}" destId="{2E55B2AA-BE19-43CE-B8B2-9DBEA43B7A76}" srcOrd="0" destOrd="4" presId="urn:microsoft.com/office/officeart/2005/8/layout/matrix2"/>
    <dgm:cxn modelId="{4A3D9211-76B0-4E90-9AC1-B886FF30B97C}" srcId="{BB433AF3-1152-4F38-B41B-E611CAE96C88}" destId="{D3AC8B96-B5EA-454D-A57C-B13A869F3676}" srcOrd="1" destOrd="0" parTransId="{0F120558-2764-438C-934D-C876176522A2}" sibTransId="{0F466BA7-4A19-4FAE-AD3A-734844E8C6BA}"/>
    <dgm:cxn modelId="{CD3B1D12-629C-47B7-83FE-1BB7C3A0C82E}" srcId="{244DCFF1-10B7-43B7-AFC6-C1891E685C02}" destId="{C33CF095-C9CF-4E4F-AC36-6EF45658759D}" srcOrd="1" destOrd="0" parTransId="{0286DE90-3B7D-404E-8F6A-C189A7F7AE90}" sibTransId="{2E7FA293-7914-4B45-871B-B256CD63A853}"/>
    <dgm:cxn modelId="{3E0B1619-509F-4387-8D33-63D253B795EC}" srcId="{8A9174CC-FFBA-4761-B868-12B8ABE1F443}" destId="{D9338FDF-7066-4A1A-B0E1-051668152EB1}" srcOrd="0" destOrd="0" parTransId="{799B9285-1898-489E-AD8C-D4DE1E9C2DFB}" sibTransId="{BF8D14CD-AB60-48DE-8A54-9F0E3B57BE0F}"/>
    <dgm:cxn modelId="{65113121-AC20-48A3-B79F-8E5C57ADA8EE}" srcId="{C4DA250C-E0E8-4D7A-8AFE-3EC2C54797C7}" destId="{B48BDBE9-2FF2-4738-ABAC-EA50616900FA}" srcOrd="4" destOrd="0" parTransId="{990EDAC4-AC0E-4F31-B371-A5E62992D224}" sibTransId="{22DFC62A-4449-407C-9380-952A4E7B4A00}"/>
    <dgm:cxn modelId="{A0989833-EB64-4C72-B064-F839AA593932}" srcId="{8A9174CC-FFBA-4761-B868-12B8ABE1F443}" destId="{899A358F-DA0A-4613-A621-5DDB2E4926AF}" srcOrd="2" destOrd="0" parTransId="{99919132-4B2B-4A76-B0E8-2984EF2C1ED8}" sibTransId="{387F6D05-E855-49C5-8C37-7497AE28343B}"/>
    <dgm:cxn modelId="{CA7D4434-FE44-43AD-880B-6EE24BD2D759}" type="presOf" srcId="{B48BDBE9-2FF2-4738-ABAC-EA50616900FA}" destId="{56604EF8-E765-4A85-AD34-11E3F48642BF}" srcOrd="0" destOrd="5" presId="urn:microsoft.com/office/officeart/2005/8/layout/matrix2"/>
    <dgm:cxn modelId="{469D0838-B580-4B99-90CA-7CF4370C7D28}" type="presOf" srcId="{8A9174CC-FFBA-4761-B868-12B8ABE1F443}" destId="{2E55B2AA-BE19-43CE-B8B2-9DBEA43B7A76}" srcOrd="0" destOrd="0" presId="urn:microsoft.com/office/officeart/2005/8/layout/matrix2"/>
    <dgm:cxn modelId="{3547D53D-B662-4CC7-87C3-7100E50557F8}" type="presOf" srcId="{899A358F-DA0A-4613-A621-5DDB2E4926AF}" destId="{2E55B2AA-BE19-43CE-B8B2-9DBEA43B7A76}" srcOrd="0" destOrd="3" presId="urn:microsoft.com/office/officeart/2005/8/layout/matrix2"/>
    <dgm:cxn modelId="{EF67485B-EE53-4893-B3ED-754017C71F5A}" type="presOf" srcId="{244DCFF1-10B7-43B7-AFC6-C1891E685C02}" destId="{B15E7EF6-4F67-47C6-B00E-D4E3AF09B992}" srcOrd="0" destOrd="0" presId="urn:microsoft.com/office/officeart/2005/8/layout/matrix2"/>
    <dgm:cxn modelId="{64AB455C-8815-47BD-BD73-AA3C894A7E90}" srcId="{C4DA250C-E0E8-4D7A-8AFE-3EC2C54797C7}" destId="{74C9A007-5077-43F3-8F2F-A17CE5BDD279}" srcOrd="0" destOrd="0" parTransId="{653E3F1B-E888-468C-8ADE-2D95E1554107}" sibTransId="{7DAB9D08-7842-44CF-812E-3552D625AE04}"/>
    <dgm:cxn modelId="{63553B5D-ABF8-4C84-9875-0259A987C0B8}" type="presOf" srcId="{F70871E6-3B94-4398-9CCB-CD29059BF9BC}" destId="{774B4FB8-307F-4C8B-9AB0-D7B338DAA5CD}" srcOrd="0" destOrd="1" presId="urn:microsoft.com/office/officeart/2005/8/layout/matrix2"/>
    <dgm:cxn modelId="{E2B96847-8853-4374-9B1D-96DE079FBF7F}" type="presOf" srcId="{0B3CC5B4-DEEB-425B-93E1-C04D421CFD7E}" destId="{56604EF8-E765-4A85-AD34-11E3F48642BF}" srcOrd="0" destOrd="3" presId="urn:microsoft.com/office/officeart/2005/8/layout/matrix2"/>
    <dgm:cxn modelId="{D117C547-0417-4EC3-80A4-8C6857AC011B}" type="presOf" srcId="{6F5C0FB2-34ED-4BAA-A64A-CD600BB2567D}" destId="{B15E7EF6-4F67-47C6-B00E-D4E3AF09B992}" srcOrd="0" destOrd="3" presId="urn:microsoft.com/office/officeart/2005/8/layout/matrix2"/>
    <dgm:cxn modelId="{8880B24B-E12A-4ACF-9B14-9D0A8709C98A}" srcId="{8A9174CC-FFBA-4761-B868-12B8ABE1F443}" destId="{DC6E7B8F-31D6-4831-A2D4-5CDB2D594B5A}" srcOrd="3" destOrd="0" parTransId="{1E7DAEED-6E0E-462B-B9BC-CC25E3715273}" sibTransId="{A6F8AA17-AF9A-41AF-9EBC-0153023BA8C8}"/>
    <dgm:cxn modelId="{74292C4E-7D6F-439A-89F7-19740E46C9DA}" srcId="{244DCFF1-10B7-43B7-AFC6-C1891E685C02}" destId="{6F5C0FB2-34ED-4BAA-A64A-CD600BB2567D}" srcOrd="2" destOrd="0" parTransId="{8A2A378C-9D1A-45BC-A4E8-92B532C6B6B9}" sibTransId="{76EE8CE9-0BA1-4201-800C-6E3AB67385D2}"/>
    <dgm:cxn modelId="{651A4F4F-DBBF-439B-A072-E2F2C988DD54}" srcId="{D3AC8B96-B5EA-454D-A57C-B13A869F3676}" destId="{F2D0E20C-6844-476E-9E96-AC6EA7496C82}" srcOrd="1" destOrd="0" parTransId="{C0C4D7F4-BF94-41B9-9A0A-26FEE14359A0}" sibTransId="{280E9FDE-7C32-4EE6-ADB5-029716987335}"/>
    <dgm:cxn modelId="{FA7B0F70-2233-4BB9-9B74-916DC011C6AA}" type="presOf" srcId="{06456F6E-3CB6-401F-ABA5-A0C83C812CFA}" destId="{774B4FB8-307F-4C8B-9AB0-D7B338DAA5CD}" srcOrd="0" destOrd="3" presId="urn:microsoft.com/office/officeart/2005/8/layout/matrix2"/>
    <dgm:cxn modelId="{5F723752-DC44-4524-A36D-63F346D04A8E}" srcId="{C4DA250C-E0E8-4D7A-8AFE-3EC2C54797C7}" destId="{3DF3EC7E-CC23-4B1C-888D-2D394F763118}" srcOrd="3" destOrd="0" parTransId="{4EEA9193-6BE9-4B03-9DE4-F971C7AD0884}" sibTransId="{39D7201E-07B3-4FF5-8E6A-B7C50FBF8380}"/>
    <dgm:cxn modelId="{74CEBC74-0387-44B1-9E35-691ED8FF2698}" type="presOf" srcId="{C33CF095-C9CF-4E4F-AC36-6EF45658759D}" destId="{B15E7EF6-4F67-47C6-B00E-D4E3AF09B992}" srcOrd="0" destOrd="2" presId="urn:microsoft.com/office/officeart/2005/8/layout/matrix2"/>
    <dgm:cxn modelId="{88F73075-B430-4F9E-854A-97BB16B8FE44}" srcId="{D3AC8B96-B5EA-454D-A57C-B13A869F3676}" destId="{F70871E6-3B94-4398-9CCB-CD29059BF9BC}" srcOrd="0" destOrd="0" parTransId="{4AB783C7-0E43-4470-8E6E-248615CA5B13}" sibTransId="{6AB0A1D6-4628-4FD8-9FB2-DC12AEF72A1F}"/>
    <dgm:cxn modelId="{33B95355-36C7-449F-B2C3-E1D968ACEDFB}" srcId="{D3AC8B96-B5EA-454D-A57C-B13A869F3676}" destId="{F720EF08-AEC5-4E86-B9DD-AD9CFE5A07FB}" srcOrd="3" destOrd="0" parTransId="{3AADF227-2E4D-4453-992F-46CD81E9E628}" sibTransId="{AFA4535E-937D-45F1-B0E2-E115DEF84F51}"/>
    <dgm:cxn modelId="{C5DED575-C677-4380-9A74-20EB491B98F8}" srcId="{8A9174CC-FFBA-4761-B868-12B8ABE1F443}" destId="{703408A9-1946-4351-9B34-E58EC4DBB36B}" srcOrd="1" destOrd="0" parTransId="{03F9A1C7-0CD7-4ADF-AB9E-4F6C9E67C6E8}" sibTransId="{72E42650-AAE8-4BF2-A323-82F75FCC77BE}"/>
    <dgm:cxn modelId="{377EEE79-543D-4BDB-8B2E-DDF074EDC877}" srcId="{BB433AF3-1152-4F38-B41B-E611CAE96C88}" destId="{C4DA250C-E0E8-4D7A-8AFE-3EC2C54797C7}" srcOrd="3" destOrd="0" parTransId="{BDDABA57-E9C4-4969-9D9A-9DC89B176029}" sibTransId="{5D21750A-7C3A-4D6E-9713-BBB47276EF3E}"/>
    <dgm:cxn modelId="{28EB5B7C-D9D8-4C18-B64C-E3ACD861FC0C}" srcId="{C4DA250C-E0E8-4D7A-8AFE-3EC2C54797C7}" destId="{03045AEF-FF0A-4348-B951-43B57DCF4CCD}" srcOrd="1" destOrd="0" parTransId="{E4FE9EB7-7D8B-4818-B938-29441C68F0F3}" sibTransId="{8109023D-5544-49EC-9D52-93CC4FE574D4}"/>
    <dgm:cxn modelId="{92FC3D7E-5660-48BA-A77F-6CA14A1B0C1E}" type="presOf" srcId="{F720EF08-AEC5-4E86-B9DD-AD9CFE5A07FB}" destId="{774B4FB8-307F-4C8B-9AB0-D7B338DAA5CD}" srcOrd="0" destOrd="4" presId="urn:microsoft.com/office/officeart/2005/8/layout/matrix2"/>
    <dgm:cxn modelId="{EB92C596-6E71-488B-B34F-66455E947720}" srcId="{BB433AF3-1152-4F38-B41B-E611CAE96C88}" destId="{244DCFF1-10B7-43B7-AFC6-C1891E685C02}" srcOrd="0" destOrd="0" parTransId="{D3EEB6B4-F802-48C9-A26E-55F24CB67EC8}" sibTransId="{C6F725B3-B5B1-4F6C-A798-97CCF5CBEE10}"/>
    <dgm:cxn modelId="{323A3BA7-5909-4B70-85CB-D928B1B80D0A}" type="presOf" srcId="{703408A9-1946-4351-9B34-E58EC4DBB36B}" destId="{2E55B2AA-BE19-43CE-B8B2-9DBEA43B7A76}" srcOrd="0" destOrd="2" presId="urn:microsoft.com/office/officeart/2005/8/layout/matrix2"/>
    <dgm:cxn modelId="{CCA7D5B3-479D-4772-87C7-88287F577F90}" type="presOf" srcId="{D9338FDF-7066-4A1A-B0E1-051668152EB1}" destId="{2E55B2AA-BE19-43CE-B8B2-9DBEA43B7A76}" srcOrd="0" destOrd="1" presId="urn:microsoft.com/office/officeart/2005/8/layout/matrix2"/>
    <dgm:cxn modelId="{2A781CB8-34D2-48CE-AD57-90A54209003A}" type="presOf" srcId="{535122F6-C0A7-4C3C-8B33-7192684218BA}" destId="{B15E7EF6-4F67-47C6-B00E-D4E3AF09B992}" srcOrd="0" destOrd="4" presId="urn:microsoft.com/office/officeart/2005/8/layout/matrix2"/>
    <dgm:cxn modelId="{2B908FBE-F588-4845-A3C3-30C13CA76FF9}" type="presOf" srcId="{3DF3EC7E-CC23-4B1C-888D-2D394F763118}" destId="{56604EF8-E765-4A85-AD34-11E3F48642BF}" srcOrd="0" destOrd="4" presId="urn:microsoft.com/office/officeart/2005/8/layout/matrix2"/>
    <dgm:cxn modelId="{9521BCC7-B6E2-4B87-9A8D-CBDE405A0E7E}" srcId="{C4DA250C-E0E8-4D7A-8AFE-3EC2C54797C7}" destId="{0B3CC5B4-DEEB-425B-93E1-C04D421CFD7E}" srcOrd="2" destOrd="0" parTransId="{D345BCD6-5531-465C-B01C-642DE00219EF}" sibTransId="{11FECEA1-3BD3-45C5-917A-B79920E23491}"/>
    <dgm:cxn modelId="{7B8E64CA-8F8F-4095-AB16-53B77350A9ED}" type="presOf" srcId="{D3AC8B96-B5EA-454D-A57C-B13A869F3676}" destId="{774B4FB8-307F-4C8B-9AB0-D7B338DAA5CD}" srcOrd="0" destOrd="0" presId="urn:microsoft.com/office/officeart/2005/8/layout/matrix2"/>
    <dgm:cxn modelId="{7EF1FBCA-10A1-427D-87A7-CC1B4056D339}" type="presOf" srcId="{03045AEF-FF0A-4348-B951-43B57DCF4CCD}" destId="{56604EF8-E765-4A85-AD34-11E3F48642BF}" srcOrd="0" destOrd="2" presId="urn:microsoft.com/office/officeart/2005/8/layout/matrix2"/>
    <dgm:cxn modelId="{A54C0FD0-624C-41D7-ADA6-D09CAEB028B9}" type="presOf" srcId="{C4DA250C-E0E8-4D7A-8AFE-3EC2C54797C7}" destId="{56604EF8-E765-4A85-AD34-11E3F48642BF}" srcOrd="0" destOrd="0" presId="urn:microsoft.com/office/officeart/2005/8/layout/matrix2"/>
    <dgm:cxn modelId="{C1BFB9D3-AFA3-441F-BF1B-4C0715ED637D}" type="presOf" srcId="{F2D0E20C-6844-476E-9E96-AC6EA7496C82}" destId="{774B4FB8-307F-4C8B-9AB0-D7B338DAA5CD}" srcOrd="0" destOrd="2" presId="urn:microsoft.com/office/officeart/2005/8/layout/matrix2"/>
    <dgm:cxn modelId="{66AE74D8-69A0-41BF-99E5-4018ACA53E7E}" type="presOf" srcId="{29E5220F-900B-426B-A32A-F8A1A21C84FA}" destId="{B15E7EF6-4F67-47C6-B00E-D4E3AF09B992}" srcOrd="0" destOrd="1" presId="urn:microsoft.com/office/officeart/2005/8/layout/matrix2"/>
    <dgm:cxn modelId="{CF32A4E5-E66B-4AC6-A6FA-A180541132D1}" type="presOf" srcId="{74C9A007-5077-43F3-8F2F-A17CE5BDD279}" destId="{56604EF8-E765-4A85-AD34-11E3F48642BF}" srcOrd="0" destOrd="1" presId="urn:microsoft.com/office/officeart/2005/8/layout/matrix2"/>
    <dgm:cxn modelId="{DB9747EA-CD0D-4F06-8870-B846CD3CF50D}" srcId="{BB433AF3-1152-4F38-B41B-E611CAE96C88}" destId="{8A9174CC-FFBA-4761-B868-12B8ABE1F443}" srcOrd="2" destOrd="0" parTransId="{64266EDF-142A-4EC5-8BD7-E85A52F248F2}" sibTransId="{C3AC85AE-0279-4435-AD1A-84ACB75243C9}"/>
    <dgm:cxn modelId="{36108EF6-7318-43C7-AE0E-B23B5DB7C7D1}" type="presOf" srcId="{BB433AF3-1152-4F38-B41B-E611CAE96C88}" destId="{D52B5D75-5B50-41A8-9275-22C2ED5AEB70}" srcOrd="0" destOrd="0" presId="urn:microsoft.com/office/officeart/2005/8/layout/matrix2"/>
    <dgm:cxn modelId="{0CCF945A-2BDC-4A00-A942-B733B8127D12}" type="presParOf" srcId="{D52B5D75-5B50-41A8-9275-22C2ED5AEB70}" destId="{8FD20C6C-E322-44F8-B987-D6A3EE6D6827}" srcOrd="0" destOrd="0" presId="urn:microsoft.com/office/officeart/2005/8/layout/matrix2"/>
    <dgm:cxn modelId="{9B575EB5-8A21-4A25-B1C6-2BEE5EE9A7CF}" type="presParOf" srcId="{D52B5D75-5B50-41A8-9275-22C2ED5AEB70}" destId="{B15E7EF6-4F67-47C6-B00E-D4E3AF09B992}" srcOrd="1" destOrd="0" presId="urn:microsoft.com/office/officeart/2005/8/layout/matrix2"/>
    <dgm:cxn modelId="{DA732207-B888-4145-BB6C-63A24617AA4F}" type="presParOf" srcId="{D52B5D75-5B50-41A8-9275-22C2ED5AEB70}" destId="{774B4FB8-307F-4C8B-9AB0-D7B338DAA5CD}" srcOrd="2" destOrd="0" presId="urn:microsoft.com/office/officeart/2005/8/layout/matrix2"/>
    <dgm:cxn modelId="{954AEB5E-7926-4C89-BE83-51CF964FAD11}" type="presParOf" srcId="{D52B5D75-5B50-41A8-9275-22C2ED5AEB70}" destId="{2E55B2AA-BE19-43CE-B8B2-9DBEA43B7A76}" srcOrd="3" destOrd="0" presId="urn:microsoft.com/office/officeart/2005/8/layout/matrix2"/>
    <dgm:cxn modelId="{4051940F-C463-409B-9406-484F1981FBDA}" type="presParOf" srcId="{D52B5D75-5B50-41A8-9275-22C2ED5AEB70}" destId="{56604EF8-E765-4A85-AD34-11E3F48642BF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D8F67E-7963-4CDC-81AF-37CD54735C7F}" type="doc">
      <dgm:prSet loTypeId="urn:microsoft.com/office/officeart/2005/8/layout/vProcess5" loCatId="process" qsTypeId="urn:microsoft.com/office/officeart/2005/8/quickstyle/simple5#1" qsCatId="simple" csTypeId="urn:microsoft.com/office/officeart/2005/8/colors/accent0_2#1" csCatId="mainScheme" phldr="1"/>
      <dgm:spPr/>
      <dgm:t>
        <a:bodyPr/>
        <a:lstStyle/>
        <a:p>
          <a:endParaRPr lang="en-US"/>
        </a:p>
      </dgm:t>
    </dgm:pt>
    <dgm:pt modelId="{FA60B0D2-9EAC-4037-9393-499476A4E140}">
      <dgm:prSet phldrT="[Text]" custT="1"/>
      <dgm:spPr/>
      <dgm:t>
        <a:bodyPr/>
        <a:lstStyle/>
        <a:p>
          <a:pPr>
            <a:buNone/>
          </a:pPr>
          <a:r>
            <a:rPr lang="en-US" sz="2000" b="1"/>
            <a:t>INTRINSIC CAPACITY</a:t>
          </a:r>
          <a:br>
            <a:rPr lang="en-US" sz="2000"/>
          </a:br>
          <a:r>
            <a:rPr lang="en-US" sz="2000"/>
            <a:t>Physical + cognitive + psychological abilities (Bevilacqua </a:t>
          </a:r>
          <a:r>
            <a:rPr lang="en-US" sz="2000" b="0" i="1" u="none"/>
            <a:t>et al.</a:t>
          </a:r>
          <a:r>
            <a:rPr lang="en-US" sz="2000"/>
            <a:t>, 2022)</a:t>
          </a:r>
        </a:p>
      </dgm:t>
    </dgm:pt>
    <dgm:pt modelId="{6EACD9B8-8629-4ED7-AB6E-DDE8822131AA}" type="parTrans" cxnId="{BEAD095B-2F94-4851-9847-43874C1492E2}">
      <dgm:prSet/>
      <dgm:spPr/>
      <dgm:t>
        <a:bodyPr/>
        <a:lstStyle/>
        <a:p>
          <a:endParaRPr lang="en-US"/>
        </a:p>
      </dgm:t>
    </dgm:pt>
    <dgm:pt modelId="{ECDEB96C-30D5-4330-9DB8-90D912921BED}" type="sibTrans" cxnId="{BEAD095B-2F94-4851-9847-43874C1492E2}">
      <dgm:prSet/>
      <dgm:spPr/>
      <dgm:t>
        <a:bodyPr/>
        <a:lstStyle/>
        <a:p>
          <a:endParaRPr lang="en-US"/>
        </a:p>
      </dgm:t>
    </dgm:pt>
    <dgm:pt modelId="{21E34CCF-13E6-4F91-80F5-697000A4DA38}">
      <dgm:prSet custT="1"/>
      <dgm:spPr/>
      <dgm:t>
        <a:bodyPr/>
        <a:lstStyle/>
        <a:p>
          <a:pPr>
            <a:buNone/>
          </a:pPr>
          <a:r>
            <a:rPr lang="en-US" sz="2000" b="1"/>
            <a:t>SUPPORTIVE ENVIRONMENT</a:t>
          </a:r>
          <a:br>
            <a:rPr lang="en-US" sz="2000"/>
          </a:br>
          <a:r>
            <a:rPr lang="en-US" sz="2000"/>
            <a:t>Home + community + relationships + accessible services (</a:t>
          </a:r>
          <a:r>
            <a:rPr lang="en-US" sz="2000" err="1"/>
            <a:t>Regenmortel</a:t>
          </a:r>
          <a:r>
            <a:rPr lang="en-US" sz="2000"/>
            <a:t> and Witte, 2023)</a:t>
          </a:r>
        </a:p>
      </dgm:t>
    </dgm:pt>
    <dgm:pt modelId="{60766489-2223-4CF6-AE3D-20DCA3994617}" type="parTrans" cxnId="{780661A5-5EB6-428C-8B41-C2FA85BBDD3B}">
      <dgm:prSet/>
      <dgm:spPr/>
      <dgm:t>
        <a:bodyPr/>
        <a:lstStyle/>
        <a:p>
          <a:endParaRPr lang="en-US"/>
        </a:p>
      </dgm:t>
    </dgm:pt>
    <dgm:pt modelId="{81D3E494-6C12-4785-B7F7-037EDD20B1AF}" type="sibTrans" cxnId="{780661A5-5EB6-428C-8B41-C2FA85BBDD3B}">
      <dgm:prSet/>
      <dgm:spPr/>
      <dgm:t>
        <a:bodyPr/>
        <a:lstStyle/>
        <a:p>
          <a:endParaRPr lang="en-US"/>
        </a:p>
      </dgm:t>
    </dgm:pt>
    <dgm:pt modelId="{02FC53DF-C035-4403-8BD0-BAED3F488794}">
      <dgm:prSet custT="1"/>
      <dgm:spPr/>
      <dgm:t>
        <a:bodyPr/>
        <a:lstStyle/>
        <a:p>
          <a:pPr>
            <a:buNone/>
          </a:pPr>
          <a:r>
            <a:rPr lang="en-US" sz="2000" b="1"/>
            <a:t>FUNCTIONAL ABILITY</a:t>
          </a:r>
          <a:br>
            <a:rPr lang="en-US" sz="2000" b="1"/>
          </a:br>
          <a:r>
            <a:rPr lang="en-US" sz="2000" b="1"/>
            <a:t>What the person is actually able to do </a:t>
          </a:r>
          <a:r>
            <a:rPr lang="en-US" sz="2000"/>
            <a:t>(</a:t>
          </a:r>
          <a:r>
            <a:rPr lang="en-US" sz="2000" i="0"/>
            <a:t>Wang </a:t>
          </a:r>
          <a:r>
            <a:rPr lang="en-US" sz="2000" b="0" i="0" u="none"/>
            <a:t>et al.</a:t>
          </a:r>
          <a:r>
            <a:rPr lang="en-US" sz="2000" i="0"/>
            <a:t>, 2026;  </a:t>
          </a:r>
          <a:r>
            <a:rPr lang="en-US" sz="2000" err="1"/>
            <a:t>Vettriselvan</a:t>
          </a:r>
          <a:r>
            <a:rPr lang="en-US" sz="2000"/>
            <a:t> </a:t>
          </a:r>
          <a:r>
            <a:rPr lang="en-US" sz="2000" b="0" i="1" u="none"/>
            <a:t>et al.</a:t>
          </a:r>
          <a:r>
            <a:rPr lang="en-US" sz="2000"/>
            <a:t>, 2026)</a:t>
          </a:r>
          <a:endParaRPr lang="en-US" sz="2000" b="1" i="0"/>
        </a:p>
      </dgm:t>
    </dgm:pt>
    <dgm:pt modelId="{16D2196A-12A7-4D09-8454-2814EB069B44}" type="parTrans" cxnId="{680D7324-C713-41D8-AEAF-8AF68A12D495}">
      <dgm:prSet/>
      <dgm:spPr/>
      <dgm:t>
        <a:bodyPr/>
        <a:lstStyle/>
        <a:p>
          <a:endParaRPr lang="en-US"/>
        </a:p>
      </dgm:t>
    </dgm:pt>
    <dgm:pt modelId="{5D127057-31BD-46E2-9456-B818DA557DD6}" type="sibTrans" cxnId="{680D7324-C713-41D8-AEAF-8AF68A12D495}">
      <dgm:prSet/>
      <dgm:spPr/>
      <dgm:t>
        <a:bodyPr/>
        <a:lstStyle/>
        <a:p>
          <a:endParaRPr lang="en-US"/>
        </a:p>
      </dgm:t>
    </dgm:pt>
    <dgm:pt modelId="{A4185C53-72E0-4554-BA9D-E69683D16C44}">
      <dgm:prSet custT="1"/>
      <dgm:spPr/>
      <dgm:t>
        <a:bodyPr/>
        <a:lstStyle/>
        <a:p>
          <a:pPr>
            <a:buNone/>
          </a:pPr>
          <a:r>
            <a:rPr lang="en-US" sz="2000" b="1"/>
            <a:t>INDEPENDENCE AND PARTICIPATION </a:t>
          </a:r>
          <a:r>
            <a:rPr lang="en-US" sz="2000"/>
            <a:t>(Taylor </a:t>
          </a:r>
          <a:r>
            <a:rPr lang="en-US" sz="2000" b="0" i="1" u="none"/>
            <a:t>et al.</a:t>
          </a:r>
          <a:r>
            <a:rPr lang="en-US" sz="2000"/>
            <a:t>, 2025)</a:t>
          </a:r>
          <a:endParaRPr lang="en-US" sz="2000" b="1"/>
        </a:p>
      </dgm:t>
    </dgm:pt>
    <dgm:pt modelId="{0B3E7921-9C3C-4EEA-8470-768714468423}" type="parTrans" cxnId="{E7AB097E-95B9-47E7-81F2-0091D8A98F2C}">
      <dgm:prSet/>
      <dgm:spPr/>
      <dgm:t>
        <a:bodyPr/>
        <a:lstStyle/>
        <a:p>
          <a:endParaRPr lang="en-US"/>
        </a:p>
      </dgm:t>
    </dgm:pt>
    <dgm:pt modelId="{0BB5FD95-0A85-4807-BB3A-558C5181E99E}" type="sibTrans" cxnId="{E7AB097E-95B9-47E7-81F2-0091D8A98F2C}">
      <dgm:prSet/>
      <dgm:spPr/>
      <dgm:t>
        <a:bodyPr/>
        <a:lstStyle/>
        <a:p>
          <a:endParaRPr lang="en-US"/>
        </a:p>
      </dgm:t>
    </dgm:pt>
    <dgm:pt modelId="{5546FE70-DD6A-4059-B57D-A2BCCC4FCF12}" type="pres">
      <dgm:prSet presAssocID="{22D8F67E-7963-4CDC-81AF-37CD54735C7F}" presName="outerComposite" presStyleCnt="0">
        <dgm:presLayoutVars>
          <dgm:chMax val="5"/>
          <dgm:dir/>
          <dgm:resizeHandles val="exact"/>
        </dgm:presLayoutVars>
      </dgm:prSet>
      <dgm:spPr/>
    </dgm:pt>
    <dgm:pt modelId="{F2A697D1-A9A8-4058-B9CE-058A7F90D3B3}" type="pres">
      <dgm:prSet presAssocID="{22D8F67E-7963-4CDC-81AF-37CD54735C7F}" presName="dummyMaxCanvas" presStyleCnt="0">
        <dgm:presLayoutVars/>
      </dgm:prSet>
      <dgm:spPr/>
    </dgm:pt>
    <dgm:pt modelId="{31F4FBAF-FA3C-4B2E-AC26-DA2DDC173E15}" type="pres">
      <dgm:prSet presAssocID="{22D8F67E-7963-4CDC-81AF-37CD54735C7F}" presName="FourNodes_1" presStyleLbl="node1" presStyleIdx="0" presStyleCnt="4">
        <dgm:presLayoutVars>
          <dgm:bulletEnabled val="1"/>
        </dgm:presLayoutVars>
      </dgm:prSet>
      <dgm:spPr/>
    </dgm:pt>
    <dgm:pt modelId="{D6845AFF-96E8-4246-8150-A403457E6517}" type="pres">
      <dgm:prSet presAssocID="{22D8F67E-7963-4CDC-81AF-37CD54735C7F}" presName="FourNodes_2" presStyleLbl="node1" presStyleIdx="1" presStyleCnt="4">
        <dgm:presLayoutVars>
          <dgm:bulletEnabled val="1"/>
        </dgm:presLayoutVars>
      </dgm:prSet>
      <dgm:spPr/>
    </dgm:pt>
    <dgm:pt modelId="{12462497-3C3D-41DA-927E-15B07AC21B53}" type="pres">
      <dgm:prSet presAssocID="{22D8F67E-7963-4CDC-81AF-37CD54735C7F}" presName="FourNodes_3" presStyleLbl="node1" presStyleIdx="2" presStyleCnt="4">
        <dgm:presLayoutVars>
          <dgm:bulletEnabled val="1"/>
        </dgm:presLayoutVars>
      </dgm:prSet>
      <dgm:spPr/>
    </dgm:pt>
    <dgm:pt modelId="{FE612C81-8C8F-4980-BAA1-5F55FE871FC1}" type="pres">
      <dgm:prSet presAssocID="{22D8F67E-7963-4CDC-81AF-37CD54735C7F}" presName="FourNodes_4" presStyleLbl="node1" presStyleIdx="3" presStyleCnt="4">
        <dgm:presLayoutVars>
          <dgm:bulletEnabled val="1"/>
        </dgm:presLayoutVars>
      </dgm:prSet>
      <dgm:spPr/>
    </dgm:pt>
    <dgm:pt modelId="{38C50244-89B5-4963-93BD-212C759EF6E0}" type="pres">
      <dgm:prSet presAssocID="{22D8F67E-7963-4CDC-81AF-37CD54735C7F}" presName="FourConn_1-2" presStyleLbl="fgAccFollowNode1" presStyleIdx="0" presStyleCnt="3">
        <dgm:presLayoutVars>
          <dgm:bulletEnabled val="1"/>
        </dgm:presLayoutVars>
      </dgm:prSet>
      <dgm:spPr/>
    </dgm:pt>
    <dgm:pt modelId="{72C94964-D529-4A51-9EB9-F357C717F1B8}" type="pres">
      <dgm:prSet presAssocID="{22D8F67E-7963-4CDC-81AF-37CD54735C7F}" presName="FourConn_2-3" presStyleLbl="fgAccFollowNode1" presStyleIdx="1" presStyleCnt="3">
        <dgm:presLayoutVars>
          <dgm:bulletEnabled val="1"/>
        </dgm:presLayoutVars>
      </dgm:prSet>
      <dgm:spPr/>
    </dgm:pt>
    <dgm:pt modelId="{49A11A7D-3001-42ED-A47E-120F3D3B5E74}" type="pres">
      <dgm:prSet presAssocID="{22D8F67E-7963-4CDC-81AF-37CD54735C7F}" presName="FourConn_3-4" presStyleLbl="fgAccFollowNode1" presStyleIdx="2" presStyleCnt="3">
        <dgm:presLayoutVars>
          <dgm:bulletEnabled val="1"/>
        </dgm:presLayoutVars>
      </dgm:prSet>
      <dgm:spPr/>
    </dgm:pt>
    <dgm:pt modelId="{F52F1CA7-96BC-4CB9-97B2-5F86948596A6}" type="pres">
      <dgm:prSet presAssocID="{22D8F67E-7963-4CDC-81AF-37CD54735C7F}" presName="FourNodes_1_text" presStyleLbl="node1" presStyleIdx="3" presStyleCnt="4">
        <dgm:presLayoutVars>
          <dgm:bulletEnabled val="1"/>
        </dgm:presLayoutVars>
      </dgm:prSet>
      <dgm:spPr/>
    </dgm:pt>
    <dgm:pt modelId="{4649F26A-AE35-49B3-923E-E3BB46A7F995}" type="pres">
      <dgm:prSet presAssocID="{22D8F67E-7963-4CDC-81AF-37CD54735C7F}" presName="FourNodes_2_text" presStyleLbl="node1" presStyleIdx="3" presStyleCnt="4">
        <dgm:presLayoutVars>
          <dgm:bulletEnabled val="1"/>
        </dgm:presLayoutVars>
      </dgm:prSet>
      <dgm:spPr/>
    </dgm:pt>
    <dgm:pt modelId="{99D7A6C0-A366-4E2D-9790-B0D73C572F37}" type="pres">
      <dgm:prSet presAssocID="{22D8F67E-7963-4CDC-81AF-37CD54735C7F}" presName="FourNodes_3_text" presStyleLbl="node1" presStyleIdx="3" presStyleCnt="4">
        <dgm:presLayoutVars>
          <dgm:bulletEnabled val="1"/>
        </dgm:presLayoutVars>
      </dgm:prSet>
      <dgm:spPr/>
    </dgm:pt>
    <dgm:pt modelId="{226303AF-858D-4041-9549-5AADB61E13AE}" type="pres">
      <dgm:prSet presAssocID="{22D8F67E-7963-4CDC-81AF-37CD54735C7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80D7324-C713-41D8-AEAF-8AF68A12D495}" srcId="{22D8F67E-7963-4CDC-81AF-37CD54735C7F}" destId="{02FC53DF-C035-4403-8BD0-BAED3F488794}" srcOrd="2" destOrd="0" parTransId="{16D2196A-12A7-4D09-8454-2814EB069B44}" sibTransId="{5D127057-31BD-46E2-9456-B818DA557DD6}"/>
    <dgm:cxn modelId="{BEAD095B-2F94-4851-9847-43874C1492E2}" srcId="{22D8F67E-7963-4CDC-81AF-37CD54735C7F}" destId="{FA60B0D2-9EAC-4037-9393-499476A4E140}" srcOrd="0" destOrd="0" parTransId="{6EACD9B8-8629-4ED7-AB6E-DDE8822131AA}" sibTransId="{ECDEB96C-30D5-4330-9DB8-90D912921BED}"/>
    <dgm:cxn modelId="{65C1F274-4A39-4024-AC39-DA02124271D9}" type="presOf" srcId="{5D127057-31BD-46E2-9456-B818DA557DD6}" destId="{49A11A7D-3001-42ED-A47E-120F3D3B5E74}" srcOrd="0" destOrd="0" presId="urn:microsoft.com/office/officeart/2005/8/layout/vProcess5"/>
    <dgm:cxn modelId="{37C52C77-F004-4BF1-8274-7724FFAD0D09}" type="presOf" srcId="{A4185C53-72E0-4554-BA9D-E69683D16C44}" destId="{226303AF-858D-4041-9549-5AADB61E13AE}" srcOrd="1" destOrd="0" presId="urn:microsoft.com/office/officeart/2005/8/layout/vProcess5"/>
    <dgm:cxn modelId="{40CFAF7A-CC88-4221-B42C-36D427EB1864}" type="presOf" srcId="{A4185C53-72E0-4554-BA9D-E69683D16C44}" destId="{FE612C81-8C8F-4980-BAA1-5F55FE871FC1}" srcOrd="0" destOrd="0" presId="urn:microsoft.com/office/officeart/2005/8/layout/vProcess5"/>
    <dgm:cxn modelId="{E7AB097E-95B9-47E7-81F2-0091D8A98F2C}" srcId="{22D8F67E-7963-4CDC-81AF-37CD54735C7F}" destId="{A4185C53-72E0-4554-BA9D-E69683D16C44}" srcOrd="3" destOrd="0" parTransId="{0B3E7921-9C3C-4EEA-8470-768714468423}" sibTransId="{0BB5FD95-0A85-4807-BB3A-558C5181E99E}"/>
    <dgm:cxn modelId="{2C588E98-B7EF-431A-9BD7-3AD6A9D341DA}" type="presOf" srcId="{22D8F67E-7963-4CDC-81AF-37CD54735C7F}" destId="{5546FE70-DD6A-4059-B57D-A2BCCC4FCF12}" srcOrd="0" destOrd="0" presId="urn:microsoft.com/office/officeart/2005/8/layout/vProcess5"/>
    <dgm:cxn modelId="{FC1F94A1-10BA-49C5-B437-D9D17A926835}" type="presOf" srcId="{02FC53DF-C035-4403-8BD0-BAED3F488794}" destId="{12462497-3C3D-41DA-927E-15B07AC21B53}" srcOrd="0" destOrd="0" presId="urn:microsoft.com/office/officeart/2005/8/layout/vProcess5"/>
    <dgm:cxn modelId="{780661A5-5EB6-428C-8B41-C2FA85BBDD3B}" srcId="{22D8F67E-7963-4CDC-81AF-37CD54735C7F}" destId="{21E34CCF-13E6-4F91-80F5-697000A4DA38}" srcOrd="1" destOrd="0" parTransId="{60766489-2223-4CF6-AE3D-20DCA3994617}" sibTransId="{81D3E494-6C12-4785-B7F7-037EDD20B1AF}"/>
    <dgm:cxn modelId="{7CFCC6B2-7606-469F-9127-6A805036C405}" type="presOf" srcId="{ECDEB96C-30D5-4330-9DB8-90D912921BED}" destId="{38C50244-89B5-4963-93BD-212C759EF6E0}" srcOrd="0" destOrd="0" presId="urn:microsoft.com/office/officeart/2005/8/layout/vProcess5"/>
    <dgm:cxn modelId="{88199EC1-9087-4E24-BAE0-4CA1E499EA7A}" type="presOf" srcId="{21E34CCF-13E6-4F91-80F5-697000A4DA38}" destId="{4649F26A-AE35-49B3-923E-E3BB46A7F995}" srcOrd="1" destOrd="0" presId="urn:microsoft.com/office/officeart/2005/8/layout/vProcess5"/>
    <dgm:cxn modelId="{2C8D54D9-3F53-4A4A-97B0-517F64C5F74A}" type="presOf" srcId="{02FC53DF-C035-4403-8BD0-BAED3F488794}" destId="{99D7A6C0-A366-4E2D-9790-B0D73C572F37}" srcOrd="1" destOrd="0" presId="urn:microsoft.com/office/officeart/2005/8/layout/vProcess5"/>
    <dgm:cxn modelId="{ECE372E5-E942-4B60-8412-8F5C5FA265F3}" type="presOf" srcId="{81D3E494-6C12-4785-B7F7-037EDD20B1AF}" destId="{72C94964-D529-4A51-9EB9-F357C717F1B8}" srcOrd="0" destOrd="0" presId="urn:microsoft.com/office/officeart/2005/8/layout/vProcess5"/>
    <dgm:cxn modelId="{25C3B8E8-EE83-46EB-A267-0199293EA31A}" type="presOf" srcId="{FA60B0D2-9EAC-4037-9393-499476A4E140}" destId="{F52F1CA7-96BC-4CB9-97B2-5F86948596A6}" srcOrd="1" destOrd="0" presId="urn:microsoft.com/office/officeart/2005/8/layout/vProcess5"/>
    <dgm:cxn modelId="{F16AF0F2-1EA1-4E04-BA89-22B4E2140E4D}" type="presOf" srcId="{FA60B0D2-9EAC-4037-9393-499476A4E140}" destId="{31F4FBAF-FA3C-4B2E-AC26-DA2DDC173E15}" srcOrd="0" destOrd="0" presId="urn:microsoft.com/office/officeart/2005/8/layout/vProcess5"/>
    <dgm:cxn modelId="{CF0E64F8-F741-4911-B6E6-D4F1A8B8FFC2}" type="presOf" srcId="{21E34CCF-13E6-4F91-80F5-697000A4DA38}" destId="{D6845AFF-96E8-4246-8150-A403457E6517}" srcOrd="0" destOrd="0" presId="urn:microsoft.com/office/officeart/2005/8/layout/vProcess5"/>
    <dgm:cxn modelId="{1A0F0F97-A317-481B-B02D-2DE593F8E5EF}" type="presParOf" srcId="{5546FE70-DD6A-4059-B57D-A2BCCC4FCF12}" destId="{F2A697D1-A9A8-4058-B9CE-058A7F90D3B3}" srcOrd="0" destOrd="0" presId="urn:microsoft.com/office/officeart/2005/8/layout/vProcess5"/>
    <dgm:cxn modelId="{AD94C8FC-D893-4DE8-9A53-E86994CEFDF9}" type="presParOf" srcId="{5546FE70-DD6A-4059-B57D-A2BCCC4FCF12}" destId="{31F4FBAF-FA3C-4B2E-AC26-DA2DDC173E15}" srcOrd="1" destOrd="0" presId="urn:microsoft.com/office/officeart/2005/8/layout/vProcess5"/>
    <dgm:cxn modelId="{41A808F7-5FEE-40C3-949E-4F55BAA8DC7F}" type="presParOf" srcId="{5546FE70-DD6A-4059-B57D-A2BCCC4FCF12}" destId="{D6845AFF-96E8-4246-8150-A403457E6517}" srcOrd="2" destOrd="0" presId="urn:microsoft.com/office/officeart/2005/8/layout/vProcess5"/>
    <dgm:cxn modelId="{CD538AA8-E131-405C-B519-D53A59817243}" type="presParOf" srcId="{5546FE70-DD6A-4059-B57D-A2BCCC4FCF12}" destId="{12462497-3C3D-41DA-927E-15B07AC21B53}" srcOrd="3" destOrd="0" presId="urn:microsoft.com/office/officeart/2005/8/layout/vProcess5"/>
    <dgm:cxn modelId="{C889F5B2-3C53-41C8-AF63-32EC8F528BFF}" type="presParOf" srcId="{5546FE70-DD6A-4059-B57D-A2BCCC4FCF12}" destId="{FE612C81-8C8F-4980-BAA1-5F55FE871FC1}" srcOrd="4" destOrd="0" presId="urn:microsoft.com/office/officeart/2005/8/layout/vProcess5"/>
    <dgm:cxn modelId="{8D4ED269-482E-473A-8CA7-567BDDDB3247}" type="presParOf" srcId="{5546FE70-DD6A-4059-B57D-A2BCCC4FCF12}" destId="{38C50244-89B5-4963-93BD-212C759EF6E0}" srcOrd="5" destOrd="0" presId="urn:microsoft.com/office/officeart/2005/8/layout/vProcess5"/>
    <dgm:cxn modelId="{C200A00B-3EFE-4474-BC21-08E6CAB64A3A}" type="presParOf" srcId="{5546FE70-DD6A-4059-B57D-A2BCCC4FCF12}" destId="{72C94964-D529-4A51-9EB9-F357C717F1B8}" srcOrd="6" destOrd="0" presId="urn:microsoft.com/office/officeart/2005/8/layout/vProcess5"/>
    <dgm:cxn modelId="{6C4146F9-58AE-4819-8408-211AB4DA9E57}" type="presParOf" srcId="{5546FE70-DD6A-4059-B57D-A2BCCC4FCF12}" destId="{49A11A7D-3001-42ED-A47E-120F3D3B5E74}" srcOrd="7" destOrd="0" presId="urn:microsoft.com/office/officeart/2005/8/layout/vProcess5"/>
    <dgm:cxn modelId="{FCB70718-3AA2-4828-98E8-637C988819C4}" type="presParOf" srcId="{5546FE70-DD6A-4059-B57D-A2BCCC4FCF12}" destId="{F52F1CA7-96BC-4CB9-97B2-5F86948596A6}" srcOrd="8" destOrd="0" presId="urn:microsoft.com/office/officeart/2005/8/layout/vProcess5"/>
    <dgm:cxn modelId="{78B89251-C1F8-4694-B091-34171CA14A96}" type="presParOf" srcId="{5546FE70-DD6A-4059-B57D-A2BCCC4FCF12}" destId="{4649F26A-AE35-49B3-923E-E3BB46A7F995}" srcOrd="9" destOrd="0" presId="urn:microsoft.com/office/officeart/2005/8/layout/vProcess5"/>
    <dgm:cxn modelId="{781CB6E6-913A-433B-8B01-0C3D4BCFCDFA}" type="presParOf" srcId="{5546FE70-DD6A-4059-B57D-A2BCCC4FCF12}" destId="{99D7A6C0-A366-4E2D-9790-B0D73C572F37}" srcOrd="10" destOrd="0" presId="urn:microsoft.com/office/officeart/2005/8/layout/vProcess5"/>
    <dgm:cxn modelId="{797AD47E-0A46-4A66-B9C9-861CA44B0EEA}" type="presParOf" srcId="{5546FE70-DD6A-4059-B57D-A2BCCC4FCF12}" destId="{226303AF-858D-4041-9549-5AADB61E13A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53C769-386F-48ED-B211-9927AD2A29B3}" type="doc">
      <dgm:prSet loTypeId="urn:microsoft.com/office/officeart/2009/3/layout/PlusandMinus" loCatId="relationship" qsTypeId="urn:microsoft.com/office/officeart/2005/8/quickstyle/simple1#3" qsCatId="simple" csTypeId="urn:microsoft.com/office/officeart/2005/8/colors/accent0_3#1" csCatId="mainScheme" phldr="1"/>
      <dgm:spPr/>
      <dgm:t>
        <a:bodyPr/>
        <a:lstStyle/>
        <a:p>
          <a:endParaRPr lang="en-US"/>
        </a:p>
      </dgm:t>
    </dgm:pt>
    <dgm:pt modelId="{6AD9DC4D-A925-45FF-BCB7-C88C665052BD}">
      <dgm:prSet phldrT="[Text]"/>
      <dgm:spPr/>
      <dgm:t>
        <a:bodyPr/>
        <a:lstStyle/>
        <a:p>
          <a:pPr>
            <a:buNone/>
          </a:pPr>
          <a:r>
            <a:rPr lang="en-US"/>
            <a:t>Challenges passive views of later life</a:t>
          </a:r>
        </a:p>
      </dgm:t>
    </dgm:pt>
    <dgm:pt modelId="{8E5CE3EE-C780-4B5D-80BF-5BE598BA010D}" type="parTrans" cxnId="{31E0CDBB-F9DB-447C-870A-A8AB418B9320}">
      <dgm:prSet/>
      <dgm:spPr/>
      <dgm:t>
        <a:bodyPr/>
        <a:lstStyle/>
        <a:p>
          <a:endParaRPr lang="en-US"/>
        </a:p>
      </dgm:t>
    </dgm:pt>
    <dgm:pt modelId="{AE28AAD7-881F-400A-AB85-C40ACF9B5217}" type="sibTrans" cxnId="{31E0CDBB-F9DB-447C-870A-A8AB418B9320}">
      <dgm:prSet/>
      <dgm:spPr/>
      <dgm:t>
        <a:bodyPr/>
        <a:lstStyle/>
        <a:p>
          <a:endParaRPr lang="en-US"/>
        </a:p>
      </dgm:t>
    </dgm:pt>
    <dgm:pt modelId="{60AC0EBD-958F-4834-B481-F526080BA155}">
      <dgm:prSet phldrT="[Text]"/>
      <dgm:spPr/>
      <dgm:t>
        <a:bodyPr/>
        <a:lstStyle/>
        <a:p>
          <a:pPr>
            <a:buNone/>
          </a:pPr>
          <a:r>
            <a:rPr lang="en-US"/>
            <a:t>Can imply that “more activity = better ageing”; preferences, health and culture differ.</a:t>
          </a:r>
        </a:p>
      </dgm:t>
    </dgm:pt>
    <dgm:pt modelId="{64EA63A4-2E43-4E3F-8516-C0333F6805E6}" type="parTrans" cxnId="{2373DEE8-AE59-4CDB-94C3-B9666A2D52BC}">
      <dgm:prSet/>
      <dgm:spPr/>
      <dgm:t>
        <a:bodyPr/>
        <a:lstStyle/>
        <a:p>
          <a:endParaRPr lang="en-US"/>
        </a:p>
      </dgm:t>
    </dgm:pt>
    <dgm:pt modelId="{08139793-D104-48F5-9672-CB0673F0F82A}" type="sibTrans" cxnId="{2373DEE8-AE59-4CDB-94C3-B9666A2D52BC}">
      <dgm:prSet/>
      <dgm:spPr/>
      <dgm:t>
        <a:bodyPr/>
        <a:lstStyle/>
        <a:p>
          <a:endParaRPr lang="en-US"/>
        </a:p>
      </dgm:t>
    </dgm:pt>
    <dgm:pt modelId="{9667296C-BC88-4851-BAB2-224D012E8453}" type="pres">
      <dgm:prSet presAssocID="{D953C769-386F-48ED-B211-9927AD2A29B3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</dgm:pt>
    <dgm:pt modelId="{9CF23992-CB91-4D5B-ABC3-B6988AFDB574}" type="pres">
      <dgm:prSet presAssocID="{D953C769-386F-48ED-B211-9927AD2A29B3}" presName="Background" presStyleLbl="bgImgPlace1" presStyleIdx="0" presStyleCnt="1"/>
      <dgm:spPr/>
    </dgm:pt>
    <dgm:pt modelId="{5D34828D-2B2C-48A3-8B6B-EFFD43F96399}" type="pres">
      <dgm:prSet presAssocID="{D953C769-386F-48ED-B211-9927AD2A29B3}" presName="ParentText1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5E264DEE-26A2-49B1-B8A5-4799FE15F599}" type="pres">
      <dgm:prSet presAssocID="{D953C769-386F-48ED-B211-9927AD2A29B3}" presName="ParentText2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DD7EAC2A-C5C4-4DFF-81FE-87C95B9D1794}" type="pres">
      <dgm:prSet presAssocID="{D953C769-386F-48ED-B211-9927AD2A29B3}" presName="Plus" presStyleLbl="alignNode1" presStyleIdx="0" presStyleCnt="2"/>
      <dgm:spPr/>
    </dgm:pt>
    <dgm:pt modelId="{6405E20A-CD7A-4B22-9E8E-419F85E2E5DA}" type="pres">
      <dgm:prSet presAssocID="{D953C769-386F-48ED-B211-9927AD2A29B3}" presName="Minus" presStyleLbl="alignNode1" presStyleIdx="1" presStyleCnt="2"/>
      <dgm:spPr/>
    </dgm:pt>
    <dgm:pt modelId="{88BC11D7-588E-486D-A60A-BE66DFEB806C}" type="pres">
      <dgm:prSet presAssocID="{D953C769-386F-48ED-B211-9927AD2A29B3}" presName="Divider" presStyleLbl="parChTrans1D1" presStyleIdx="0" presStyleCnt="1"/>
      <dgm:spPr/>
    </dgm:pt>
  </dgm:ptLst>
  <dgm:cxnLst>
    <dgm:cxn modelId="{CD7EEB5B-7B28-4452-ABEE-856E92C8EA37}" type="presOf" srcId="{6AD9DC4D-A925-45FF-BCB7-C88C665052BD}" destId="{5D34828D-2B2C-48A3-8B6B-EFFD43F96399}" srcOrd="0" destOrd="0" presId="urn:microsoft.com/office/officeart/2009/3/layout/PlusandMinus"/>
    <dgm:cxn modelId="{070F218D-6465-4397-B8CF-65A1A40BCB13}" type="presOf" srcId="{D953C769-386F-48ED-B211-9927AD2A29B3}" destId="{9667296C-BC88-4851-BAB2-224D012E8453}" srcOrd="0" destOrd="0" presId="urn:microsoft.com/office/officeart/2009/3/layout/PlusandMinus"/>
    <dgm:cxn modelId="{31E0CDBB-F9DB-447C-870A-A8AB418B9320}" srcId="{D953C769-386F-48ED-B211-9927AD2A29B3}" destId="{6AD9DC4D-A925-45FF-BCB7-C88C665052BD}" srcOrd="0" destOrd="0" parTransId="{8E5CE3EE-C780-4B5D-80BF-5BE598BA010D}" sibTransId="{AE28AAD7-881F-400A-AB85-C40ACF9B5217}"/>
    <dgm:cxn modelId="{A3FD65DE-06F5-45CE-81BB-0AE4DDA24192}" type="presOf" srcId="{60AC0EBD-958F-4834-B481-F526080BA155}" destId="{5E264DEE-26A2-49B1-B8A5-4799FE15F599}" srcOrd="0" destOrd="0" presId="urn:microsoft.com/office/officeart/2009/3/layout/PlusandMinus"/>
    <dgm:cxn modelId="{2373DEE8-AE59-4CDB-94C3-B9666A2D52BC}" srcId="{D953C769-386F-48ED-B211-9927AD2A29B3}" destId="{60AC0EBD-958F-4834-B481-F526080BA155}" srcOrd="1" destOrd="0" parTransId="{64EA63A4-2E43-4E3F-8516-C0333F6805E6}" sibTransId="{08139793-D104-48F5-9672-CB0673F0F82A}"/>
    <dgm:cxn modelId="{B313B5E9-661D-44D5-A5D6-01DBEE98ACFF}" type="presParOf" srcId="{9667296C-BC88-4851-BAB2-224D012E8453}" destId="{9CF23992-CB91-4D5B-ABC3-B6988AFDB574}" srcOrd="0" destOrd="0" presId="urn:microsoft.com/office/officeart/2009/3/layout/PlusandMinus"/>
    <dgm:cxn modelId="{3389621A-7A0A-490D-A8B5-2E0DB63A71F4}" type="presParOf" srcId="{9667296C-BC88-4851-BAB2-224D012E8453}" destId="{5D34828D-2B2C-48A3-8B6B-EFFD43F96399}" srcOrd="1" destOrd="0" presId="urn:microsoft.com/office/officeart/2009/3/layout/PlusandMinus"/>
    <dgm:cxn modelId="{1071CAEE-4E0A-4E11-82C9-E2EE67445026}" type="presParOf" srcId="{9667296C-BC88-4851-BAB2-224D012E8453}" destId="{5E264DEE-26A2-49B1-B8A5-4799FE15F599}" srcOrd="2" destOrd="0" presId="urn:microsoft.com/office/officeart/2009/3/layout/PlusandMinus"/>
    <dgm:cxn modelId="{6B380080-4A80-4566-971D-E8CC299F4FC3}" type="presParOf" srcId="{9667296C-BC88-4851-BAB2-224D012E8453}" destId="{DD7EAC2A-C5C4-4DFF-81FE-87C95B9D1794}" srcOrd="3" destOrd="0" presId="urn:microsoft.com/office/officeart/2009/3/layout/PlusandMinus"/>
    <dgm:cxn modelId="{5D440509-5E51-49C5-843F-9A7D3AD9687B}" type="presParOf" srcId="{9667296C-BC88-4851-BAB2-224D012E8453}" destId="{6405E20A-CD7A-4B22-9E8E-419F85E2E5DA}" srcOrd="4" destOrd="0" presId="urn:microsoft.com/office/officeart/2009/3/layout/PlusandMinus"/>
    <dgm:cxn modelId="{1D924622-14E3-4069-960B-760AD5A23677}" type="presParOf" srcId="{9667296C-BC88-4851-BAB2-224D012E8453}" destId="{88BC11D7-588E-486D-A60A-BE66DFEB806C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53C769-386F-48ED-B211-9927AD2A29B3}" type="doc">
      <dgm:prSet loTypeId="urn:microsoft.com/office/officeart/2009/3/layout/PlusandMinus" loCatId="relationship" qsTypeId="urn:microsoft.com/office/officeart/2005/8/quickstyle/simple1#4" qsCatId="simple" csTypeId="urn:microsoft.com/office/officeart/2005/8/colors/accent0_3#2" csCatId="mainScheme" phldr="1"/>
      <dgm:spPr/>
      <dgm:t>
        <a:bodyPr/>
        <a:lstStyle/>
        <a:p>
          <a:endParaRPr lang="en-US"/>
        </a:p>
      </dgm:t>
    </dgm:pt>
    <dgm:pt modelId="{6AD9DC4D-A925-45FF-BCB7-C88C665052BD}">
      <dgm:prSet phldrT="[Text]"/>
      <dgm:spPr/>
      <dgm:t>
        <a:bodyPr/>
        <a:lstStyle/>
        <a:p>
          <a:pPr>
            <a:buNone/>
          </a:pPr>
          <a:r>
            <a:rPr lang="en-US"/>
            <a:t>Protects identity, familiarity and personal choice</a:t>
          </a:r>
        </a:p>
      </dgm:t>
    </dgm:pt>
    <dgm:pt modelId="{8E5CE3EE-C780-4B5D-80BF-5BE598BA010D}" type="parTrans" cxnId="{31E0CDBB-F9DB-447C-870A-A8AB418B9320}">
      <dgm:prSet/>
      <dgm:spPr/>
      <dgm:t>
        <a:bodyPr/>
        <a:lstStyle/>
        <a:p>
          <a:endParaRPr lang="en-US"/>
        </a:p>
      </dgm:t>
    </dgm:pt>
    <dgm:pt modelId="{AE28AAD7-881F-400A-AB85-C40ACF9B5217}" type="sibTrans" cxnId="{31E0CDBB-F9DB-447C-870A-A8AB418B9320}">
      <dgm:prSet/>
      <dgm:spPr/>
      <dgm:t>
        <a:bodyPr/>
        <a:lstStyle/>
        <a:p>
          <a:endParaRPr lang="en-US"/>
        </a:p>
      </dgm:t>
    </dgm:pt>
    <dgm:pt modelId="{7095CC18-AE7B-4ED9-8B0D-4FF42EEB7BC9}">
      <dgm:prSet phldrT="[Text]"/>
      <dgm:spPr/>
      <dgm:t>
        <a:bodyPr/>
        <a:lstStyle/>
        <a:p>
          <a:pPr>
            <a:buNone/>
          </a:pPr>
          <a:r>
            <a:rPr lang="en-US"/>
            <a:t>Major health or social changes may make previous routines difficult to maintain.</a:t>
          </a:r>
        </a:p>
      </dgm:t>
    </dgm:pt>
    <dgm:pt modelId="{3B41E5AA-0BC6-481E-A868-35AACF72453B}" type="parTrans" cxnId="{95AEE97A-E58E-4BF0-A9D1-DE8BD100ECD0}">
      <dgm:prSet/>
      <dgm:spPr/>
      <dgm:t>
        <a:bodyPr/>
        <a:lstStyle/>
        <a:p>
          <a:endParaRPr lang="en-US"/>
        </a:p>
      </dgm:t>
    </dgm:pt>
    <dgm:pt modelId="{9075D7A0-BC86-4E51-8B4C-6AF6D6391C3A}" type="sibTrans" cxnId="{95AEE97A-E58E-4BF0-A9D1-DE8BD100ECD0}">
      <dgm:prSet/>
      <dgm:spPr/>
      <dgm:t>
        <a:bodyPr/>
        <a:lstStyle/>
        <a:p>
          <a:endParaRPr lang="en-US"/>
        </a:p>
      </dgm:t>
    </dgm:pt>
    <dgm:pt modelId="{9667296C-BC88-4851-BAB2-224D012E8453}" type="pres">
      <dgm:prSet presAssocID="{D953C769-386F-48ED-B211-9927AD2A29B3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</dgm:pt>
    <dgm:pt modelId="{9CF23992-CB91-4D5B-ABC3-B6988AFDB574}" type="pres">
      <dgm:prSet presAssocID="{D953C769-386F-48ED-B211-9927AD2A29B3}" presName="Background" presStyleLbl="bgImgPlace1" presStyleIdx="0" presStyleCnt="1" custLinFactNeighborX="3649" custLinFactNeighborY="4444"/>
      <dgm:spPr/>
    </dgm:pt>
    <dgm:pt modelId="{5D34828D-2B2C-48A3-8B6B-EFFD43F96399}" type="pres">
      <dgm:prSet presAssocID="{D953C769-386F-48ED-B211-9927AD2A29B3}" presName="ParentText1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5E264DEE-26A2-49B1-B8A5-4799FE15F599}" type="pres">
      <dgm:prSet presAssocID="{D953C769-386F-48ED-B211-9927AD2A29B3}" presName="ParentText2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DD7EAC2A-C5C4-4DFF-81FE-87C95B9D1794}" type="pres">
      <dgm:prSet presAssocID="{D953C769-386F-48ED-B211-9927AD2A29B3}" presName="Plus" presStyleLbl="alignNode1" presStyleIdx="0" presStyleCnt="2"/>
      <dgm:spPr/>
    </dgm:pt>
    <dgm:pt modelId="{6405E20A-CD7A-4B22-9E8E-419F85E2E5DA}" type="pres">
      <dgm:prSet presAssocID="{D953C769-386F-48ED-B211-9927AD2A29B3}" presName="Minus" presStyleLbl="alignNode1" presStyleIdx="1" presStyleCnt="2"/>
      <dgm:spPr/>
    </dgm:pt>
    <dgm:pt modelId="{88BC11D7-588E-486D-A60A-BE66DFEB806C}" type="pres">
      <dgm:prSet presAssocID="{D953C769-386F-48ED-B211-9927AD2A29B3}" presName="Divider" presStyleLbl="parChTrans1D1" presStyleIdx="0" presStyleCnt="1"/>
      <dgm:spPr/>
    </dgm:pt>
  </dgm:ptLst>
  <dgm:cxnLst>
    <dgm:cxn modelId="{CD7EEB5B-7B28-4452-ABEE-856E92C8EA37}" type="presOf" srcId="{6AD9DC4D-A925-45FF-BCB7-C88C665052BD}" destId="{5D34828D-2B2C-48A3-8B6B-EFFD43F96399}" srcOrd="0" destOrd="0" presId="urn:microsoft.com/office/officeart/2009/3/layout/PlusandMinus"/>
    <dgm:cxn modelId="{95AEE97A-E58E-4BF0-A9D1-DE8BD100ECD0}" srcId="{D953C769-386F-48ED-B211-9927AD2A29B3}" destId="{7095CC18-AE7B-4ED9-8B0D-4FF42EEB7BC9}" srcOrd="1" destOrd="0" parTransId="{3B41E5AA-0BC6-481E-A868-35AACF72453B}" sibTransId="{9075D7A0-BC86-4E51-8B4C-6AF6D6391C3A}"/>
    <dgm:cxn modelId="{4E43B28C-3B33-48F9-941B-092DB82E8E2A}" type="presOf" srcId="{7095CC18-AE7B-4ED9-8B0D-4FF42EEB7BC9}" destId="{5E264DEE-26A2-49B1-B8A5-4799FE15F599}" srcOrd="0" destOrd="0" presId="urn:microsoft.com/office/officeart/2009/3/layout/PlusandMinus"/>
    <dgm:cxn modelId="{070F218D-6465-4397-B8CF-65A1A40BCB13}" type="presOf" srcId="{D953C769-386F-48ED-B211-9927AD2A29B3}" destId="{9667296C-BC88-4851-BAB2-224D012E8453}" srcOrd="0" destOrd="0" presId="urn:microsoft.com/office/officeart/2009/3/layout/PlusandMinus"/>
    <dgm:cxn modelId="{31E0CDBB-F9DB-447C-870A-A8AB418B9320}" srcId="{D953C769-386F-48ED-B211-9927AD2A29B3}" destId="{6AD9DC4D-A925-45FF-BCB7-C88C665052BD}" srcOrd="0" destOrd="0" parTransId="{8E5CE3EE-C780-4B5D-80BF-5BE598BA010D}" sibTransId="{AE28AAD7-881F-400A-AB85-C40ACF9B5217}"/>
    <dgm:cxn modelId="{B313B5E9-661D-44D5-A5D6-01DBEE98ACFF}" type="presParOf" srcId="{9667296C-BC88-4851-BAB2-224D012E8453}" destId="{9CF23992-CB91-4D5B-ABC3-B6988AFDB574}" srcOrd="0" destOrd="0" presId="urn:microsoft.com/office/officeart/2009/3/layout/PlusandMinus"/>
    <dgm:cxn modelId="{3389621A-7A0A-490D-A8B5-2E0DB63A71F4}" type="presParOf" srcId="{9667296C-BC88-4851-BAB2-224D012E8453}" destId="{5D34828D-2B2C-48A3-8B6B-EFFD43F96399}" srcOrd="1" destOrd="0" presId="urn:microsoft.com/office/officeart/2009/3/layout/PlusandMinus"/>
    <dgm:cxn modelId="{1071CAEE-4E0A-4E11-82C9-E2EE67445026}" type="presParOf" srcId="{9667296C-BC88-4851-BAB2-224D012E8453}" destId="{5E264DEE-26A2-49B1-B8A5-4799FE15F599}" srcOrd="2" destOrd="0" presId="urn:microsoft.com/office/officeart/2009/3/layout/PlusandMinus"/>
    <dgm:cxn modelId="{6B380080-4A80-4566-971D-E8CC299F4FC3}" type="presParOf" srcId="{9667296C-BC88-4851-BAB2-224D012E8453}" destId="{DD7EAC2A-C5C4-4DFF-81FE-87C95B9D1794}" srcOrd="3" destOrd="0" presId="urn:microsoft.com/office/officeart/2009/3/layout/PlusandMinus"/>
    <dgm:cxn modelId="{5D440509-5E51-49C5-843F-9A7D3AD9687B}" type="presParOf" srcId="{9667296C-BC88-4851-BAB2-224D012E8453}" destId="{6405E20A-CD7A-4B22-9E8E-419F85E2E5DA}" srcOrd="4" destOrd="0" presId="urn:microsoft.com/office/officeart/2009/3/layout/PlusandMinus"/>
    <dgm:cxn modelId="{1D924622-14E3-4069-960B-760AD5A23677}" type="presParOf" srcId="{9667296C-BC88-4851-BAB2-224D012E8453}" destId="{88BC11D7-588E-486D-A60A-BE66DFEB806C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43FF6E6-2857-46DC-BE0A-887C57A57FD0}" type="doc">
      <dgm:prSet loTypeId="urn:microsoft.com/office/officeart/2005/8/layout/default" loCatId="list" qsTypeId="urn:microsoft.com/office/officeart/2005/8/quickstyle/simple1#5" qsCatId="simple" csTypeId="urn:microsoft.com/office/officeart/2005/8/colors/accent0_2#2" csCatId="mainScheme" phldr="1"/>
      <dgm:spPr/>
      <dgm:t>
        <a:bodyPr/>
        <a:lstStyle/>
        <a:p>
          <a:endParaRPr lang="en-US"/>
        </a:p>
      </dgm:t>
    </dgm:pt>
    <dgm:pt modelId="{74CBB2C4-786C-4750-B926-29EA6EEBC525}">
      <dgm:prSet phldrT="[Text]"/>
      <dgm:spPr/>
      <dgm:t>
        <a:bodyPr/>
        <a:lstStyle/>
        <a:p>
          <a:pPr>
            <a:buNone/>
          </a:pPr>
          <a:r>
            <a:rPr lang="en-US" b="1"/>
            <a:t>1 | EQUALITY ACT 2010</a:t>
          </a:r>
          <a:endParaRPr lang="en-US"/>
        </a:p>
      </dgm:t>
    </dgm:pt>
    <dgm:pt modelId="{55F4113B-0C2F-4FB6-A2DE-2F05CB7156F1}" type="parTrans" cxnId="{D1875259-48CF-4BCA-A3AC-FDFE42965762}">
      <dgm:prSet/>
      <dgm:spPr/>
      <dgm:t>
        <a:bodyPr/>
        <a:lstStyle/>
        <a:p>
          <a:endParaRPr lang="en-US"/>
        </a:p>
      </dgm:t>
    </dgm:pt>
    <dgm:pt modelId="{8A7D4C83-81D7-40E4-98A6-90FAF2FFCDAC}" type="sibTrans" cxnId="{D1875259-48CF-4BCA-A3AC-FDFE42965762}">
      <dgm:prSet/>
      <dgm:spPr/>
      <dgm:t>
        <a:bodyPr/>
        <a:lstStyle/>
        <a:p>
          <a:endParaRPr lang="en-US"/>
        </a:p>
      </dgm:t>
    </dgm:pt>
    <dgm:pt modelId="{D59CA457-9560-4FC5-B7A6-4DD13862B27E}">
      <dgm:prSet/>
      <dgm:spPr/>
      <dgm:t>
        <a:bodyPr/>
        <a:lstStyle/>
        <a:p>
          <a:pPr>
            <a:buNone/>
          </a:pPr>
          <a:r>
            <a:rPr lang="en-US" b="1"/>
            <a:t>Equality &amp; non-discrimination</a:t>
          </a:r>
          <a:endParaRPr lang="en-US"/>
        </a:p>
      </dgm:t>
    </dgm:pt>
    <dgm:pt modelId="{2E3ED74F-1261-432D-8B8F-F393DB9C6134}" type="parTrans" cxnId="{17A1FA4A-6511-4286-BD01-5688E422AF07}">
      <dgm:prSet/>
      <dgm:spPr/>
      <dgm:t>
        <a:bodyPr/>
        <a:lstStyle/>
        <a:p>
          <a:endParaRPr lang="en-US"/>
        </a:p>
      </dgm:t>
    </dgm:pt>
    <dgm:pt modelId="{5C3E40B2-8198-4397-BB61-CF439B14B8D3}" type="sibTrans" cxnId="{17A1FA4A-6511-4286-BD01-5688E422AF07}">
      <dgm:prSet/>
      <dgm:spPr/>
      <dgm:t>
        <a:bodyPr/>
        <a:lstStyle/>
        <a:p>
          <a:endParaRPr lang="en-US"/>
        </a:p>
      </dgm:t>
    </dgm:pt>
    <dgm:pt modelId="{E04AFF30-8633-4329-8875-A4B985A82C8E}">
      <dgm:prSet/>
      <dgm:spPr/>
      <dgm:t>
        <a:bodyPr/>
        <a:lstStyle/>
        <a:p>
          <a:pPr>
            <a:buNone/>
          </a:pPr>
          <a:r>
            <a:rPr lang="en-US"/>
            <a:t>Protects people from unlawful discrimination in services and public functions, including on the basis of age and disability.</a:t>
          </a:r>
        </a:p>
      </dgm:t>
    </dgm:pt>
    <dgm:pt modelId="{2A74C72C-EA3B-4FC7-8ED9-9AA345E668F0}" type="parTrans" cxnId="{5CD087B2-3444-45AF-A935-F60E363ADF8B}">
      <dgm:prSet/>
      <dgm:spPr/>
      <dgm:t>
        <a:bodyPr/>
        <a:lstStyle/>
        <a:p>
          <a:endParaRPr lang="en-US"/>
        </a:p>
      </dgm:t>
    </dgm:pt>
    <dgm:pt modelId="{D4837E4E-6721-4762-AEE9-3D4966E5E6F6}" type="sibTrans" cxnId="{5CD087B2-3444-45AF-A935-F60E363ADF8B}">
      <dgm:prSet/>
      <dgm:spPr/>
      <dgm:t>
        <a:bodyPr/>
        <a:lstStyle/>
        <a:p>
          <a:endParaRPr lang="en-US"/>
        </a:p>
      </dgm:t>
    </dgm:pt>
    <dgm:pt modelId="{4FF52495-B161-48E4-BF38-C75F6F79BCCF}">
      <dgm:prSet/>
      <dgm:spPr/>
      <dgm:t>
        <a:bodyPr/>
        <a:lstStyle/>
        <a:p>
          <a:pPr>
            <a:buNone/>
          </a:pPr>
          <a:r>
            <a:rPr lang="en-US" b="1"/>
            <a:t>2 | CARE ACT 2014</a:t>
          </a:r>
        </a:p>
      </dgm:t>
    </dgm:pt>
    <dgm:pt modelId="{846E13D5-52DF-4CFB-9F34-9A0978494025}" type="parTrans" cxnId="{2A3508E2-EAE7-43C8-8DF5-22EB8F9864DC}">
      <dgm:prSet/>
      <dgm:spPr/>
      <dgm:t>
        <a:bodyPr/>
        <a:lstStyle/>
        <a:p>
          <a:endParaRPr lang="en-US"/>
        </a:p>
      </dgm:t>
    </dgm:pt>
    <dgm:pt modelId="{BAB97482-AA44-4E4F-B351-D885ADEE2F23}" type="sibTrans" cxnId="{2A3508E2-EAE7-43C8-8DF5-22EB8F9864DC}">
      <dgm:prSet/>
      <dgm:spPr/>
      <dgm:t>
        <a:bodyPr/>
        <a:lstStyle/>
        <a:p>
          <a:endParaRPr lang="en-US"/>
        </a:p>
      </dgm:t>
    </dgm:pt>
    <dgm:pt modelId="{D160FBD8-F4CF-456C-94A6-8941474DC235}">
      <dgm:prSet/>
      <dgm:spPr/>
      <dgm:t>
        <a:bodyPr/>
        <a:lstStyle/>
        <a:p>
          <a:pPr>
            <a:buNone/>
          </a:pPr>
          <a:r>
            <a:rPr lang="en-US" b="1"/>
            <a:t>Wellbeing &amp; involvement</a:t>
          </a:r>
          <a:endParaRPr lang="en-US"/>
        </a:p>
      </dgm:t>
    </dgm:pt>
    <dgm:pt modelId="{540F7D5E-20F1-457C-9BAF-217BBFE939FD}" type="parTrans" cxnId="{EF43EA6F-41C5-484D-B9BE-D7767B26F815}">
      <dgm:prSet/>
      <dgm:spPr/>
      <dgm:t>
        <a:bodyPr/>
        <a:lstStyle/>
        <a:p>
          <a:endParaRPr lang="en-US"/>
        </a:p>
      </dgm:t>
    </dgm:pt>
    <dgm:pt modelId="{5E1C5FEF-A85A-44F4-81F4-059963F2B13A}" type="sibTrans" cxnId="{EF43EA6F-41C5-484D-B9BE-D7767B26F815}">
      <dgm:prSet/>
      <dgm:spPr/>
      <dgm:t>
        <a:bodyPr/>
        <a:lstStyle/>
        <a:p>
          <a:endParaRPr lang="en-US"/>
        </a:p>
      </dgm:t>
    </dgm:pt>
    <dgm:pt modelId="{B8C3E6F2-3FE4-4F1F-9E1E-6C9B39D0496D}">
      <dgm:prSet/>
      <dgm:spPr/>
      <dgm:t>
        <a:bodyPr/>
        <a:lstStyle/>
        <a:p>
          <a:pPr>
            <a:buNone/>
          </a:pPr>
          <a:r>
            <a:rPr lang="en-US"/>
            <a:t>Promotes wellbeing, prevention, assessment and involvement in decisions about care and support.</a:t>
          </a:r>
        </a:p>
      </dgm:t>
    </dgm:pt>
    <dgm:pt modelId="{FAD8A418-1AA3-4529-AEEE-F286A4D152BF}" type="parTrans" cxnId="{A54924FE-6876-42CD-897C-5C28AEDCE75A}">
      <dgm:prSet/>
      <dgm:spPr/>
      <dgm:t>
        <a:bodyPr/>
        <a:lstStyle/>
        <a:p>
          <a:endParaRPr lang="en-US"/>
        </a:p>
      </dgm:t>
    </dgm:pt>
    <dgm:pt modelId="{0A190D81-BB58-4E2C-8728-DF41C7E9FB6F}" type="sibTrans" cxnId="{A54924FE-6876-42CD-897C-5C28AEDCE75A}">
      <dgm:prSet/>
      <dgm:spPr/>
      <dgm:t>
        <a:bodyPr/>
        <a:lstStyle/>
        <a:p>
          <a:endParaRPr lang="en-US"/>
        </a:p>
      </dgm:t>
    </dgm:pt>
    <dgm:pt modelId="{2F6FE354-76A4-458C-B729-1FDD788B9805}">
      <dgm:prSet/>
      <dgm:spPr/>
      <dgm:t>
        <a:bodyPr/>
        <a:lstStyle/>
        <a:p>
          <a:pPr>
            <a:buNone/>
          </a:pPr>
          <a:r>
            <a:rPr lang="en-US" b="1"/>
            <a:t>3 | NHS LONG TERM PLAN</a:t>
          </a:r>
        </a:p>
      </dgm:t>
    </dgm:pt>
    <dgm:pt modelId="{124FCDBF-B467-4CAD-9861-8AAE0BFE65AA}" type="parTrans" cxnId="{4E18876E-6F22-435F-A6ED-35BF23291F83}">
      <dgm:prSet/>
      <dgm:spPr/>
      <dgm:t>
        <a:bodyPr/>
        <a:lstStyle/>
        <a:p>
          <a:endParaRPr lang="en-US"/>
        </a:p>
      </dgm:t>
    </dgm:pt>
    <dgm:pt modelId="{F9726277-651D-42EC-8A78-612414865026}" type="sibTrans" cxnId="{4E18876E-6F22-435F-A6ED-35BF23291F83}">
      <dgm:prSet/>
      <dgm:spPr/>
      <dgm:t>
        <a:bodyPr/>
        <a:lstStyle/>
        <a:p>
          <a:endParaRPr lang="en-US"/>
        </a:p>
      </dgm:t>
    </dgm:pt>
    <dgm:pt modelId="{8051673C-C739-41F3-88C8-9A89A5E9AA1F}">
      <dgm:prSet/>
      <dgm:spPr/>
      <dgm:t>
        <a:bodyPr/>
        <a:lstStyle/>
        <a:p>
          <a:pPr>
            <a:buNone/>
          </a:pPr>
          <a:r>
            <a:rPr lang="en-US" b="1" err="1"/>
            <a:t>Personalised</a:t>
          </a:r>
          <a:r>
            <a:rPr lang="en-US" b="1"/>
            <a:t> care</a:t>
          </a:r>
          <a:endParaRPr lang="en-US"/>
        </a:p>
      </dgm:t>
    </dgm:pt>
    <dgm:pt modelId="{A23D0A11-A009-4B98-92D8-7CA9F1147B5D}" type="parTrans" cxnId="{DB3F5CC1-678D-479F-B13F-9AB268ED3D72}">
      <dgm:prSet/>
      <dgm:spPr/>
      <dgm:t>
        <a:bodyPr/>
        <a:lstStyle/>
        <a:p>
          <a:endParaRPr lang="en-US"/>
        </a:p>
      </dgm:t>
    </dgm:pt>
    <dgm:pt modelId="{A0A0E9C4-F7B1-4408-BB2C-295B1DFA2CD1}" type="sibTrans" cxnId="{DB3F5CC1-678D-479F-B13F-9AB268ED3D72}">
      <dgm:prSet/>
      <dgm:spPr/>
      <dgm:t>
        <a:bodyPr/>
        <a:lstStyle/>
        <a:p>
          <a:endParaRPr lang="en-US"/>
        </a:p>
      </dgm:t>
    </dgm:pt>
    <dgm:pt modelId="{712442F8-5D9B-4ADF-9BDC-DDB4CFA1F15C}">
      <dgm:prSet/>
      <dgm:spPr/>
      <dgm:t>
        <a:bodyPr/>
        <a:lstStyle/>
        <a:p>
          <a:pPr>
            <a:buNone/>
          </a:pPr>
          <a:r>
            <a:rPr lang="en-US"/>
            <a:t>Promotes prevention, </a:t>
          </a:r>
          <a:r>
            <a:rPr lang="en-US" err="1"/>
            <a:t>personalised</a:t>
          </a:r>
          <a:r>
            <a:rPr lang="en-US"/>
            <a:t> care and supporting people to age well.</a:t>
          </a:r>
        </a:p>
      </dgm:t>
    </dgm:pt>
    <dgm:pt modelId="{D5A53683-5A25-4ECF-B2A8-3A8C6E41BAB8}" type="parTrans" cxnId="{45178D5C-56F6-4952-A06D-0577CB7BA80D}">
      <dgm:prSet/>
      <dgm:spPr/>
      <dgm:t>
        <a:bodyPr/>
        <a:lstStyle/>
        <a:p>
          <a:endParaRPr lang="en-US"/>
        </a:p>
      </dgm:t>
    </dgm:pt>
    <dgm:pt modelId="{DA206826-1BAF-4B00-ACBF-8300CC28D550}" type="sibTrans" cxnId="{45178D5C-56F6-4952-A06D-0577CB7BA80D}">
      <dgm:prSet/>
      <dgm:spPr/>
      <dgm:t>
        <a:bodyPr/>
        <a:lstStyle/>
        <a:p>
          <a:endParaRPr lang="en-US"/>
        </a:p>
      </dgm:t>
    </dgm:pt>
    <dgm:pt modelId="{18B80418-A32E-4441-BE7A-62CA64BCAB93}">
      <dgm:prSet/>
      <dgm:spPr/>
      <dgm:t>
        <a:bodyPr/>
        <a:lstStyle/>
        <a:p>
          <a:pPr>
            <a:buNone/>
          </a:pPr>
          <a:r>
            <a:rPr lang="en-US" b="1"/>
            <a:t>4 | CQC REGULATION</a:t>
          </a:r>
        </a:p>
      </dgm:t>
    </dgm:pt>
    <dgm:pt modelId="{6340D002-EE97-4F98-958B-1C7EAEB7B113}" type="parTrans" cxnId="{1830BF5F-65C9-4A97-B5A8-020FB8104D4D}">
      <dgm:prSet/>
      <dgm:spPr/>
      <dgm:t>
        <a:bodyPr/>
        <a:lstStyle/>
        <a:p>
          <a:endParaRPr lang="en-US"/>
        </a:p>
      </dgm:t>
    </dgm:pt>
    <dgm:pt modelId="{6E1BE8EF-F116-42C0-A116-DB683C14E1E2}" type="sibTrans" cxnId="{1830BF5F-65C9-4A97-B5A8-020FB8104D4D}">
      <dgm:prSet/>
      <dgm:spPr/>
      <dgm:t>
        <a:bodyPr/>
        <a:lstStyle/>
        <a:p>
          <a:endParaRPr lang="en-US"/>
        </a:p>
      </dgm:t>
    </dgm:pt>
    <dgm:pt modelId="{916CEBB1-9346-472C-942D-72FBD8CEE1EB}">
      <dgm:prSet/>
      <dgm:spPr/>
      <dgm:t>
        <a:bodyPr/>
        <a:lstStyle/>
        <a:p>
          <a:pPr>
            <a:buNone/>
          </a:pPr>
          <a:r>
            <a:rPr lang="en-US" b="1"/>
            <a:t>Quality &amp; accountability</a:t>
          </a:r>
          <a:endParaRPr lang="en-US"/>
        </a:p>
      </dgm:t>
    </dgm:pt>
    <dgm:pt modelId="{A7B2B17F-3A8B-4A4C-B56E-826708567AFD}" type="parTrans" cxnId="{35654858-59CE-4586-B4B6-8D4C1F745C2B}">
      <dgm:prSet/>
      <dgm:spPr/>
      <dgm:t>
        <a:bodyPr/>
        <a:lstStyle/>
        <a:p>
          <a:endParaRPr lang="en-US"/>
        </a:p>
      </dgm:t>
    </dgm:pt>
    <dgm:pt modelId="{3D21668B-1BE5-48EE-A34E-9C6BD1CBB04F}" type="sibTrans" cxnId="{35654858-59CE-4586-B4B6-8D4C1F745C2B}">
      <dgm:prSet/>
      <dgm:spPr/>
      <dgm:t>
        <a:bodyPr/>
        <a:lstStyle/>
        <a:p>
          <a:endParaRPr lang="en-US"/>
        </a:p>
      </dgm:t>
    </dgm:pt>
    <dgm:pt modelId="{69DA9DFB-9619-4CC5-BB96-CD6B9D4585E3}">
      <dgm:prSet/>
      <dgm:spPr/>
      <dgm:t>
        <a:bodyPr/>
        <a:lstStyle/>
        <a:p>
          <a:pPr>
            <a:buNone/>
          </a:pPr>
          <a:r>
            <a:rPr lang="en-US"/>
            <a:t>Regulation and assessment consider people's experiences, outcomes, safety, effectiveness and person-</a:t>
          </a:r>
          <a:r>
            <a:rPr lang="en-US" err="1"/>
            <a:t>centred</a:t>
          </a:r>
          <a:r>
            <a:rPr lang="en-US"/>
            <a:t> care.</a:t>
          </a:r>
        </a:p>
      </dgm:t>
    </dgm:pt>
    <dgm:pt modelId="{DADCCC1A-4C7A-433F-86B6-B5E475F873D5}" type="parTrans" cxnId="{27C5D05F-18DE-4E2B-9632-0F634FE8C7A3}">
      <dgm:prSet/>
      <dgm:spPr/>
      <dgm:t>
        <a:bodyPr/>
        <a:lstStyle/>
        <a:p>
          <a:endParaRPr lang="en-US"/>
        </a:p>
      </dgm:t>
    </dgm:pt>
    <dgm:pt modelId="{6520A027-6A79-4E6F-9909-D3B2EE0E146C}" type="sibTrans" cxnId="{27C5D05F-18DE-4E2B-9632-0F634FE8C7A3}">
      <dgm:prSet/>
      <dgm:spPr/>
      <dgm:t>
        <a:bodyPr/>
        <a:lstStyle/>
        <a:p>
          <a:endParaRPr lang="en-US"/>
        </a:p>
      </dgm:t>
    </dgm:pt>
    <dgm:pt modelId="{2A463019-1F6C-417E-A6C8-F38CC7DCB54B}">
      <dgm:prSet/>
      <dgm:spPr/>
      <dgm:t>
        <a:bodyPr/>
        <a:lstStyle/>
        <a:p>
          <a:pPr>
            <a:buNone/>
          </a:pPr>
          <a:r>
            <a:rPr lang="en-US"/>
            <a:t>(NHS England, 2019)</a:t>
          </a:r>
        </a:p>
      </dgm:t>
    </dgm:pt>
    <dgm:pt modelId="{9C6F01C5-6CD6-4C8B-9846-4AE7558CE3D7}" type="parTrans" cxnId="{F67047CD-90B1-4705-9FE9-361C40A16165}">
      <dgm:prSet/>
      <dgm:spPr/>
      <dgm:t>
        <a:bodyPr/>
        <a:lstStyle/>
        <a:p>
          <a:endParaRPr lang="en-US"/>
        </a:p>
      </dgm:t>
    </dgm:pt>
    <dgm:pt modelId="{DAE133D5-1EDF-4EC9-8F60-0DBBD3CA04BE}" type="sibTrans" cxnId="{F67047CD-90B1-4705-9FE9-361C40A16165}">
      <dgm:prSet/>
      <dgm:spPr/>
      <dgm:t>
        <a:bodyPr/>
        <a:lstStyle/>
        <a:p>
          <a:endParaRPr lang="en-US"/>
        </a:p>
      </dgm:t>
    </dgm:pt>
    <dgm:pt modelId="{59A3DD35-4AE0-4637-8607-D9DFCD1F77D4}">
      <dgm:prSet/>
      <dgm:spPr/>
      <dgm:t>
        <a:bodyPr/>
        <a:lstStyle/>
        <a:p>
          <a:pPr>
            <a:buNone/>
          </a:pPr>
          <a:r>
            <a:rPr lang="en-US"/>
            <a:t>Care Quality Commission (2026) </a:t>
          </a:r>
        </a:p>
      </dgm:t>
    </dgm:pt>
    <dgm:pt modelId="{08A6549C-6FA0-41F2-AE76-0CF250D65785}" type="parTrans" cxnId="{BB397058-721E-4A8D-A5EE-057702962C9D}">
      <dgm:prSet/>
      <dgm:spPr/>
      <dgm:t>
        <a:bodyPr/>
        <a:lstStyle/>
        <a:p>
          <a:endParaRPr lang="en-US"/>
        </a:p>
      </dgm:t>
    </dgm:pt>
    <dgm:pt modelId="{01075D0E-BED4-4967-8D59-357A44688761}" type="sibTrans" cxnId="{BB397058-721E-4A8D-A5EE-057702962C9D}">
      <dgm:prSet/>
      <dgm:spPr/>
      <dgm:t>
        <a:bodyPr/>
        <a:lstStyle/>
        <a:p>
          <a:endParaRPr lang="en-US"/>
        </a:p>
      </dgm:t>
    </dgm:pt>
    <dgm:pt modelId="{3E9AA7C0-F5A2-416F-9559-F9B101C3DD34}" type="pres">
      <dgm:prSet presAssocID="{643FF6E6-2857-46DC-BE0A-887C57A57FD0}" presName="diagram" presStyleCnt="0">
        <dgm:presLayoutVars>
          <dgm:dir/>
          <dgm:resizeHandles val="exact"/>
        </dgm:presLayoutVars>
      </dgm:prSet>
      <dgm:spPr/>
    </dgm:pt>
    <dgm:pt modelId="{A6F5B914-234F-41D9-972C-8A96C169510C}" type="pres">
      <dgm:prSet presAssocID="{74CBB2C4-786C-4750-B926-29EA6EEBC525}" presName="node" presStyleLbl="node1" presStyleIdx="0" presStyleCnt="4">
        <dgm:presLayoutVars>
          <dgm:bulletEnabled val="1"/>
        </dgm:presLayoutVars>
      </dgm:prSet>
      <dgm:spPr/>
    </dgm:pt>
    <dgm:pt modelId="{562089BF-B10D-4BE1-95F9-E840968DBF52}" type="pres">
      <dgm:prSet presAssocID="{8A7D4C83-81D7-40E4-98A6-90FAF2FFCDAC}" presName="sibTrans" presStyleCnt="0"/>
      <dgm:spPr/>
    </dgm:pt>
    <dgm:pt modelId="{37840746-5868-46D4-8880-22D58A3CE326}" type="pres">
      <dgm:prSet presAssocID="{4FF52495-B161-48E4-BF38-C75F6F79BCCF}" presName="node" presStyleLbl="node1" presStyleIdx="1" presStyleCnt="4">
        <dgm:presLayoutVars>
          <dgm:bulletEnabled val="1"/>
        </dgm:presLayoutVars>
      </dgm:prSet>
      <dgm:spPr/>
    </dgm:pt>
    <dgm:pt modelId="{4195EA36-EE6E-4A0A-B939-AF808A9E1D9B}" type="pres">
      <dgm:prSet presAssocID="{BAB97482-AA44-4E4F-B351-D885ADEE2F23}" presName="sibTrans" presStyleCnt="0"/>
      <dgm:spPr/>
    </dgm:pt>
    <dgm:pt modelId="{1D97438E-3062-4DC9-B505-44CFC511E94F}" type="pres">
      <dgm:prSet presAssocID="{2F6FE354-76A4-458C-B729-1FDD788B9805}" presName="node" presStyleLbl="node1" presStyleIdx="2" presStyleCnt="4">
        <dgm:presLayoutVars>
          <dgm:bulletEnabled val="1"/>
        </dgm:presLayoutVars>
      </dgm:prSet>
      <dgm:spPr/>
    </dgm:pt>
    <dgm:pt modelId="{9DD661F1-AFE1-401E-BE9F-AB3FD221B8D9}" type="pres">
      <dgm:prSet presAssocID="{F9726277-651D-42EC-8A78-612414865026}" presName="sibTrans" presStyleCnt="0"/>
      <dgm:spPr/>
    </dgm:pt>
    <dgm:pt modelId="{09507867-8757-4FC8-AEED-50977114D968}" type="pres">
      <dgm:prSet presAssocID="{18B80418-A32E-4441-BE7A-62CA64BCAB93}" presName="node" presStyleLbl="node1" presStyleIdx="3" presStyleCnt="4">
        <dgm:presLayoutVars>
          <dgm:bulletEnabled val="1"/>
        </dgm:presLayoutVars>
      </dgm:prSet>
      <dgm:spPr/>
    </dgm:pt>
  </dgm:ptLst>
  <dgm:cxnLst>
    <dgm:cxn modelId="{BA137A06-5B89-4EDC-92C9-C44A66B6EDCE}" type="presOf" srcId="{916CEBB1-9346-472C-942D-72FBD8CEE1EB}" destId="{09507867-8757-4FC8-AEED-50977114D968}" srcOrd="0" destOrd="1" presId="urn:microsoft.com/office/officeart/2005/8/layout/default"/>
    <dgm:cxn modelId="{C2B8711C-84F2-4966-953E-11D3D9B5C7F1}" type="presOf" srcId="{D59CA457-9560-4FC5-B7A6-4DD13862B27E}" destId="{A6F5B914-234F-41D9-972C-8A96C169510C}" srcOrd="0" destOrd="1" presId="urn:microsoft.com/office/officeart/2005/8/layout/default"/>
    <dgm:cxn modelId="{EEC7F325-6041-4722-805D-FBBD999158E4}" type="presOf" srcId="{2F6FE354-76A4-458C-B729-1FDD788B9805}" destId="{1D97438E-3062-4DC9-B505-44CFC511E94F}" srcOrd="0" destOrd="0" presId="urn:microsoft.com/office/officeart/2005/8/layout/default"/>
    <dgm:cxn modelId="{9B47E030-556D-4070-ABB1-19ACC9EC65FB}" type="presOf" srcId="{643FF6E6-2857-46DC-BE0A-887C57A57FD0}" destId="{3E9AA7C0-F5A2-416F-9559-F9B101C3DD34}" srcOrd="0" destOrd="0" presId="urn:microsoft.com/office/officeart/2005/8/layout/default"/>
    <dgm:cxn modelId="{FE87663C-FA96-4420-BB7C-D1839979687F}" type="presOf" srcId="{69DA9DFB-9619-4CC5-BB96-CD6B9D4585E3}" destId="{09507867-8757-4FC8-AEED-50977114D968}" srcOrd="0" destOrd="2" presId="urn:microsoft.com/office/officeart/2005/8/layout/default"/>
    <dgm:cxn modelId="{5CE7A03C-C4B3-43C7-9836-5695B389CB9D}" type="presOf" srcId="{D160FBD8-F4CF-456C-94A6-8941474DC235}" destId="{37840746-5868-46D4-8880-22D58A3CE326}" srcOrd="0" destOrd="1" presId="urn:microsoft.com/office/officeart/2005/8/layout/default"/>
    <dgm:cxn modelId="{45178D5C-56F6-4952-A06D-0577CB7BA80D}" srcId="{2F6FE354-76A4-458C-B729-1FDD788B9805}" destId="{712442F8-5D9B-4ADF-9BDC-DDB4CFA1F15C}" srcOrd="1" destOrd="0" parTransId="{D5A53683-5A25-4ECF-B2A8-3A8C6E41BAB8}" sibTransId="{DA206826-1BAF-4B00-ACBF-8300CC28D550}"/>
    <dgm:cxn modelId="{1830BF5F-65C9-4A97-B5A8-020FB8104D4D}" srcId="{643FF6E6-2857-46DC-BE0A-887C57A57FD0}" destId="{18B80418-A32E-4441-BE7A-62CA64BCAB93}" srcOrd="3" destOrd="0" parTransId="{6340D002-EE97-4F98-958B-1C7EAEB7B113}" sibTransId="{6E1BE8EF-F116-42C0-A116-DB683C14E1E2}"/>
    <dgm:cxn modelId="{27C5D05F-18DE-4E2B-9632-0F634FE8C7A3}" srcId="{18B80418-A32E-4441-BE7A-62CA64BCAB93}" destId="{69DA9DFB-9619-4CC5-BB96-CD6B9D4585E3}" srcOrd="1" destOrd="0" parTransId="{DADCCC1A-4C7A-433F-86B6-B5E475F873D5}" sibTransId="{6520A027-6A79-4E6F-9909-D3B2EE0E146C}"/>
    <dgm:cxn modelId="{CCA38761-C258-40EB-A701-558BD1E3985A}" type="presOf" srcId="{18B80418-A32E-4441-BE7A-62CA64BCAB93}" destId="{09507867-8757-4FC8-AEED-50977114D968}" srcOrd="0" destOrd="0" presId="urn:microsoft.com/office/officeart/2005/8/layout/default"/>
    <dgm:cxn modelId="{17A1FA4A-6511-4286-BD01-5688E422AF07}" srcId="{74CBB2C4-786C-4750-B926-29EA6EEBC525}" destId="{D59CA457-9560-4FC5-B7A6-4DD13862B27E}" srcOrd="0" destOrd="0" parTransId="{2E3ED74F-1261-432D-8B8F-F393DB9C6134}" sibTransId="{5C3E40B2-8198-4397-BB61-CF439B14B8D3}"/>
    <dgm:cxn modelId="{E9BD214B-0F36-48CC-9FD1-49CEE091FAA3}" type="presOf" srcId="{59A3DD35-4AE0-4637-8607-D9DFCD1F77D4}" destId="{09507867-8757-4FC8-AEED-50977114D968}" srcOrd="0" destOrd="3" presId="urn:microsoft.com/office/officeart/2005/8/layout/default"/>
    <dgm:cxn modelId="{561BDD4C-BB5C-480C-B7DE-C7453C0699EA}" type="presOf" srcId="{74CBB2C4-786C-4750-B926-29EA6EEBC525}" destId="{A6F5B914-234F-41D9-972C-8A96C169510C}" srcOrd="0" destOrd="0" presId="urn:microsoft.com/office/officeart/2005/8/layout/default"/>
    <dgm:cxn modelId="{4E18876E-6F22-435F-A6ED-35BF23291F83}" srcId="{643FF6E6-2857-46DC-BE0A-887C57A57FD0}" destId="{2F6FE354-76A4-458C-B729-1FDD788B9805}" srcOrd="2" destOrd="0" parTransId="{124FCDBF-B467-4CAD-9861-8AAE0BFE65AA}" sibTransId="{F9726277-651D-42EC-8A78-612414865026}"/>
    <dgm:cxn modelId="{EF43EA6F-41C5-484D-B9BE-D7767B26F815}" srcId="{4FF52495-B161-48E4-BF38-C75F6F79BCCF}" destId="{D160FBD8-F4CF-456C-94A6-8941474DC235}" srcOrd="0" destOrd="0" parTransId="{540F7D5E-20F1-457C-9BAF-217BBFE939FD}" sibTransId="{5E1C5FEF-A85A-44F4-81F4-059963F2B13A}"/>
    <dgm:cxn modelId="{35654858-59CE-4586-B4B6-8D4C1F745C2B}" srcId="{18B80418-A32E-4441-BE7A-62CA64BCAB93}" destId="{916CEBB1-9346-472C-942D-72FBD8CEE1EB}" srcOrd="0" destOrd="0" parTransId="{A7B2B17F-3A8B-4A4C-B56E-826708567AFD}" sibTransId="{3D21668B-1BE5-48EE-A34E-9C6BD1CBB04F}"/>
    <dgm:cxn modelId="{BB397058-721E-4A8D-A5EE-057702962C9D}" srcId="{18B80418-A32E-4441-BE7A-62CA64BCAB93}" destId="{59A3DD35-4AE0-4637-8607-D9DFCD1F77D4}" srcOrd="2" destOrd="0" parTransId="{08A6549C-6FA0-41F2-AE76-0CF250D65785}" sibTransId="{01075D0E-BED4-4967-8D59-357A44688761}"/>
    <dgm:cxn modelId="{D1875259-48CF-4BCA-A3AC-FDFE42965762}" srcId="{643FF6E6-2857-46DC-BE0A-887C57A57FD0}" destId="{74CBB2C4-786C-4750-B926-29EA6EEBC525}" srcOrd="0" destOrd="0" parTransId="{55F4113B-0C2F-4FB6-A2DE-2F05CB7156F1}" sibTransId="{8A7D4C83-81D7-40E4-98A6-90FAF2FFCDAC}"/>
    <dgm:cxn modelId="{98FDA489-791F-4778-A98A-685A47CD4773}" type="presOf" srcId="{B8C3E6F2-3FE4-4F1F-9E1E-6C9B39D0496D}" destId="{37840746-5868-46D4-8880-22D58A3CE326}" srcOrd="0" destOrd="2" presId="urn:microsoft.com/office/officeart/2005/8/layout/default"/>
    <dgm:cxn modelId="{9F6603AB-9657-4A77-858B-DEC347BBB03F}" type="presOf" srcId="{E04AFF30-8633-4329-8875-A4B985A82C8E}" destId="{A6F5B914-234F-41D9-972C-8A96C169510C}" srcOrd="0" destOrd="2" presId="urn:microsoft.com/office/officeart/2005/8/layout/default"/>
    <dgm:cxn modelId="{2D0563AF-792C-4F3F-89CC-4411D54ECFD4}" type="presOf" srcId="{2A463019-1F6C-417E-A6C8-F38CC7DCB54B}" destId="{1D97438E-3062-4DC9-B505-44CFC511E94F}" srcOrd="0" destOrd="3" presId="urn:microsoft.com/office/officeart/2005/8/layout/default"/>
    <dgm:cxn modelId="{5CD087B2-3444-45AF-A935-F60E363ADF8B}" srcId="{74CBB2C4-786C-4750-B926-29EA6EEBC525}" destId="{E04AFF30-8633-4329-8875-A4B985A82C8E}" srcOrd="1" destOrd="0" parTransId="{2A74C72C-EA3B-4FC7-8ED9-9AA345E668F0}" sibTransId="{D4837E4E-6721-4762-AEE9-3D4966E5E6F6}"/>
    <dgm:cxn modelId="{DB3F5CC1-678D-479F-B13F-9AB268ED3D72}" srcId="{2F6FE354-76A4-458C-B729-1FDD788B9805}" destId="{8051673C-C739-41F3-88C8-9A89A5E9AA1F}" srcOrd="0" destOrd="0" parTransId="{A23D0A11-A009-4B98-92D8-7CA9F1147B5D}" sibTransId="{A0A0E9C4-F7B1-4408-BB2C-295B1DFA2CD1}"/>
    <dgm:cxn modelId="{6F184DC7-EFF6-4EC2-B328-52D0EAA06EA2}" type="presOf" srcId="{4FF52495-B161-48E4-BF38-C75F6F79BCCF}" destId="{37840746-5868-46D4-8880-22D58A3CE326}" srcOrd="0" destOrd="0" presId="urn:microsoft.com/office/officeart/2005/8/layout/default"/>
    <dgm:cxn modelId="{F67047CD-90B1-4705-9FE9-361C40A16165}" srcId="{2F6FE354-76A4-458C-B729-1FDD788B9805}" destId="{2A463019-1F6C-417E-A6C8-F38CC7DCB54B}" srcOrd="2" destOrd="0" parTransId="{9C6F01C5-6CD6-4C8B-9846-4AE7558CE3D7}" sibTransId="{DAE133D5-1EDF-4EC9-8F60-0DBBD3CA04BE}"/>
    <dgm:cxn modelId="{CFBA74DB-43E3-489E-A6C8-89E3517EA31A}" type="presOf" srcId="{8051673C-C739-41F3-88C8-9A89A5E9AA1F}" destId="{1D97438E-3062-4DC9-B505-44CFC511E94F}" srcOrd="0" destOrd="1" presId="urn:microsoft.com/office/officeart/2005/8/layout/default"/>
    <dgm:cxn modelId="{2A3508E2-EAE7-43C8-8DF5-22EB8F9864DC}" srcId="{643FF6E6-2857-46DC-BE0A-887C57A57FD0}" destId="{4FF52495-B161-48E4-BF38-C75F6F79BCCF}" srcOrd="1" destOrd="0" parTransId="{846E13D5-52DF-4CFB-9F34-9A0978494025}" sibTransId="{BAB97482-AA44-4E4F-B351-D885ADEE2F23}"/>
    <dgm:cxn modelId="{06CCE8F5-B672-421A-BDC3-F22771DD31A6}" type="presOf" srcId="{712442F8-5D9B-4ADF-9BDC-DDB4CFA1F15C}" destId="{1D97438E-3062-4DC9-B505-44CFC511E94F}" srcOrd="0" destOrd="2" presId="urn:microsoft.com/office/officeart/2005/8/layout/default"/>
    <dgm:cxn modelId="{A54924FE-6876-42CD-897C-5C28AEDCE75A}" srcId="{4FF52495-B161-48E4-BF38-C75F6F79BCCF}" destId="{B8C3E6F2-3FE4-4F1F-9E1E-6C9B39D0496D}" srcOrd="1" destOrd="0" parTransId="{FAD8A418-1AA3-4529-AEEE-F286A4D152BF}" sibTransId="{0A190D81-BB58-4E2C-8728-DF41C7E9FB6F}"/>
    <dgm:cxn modelId="{DE06E82C-1737-442A-B533-2AD8A70D1A31}" type="presParOf" srcId="{3E9AA7C0-F5A2-416F-9559-F9B101C3DD34}" destId="{A6F5B914-234F-41D9-972C-8A96C169510C}" srcOrd="0" destOrd="0" presId="urn:microsoft.com/office/officeart/2005/8/layout/default"/>
    <dgm:cxn modelId="{2D30825A-A9B0-454B-8A96-81E253EF5927}" type="presParOf" srcId="{3E9AA7C0-F5A2-416F-9559-F9B101C3DD34}" destId="{562089BF-B10D-4BE1-95F9-E840968DBF52}" srcOrd="1" destOrd="0" presId="urn:microsoft.com/office/officeart/2005/8/layout/default"/>
    <dgm:cxn modelId="{A6F32876-0A83-4D0B-86C4-EFEAB193880F}" type="presParOf" srcId="{3E9AA7C0-F5A2-416F-9559-F9B101C3DD34}" destId="{37840746-5868-46D4-8880-22D58A3CE326}" srcOrd="2" destOrd="0" presId="urn:microsoft.com/office/officeart/2005/8/layout/default"/>
    <dgm:cxn modelId="{D0604203-FB27-440E-83FB-E468704179E4}" type="presParOf" srcId="{3E9AA7C0-F5A2-416F-9559-F9B101C3DD34}" destId="{4195EA36-EE6E-4A0A-B939-AF808A9E1D9B}" srcOrd="3" destOrd="0" presId="urn:microsoft.com/office/officeart/2005/8/layout/default"/>
    <dgm:cxn modelId="{97612C44-4B96-4A91-AE74-4FF91C106C54}" type="presParOf" srcId="{3E9AA7C0-F5A2-416F-9559-F9B101C3DD34}" destId="{1D97438E-3062-4DC9-B505-44CFC511E94F}" srcOrd="4" destOrd="0" presId="urn:microsoft.com/office/officeart/2005/8/layout/default"/>
    <dgm:cxn modelId="{09D3154C-62F8-4C3B-9C4D-1B0BB049A820}" type="presParOf" srcId="{3E9AA7C0-F5A2-416F-9559-F9B101C3DD34}" destId="{9DD661F1-AFE1-401E-BE9F-AB3FD221B8D9}" srcOrd="5" destOrd="0" presId="urn:microsoft.com/office/officeart/2005/8/layout/default"/>
    <dgm:cxn modelId="{3DC80835-498C-463B-B061-8B2F419D4FA9}" type="presParOf" srcId="{3E9AA7C0-F5A2-416F-9559-F9B101C3DD34}" destId="{09507867-8757-4FC8-AEED-50977114D96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9376EF-5EE7-4764-BBAB-962275BF413F}" type="doc">
      <dgm:prSet loTypeId="urn:microsoft.com/office/officeart/2005/8/layout/bProcess3" loCatId="process" qsTypeId="urn:microsoft.com/office/officeart/2005/8/quickstyle/simple1#6" qsCatId="simple" csTypeId="urn:microsoft.com/office/officeart/2005/8/colors/accent0_3#3" csCatId="mainScheme" phldr="1"/>
      <dgm:spPr/>
    </dgm:pt>
    <dgm:pt modelId="{A22181E5-87BB-4BC3-B861-9769B20B22CE}">
      <dgm:prSet phldrT="[Text]" custT="1"/>
      <dgm:spPr/>
      <dgm:t>
        <a:bodyPr/>
        <a:lstStyle/>
        <a:p>
          <a:pPr>
            <a:buNone/>
          </a:pPr>
          <a:r>
            <a:rPr lang="en-US" sz="2000"/>
            <a:t>Policy</a:t>
          </a:r>
        </a:p>
      </dgm:t>
    </dgm:pt>
    <dgm:pt modelId="{093E47CA-C903-4B18-AC82-2EF70CBD9EB0}" type="parTrans" cxnId="{B984C3C8-3BB9-43CD-9FCA-08D601C36E8B}">
      <dgm:prSet/>
      <dgm:spPr/>
      <dgm:t>
        <a:bodyPr/>
        <a:lstStyle/>
        <a:p>
          <a:endParaRPr lang="en-US" sz="3200"/>
        </a:p>
      </dgm:t>
    </dgm:pt>
    <dgm:pt modelId="{E7E7C2E9-69B9-464B-AE33-36378F75BEE3}" type="sibTrans" cxnId="{B984C3C8-3BB9-43CD-9FCA-08D601C36E8B}">
      <dgm:prSet custT="1"/>
      <dgm:spPr/>
      <dgm:t>
        <a:bodyPr/>
        <a:lstStyle/>
        <a:p>
          <a:endParaRPr lang="en-US" sz="1400"/>
        </a:p>
      </dgm:t>
    </dgm:pt>
    <dgm:pt modelId="{61916017-510E-43A5-98EB-55C030E8E28B}">
      <dgm:prSet phldrT="[Text]" custT="1"/>
      <dgm:spPr/>
      <dgm:t>
        <a:bodyPr/>
        <a:lstStyle/>
        <a:p>
          <a:pPr>
            <a:buNone/>
          </a:pPr>
          <a:r>
            <a:rPr lang="en-US" sz="2000"/>
            <a:t>Service Delivery</a:t>
          </a:r>
        </a:p>
      </dgm:t>
    </dgm:pt>
    <dgm:pt modelId="{997E4A64-F227-461D-A5EB-D523967ED409}" type="parTrans" cxnId="{45CDA1AE-35FD-498A-9A3D-E73DAF0024B9}">
      <dgm:prSet/>
      <dgm:spPr/>
      <dgm:t>
        <a:bodyPr/>
        <a:lstStyle/>
        <a:p>
          <a:endParaRPr lang="en-US" sz="3200"/>
        </a:p>
      </dgm:t>
    </dgm:pt>
    <dgm:pt modelId="{D1B39518-92AB-4022-B6B6-D6C469E3C90E}" type="sibTrans" cxnId="{45CDA1AE-35FD-498A-9A3D-E73DAF0024B9}">
      <dgm:prSet custT="1"/>
      <dgm:spPr/>
      <dgm:t>
        <a:bodyPr/>
        <a:lstStyle/>
        <a:p>
          <a:endParaRPr lang="en-US" sz="1400"/>
        </a:p>
      </dgm:t>
    </dgm:pt>
    <dgm:pt modelId="{C4997F09-A836-45FD-A51A-A88A435A8312}">
      <dgm:prSet phldrT="[Text]" custT="1"/>
      <dgm:spPr/>
      <dgm:t>
        <a:bodyPr/>
        <a:lstStyle/>
        <a:p>
          <a:pPr>
            <a:buNone/>
          </a:pPr>
          <a:r>
            <a:rPr lang="en-US" sz="2000"/>
            <a:t>Lived Experience</a:t>
          </a:r>
        </a:p>
      </dgm:t>
    </dgm:pt>
    <dgm:pt modelId="{C8FE80AB-1C29-4C09-ABB2-9D5644A5FF79}" type="parTrans" cxnId="{783195A5-110F-4922-A807-26363854C2E3}">
      <dgm:prSet/>
      <dgm:spPr/>
      <dgm:t>
        <a:bodyPr/>
        <a:lstStyle/>
        <a:p>
          <a:endParaRPr lang="en-US" sz="3200"/>
        </a:p>
      </dgm:t>
    </dgm:pt>
    <dgm:pt modelId="{6E57581C-1A85-414D-8A3C-47CD63A7D2FB}" type="sibTrans" cxnId="{783195A5-110F-4922-A807-26363854C2E3}">
      <dgm:prSet/>
      <dgm:spPr/>
      <dgm:t>
        <a:bodyPr/>
        <a:lstStyle/>
        <a:p>
          <a:endParaRPr lang="en-US" sz="3200"/>
        </a:p>
      </dgm:t>
    </dgm:pt>
    <dgm:pt modelId="{F2082B6A-5DD3-4A08-8EB3-9A913ABD6F18}" type="pres">
      <dgm:prSet presAssocID="{559376EF-5EE7-4764-BBAB-962275BF413F}" presName="Name0" presStyleCnt="0">
        <dgm:presLayoutVars>
          <dgm:dir/>
          <dgm:resizeHandles val="exact"/>
        </dgm:presLayoutVars>
      </dgm:prSet>
      <dgm:spPr/>
    </dgm:pt>
    <dgm:pt modelId="{5691A95C-3462-4672-9381-5BC6CEDFE1D3}" type="pres">
      <dgm:prSet presAssocID="{A22181E5-87BB-4BC3-B861-9769B20B22CE}" presName="node" presStyleLbl="node1" presStyleIdx="0" presStyleCnt="3">
        <dgm:presLayoutVars>
          <dgm:bulletEnabled val="1"/>
        </dgm:presLayoutVars>
      </dgm:prSet>
      <dgm:spPr/>
    </dgm:pt>
    <dgm:pt modelId="{E34B0DC2-8C26-413B-A552-D5437A817340}" type="pres">
      <dgm:prSet presAssocID="{E7E7C2E9-69B9-464B-AE33-36378F75BEE3}" presName="sibTrans" presStyleLbl="sibTrans1D1" presStyleIdx="0" presStyleCnt="2"/>
      <dgm:spPr/>
    </dgm:pt>
    <dgm:pt modelId="{C8353E99-E657-4484-B4AD-3DDF56BB596F}" type="pres">
      <dgm:prSet presAssocID="{E7E7C2E9-69B9-464B-AE33-36378F75BEE3}" presName="connectorText" presStyleLbl="sibTrans1D1" presStyleIdx="0" presStyleCnt="2"/>
      <dgm:spPr/>
    </dgm:pt>
    <dgm:pt modelId="{BA75470F-0B65-4B5F-B505-DBDEDC704E50}" type="pres">
      <dgm:prSet presAssocID="{61916017-510E-43A5-98EB-55C030E8E28B}" presName="node" presStyleLbl="node1" presStyleIdx="1" presStyleCnt="3">
        <dgm:presLayoutVars>
          <dgm:bulletEnabled val="1"/>
        </dgm:presLayoutVars>
      </dgm:prSet>
      <dgm:spPr/>
    </dgm:pt>
    <dgm:pt modelId="{4D99BF2E-23DE-499A-A91F-06CD13B0F317}" type="pres">
      <dgm:prSet presAssocID="{D1B39518-92AB-4022-B6B6-D6C469E3C90E}" presName="sibTrans" presStyleLbl="sibTrans1D1" presStyleIdx="1" presStyleCnt="2"/>
      <dgm:spPr/>
    </dgm:pt>
    <dgm:pt modelId="{0AD69893-0616-4CE2-B169-82047D2256D3}" type="pres">
      <dgm:prSet presAssocID="{D1B39518-92AB-4022-B6B6-D6C469E3C90E}" presName="connectorText" presStyleLbl="sibTrans1D1" presStyleIdx="1" presStyleCnt="2"/>
      <dgm:spPr/>
    </dgm:pt>
    <dgm:pt modelId="{710D866E-7858-42E5-B6F3-6CEE0773E8AD}" type="pres">
      <dgm:prSet presAssocID="{C4997F09-A836-45FD-A51A-A88A435A8312}" presName="node" presStyleLbl="node1" presStyleIdx="2" presStyleCnt="3">
        <dgm:presLayoutVars>
          <dgm:bulletEnabled val="1"/>
        </dgm:presLayoutVars>
      </dgm:prSet>
      <dgm:spPr/>
    </dgm:pt>
  </dgm:ptLst>
  <dgm:cxnLst>
    <dgm:cxn modelId="{0AF9A50E-5D80-43AE-8105-E918B5D5B9CB}" type="presOf" srcId="{D1B39518-92AB-4022-B6B6-D6C469E3C90E}" destId="{4D99BF2E-23DE-499A-A91F-06CD13B0F317}" srcOrd="0" destOrd="0" presId="urn:microsoft.com/office/officeart/2005/8/layout/bProcess3"/>
    <dgm:cxn modelId="{C1CB881A-E407-41CF-BA4D-15C1D8C44B27}" type="presOf" srcId="{559376EF-5EE7-4764-BBAB-962275BF413F}" destId="{F2082B6A-5DD3-4A08-8EB3-9A913ABD6F18}" srcOrd="0" destOrd="0" presId="urn:microsoft.com/office/officeart/2005/8/layout/bProcess3"/>
    <dgm:cxn modelId="{9553AE68-AF59-4C83-BB18-549E076C2D0B}" type="presOf" srcId="{61916017-510E-43A5-98EB-55C030E8E28B}" destId="{BA75470F-0B65-4B5F-B505-DBDEDC704E50}" srcOrd="0" destOrd="0" presId="urn:microsoft.com/office/officeart/2005/8/layout/bProcess3"/>
    <dgm:cxn modelId="{5BA42B74-50B6-4878-9E95-97C24E77EF74}" type="presOf" srcId="{D1B39518-92AB-4022-B6B6-D6C469E3C90E}" destId="{0AD69893-0616-4CE2-B169-82047D2256D3}" srcOrd="1" destOrd="0" presId="urn:microsoft.com/office/officeart/2005/8/layout/bProcess3"/>
    <dgm:cxn modelId="{59909374-8313-4136-A40F-95CF4BDEB352}" type="presOf" srcId="{E7E7C2E9-69B9-464B-AE33-36378F75BEE3}" destId="{E34B0DC2-8C26-413B-A552-D5437A817340}" srcOrd="0" destOrd="0" presId="urn:microsoft.com/office/officeart/2005/8/layout/bProcess3"/>
    <dgm:cxn modelId="{F4624D96-67A2-4A17-A7D1-54B148539D3C}" type="presOf" srcId="{E7E7C2E9-69B9-464B-AE33-36378F75BEE3}" destId="{C8353E99-E657-4484-B4AD-3DDF56BB596F}" srcOrd="1" destOrd="0" presId="urn:microsoft.com/office/officeart/2005/8/layout/bProcess3"/>
    <dgm:cxn modelId="{783195A5-110F-4922-A807-26363854C2E3}" srcId="{559376EF-5EE7-4764-BBAB-962275BF413F}" destId="{C4997F09-A836-45FD-A51A-A88A435A8312}" srcOrd="2" destOrd="0" parTransId="{C8FE80AB-1C29-4C09-ABB2-9D5644A5FF79}" sibTransId="{6E57581C-1A85-414D-8A3C-47CD63A7D2FB}"/>
    <dgm:cxn modelId="{45CDA1AE-35FD-498A-9A3D-E73DAF0024B9}" srcId="{559376EF-5EE7-4764-BBAB-962275BF413F}" destId="{61916017-510E-43A5-98EB-55C030E8E28B}" srcOrd="1" destOrd="0" parTransId="{997E4A64-F227-461D-A5EB-D523967ED409}" sibTransId="{D1B39518-92AB-4022-B6B6-D6C469E3C90E}"/>
    <dgm:cxn modelId="{77C650BB-D262-4880-A2A9-83E79EA9A156}" type="presOf" srcId="{A22181E5-87BB-4BC3-B861-9769B20B22CE}" destId="{5691A95C-3462-4672-9381-5BC6CEDFE1D3}" srcOrd="0" destOrd="0" presId="urn:microsoft.com/office/officeart/2005/8/layout/bProcess3"/>
    <dgm:cxn modelId="{B984C3C8-3BB9-43CD-9FCA-08D601C36E8B}" srcId="{559376EF-5EE7-4764-BBAB-962275BF413F}" destId="{A22181E5-87BB-4BC3-B861-9769B20B22CE}" srcOrd="0" destOrd="0" parTransId="{093E47CA-C903-4B18-AC82-2EF70CBD9EB0}" sibTransId="{E7E7C2E9-69B9-464B-AE33-36378F75BEE3}"/>
    <dgm:cxn modelId="{7BDAAEDA-4271-46CF-9481-106F66BC88F4}" type="presOf" srcId="{C4997F09-A836-45FD-A51A-A88A435A8312}" destId="{710D866E-7858-42E5-B6F3-6CEE0773E8AD}" srcOrd="0" destOrd="0" presId="urn:microsoft.com/office/officeart/2005/8/layout/bProcess3"/>
    <dgm:cxn modelId="{556ED578-721F-4638-BECD-3E8F6FB385BB}" type="presParOf" srcId="{F2082B6A-5DD3-4A08-8EB3-9A913ABD6F18}" destId="{5691A95C-3462-4672-9381-5BC6CEDFE1D3}" srcOrd="0" destOrd="0" presId="urn:microsoft.com/office/officeart/2005/8/layout/bProcess3"/>
    <dgm:cxn modelId="{BA88E1A0-2278-4EFA-BF7F-BF18A8A23F39}" type="presParOf" srcId="{F2082B6A-5DD3-4A08-8EB3-9A913ABD6F18}" destId="{E34B0DC2-8C26-413B-A552-D5437A817340}" srcOrd="1" destOrd="0" presId="urn:microsoft.com/office/officeart/2005/8/layout/bProcess3"/>
    <dgm:cxn modelId="{888D76A8-44B7-458A-BF0E-3CC7508BD04F}" type="presParOf" srcId="{E34B0DC2-8C26-413B-A552-D5437A817340}" destId="{C8353E99-E657-4484-B4AD-3DDF56BB596F}" srcOrd="0" destOrd="0" presId="urn:microsoft.com/office/officeart/2005/8/layout/bProcess3"/>
    <dgm:cxn modelId="{29D5CEA8-6973-4E94-9CE8-7410859B67E6}" type="presParOf" srcId="{F2082B6A-5DD3-4A08-8EB3-9A913ABD6F18}" destId="{BA75470F-0B65-4B5F-B505-DBDEDC704E50}" srcOrd="2" destOrd="0" presId="urn:microsoft.com/office/officeart/2005/8/layout/bProcess3"/>
    <dgm:cxn modelId="{7720B547-A5FA-4603-BFD0-67383CC5FDA7}" type="presParOf" srcId="{F2082B6A-5DD3-4A08-8EB3-9A913ABD6F18}" destId="{4D99BF2E-23DE-499A-A91F-06CD13B0F317}" srcOrd="3" destOrd="0" presId="urn:microsoft.com/office/officeart/2005/8/layout/bProcess3"/>
    <dgm:cxn modelId="{4F4D7ECC-4533-4916-96D1-AEE1C1A23C23}" type="presParOf" srcId="{4D99BF2E-23DE-499A-A91F-06CD13B0F317}" destId="{0AD69893-0616-4CE2-B169-82047D2256D3}" srcOrd="0" destOrd="0" presId="urn:microsoft.com/office/officeart/2005/8/layout/bProcess3"/>
    <dgm:cxn modelId="{6FE2A653-61FE-4E39-AB5C-CF0AB64F5798}" type="presParOf" srcId="{F2082B6A-5DD3-4A08-8EB3-9A913ABD6F18}" destId="{710D866E-7858-42E5-B6F3-6CEE0773E8AD}" srcOrd="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2D5BD54-DD27-4692-8A54-6A658894327F}" type="doc">
      <dgm:prSet loTypeId="urn:microsoft.com/office/officeart/2005/8/layout/process5" loCatId="process" qsTypeId="urn:microsoft.com/office/officeart/2005/8/quickstyle/simple1#7" qsCatId="simple" csTypeId="urn:microsoft.com/office/officeart/2005/8/colors/accent0_2#3" csCatId="mainScheme" phldr="1"/>
      <dgm:spPr/>
      <dgm:t>
        <a:bodyPr/>
        <a:lstStyle/>
        <a:p>
          <a:endParaRPr lang="en-US"/>
        </a:p>
      </dgm:t>
    </dgm:pt>
    <dgm:pt modelId="{E3CEB69D-CEB6-43E4-8500-7495781EDA23}">
      <dgm:prSet phldrT="[Text]" custT="1"/>
      <dgm:spPr/>
      <dgm:t>
        <a:bodyPr/>
        <a:lstStyle/>
        <a:p>
          <a:pPr>
            <a:buNone/>
          </a:pPr>
          <a:r>
            <a:rPr lang="en-US" sz="2000" b="1"/>
            <a:t>PREVENTION </a:t>
          </a:r>
          <a:endParaRPr lang="en-US" sz="2000"/>
        </a:p>
      </dgm:t>
    </dgm:pt>
    <dgm:pt modelId="{431C62B0-49BD-49D6-92CE-CCF2CDF6D0B2}" type="parTrans" cxnId="{70CDEFC1-F14D-4372-8731-01EC3BF87138}">
      <dgm:prSet/>
      <dgm:spPr/>
      <dgm:t>
        <a:bodyPr/>
        <a:lstStyle/>
        <a:p>
          <a:endParaRPr lang="en-US"/>
        </a:p>
      </dgm:t>
    </dgm:pt>
    <dgm:pt modelId="{EB28C566-3E55-405A-AD32-03909DEB9E27}" type="sibTrans" cxnId="{70CDEFC1-F14D-4372-8731-01EC3BF87138}">
      <dgm:prSet/>
      <dgm:spPr/>
      <dgm:t>
        <a:bodyPr/>
        <a:lstStyle/>
        <a:p>
          <a:endParaRPr lang="en-US"/>
        </a:p>
      </dgm:t>
    </dgm:pt>
    <dgm:pt modelId="{5D931677-0F27-4E9C-A953-8C53679D6B56}">
      <dgm:prSet custT="1"/>
      <dgm:spPr/>
      <dgm:t>
        <a:bodyPr/>
        <a:lstStyle/>
        <a:p>
          <a:pPr>
            <a:buNone/>
          </a:pPr>
          <a:r>
            <a:rPr lang="en-US" sz="1600"/>
            <a:t>Healthy ageing</a:t>
          </a:r>
        </a:p>
      </dgm:t>
    </dgm:pt>
    <dgm:pt modelId="{3148E2B3-8DE6-4A59-A00A-3E87882A65DF}" type="parTrans" cxnId="{C1D24434-5BA6-4D29-9711-A32EDC56F4F0}">
      <dgm:prSet/>
      <dgm:spPr/>
      <dgm:t>
        <a:bodyPr/>
        <a:lstStyle/>
        <a:p>
          <a:endParaRPr lang="en-US"/>
        </a:p>
      </dgm:t>
    </dgm:pt>
    <dgm:pt modelId="{473B4C2D-A360-4CE9-9F0D-9B2868B57191}" type="sibTrans" cxnId="{C1D24434-5BA6-4D29-9711-A32EDC56F4F0}">
      <dgm:prSet/>
      <dgm:spPr/>
      <dgm:t>
        <a:bodyPr/>
        <a:lstStyle/>
        <a:p>
          <a:endParaRPr lang="en-US"/>
        </a:p>
      </dgm:t>
    </dgm:pt>
    <dgm:pt modelId="{35E62045-E3D9-42F7-8BAD-B5CD76B6CA0A}">
      <dgm:prSet custT="1"/>
      <dgm:spPr/>
      <dgm:t>
        <a:bodyPr/>
        <a:lstStyle/>
        <a:p>
          <a:pPr>
            <a:buNone/>
          </a:pPr>
          <a:r>
            <a:rPr lang="en-US" sz="2000" b="1"/>
            <a:t>COMMUNITY</a:t>
          </a:r>
        </a:p>
      </dgm:t>
    </dgm:pt>
    <dgm:pt modelId="{216271D9-1DBB-4ECE-AF3F-FBD6ED8B39FB}" type="parTrans" cxnId="{10C6E0BB-74D9-4DFB-A968-A8A879051303}">
      <dgm:prSet/>
      <dgm:spPr/>
      <dgm:t>
        <a:bodyPr/>
        <a:lstStyle/>
        <a:p>
          <a:endParaRPr lang="en-US"/>
        </a:p>
      </dgm:t>
    </dgm:pt>
    <dgm:pt modelId="{63F8D45A-A6A6-43C1-BCA6-8B31FDB192BE}" type="sibTrans" cxnId="{10C6E0BB-74D9-4DFB-A968-A8A879051303}">
      <dgm:prSet/>
      <dgm:spPr/>
      <dgm:t>
        <a:bodyPr/>
        <a:lstStyle/>
        <a:p>
          <a:endParaRPr lang="en-US"/>
        </a:p>
      </dgm:t>
    </dgm:pt>
    <dgm:pt modelId="{4D2B95B9-EBAE-48F7-91B2-EAEC465AB674}">
      <dgm:prSet custT="1"/>
      <dgm:spPr/>
      <dgm:t>
        <a:bodyPr/>
        <a:lstStyle/>
        <a:p>
          <a:pPr>
            <a:buNone/>
          </a:pPr>
          <a:r>
            <a:rPr lang="en-US" sz="1600"/>
            <a:t>Social prescribing</a:t>
          </a:r>
        </a:p>
      </dgm:t>
    </dgm:pt>
    <dgm:pt modelId="{91888191-1A6D-4C8E-8C65-F26C5CA2D7FB}" type="parTrans" cxnId="{1620B8DA-0378-4372-BBDF-3AC2978C7DDD}">
      <dgm:prSet/>
      <dgm:spPr/>
      <dgm:t>
        <a:bodyPr/>
        <a:lstStyle/>
        <a:p>
          <a:endParaRPr lang="en-US"/>
        </a:p>
      </dgm:t>
    </dgm:pt>
    <dgm:pt modelId="{2D35D8A8-5439-4AA6-A036-B36CE8046365}" type="sibTrans" cxnId="{1620B8DA-0378-4372-BBDF-3AC2978C7DDD}">
      <dgm:prSet/>
      <dgm:spPr/>
      <dgm:t>
        <a:bodyPr/>
        <a:lstStyle/>
        <a:p>
          <a:endParaRPr lang="en-US"/>
        </a:p>
      </dgm:t>
    </dgm:pt>
    <dgm:pt modelId="{CA8C366D-43BF-4DD8-9026-462CCB0A1A81}">
      <dgm:prSet custT="1"/>
      <dgm:spPr/>
      <dgm:t>
        <a:bodyPr/>
        <a:lstStyle/>
        <a:p>
          <a:pPr>
            <a:buNone/>
          </a:pPr>
          <a:r>
            <a:rPr lang="en-US" sz="2000" b="1"/>
            <a:t>AT HOME</a:t>
          </a:r>
          <a:endParaRPr lang="en-US" sz="2000"/>
        </a:p>
      </dgm:t>
    </dgm:pt>
    <dgm:pt modelId="{0C21CC30-2703-440D-A396-E4085D7E6C15}" type="parTrans" cxnId="{2001F485-41DE-4B05-8F25-8658BF832E5F}">
      <dgm:prSet/>
      <dgm:spPr/>
      <dgm:t>
        <a:bodyPr/>
        <a:lstStyle/>
        <a:p>
          <a:endParaRPr lang="en-US"/>
        </a:p>
      </dgm:t>
    </dgm:pt>
    <dgm:pt modelId="{7B80297A-4F01-43FB-8B9E-F290996D0004}" type="sibTrans" cxnId="{2001F485-41DE-4B05-8F25-8658BF832E5F}">
      <dgm:prSet/>
      <dgm:spPr/>
      <dgm:t>
        <a:bodyPr/>
        <a:lstStyle/>
        <a:p>
          <a:endParaRPr lang="en-US"/>
        </a:p>
      </dgm:t>
    </dgm:pt>
    <dgm:pt modelId="{7340A53E-3AE0-480B-8DE3-F80B54B3689F}">
      <dgm:prSet custT="1"/>
      <dgm:spPr/>
      <dgm:t>
        <a:bodyPr/>
        <a:lstStyle/>
        <a:p>
          <a:pPr>
            <a:buNone/>
          </a:pPr>
          <a:r>
            <a:rPr lang="en-US" sz="1600"/>
            <a:t>Domiciliary care</a:t>
          </a:r>
        </a:p>
      </dgm:t>
    </dgm:pt>
    <dgm:pt modelId="{76411B5B-4FFF-4491-8789-98A943CEBD77}" type="parTrans" cxnId="{BAF9296C-8D1C-4C5D-977F-D1CB42C5377C}">
      <dgm:prSet/>
      <dgm:spPr/>
      <dgm:t>
        <a:bodyPr/>
        <a:lstStyle/>
        <a:p>
          <a:endParaRPr lang="en-US"/>
        </a:p>
      </dgm:t>
    </dgm:pt>
    <dgm:pt modelId="{5D8356F5-4C8F-4294-98DD-369B804B9D5C}" type="sibTrans" cxnId="{BAF9296C-8D1C-4C5D-977F-D1CB42C5377C}">
      <dgm:prSet/>
      <dgm:spPr/>
      <dgm:t>
        <a:bodyPr/>
        <a:lstStyle/>
        <a:p>
          <a:endParaRPr lang="en-US"/>
        </a:p>
      </dgm:t>
    </dgm:pt>
    <dgm:pt modelId="{7AD5593D-2E54-4A4E-B956-0D76BF646529}">
      <dgm:prSet custT="1"/>
      <dgm:spPr/>
      <dgm:t>
        <a:bodyPr/>
        <a:lstStyle/>
        <a:p>
          <a:pPr>
            <a:buNone/>
          </a:pPr>
          <a:r>
            <a:rPr lang="en-US" sz="2000" b="1"/>
            <a:t>RESIDENTIAL</a:t>
          </a:r>
        </a:p>
      </dgm:t>
    </dgm:pt>
    <dgm:pt modelId="{142F50FB-607E-424E-9F41-593F2408E2E2}" type="parTrans" cxnId="{6751CB3D-9CE2-4A98-A7C8-27260534E592}">
      <dgm:prSet/>
      <dgm:spPr/>
      <dgm:t>
        <a:bodyPr/>
        <a:lstStyle/>
        <a:p>
          <a:endParaRPr lang="en-US"/>
        </a:p>
      </dgm:t>
    </dgm:pt>
    <dgm:pt modelId="{3E8D4B1A-5589-4AE1-8D7F-B6EA55700CB6}" type="sibTrans" cxnId="{6751CB3D-9CE2-4A98-A7C8-27260534E592}">
      <dgm:prSet/>
      <dgm:spPr/>
      <dgm:t>
        <a:bodyPr/>
        <a:lstStyle/>
        <a:p>
          <a:endParaRPr lang="en-US"/>
        </a:p>
      </dgm:t>
    </dgm:pt>
    <dgm:pt modelId="{34ACD2BF-8E48-4FB2-A90C-2B99125E3D6C}">
      <dgm:prSet custT="1"/>
      <dgm:spPr/>
      <dgm:t>
        <a:bodyPr/>
        <a:lstStyle/>
        <a:p>
          <a:pPr>
            <a:buNone/>
          </a:pPr>
          <a:r>
            <a:rPr lang="en-US" sz="1600"/>
            <a:t>Care homes</a:t>
          </a:r>
        </a:p>
      </dgm:t>
    </dgm:pt>
    <dgm:pt modelId="{9293AF89-3D05-46CD-886B-8BEC4EDDC41E}" type="parTrans" cxnId="{AB6CD83B-8978-47C2-8FFD-57C6BE127AF6}">
      <dgm:prSet/>
      <dgm:spPr/>
      <dgm:t>
        <a:bodyPr/>
        <a:lstStyle/>
        <a:p>
          <a:endParaRPr lang="en-US"/>
        </a:p>
      </dgm:t>
    </dgm:pt>
    <dgm:pt modelId="{506B300D-BCFC-4787-B40E-000FF4462DDB}" type="sibTrans" cxnId="{AB6CD83B-8978-47C2-8FFD-57C6BE127AF6}">
      <dgm:prSet/>
      <dgm:spPr/>
      <dgm:t>
        <a:bodyPr/>
        <a:lstStyle/>
        <a:p>
          <a:endParaRPr lang="en-US"/>
        </a:p>
      </dgm:t>
    </dgm:pt>
    <dgm:pt modelId="{335BEB03-7A5D-454E-BE0E-1B2C3AE7996B}">
      <dgm:prSet custT="1"/>
      <dgm:spPr/>
      <dgm:t>
        <a:bodyPr/>
        <a:lstStyle/>
        <a:p>
          <a:pPr>
            <a:buNone/>
          </a:pPr>
          <a:r>
            <a:rPr lang="en-US" sz="2000" b="1"/>
            <a:t>SPECIALIST</a:t>
          </a:r>
        </a:p>
      </dgm:t>
    </dgm:pt>
    <dgm:pt modelId="{DE8071C8-902A-483A-816D-25EEE6D24CCD}" type="parTrans" cxnId="{378AE008-5DF6-46D1-9A17-2A3A3D2B2ED7}">
      <dgm:prSet/>
      <dgm:spPr/>
      <dgm:t>
        <a:bodyPr/>
        <a:lstStyle/>
        <a:p>
          <a:endParaRPr lang="en-US"/>
        </a:p>
      </dgm:t>
    </dgm:pt>
    <dgm:pt modelId="{7BD62E71-C4AB-4E09-94BB-D37EC45788E4}" type="sibTrans" cxnId="{378AE008-5DF6-46D1-9A17-2A3A3D2B2ED7}">
      <dgm:prSet/>
      <dgm:spPr/>
      <dgm:t>
        <a:bodyPr/>
        <a:lstStyle/>
        <a:p>
          <a:endParaRPr lang="en-US"/>
        </a:p>
      </dgm:t>
    </dgm:pt>
    <dgm:pt modelId="{CC1BF221-92D1-4057-A1A8-993120AF4275}">
      <dgm:prSet custT="1"/>
      <dgm:spPr/>
      <dgm:t>
        <a:bodyPr/>
        <a:lstStyle/>
        <a:p>
          <a:pPr>
            <a:buNone/>
          </a:pPr>
          <a:r>
            <a:rPr lang="en-US" sz="1600"/>
            <a:t>Community nursing</a:t>
          </a:r>
        </a:p>
      </dgm:t>
    </dgm:pt>
    <dgm:pt modelId="{AE67433A-AA93-4934-954C-D341F98A34B3}" type="parTrans" cxnId="{6B158C7A-D65B-478C-8954-23C3F1DF9625}">
      <dgm:prSet/>
      <dgm:spPr/>
      <dgm:t>
        <a:bodyPr/>
        <a:lstStyle/>
        <a:p>
          <a:endParaRPr lang="en-US"/>
        </a:p>
      </dgm:t>
    </dgm:pt>
    <dgm:pt modelId="{9A600D55-FC1F-4389-89BD-E4B8FB902788}" type="sibTrans" cxnId="{6B158C7A-D65B-478C-8954-23C3F1DF9625}">
      <dgm:prSet/>
      <dgm:spPr/>
      <dgm:t>
        <a:bodyPr/>
        <a:lstStyle/>
        <a:p>
          <a:endParaRPr lang="en-US"/>
        </a:p>
      </dgm:t>
    </dgm:pt>
    <dgm:pt modelId="{0929D488-6C21-48D3-97A7-20A7D39BDDCA}">
      <dgm:prSet custT="1"/>
      <dgm:spPr/>
      <dgm:t>
        <a:bodyPr/>
        <a:lstStyle/>
        <a:p>
          <a:pPr>
            <a:buNone/>
          </a:pPr>
          <a:r>
            <a:rPr lang="en-US" sz="1600"/>
            <a:t>Falls prevention</a:t>
          </a:r>
        </a:p>
      </dgm:t>
    </dgm:pt>
    <dgm:pt modelId="{C82030C3-DFF1-4045-B209-6FF3D2E4EF0A}" type="parTrans" cxnId="{D9B24496-7049-49D9-8136-B41A183A9CAA}">
      <dgm:prSet/>
      <dgm:spPr/>
      <dgm:t>
        <a:bodyPr/>
        <a:lstStyle/>
        <a:p>
          <a:endParaRPr lang="en-US"/>
        </a:p>
      </dgm:t>
    </dgm:pt>
    <dgm:pt modelId="{8C2EAE09-3F94-45D3-8585-D58049342830}" type="sibTrans" cxnId="{D9B24496-7049-49D9-8136-B41A183A9CAA}">
      <dgm:prSet/>
      <dgm:spPr/>
      <dgm:t>
        <a:bodyPr/>
        <a:lstStyle/>
        <a:p>
          <a:endParaRPr lang="en-US"/>
        </a:p>
      </dgm:t>
    </dgm:pt>
    <dgm:pt modelId="{9B319931-395A-40E0-A879-82813C4D840C}">
      <dgm:prSet custT="1"/>
      <dgm:spPr/>
      <dgm:t>
        <a:bodyPr/>
        <a:lstStyle/>
        <a:p>
          <a:pPr>
            <a:buNone/>
          </a:pPr>
          <a:r>
            <a:rPr lang="en-US" sz="1600"/>
            <a:t>Screening</a:t>
          </a:r>
        </a:p>
      </dgm:t>
    </dgm:pt>
    <dgm:pt modelId="{A7B98956-33BC-436E-A7D8-4CC876D61A95}" type="parTrans" cxnId="{55618100-A1A2-4887-AAFB-456B9A75CC62}">
      <dgm:prSet/>
      <dgm:spPr/>
      <dgm:t>
        <a:bodyPr/>
        <a:lstStyle/>
        <a:p>
          <a:endParaRPr lang="en-US"/>
        </a:p>
      </dgm:t>
    </dgm:pt>
    <dgm:pt modelId="{A574E285-D20E-4467-AFDE-87BEA31204AB}" type="sibTrans" cxnId="{55618100-A1A2-4887-AAFB-456B9A75CC62}">
      <dgm:prSet/>
      <dgm:spPr/>
      <dgm:t>
        <a:bodyPr/>
        <a:lstStyle/>
        <a:p>
          <a:endParaRPr lang="en-US"/>
        </a:p>
      </dgm:t>
    </dgm:pt>
    <dgm:pt modelId="{A6D91A3F-CC06-4359-9AC9-CABD0515DE26}">
      <dgm:prSet custT="1"/>
      <dgm:spPr/>
      <dgm:t>
        <a:bodyPr/>
        <a:lstStyle/>
        <a:p>
          <a:pPr>
            <a:buNone/>
          </a:pPr>
          <a:r>
            <a:rPr lang="en-US" sz="1600"/>
            <a:t>Self-management</a:t>
          </a:r>
        </a:p>
      </dgm:t>
    </dgm:pt>
    <dgm:pt modelId="{C0ACFDAB-EB08-48C3-A9B4-8C5DE9A60D52}" type="parTrans" cxnId="{D35D3481-FB42-4FAD-901C-1FCC373C1D7C}">
      <dgm:prSet/>
      <dgm:spPr/>
      <dgm:t>
        <a:bodyPr/>
        <a:lstStyle/>
        <a:p>
          <a:endParaRPr lang="en-US"/>
        </a:p>
      </dgm:t>
    </dgm:pt>
    <dgm:pt modelId="{B434BE7A-5839-4750-B667-5A292B4E1BCC}" type="sibTrans" cxnId="{D35D3481-FB42-4FAD-901C-1FCC373C1D7C}">
      <dgm:prSet/>
      <dgm:spPr/>
      <dgm:t>
        <a:bodyPr/>
        <a:lstStyle/>
        <a:p>
          <a:endParaRPr lang="en-US"/>
        </a:p>
      </dgm:t>
    </dgm:pt>
    <dgm:pt modelId="{1EA6005A-787B-4A08-B96B-DC2CEE0EEE43}">
      <dgm:prSet custT="1"/>
      <dgm:spPr/>
      <dgm:t>
        <a:bodyPr/>
        <a:lstStyle/>
        <a:p>
          <a:pPr>
            <a:buNone/>
          </a:pPr>
          <a:r>
            <a:rPr lang="en-US" sz="1600"/>
            <a:t>Day services</a:t>
          </a:r>
        </a:p>
      </dgm:t>
    </dgm:pt>
    <dgm:pt modelId="{C8AF3986-899E-49DA-9C65-37579E7A9371}" type="parTrans" cxnId="{835D5B56-719A-4176-BCF8-282D117F536C}">
      <dgm:prSet/>
      <dgm:spPr/>
      <dgm:t>
        <a:bodyPr/>
        <a:lstStyle/>
        <a:p>
          <a:endParaRPr lang="en-US"/>
        </a:p>
      </dgm:t>
    </dgm:pt>
    <dgm:pt modelId="{9028EC7A-F8B0-4B57-AD77-BA85FD08343E}" type="sibTrans" cxnId="{835D5B56-719A-4176-BCF8-282D117F536C}">
      <dgm:prSet/>
      <dgm:spPr/>
      <dgm:t>
        <a:bodyPr/>
        <a:lstStyle/>
        <a:p>
          <a:endParaRPr lang="en-US"/>
        </a:p>
      </dgm:t>
    </dgm:pt>
    <dgm:pt modelId="{C1D3D2D8-29CD-4E61-894E-7AA4FEA6D802}">
      <dgm:prSet custT="1"/>
      <dgm:spPr/>
      <dgm:t>
        <a:bodyPr/>
        <a:lstStyle/>
        <a:p>
          <a:pPr>
            <a:buNone/>
          </a:pPr>
          <a:r>
            <a:rPr lang="en-US" sz="1600"/>
            <a:t>Community groups</a:t>
          </a:r>
        </a:p>
      </dgm:t>
    </dgm:pt>
    <dgm:pt modelId="{6436C3E9-6CEF-4AE6-90D7-9E5E5CB77AE6}" type="parTrans" cxnId="{4E1DCB96-612C-4412-AF99-0EAA58FC492A}">
      <dgm:prSet/>
      <dgm:spPr/>
      <dgm:t>
        <a:bodyPr/>
        <a:lstStyle/>
        <a:p>
          <a:endParaRPr lang="en-US"/>
        </a:p>
      </dgm:t>
    </dgm:pt>
    <dgm:pt modelId="{943C082C-1CC4-45B7-908E-D1BE0BBC5648}" type="sibTrans" cxnId="{4E1DCB96-612C-4412-AF99-0EAA58FC492A}">
      <dgm:prSet/>
      <dgm:spPr/>
      <dgm:t>
        <a:bodyPr/>
        <a:lstStyle/>
        <a:p>
          <a:endParaRPr lang="en-US"/>
        </a:p>
      </dgm:t>
    </dgm:pt>
    <dgm:pt modelId="{264028E0-AECA-429C-89F0-C893FB08FBFE}">
      <dgm:prSet custT="1"/>
      <dgm:spPr/>
      <dgm:t>
        <a:bodyPr/>
        <a:lstStyle/>
        <a:p>
          <a:pPr>
            <a:buNone/>
          </a:pPr>
          <a:r>
            <a:rPr lang="en-US" sz="1600"/>
            <a:t>Voluntary </a:t>
          </a:r>
          <a:r>
            <a:rPr lang="en-US" sz="1600" err="1"/>
            <a:t>organisations</a:t>
          </a:r>
          <a:endParaRPr lang="en-US" sz="1600"/>
        </a:p>
      </dgm:t>
    </dgm:pt>
    <dgm:pt modelId="{2E48C341-154C-48BA-9E28-0A49A57C6844}" type="parTrans" cxnId="{45B25BA2-8AD1-4A44-81D5-F18E31923252}">
      <dgm:prSet/>
      <dgm:spPr/>
      <dgm:t>
        <a:bodyPr/>
        <a:lstStyle/>
        <a:p>
          <a:endParaRPr lang="en-US"/>
        </a:p>
      </dgm:t>
    </dgm:pt>
    <dgm:pt modelId="{20720A53-21C3-4888-AA2B-A136D6A748E1}" type="sibTrans" cxnId="{45B25BA2-8AD1-4A44-81D5-F18E31923252}">
      <dgm:prSet/>
      <dgm:spPr/>
      <dgm:t>
        <a:bodyPr/>
        <a:lstStyle/>
        <a:p>
          <a:endParaRPr lang="en-US"/>
        </a:p>
      </dgm:t>
    </dgm:pt>
    <dgm:pt modelId="{7DBFBA99-7143-4BC1-82B8-D25EB029D777}">
      <dgm:prSet custT="1"/>
      <dgm:spPr/>
      <dgm:t>
        <a:bodyPr/>
        <a:lstStyle/>
        <a:p>
          <a:pPr>
            <a:buNone/>
          </a:pPr>
          <a:r>
            <a:rPr lang="en-US" sz="1600" err="1"/>
            <a:t>Reablement</a:t>
          </a:r>
          <a:endParaRPr lang="en-US" sz="1600"/>
        </a:p>
      </dgm:t>
    </dgm:pt>
    <dgm:pt modelId="{186278AA-2B3C-4510-8FFB-AF354E1585A6}" type="parTrans" cxnId="{655E30F1-6F9E-4A65-9418-9AC3C40E4A81}">
      <dgm:prSet/>
      <dgm:spPr/>
      <dgm:t>
        <a:bodyPr/>
        <a:lstStyle/>
        <a:p>
          <a:endParaRPr lang="en-US"/>
        </a:p>
      </dgm:t>
    </dgm:pt>
    <dgm:pt modelId="{F4BA4E1C-4B76-41C3-A54F-EC89AEC43A79}" type="sibTrans" cxnId="{655E30F1-6F9E-4A65-9418-9AC3C40E4A81}">
      <dgm:prSet/>
      <dgm:spPr/>
      <dgm:t>
        <a:bodyPr/>
        <a:lstStyle/>
        <a:p>
          <a:endParaRPr lang="en-US"/>
        </a:p>
      </dgm:t>
    </dgm:pt>
    <dgm:pt modelId="{13768E78-372E-4801-884D-3493B8A912DC}">
      <dgm:prSet custT="1"/>
      <dgm:spPr/>
      <dgm:t>
        <a:bodyPr/>
        <a:lstStyle/>
        <a:p>
          <a:pPr>
            <a:buNone/>
          </a:pPr>
          <a:r>
            <a:rPr lang="en-US" sz="1600"/>
            <a:t>Occupational therapy</a:t>
          </a:r>
        </a:p>
      </dgm:t>
    </dgm:pt>
    <dgm:pt modelId="{8DCEF153-60F3-4652-8556-87E45F8A3967}" type="parTrans" cxnId="{88119936-558B-49D0-B191-EF016091ECA0}">
      <dgm:prSet/>
      <dgm:spPr/>
      <dgm:t>
        <a:bodyPr/>
        <a:lstStyle/>
        <a:p>
          <a:endParaRPr lang="en-US"/>
        </a:p>
      </dgm:t>
    </dgm:pt>
    <dgm:pt modelId="{5F5D39A6-83C7-4E4A-8148-D3F38A648C16}" type="sibTrans" cxnId="{88119936-558B-49D0-B191-EF016091ECA0}">
      <dgm:prSet/>
      <dgm:spPr/>
      <dgm:t>
        <a:bodyPr/>
        <a:lstStyle/>
        <a:p>
          <a:endParaRPr lang="en-US"/>
        </a:p>
      </dgm:t>
    </dgm:pt>
    <dgm:pt modelId="{E5320972-A577-47E2-9CBE-8308FE124E0C}">
      <dgm:prSet custT="1"/>
      <dgm:spPr/>
      <dgm:t>
        <a:bodyPr/>
        <a:lstStyle/>
        <a:p>
          <a:pPr>
            <a:buNone/>
          </a:pPr>
          <a:r>
            <a:rPr lang="en-US" sz="1600"/>
            <a:t>Telecare</a:t>
          </a:r>
        </a:p>
      </dgm:t>
    </dgm:pt>
    <dgm:pt modelId="{B979842C-91B5-4C80-96D4-85277C05C19E}" type="parTrans" cxnId="{01783D33-CAE4-4B69-BB80-9C0460F1C76C}">
      <dgm:prSet/>
      <dgm:spPr/>
      <dgm:t>
        <a:bodyPr/>
        <a:lstStyle/>
        <a:p>
          <a:endParaRPr lang="en-US"/>
        </a:p>
      </dgm:t>
    </dgm:pt>
    <dgm:pt modelId="{E71C9388-2EEB-4E0C-A7B0-6ABEB73B01D9}" type="sibTrans" cxnId="{01783D33-CAE4-4B69-BB80-9C0460F1C76C}">
      <dgm:prSet/>
      <dgm:spPr/>
      <dgm:t>
        <a:bodyPr/>
        <a:lstStyle/>
        <a:p>
          <a:endParaRPr lang="en-US"/>
        </a:p>
      </dgm:t>
    </dgm:pt>
    <dgm:pt modelId="{12658167-4AAE-44C9-AA7E-97C858814B6F}">
      <dgm:prSet custT="1"/>
      <dgm:spPr/>
      <dgm:t>
        <a:bodyPr/>
        <a:lstStyle/>
        <a:p>
          <a:pPr>
            <a:buNone/>
          </a:pPr>
          <a:r>
            <a:rPr lang="en-US" sz="1600"/>
            <a:t>Nursing homes</a:t>
          </a:r>
        </a:p>
      </dgm:t>
    </dgm:pt>
    <dgm:pt modelId="{A4DEBC1F-64AE-4304-B102-E18AE886133C}" type="parTrans" cxnId="{5FC055CF-70EE-4095-86E0-F91DD4F181B2}">
      <dgm:prSet/>
      <dgm:spPr/>
      <dgm:t>
        <a:bodyPr/>
        <a:lstStyle/>
        <a:p>
          <a:endParaRPr lang="en-US"/>
        </a:p>
      </dgm:t>
    </dgm:pt>
    <dgm:pt modelId="{930E8A91-AB19-40A1-989B-579BC09E03A1}" type="sibTrans" cxnId="{5FC055CF-70EE-4095-86E0-F91DD4F181B2}">
      <dgm:prSet/>
      <dgm:spPr/>
      <dgm:t>
        <a:bodyPr/>
        <a:lstStyle/>
        <a:p>
          <a:endParaRPr lang="en-US"/>
        </a:p>
      </dgm:t>
    </dgm:pt>
    <dgm:pt modelId="{89CE6FCF-7BD5-4753-B323-14F3B2A7F900}">
      <dgm:prSet custT="1"/>
      <dgm:spPr/>
      <dgm:t>
        <a:bodyPr/>
        <a:lstStyle/>
        <a:p>
          <a:pPr>
            <a:buNone/>
          </a:pPr>
          <a:r>
            <a:rPr lang="en-US" sz="1600"/>
            <a:t>Multidisciplinary teams</a:t>
          </a:r>
        </a:p>
      </dgm:t>
    </dgm:pt>
    <dgm:pt modelId="{3BDFE204-1AA8-4982-A18B-A136265E2849}" type="parTrans" cxnId="{C3E95953-8F2C-4DD0-AB3F-45F6F5E1D2F8}">
      <dgm:prSet/>
      <dgm:spPr/>
      <dgm:t>
        <a:bodyPr/>
        <a:lstStyle/>
        <a:p>
          <a:endParaRPr lang="en-US"/>
        </a:p>
      </dgm:t>
    </dgm:pt>
    <dgm:pt modelId="{2574B717-52B4-44D0-90D4-48BD9A19127A}" type="sibTrans" cxnId="{C3E95953-8F2C-4DD0-AB3F-45F6F5E1D2F8}">
      <dgm:prSet/>
      <dgm:spPr/>
      <dgm:t>
        <a:bodyPr/>
        <a:lstStyle/>
        <a:p>
          <a:endParaRPr lang="en-US"/>
        </a:p>
      </dgm:t>
    </dgm:pt>
    <dgm:pt modelId="{2011F293-E331-41BE-BEAD-635BDDEC4D29}">
      <dgm:prSet custT="1"/>
      <dgm:spPr/>
      <dgm:t>
        <a:bodyPr/>
        <a:lstStyle/>
        <a:p>
          <a:pPr>
            <a:buNone/>
          </a:pPr>
          <a:r>
            <a:rPr lang="en-US" sz="1600"/>
            <a:t>Hospital rehabilitation</a:t>
          </a:r>
        </a:p>
      </dgm:t>
    </dgm:pt>
    <dgm:pt modelId="{1E0D0AA2-DF11-4B90-83A3-8C187D0805C1}" type="parTrans" cxnId="{B184A77B-FD0A-46FE-B4C0-90CB4EDAFDAD}">
      <dgm:prSet/>
      <dgm:spPr/>
      <dgm:t>
        <a:bodyPr/>
        <a:lstStyle/>
        <a:p>
          <a:endParaRPr lang="en-US"/>
        </a:p>
      </dgm:t>
    </dgm:pt>
    <dgm:pt modelId="{FC102C90-59A3-4940-AEC0-B5C6F7CEAE66}" type="sibTrans" cxnId="{B184A77B-FD0A-46FE-B4C0-90CB4EDAFDAD}">
      <dgm:prSet/>
      <dgm:spPr/>
      <dgm:t>
        <a:bodyPr/>
        <a:lstStyle/>
        <a:p>
          <a:endParaRPr lang="en-US"/>
        </a:p>
      </dgm:t>
    </dgm:pt>
    <dgm:pt modelId="{0286378A-8299-4E92-915A-110D3645B36E}">
      <dgm:prSet custT="1"/>
      <dgm:spPr/>
      <dgm:t>
        <a:bodyPr/>
        <a:lstStyle/>
        <a:p>
          <a:pPr>
            <a:buNone/>
          </a:pPr>
          <a:r>
            <a:rPr lang="en-US" sz="1600"/>
            <a:t>End-of-life care</a:t>
          </a:r>
        </a:p>
      </dgm:t>
    </dgm:pt>
    <dgm:pt modelId="{EEB190DA-E255-4A1A-8A21-2E2EE6FC7BDC}" type="parTrans" cxnId="{27875167-E6C3-420A-ACC0-0254F8BDAC80}">
      <dgm:prSet/>
      <dgm:spPr/>
      <dgm:t>
        <a:bodyPr/>
        <a:lstStyle/>
        <a:p>
          <a:endParaRPr lang="en-US"/>
        </a:p>
      </dgm:t>
    </dgm:pt>
    <dgm:pt modelId="{ADA369F1-5928-4C79-8F51-1A55C50490DB}" type="sibTrans" cxnId="{27875167-E6C3-420A-ACC0-0254F8BDAC80}">
      <dgm:prSet/>
      <dgm:spPr/>
      <dgm:t>
        <a:bodyPr/>
        <a:lstStyle/>
        <a:p>
          <a:endParaRPr lang="en-US"/>
        </a:p>
      </dgm:t>
    </dgm:pt>
    <dgm:pt modelId="{D3D7A061-B803-4429-8B92-ABC777FEFC09}" type="pres">
      <dgm:prSet presAssocID="{D2D5BD54-DD27-4692-8A54-6A658894327F}" presName="diagram" presStyleCnt="0">
        <dgm:presLayoutVars>
          <dgm:dir/>
          <dgm:resizeHandles val="exact"/>
        </dgm:presLayoutVars>
      </dgm:prSet>
      <dgm:spPr/>
    </dgm:pt>
    <dgm:pt modelId="{3F040B7F-4574-4EEC-8959-5AFCB81D47A8}" type="pres">
      <dgm:prSet presAssocID="{E3CEB69D-CEB6-43E4-8500-7495781EDA23}" presName="node" presStyleLbl="node1" presStyleIdx="0" presStyleCnt="5" custScaleX="124198">
        <dgm:presLayoutVars>
          <dgm:bulletEnabled val="1"/>
        </dgm:presLayoutVars>
      </dgm:prSet>
      <dgm:spPr/>
    </dgm:pt>
    <dgm:pt modelId="{8242081D-9935-4523-BD15-CB09A9CAE6C2}" type="pres">
      <dgm:prSet presAssocID="{EB28C566-3E55-405A-AD32-03909DEB9E27}" presName="sibTrans" presStyleLbl="sibTrans2D1" presStyleIdx="0" presStyleCnt="4"/>
      <dgm:spPr/>
    </dgm:pt>
    <dgm:pt modelId="{C0903C44-FB59-4F9F-B795-B0E9AB8D502B}" type="pres">
      <dgm:prSet presAssocID="{EB28C566-3E55-405A-AD32-03909DEB9E27}" presName="connectorText" presStyleLbl="sibTrans2D1" presStyleIdx="0" presStyleCnt="4"/>
      <dgm:spPr/>
    </dgm:pt>
    <dgm:pt modelId="{18E84AFA-6AD4-4444-8BCC-A8E40FEF74CC}" type="pres">
      <dgm:prSet presAssocID="{35E62045-E3D9-42F7-8BAD-B5CD76B6CA0A}" presName="node" presStyleLbl="node1" presStyleIdx="1" presStyleCnt="5" custScaleX="124198">
        <dgm:presLayoutVars>
          <dgm:bulletEnabled val="1"/>
        </dgm:presLayoutVars>
      </dgm:prSet>
      <dgm:spPr/>
    </dgm:pt>
    <dgm:pt modelId="{E53EC7A7-12CB-46EF-86D5-5AEE3A4D97F7}" type="pres">
      <dgm:prSet presAssocID="{63F8D45A-A6A6-43C1-BCA6-8B31FDB192BE}" presName="sibTrans" presStyleLbl="sibTrans2D1" presStyleIdx="1" presStyleCnt="4"/>
      <dgm:spPr/>
    </dgm:pt>
    <dgm:pt modelId="{307F1B7D-630D-493E-99AC-057BA0A0BD38}" type="pres">
      <dgm:prSet presAssocID="{63F8D45A-A6A6-43C1-BCA6-8B31FDB192BE}" presName="connectorText" presStyleLbl="sibTrans2D1" presStyleIdx="1" presStyleCnt="4"/>
      <dgm:spPr/>
    </dgm:pt>
    <dgm:pt modelId="{7844291C-52D7-475B-AC4F-CD12C3BEBEC8}" type="pres">
      <dgm:prSet presAssocID="{CA8C366D-43BF-4DD8-9026-462CCB0A1A81}" presName="node" presStyleLbl="node1" presStyleIdx="2" presStyleCnt="5" custScaleX="124198">
        <dgm:presLayoutVars>
          <dgm:bulletEnabled val="1"/>
        </dgm:presLayoutVars>
      </dgm:prSet>
      <dgm:spPr/>
    </dgm:pt>
    <dgm:pt modelId="{302ECF94-E807-45A4-B3C1-4592D5EE7368}" type="pres">
      <dgm:prSet presAssocID="{7B80297A-4F01-43FB-8B9E-F290996D0004}" presName="sibTrans" presStyleLbl="sibTrans2D1" presStyleIdx="2" presStyleCnt="4"/>
      <dgm:spPr/>
    </dgm:pt>
    <dgm:pt modelId="{84524667-1D32-44BF-BE74-4F630628A076}" type="pres">
      <dgm:prSet presAssocID="{7B80297A-4F01-43FB-8B9E-F290996D0004}" presName="connectorText" presStyleLbl="sibTrans2D1" presStyleIdx="2" presStyleCnt="4"/>
      <dgm:spPr/>
    </dgm:pt>
    <dgm:pt modelId="{8C97F6C0-F5B2-4094-86A4-1FF2344634BA}" type="pres">
      <dgm:prSet presAssocID="{7AD5593D-2E54-4A4E-B956-0D76BF646529}" presName="node" presStyleLbl="node1" presStyleIdx="3" presStyleCnt="5" custScaleX="124198">
        <dgm:presLayoutVars>
          <dgm:bulletEnabled val="1"/>
        </dgm:presLayoutVars>
      </dgm:prSet>
      <dgm:spPr/>
    </dgm:pt>
    <dgm:pt modelId="{F8C4D9B7-D33A-449D-A8AA-943B27B98C13}" type="pres">
      <dgm:prSet presAssocID="{3E8D4B1A-5589-4AE1-8D7F-B6EA55700CB6}" presName="sibTrans" presStyleLbl="sibTrans2D1" presStyleIdx="3" presStyleCnt="4"/>
      <dgm:spPr/>
    </dgm:pt>
    <dgm:pt modelId="{837F6E3D-840A-46BB-B4EE-D740A2BBF66D}" type="pres">
      <dgm:prSet presAssocID="{3E8D4B1A-5589-4AE1-8D7F-B6EA55700CB6}" presName="connectorText" presStyleLbl="sibTrans2D1" presStyleIdx="3" presStyleCnt="4"/>
      <dgm:spPr/>
    </dgm:pt>
    <dgm:pt modelId="{B20ACE91-4F31-4E50-9DC4-849E163354EC}" type="pres">
      <dgm:prSet presAssocID="{335BEB03-7A5D-454E-BE0E-1B2C3AE7996B}" presName="node" presStyleLbl="node1" presStyleIdx="4" presStyleCnt="5" custScaleX="124198">
        <dgm:presLayoutVars>
          <dgm:bulletEnabled val="1"/>
        </dgm:presLayoutVars>
      </dgm:prSet>
      <dgm:spPr/>
    </dgm:pt>
  </dgm:ptLst>
  <dgm:cxnLst>
    <dgm:cxn modelId="{55618100-A1A2-4887-AAFB-456B9A75CC62}" srcId="{E3CEB69D-CEB6-43E4-8500-7495781EDA23}" destId="{9B319931-395A-40E0-A879-82813C4D840C}" srcOrd="2" destOrd="0" parTransId="{A7B98956-33BC-436E-A7D8-4CC876D61A95}" sibTransId="{A574E285-D20E-4467-AFDE-87BEA31204AB}"/>
    <dgm:cxn modelId="{225BAA03-77B0-409D-8371-014620826557}" type="presOf" srcId="{7B80297A-4F01-43FB-8B9E-F290996D0004}" destId="{302ECF94-E807-45A4-B3C1-4592D5EE7368}" srcOrd="0" destOrd="0" presId="urn:microsoft.com/office/officeart/2005/8/layout/process5"/>
    <dgm:cxn modelId="{378AE008-5DF6-46D1-9A17-2A3A3D2B2ED7}" srcId="{D2D5BD54-DD27-4692-8A54-6A658894327F}" destId="{335BEB03-7A5D-454E-BE0E-1B2C3AE7996B}" srcOrd="4" destOrd="0" parTransId="{DE8071C8-902A-483A-816D-25EEE6D24CCD}" sibTransId="{7BD62E71-C4AB-4E09-94BB-D37EC45788E4}"/>
    <dgm:cxn modelId="{56CC0C0E-99CF-4BBE-AC0F-1A762206AACF}" type="presOf" srcId="{A6D91A3F-CC06-4359-9AC9-CABD0515DE26}" destId="{3F040B7F-4574-4EEC-8959-5AFCB81D47A8}" srcOrd="0" destOrd="4" presId="urn:microsoft.com/office/officeart/2005/8/layout/process5"/>
    <dgm:cxn modelId="{3DF6EC16-2BCB-4115-8408-BA443B44DA0E}" type="presOf" srcId="{0286378A-8299-4E92-915A-110D3645B36E}" destId="{B20ACE91-4F31-4E50-9DC4-849E163354EC}" srcOrd="0" destOrd="4" presId="urn:microsoft.com/office/officeart/2005/8/layout/process5"/>
    <dgm:cxn modelId="{98952123-D734-4984-9032-CE514E3BFACA}" type="presOf" srcId="{35E62045-E3D9-42F7-8BAD-B5CD76B6CA0A}" destId="{18E84AFA-6AD4-4444-8BCC-A8E40FEF74CC}" srcOrd="0" destOrd="0" presId="urn:microsoft.com/office/officeart/2005/8/layout/process5"/>
    <dgm:cxn modelId="{01783D33-CAE4-4B69-BB80-9C0460F1C76C}" srcId="{CA8C366D-43BF-4DD8-9026-462CCB0A1A81}" destId="{E5320972-A577-47E2-9CBE-8308FE124E0C}" srcOrd="3" destOrd="0" parTransId="{B979842C-91B5-4C80-96D4-85277C05C19E}" sibTransId="{E71C9388-2EEB-4E0C-A7B0-6ABEB73B01D9}"/>
    <dgm:cxn modelId="{C1D24434-5BA6-4D29-9711-A32EDC56F4F0}" srcId="{E3CEB69D-CEB6-43E4-8500-7495781EDA23}" destId="{5D931677-0F27-4E9C-A953-8C53679D6B56}" srcOrd="0" destOrd="0" parTransId="{3148E2B3-8DE6-4A59-A00A-3E87882A65DF}" sibTransId="{473B4C2D-A360-4CE9-9F0D-9B2868B57191}"/>
    <dgm:cxn modelId="{88119936-558B-49D0-B191-EF016091ECA0}" srcId="{CA8C366D-43BF-4DD8-9026-462CCB0A1A81}" destId="{13768E78-372E-4801-884D-3493B8A912DC}" srcOrd="2" destOrd="0" parTransId="{8DCEF153-60F3-4652-8556-87E45F8A3967}" sibTransId="{5F5D39A6-83C7-4E4A-8148-D3F38A648C16}"/>
    <dgm:cxn modelId="{AB6CD83B-8978-47C2-8FFD-57C6BE127AF6}" srcId="{7AD5593D-2E54-4A4E-B956-0D76BF646529}" destId="{34ACD2BF-8E48-4FB2-A90C-2B99125E3D6C}" srcOrd="0" destOrd="0" parTransId="{9293AF89-3D05-46CD-886B-8BEC4EDDC41E}" sibTransId="{506B300D-BCFC-4787-B40E-000FF4462DDB}"/>
    <dgm:cxn modelId="{6751CB3D-9CE2-4A98-A7C8-27260534E592}" srcId="{D2D5BD54-DD27-4692-8A54-6A658894327F}" destId="{7AD5593D-2E54-4A4E-B956-0D76BF646529}" srcOrd="3" destOrd="0" parTransId="{142F50FB-607E-424E-9F41-593F2408E2E2}" sibTransId="{3E8D4B1A-5589-4AE1-8D7F-B6EA55700CB6}"/>
    <dgm:cxn modelId="{D589A85D-1D36-48BD-81D0-75082DD2A5E4}" type="presOf" srcId="{D2D5BD54-DD27-4692-8A54-6A658894327F}" destId="{D3D7A061-B803-4429-8B92-ABC777FEFC09}" srcOrd="0" destOrd="0" presId="urn:microsoft.com/office/officeart/2005/8/layout/process5"/>
    <dgm:cxn modelId="{286CCC45-B360-4F10-B865-57A157CF8CFA}" type="presOf" srcId="{264028E0-AECA-429C-89F0-C893FB08FBFE}" destId="{18E84AFA-6AD4-4444-8BCC-A8E40FEF74CC}" srcOrd="0" destOrd="4" presId="urn:microsoft.com/office/officeart/2005/8/layout/process5"/>
    <dgm:cxn modelId="{92900247-7E10-458F-92E2-A730F6D3B1EE}" type="presOf" srcId="{7AD5593D-2E54-4A4E-B956-0D76BF646529}" destId="{8C97F6C0-F5B2-4094-86A4-1FF2344634BA}" srcOrd="0" destOrd="0" presId="urn:microsoft.com/office/officeart/2005/8/layout/process5"/>
    <dgm:cxn modelId="{27875167-E6C3-420A-ACC0-0254F8BDAC80}" srcId="{335BEB03-7A5D-454E-BE0E-1B2C3AE7996B}" destId="{0286378A-8299-4E92-915A-110D3645B36E}" srcOrd="3" destOrd="0" parTransId="{EEB190DA-E255-4A1A-8A21-2E2EE6FC7BDC}" sibTransId="{ADA369F1-5928-4C79-8F51-1A55C50490DB}"/>
    <dgm:cxn modelId="{02684568-CAA1-4EDB-A0CB-D5CD501ABD72}" type="presOf" srcId="{7340A53E-3AE0-480B-8DE3-F80B54B3689F}" destId="{7844291C-52D7-475B-AC4F-CD12C3BEBEC8}" srcOrd="0" destOrd="1" presId="urn:microsoft.com/office/officeart/2005/8/layout/process5"/>
    <dgm:cxn modelId="{FD424F48-F760-4602-ACEC-EACB4289D20D}" type="presOf" srcId="{3E8D4B1A-5589-4AE1-8D7F-B6EA55700CB6}" destId="{F8C4D9B7-D33A-449D-A8AA-943B27B98C13}" srcOrd="0" destOrd="0" presId="urn:microsoft.com/office/officeart/2005/8/layout/process5"/>
    <dgm:cxn modelId="{EDB7F669-1D85-426D-909B-96ADAADC736B}" type="presOf" srcId="{63F8D45A-A6A6-43C1-BCA6-8B31FDB192BE}" destId="{E53EC7A7-12CB-46EF-86D5-5AEE3A4D97F7}" srcOrd="0" destOrd="0" presId="urn:microsoft.com/office/officeart/2005/8/layout/process5"/>
    <dgm:cxn modelId="{BAF9296C-8D1C-4C5D-977F-D1CB42C5377C}" srcId="{CA8C366D-43BF-4DD8-9026-462CCB0A1A81}" destId="{7340A53E-3AE0-480B-8DE3-F80B54B3689F}" srcOrd="0" destOrd="0" parTransId="{76411B5B-4FFF-4491-8789-98A943CEBD77}" sibTransId="{5D8356F5-4C8F-4294-98DD-369B804B9D5C}"/>
    <dgm:cxn modelId="{C3E95953-8F2C-4DD0-AB3F-45F6F5E1D2F8}" srcId="{335BEB03-7A5D-454E-BE0E-1B2C3AE7996B}" destId="{89CE6FCF-7BD5-4753-B323-14F3B2A7F900}" srcOrd="1" destOrd="0" parTransId="{3BDFE204-1AA8-4982-A18B-A136265E2849}" sibTransId="{2574B717-52B4-44D0-90D4-48BD9A19127A}"/>
    <dgm:cxn modelId="{DD9AC673-888D-44F4-A40A-782C988E43C9}" type="presOf" srcId="{34ACD2BF-8E48-4FB2-A90C-2B99125E3D6C}" destId="{8C97F6C0-F5B2-4094-86A4-1FF2344634BA}" srcOrd="0" destOrd="1" presId="urn:microsoft.com/office/officeart/2005/8/layout/process5"/>
    <dgm:cxn modelId="{835D5B56-719A-4176-BCF8-282D117F536C}" srcId="{35E62045-E3D9-42F7-8BAD-B5CD76B6CA0A}" destId="{1EA6005A-787B-4A08-B96B-DC2CEE0EEE43}" srcOrd="1" destOrd="0" parTransId="{C8AF3986-899E-49DA-9C65-37579E7A9371}" sibTransId="{9028EC7A-F8B0-4B57-AD77-BA85FD08343E}"/>
    <dgm:cxn modelId="{6B158C7A-D65B-478C-8954-23C3F1DF9625}" srcId="{335BEB03-7A5D-454E-BE0E-1B2C3AE7996B}" destId="{CC1BF221-92D1-4057-A1A8-993120AF4275}" srcOrd="0" destOrd="0" parTransId="{AE67433A-AA93-4934-954C-D341F98A34B3}" sibTransId="{9A600D55-FC1F-4389-89BD-E4B8FB902788}"/>
    <dgm:cxn modelId="{B184A77B-FD0A-46FE-B4C0-90CB4EDAFDAD}" srcId="{335BEB03-7A5D-454E-BE0E-1B2C3AE7996B}" destId="{2011F293-E331-41BE-BEAD-635BDDEC4D29}" srcOrd="2" destOrd="0" parTransId="{1E0D0AA2-DF11-4B90-83A3-8C187D0805C1}" sibTransId="{FC102C90-59A3-4940-AEC0-B5C6F7CEAE66}"/>
    <dgm:cxn modelId="{D35D3481-FB42-4FAD-901C-1FCC373C1D7C}" srcId="{E3CEB69D-CEB6-43E4-8500-7495781EDA23}" destId="{A6D91A3F-CC06-4359-9AC9-CABD0515DE26}" srcOrd="3" destOrd="0" parTransId="{C0ACFDAB-EB08-48C3-A9B4-8C5DE9A60D52}" sibTransId="{B434BE7A-5839-4750-B667-5A292B4E1BCC}"/>
    <dgm:cxn modelId="{AB6CB481-0F1C-4D0F-A3EA-9A84E0C6CD6E}" type="presOf" srcId="{EB28C566-3E55-405A-AD32-03909DEB9E27}" destId="{8242081D-9935-4523-BD15-CB09A9CAE6C2}" srcOrd="0" destOrd="0" presId="urn:microsoft.com/office/officeart/2005/8/layout/process5"/>
    <dgm:cxn modelId="{2001F485-41DE-4B05-8F25-8658BF832E5F}" srcId="{D2D5BD54-DD27-4692-8A54-6A658894327F}" destId="{CA8C366D-43BF-4DD8-9026-462CCB0A1A81}" srcOrd="2" destOrd="0" parTransId="{0C21CC30-2703-440D-A396-E4085D7E6C15}" sibTransId="{7B80297A-4F01-43FB-8B9E-F290996D0004}"/>
    <dgm:cxn modelId="{02377F86-81B1-4EFA-AFBD-8A1E3E53EC87}" type="presOf" srcId="{13768E78-372E-4801-884D-3493B8A912DC}" destId="{7844291C-52D7-475B-AC4F-CD12C3BEBEC8}" srcOrd="0" destOrd="3" presId="urn:microsoft.com/office/officeart/2005/8/layout/process5"/>
    <dgm:cxn modelId="{D9B24496-7049-49D9-8136-B41A183A9CAA}" srcId="{E3CEB69D-CEB6-43E4-8500-7495781EDA23}" destId="{0929D488-6C21-48D3-97A7-20A7D39BDDCA}" srcOrd="1" destOrd="0" parTransId="{C82030C3-DFF1-4045-B209-6FF3D2E4EF0A}" sibTransId="{8C2EAE09-3F94-45D3-8585-D58049342830}"/>
    <dgm:cxn modelId="{4E1DCB96-612C-4412-AF99-0EAA58FC492A}" srcId="{35E62045-E3D9-42F7-8BAD-B5CD76B6CA0A}" destId="{C1D3D2D8-29CD-4E61-894E-7AA4FEA6D802}" srcOrd="2" destOrd="0" parTransId="{6436C3E9-6CEF-4AE6-90D7-9E5E5CB77AE6}" sibTransId="{943C082C-1CC4-45B7-908E-D1BE0BBC5648}"/>
    <dgm:cxn modelId="{510F8799-F59C-4305-B98E-6A684F513E47}" type="presOf" srcId="{63F8D45A-A6A6-43C1-BCA6-8B31FDB192BE}" destId="{307F1B7D-630D-493E-99AC-057BA0A0BD38}" srcOrd="1" destOrd="0" presId="urn:microsoft.com/office/officeart/2005/8/layout/process5"/>
    <dgm:cxn modelId="{58C83D9C-65C6-4063-804D-E035B83735C0}" type="presOf" srcId="{EB28C566-3E55-405A-AD32-03909DEB9E27}" destId="{C0903C44-FB59-4F9F-B795-B0E9AB8D502B}" srcOrd="1" destOrd="0" presId="urn:microsoft.com/office/officeart/2005/8/layout/process5"/>
    <dgm:cxn modelId="{45B25BA2-8AD1-4A44-81D5-F18E31923252}" srcId="{35E62045-E3D9-42F7-8BAD-B5CD76B6CA0A}" destId="{264028E0-AECA-429C-89F0-C893FB08FBFE}" srcOrd="3" destOrd="0" parTransId="{2E48C341-154C-48BA-9E28-0A49A57C6844}" sibTransId="{20720A53-21C3-4888-AA2B-A136D6A748E1}"/>
    <dgm:cxn modelId="{F21401A5-C8A4-4E97-9737-2CAF11FB5A3C}" type="presOf" srcId="{2011F293-E331-41BE-BEAD-635BDDEC4D29}" destId="{B20ACE91-4F31-4E50-9DC4-849E163354EC}" srcOrd="0" destOrd="3" presId="urn:microsoft.com/office/officeart/2005/8/layout/process5"/>
    <dgm:cxn modelId="{043801A9-94CB-4F12-8C66-C529C5211671}" type="presOf" srcId="{89CE6FCF-7BD5-4753-B323-14F3B2A7F900}" destId="{B20ACE91-4F31-4E50-9DC4-849E163354EC}" srcOrd="0" destOrd="2" presId="urn:microsoft.com/office/officeart/2005/8/layout/process5"/>
    <dgm:cxn modelId="{FB7003B4-FE18-4926-BD4A-5146971E1789}" type="presOf" srcId="{335BEB03-7A5D-454E-BE0E-1B2C3AE7996B}" destId="{B20ACE91-4F31-4E50-9DC4-849E163354EC}" srcOrd="0" destOrd="0" presId="urn:microsoft.com/office/officeart/2005/8/layout/process5"/>
    <dgm:cxn modelId="{6C6B5CB4-D895-4293-86DE-5EDB1E9BC298}" type="presOf" srcId="{E3CEB69D-CEB6-43E4-8500-7495781EDA23}" destId="{3F040B7F-4574-4EEC-8959-5AFCB81D47A8}" srcOrd="0" destOrd="0" presId="urn:microsoft.com/office/officeart/2005/8/layout/process5"/>
    <dgm:cxn modelId="{9EFE44B6-8498-47A1-9A9F-10B9E6837CF2}" type="presOf" srcId="{5D931677-0F27-4E9C-A953-8C53679D6B56}" destId="{3F040B7F-4574-4EEC-8959-5AFCB81D47A8}" srcOrd="0" destOrd="1" presId="urn:microsoft.com/office/officeart/2005/8/layout/process5"/>
    <dgm:cxn modelId="{10C6E0BB-74D9-4DFB-A968-A8A879051303}" srcId="{D2D5BD54-DD27-4692-8A54-6A658894327F}" destId="{35E62045-E3D9-42F7-8BAD-B5CD76B6CA0A}" srcOrd="1" destOrd="0" parTransId="{216271D9-1DBB-4ECE-AF3F-FBD6ED8B39FB}" sibTransId="{63F8D45A-A6A6-43C1-BCA6-8B31FDB192BE}"/>
    <dgm:cxn modelId="{C3162CBD-226A-41BE-906C-ACF47BBCCC57}" type="presOf" srcId="{1EA6005A-787B-4A08-B96B-DC2CEE0EEE43}" destId="{18E84AFA-6AD4-4444-8BCC-A8E40FEF74CC}" srcOrd="0" destOrd="2" presId="urn:microsoft.com/office/officeart/2005/8/layout/process5"/>
    <dgm:cxn modelId="{6CE8F4BE-30F4-4F83-8D83-3CBC2D3AB369}" type="presOf" srcId="{C1D3D2D8-29CD-4E61-894E-7AA4FEA6D802}" destId="{18E84AFA-6AD4-4444-8BCC-A8E40FEF74CC}" srcOrd="0" destOrd="3" presId="urn:microsoft.com/office/officeart/2005/8/layout/process5"/>
    <dgm:cxn modelId="{70CDEFC1-F14D-4372-8731-01EC3BF87138}" srcId="{D2D5BD54-DD27-4692-8A54-6A658894327F}" destId="{E3CEB69D-CEB6-43E4-8500-7495781EDA23}" srcOrd="0" destOrd="0" parTransId="{431C62B0-49BD-49D6-92CE-CCF2CDF6D0B2}" sibTransId="{EB28C566-3E55-405A-AD32-03909DEB9E27}"/>
    <dgm:cxn modelId="{FC6335C6-E01C-4AF0-9AB1-1809CFA9020A}" type="presOf" srcId="{7DBFBA99-7143-4BC1-82B8-D25EB029D777}" destId="{7844291C-52D7-475B-AC4F-CD12C3BEBEC8}" srcOrd="0" destOrd="2" presId="urn:microsoft.com/office/officeart/2005/8/layout/process5"/>
    <dgm:cxn modelId="{A33D97CB-59E3-4AA6-921A-48BF5427191B}" type="presOf" srcId="{0929D488-6C21-48D3-97A7-20A7D39BDDCA}" destId="{3F040B7F-4574-4EEC-8959-5AFCB81D47A8}" srcOrd="0" destOrd="2" presId="urn:microsoft.com/office/officeart/2005/8/layout/process5"/>
    <dgm:cxn modelId="{5FC055CF-70EE-4095-86E0-F91DD4F181B2}" srcId="{7AD5593D-2E54-4A4E-B956-0D76BF646529}" destId="{12658167-4AAE-44C9-AA7E-97C858814B6F}" srcOrd="1" destOrd="0" parTransId="{A4DEBC1F-64AE-4304-B102-E18AE886133C}" sibTransId="{930E8A91-AB19-40A1-989B-579BC09E03A1}"/>
    <dgm:cxn modelId="{22A67DD5-86CF-437D-8884-C7653E15A834}" type="presOf" srcId="{12658167-4AAE-44C9-AA7E-97C858814B6F}" destId="{8C97F6C0-F5B2-4094-86A4-1FF2344634BA}" srcOrd="0" destOrd="2" presId="urn:microsoft.com/office/officeart/2005/8/layout/process5"/>
    <dgm:cxn modelId="{AAB5A5D6-7003-4CB2-9964-F56B8AFA0EB7}" type="presOf" srcId="{4D2B95B9-EBAE-48F7-91B2-EAEC465AB674}" destId="{18E84AFA-6AD4-4444-8BCC-A8E40FEF74CC}" srcOrd="0" destOrd="1" presId="urn:microsoft.com/office/officeart/2005/8/layout/process5"/>
    <dgm:cxn modelId="{9C5B36D8-210E-4C6F-A6DF-5890A59AF247}" type="presOf" srcId="{CA8C366D-43BF-4DD8-9026-462CCB0A1A81}" destId="{7844291C-52D7-475B-AC4F-CD12C3BEBEC8}" srcOrd="0" destOrd="0" presId="urn:microsoft.com/office/officeart/2005/8/layout/process5"/>
    <dgm:cxn modelId="{1620B8DA-0378-4372-BBDF-3AC2978C7DDD}" srcId="{35E62045-E3D9-42F7-8BAD-B5CD76B6CA0A}" destId="{4D2B95B9-EBAE-48F7-91B2-EAEC465AB674}" srcOrd="0" destOrd="0" parTransId="{91888191-1A6D-4C8E-8C65-F26C5CA2D7FB}" sibTransId="{2D35D8A8-5439-4AA6-A036-B36CE8046365}"/>
    <dgm:cxn modelId="{0A8C1BDB-99F2-499B-9F0F-2FB1F8985C84}" type="presOf" srcId="{CC1BF221-92D1-4057-A1A8-993120AF4275}" destId="{B20ACE91-4F31-4E50-9DC4-849E163354EC}" srcOrd="0" destOrd="1" presId="urn:microsoft.com/office/officeart/2005/8/layout/process5"/>
    <dgm:cxn modelId="{FC1DAAE4-C497-493F-BB9B-3CA025F13A99}" type="presOf" srcId="{7B80297A-4F01-43FB-8B9E-F290996D0004}" destId="{84524667-1D32-44BF-BE74-4F630628A076}" srcOrd="1" destOrd="0" presId="urn:microsoft.com/office/officeart/2005/8/layout/process5"/>
    <dgm:cxn modelId="{4523D7EE-0EDC-438B-8ADB-32EA440BF062}" type="presOf" srcId="{3E8D4B1A-5589-4AE1-8D7F-B6EA55700CB6}" destId="{837F6E3D-840A-46BB-B4EE-D740A2BBF66D}" srcOrd="1" destOrd="0" presId="urn:microsoft.com/office/officeart/2005/8/layout/process5"/>
    <dgm:cxn modelId="{655E30F1-6F9E-4A65-9418-9AC3C40E4A81}" srcId="{CA8C366D-43BF-4DD8-9026-462CCB0A1A81}" destId="{7DBFBA99-7143-4BC1-82B8-D25EB029D777}" srcOrd="1" destOrd="0" parTransId="{186278AA-2B3C-4510-8FFB-AF354E1585A6}" sibTransId="{F4BA4E1C-4B76-41C3-A54F-EC89AEC43A79}"/>
    <dgm:cxn modelId="{AAB55EFC-CCD4-4132-93C2-340F17FE9F4E}" type="presOf" srcId="{9B319931-395A-40E0-A879-82813C4D840C}" destId="{3F040B7F-4574-4EEC-8959-5AFCB81D47A8}" srcOrd="0" destOrd="3" presId="urn:microsoft.com/office/officeart/2005/8/layout/process5"/>
    <dgm:cxn modelId="{F8AF0BFE-91EB-4B8E-9ECB-B685D6B16317}" type="presOf" srcId="{E5320972-A577-47E2-9CBE-8308FE124E0C}" destId="{7844291C-52D7-475B-AC4F-CD12C3BEBEC8}" srcOrd="0" destOrd="4" presId="urn:microsoft.com/office/officeart/2005/8/layout/process5"/>
    <dgm:cxn modelId="{50EC0D74-E7AD-4887-9F4E-AEBE081A0A69}" type="presParOf" srcId="{D3D7A061-B803-4429-8B92-ABC777FEFC09}" destId="{3F040B7F-4574-4EEC-8959-5AFCB81D47A8}" srcOrd="0" destOrd="0" presId="urn:microsoft.com/office/officeart/2005/8/layout/process5"/>
    <dgm:cxn modelId="{0E70C7AA-B14B-4AF0-9504-82BD5173D747}" type="presParOf" srcId="{D3D7A061-B803-4429-8B92-ABC777FEFC09}" destId="{8242081D-9935-4523-BD15-CB09A9CAE6C2}" srcOrd="1" destOrd="0" presId="urn:microsoft.com/office/officeart/2005/8/layout/process5"/>
    <dgm:cxn modelId="{07F44FEE-778B-465C-BAD8-6E97ED33898A}" type="presParOf" srcId="{8242081D-9935-4523-BD15-CB09A9CAE6C2}" destId="{C0903C44-FB59-4F9F-B795-B0E9AB8D502B}" srcOrd="0" destOrd="0" presId="urn:microsoft.com/office/officeart/2005/8/layout/process5"/>
    <dgm:cxn modelId="{2BB528F3-59A4-4776-BEDA-318DD0537660}" type="presParOf" srcId="{D3D7A061-B803-4429-8B92-ABC777FEFC09}" destId="{18E84AFA-6AD4-4444-8BCC-A8E40FEF74CC}" srcOrd="2" destOrd="0" presId="urn:microsoft.com/office/officeart/2005/8/layout/process5"/>
    <dgm:cxn modelId="{C12EB459-66C9-4AA7-AC32-AFDD05C2A133}" type="presParOf" srcId="{D3D7A061-B803-4429-8B92-ABC777FEFC09}" destId="{E53EC7A7-12CB-46EF-86D5-5AEE3A4D97F7}" srcOrd="3" destOrd="0" presId="urn:microsoft.com/office/officeart/2005/8/layout/process5"/>
    <dgm:cxn modelId="{3D97D251-54F8-4B07-A04E-B11F58E7C748}" type="presParOf" srcId="{E53EC7A7-12CB-46EF-86D5-5AEE3A4D97F7}" destId="{307F1B7D-630D-493E-99AC-057BA0A0BD38}" srcOrd="0" destOrd="0" presId="urn:microsoft.com/office/officeart/2005/8/layout/process5"/>
    <dgm:cxn modelId="{5A3512D2-3E4B-4464-9DB4-0B4F8E4AB2F0}" type="presParOf" srcId="{D3D7A061-B803-4429-8B92-ABC777FEFC09}" destId="{7844291C-52D7-475B-AC4F-CD12C3BEBEC8}" srcOrd="4" destOrd="0" presId="urn:microsoft.com/office/officeart/2005/8/layout/process5"/>
    <dgm:cxn modelId="{E5518CA6-EB5C-4BC4-82D0-8B91E2B5A3A0}" type="presParOf" srcId="{D3D7A061-B803-4429-8B92-ABC777FEFC09}" destId="{302ECF94-E807-45A4-B3C1-4592D5EE7368}" srcOrd="5" destOrd="0" presId="urn:microsoft.com/office/officeart/2005/8/layout/process5"/>
    <dgm:cxn modelId="{E20B84BD-B66D-454E-B7DB-A12C1970CBDD}" type="presParOf" srcId="{302ECF94-E807-45A4-B3C1-4592D5EE7368}" destId="{84524667-1D32-44BF-BE74-4F630628A076}" srcOrd="0" destOrd="0" presId="urn:microsoft.com/office/officeart/2005/8/layout/process5"/>
    <dgm:cxn modelId="{A322A5A8-B320-4F69-BABC-1FA7BDC1E4C2}" type="presParOf" srcId="{D3D7A061-B803-4429-8B92-ABC777FEFC09}" destId="{8C97F6C0-F5B2-4094-86A4-1FF2344634BA}" srcOrd="6" destOrd="0" presId="urn:microsoft.com/office/officeart/2005/8/layout/process5"/>
    <dgm:cxn modelId="{5A493CE9-5B90-43BA-ABCB-4BE3444FCD32}" type="presParOf" srcId="{D3D7A061-B803-4429-8B92-ABC777FEFC09}" destId="{F8C4D9B7-D33A-449D-A8AA-943B27B98C13}" srcOrd="7" destOrd="0" presId="urn:microsoft.com/office/officeart/2005/8/layout/process5"/>
    <dgm:cxn modelId="{1218532B-A795-44D5-BC2C-7B39EBA18B3D}" type="presParOf" srcId="{F8C4D9B7-D33A-449D-A8AA-943B27B98C13}" destId="{837F6E3D-840A-46BB-B4EE-D740A2BBF66D}" srcOrd="0" destOrd="0" presId="urn:microsoft.com/office/officeart/2005/8/layout/process5"/>
    <dgm:cxn modelId="{6B06DE0A-7AE4-4A26-A87B-B4C0D567449D}" type="presParOf" srcId="{D3D7A061-B803-4429-8B92-ABC777FEFC09}" destId="{B20ACE91-4F31-4E50-9DC4-849E163354EC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C68B7E3-3972-4375-A4F9-0E1E4BC0D644}" type="doc">
      <dgm:prSet loTypeId="urn:microsoft.com/office/officeart/2005/8/layout/chevron1" loCatId="process" qsTypeId="urn:microsoft.com/office/officeart/2005/8/quickstyle/simple1#8" qsCatId="simple" csTypeId="urn:microsoft.com/office/officeart/2005/8/colors/accent0_1#1" csCatId="mainScheme" phldr="1"/>
      <dgm:spPr/>
      <dgm:t>
        <a:bodyPr/>
        <a:lstStyle/>
        <a:p>
          <a:endParaRPr lang="en-US"/>
        </a:p>
      </dgm:t>
    </dgm:pt>
    <dgm:pt modelId="{55C1392A-24E8-4AAD-9D33-89FFD399EF3C}">
      <dgm:prSet phldrT="[Text]"/>
      <dgm:spPr/>
      <dgm:t>
        <a:bodyPr/>
        <a:lstStyle/>
        <a:p>
          <a:pPr>
            <a:buNone/>
          </a:pPr>
          <a:r>
            <a:rPr lang="en-US" b="1"/>
            <a:t>Potential strength: A range of services can support people to remain in familiar environments and maintain independence.</a:t>
          </a:r>
          <a:endParaRPr lang="en-US"/>
        </a:p>
      </dgm:t>
    </dgm:pt>
    <dgm:pt modelId="{B6710836-2559-4B08-89E3-CD1C63B968F6}" type="parTrans" cxnId="{C7B56804-A10B-49EE-BF20-3D42892EA96C}">
      <dgm:prSet/>
      <dgm:spPr/>
      <dgm:t>
        <a:bodyPr/>
        <a:lstStyle/>
        <a:p>
          <a:endParaRPr lang="en-US"/>
        </a:p>
      </dgm:t>
    </dgm:pt>
    <dgm:pt modelId="{E8ECE7B0-2C4C-4EF5-9267-50784183F13F}" type="sibTrans" cxnId="{C7B56804-A10B-49EE-BF20-3D42892EA96C}">
      <dgm:prSet/>
      <dgm:spPr/>
      <dgm:t>
        <a:bodyPr/>
        <a:lstStyle/>
        <a:p>
          <a:endParaRPr lang="en-US"/>
        </a:p>
      </dgm:t>
    </dgm:pt>
    <dgm:pt modelId="{6FD00196-3599-48CE-9DEC-B7FA2F63DE5A}">
      <dgm:prSet phldrT="[Text]"/>
      <dgm:spPr/>
      <dgm:t>
        <a:bodyPr/>
        <a:lstStyle/>
        <a:p>
          <a:pPr>
            <a:buNone/>
          </a:pPr>
          <a:r>
            <a:rPr lang="en-US" b="1"/>
            <a:t>Potential limitation: Multiple services can become fragmented when assessment, communication and responsibility are poorly coordinated.</a:t>
          </a:r>
          <a:endParaRPr lang="en-US"/>
        </a:p>
      </dgm:t>
    </dgm:pt>
    <dgm:pt modelId="{DD54194B-DBD6-41E7-BC17-0F129C9C8758}" type="parTrans" cxnId="{C6C5A5B5-E3EA-4862-A4BD-8FEBAF331380}">
      <dgm:prSet/>
      <dgm:spPr/>
      <dgm:t>
        <a:bodyPr/>
        <a:lstStyle/>
        <a:p>
          <a:endParaRPr lang="en-US"/>
        </a:p>
      </dgm:t>
    </dgm:pt>
    <dgm:pt modelId="{7914565A-4A34-4B78-A97A-DE815212929B}" type="sibTrans" cxnId="{C6C5A5B5-E3EA-4862-A4BD-8FEBAF331380}">
      <dgm:prSet/>
      <dgm:spPr/>
      <dgm:t>
        <a:bodyPr/>
        <a:lstStyle/>
        <a:p>
          <a:endParaRPr lang="en-US"/>
        </a:p>
      </dgm:t>
    </dgm:pt>
    <dgm:pt modelId="{DC51B6DE-06A0-4CD8-A674-D16EC7F448E9}" type="pres">
      <dgm:prSet presAssocID="{FC68B7E3-3972-4375-A4F9-0E1E4BC0D644}" presName="Name0" presStyleCnt="0">
        <dgm:presLayoutVars>
          <dgm:dir/>
          <dgm:animLvl val="lvl"/>
          <dgm:resizeHandles val="exact"/>
        </dgm:presLayoutVars>
      </dgm:prSet>
      <dgm:spPr/>
    </dgm:pt>
    <dgm:pt modelId="{219B989F-5BDD-47AE-AC2F-DEF7E04606A4}" type="pres">
      <dgm:prSet presAssocID="{55C1392A-24E8-4AAD-9D33-89FFD399EF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76700F0B-CDA3-4222-BE47-E6AB5384A12B}" type="pres">
      <dgm:prSet presAssocID="{E8ECE7B0-2C4C-4EF5-9267-50784183F13F}" presName="parTxOnlySpace" presStyleCnt="0"/>
      <dgm:spPr/>
    </dgm:pt>
    <dgm:pt modelId="{5FBA4AA3-6879-4335-9C2D-93BCD7F01359}" type="pres">
      <dgm:prSet presAssocID="{6FD00196-3599-48CE-9DEC-B7FA2F63DE5A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C7B56804-A10B-49EE-BF20-3D42892EA96C}" srcId="{FC68B7E3-3972-4375-A4F9-0E1E4BC0D644}" destId="{55C1392A-24E8-4AAD-9D33-89FFD399EF3C}" srcOrd="0" destOrd="0" parTransId="{B6710836-2559-4B08-89E3-CD1C63B968F6}" sibTransId="{E8ECE7B0-2C4C-4EF5-9267-50784183F13F}"/>
    <dgm:cxn modelId="{ACE75142-E357-48F9-BD09-356F57778600}" type="presOf" srcId="{55C1392A-24E8-4AAD-9D33-89FFD399EF3C}" destId="{219B989F-5BDD-47AE-AC2F-DEF7E04606A4}" srcOrd="0" destOrd="0" presId="urn:microsoft.com/office/officeart/2005/8/layout/chevron1"/>
    <dgm:cxn modelId="{88EE5457-A5E6-4716-8025-76E03C0448CA}" type="presOf" srcId="{6FD00196-3599-48CE-9DEC-B7FA2F63DE5A}" destId="{5FBA4AA3-6879-4335-9C2D-93BCD7F01359}" srcOrd="0" destOrd="0" presId="urn:microsoft.com/office/officeart/2005/8/layout/chevron1"/>
    <dgm:cxn modelId="{C6C5A5B5-E3EA-4862-A4BD-8FEBAF331380}" srcId="{FC68B7E3-3972-4375-A4F9-0E1E4BC0D644}" destId="{6FD00196-3599-48CE-9DEC-B7FA2F63DE5A}" srcOrd="1" destOrd="0" parTransId="{DD54194B-DBD6-41E7-BC17-0F129C9C8758}" sibTransId="{7914565A-4A34-4B78-A97A-DE815212929B}"/>
    <dgm:cxn modelId="{11D4EAEF-EA62-48C4-ABB5-3E06DB1C5196}" type="presOf" srcId="{FC68B7E3-3972-4375-A4F9-0E1E4BC0D644}" destId="{DC51B6DE-06A0-4CD8-A674-D16EC7F448E9}" srcOrd="0" destOrd="0" presId="urn:microsoft.com/office/officeart/2005/8/layout/chevron1"/>
    <dgm:cxn modelId="{0AAD102A-83CB-4E6B-8DD2-4EC550DF6645}" type="presParOf" srcId="{DC51B6DE-06A0-4CD8-A674-D16EC7F448E9}" destId="{219B989F-5BDD-47AE-AC2F-DEF7E04606A4}" srcOrd="0" destOrd="0" presId="urn:microsoft.com/office/officeart/2005/8/layout/chevron1"/>
    <dgm:cxn modelId="{6B790D68-CA5D-47D2-BB98-1E6402773C05}" type="presParOf" srcId="{DC51B6DE-06A0-4CD8-A674-D16EC7F448E9}" destId="{76700F0B-CDA3-4222-BE47-E6AB5384A12B}" srcOrd="1" destOrd="0" presId="urn:microsoft.com/office/officeart/2005/8/layout/chevron1"/>
    <dgm:cxn modelId="{D9DBCEF5-8C6F-42C3-85D7-9AC668026178}" type="presParOf" srcId="{DC51B6DE-06A0-4CD8-A674-D16EC7F448E9}" destId="{5FBA4AA3-6879-4335-9C2D-93BCD7F01359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7577F14-5D02-4469-B5FB-1218C0169B1E}" type="doc">
      <dgm:prSet loTypeId="urn:microsoft.com/office/officeart/2005/8/layout/process2" loCatId="process" qsTypeId="urn:microsoft.com/office/officeart/2005/8/quickstyle/simple1#9" qsCatId="simple" csTypeId="urn:microsoft.com/office/officeart/2005/8/colors/accent0_1#2" csCatId="mainScheme" phldr="1"/>
      <dgm:spPr/>
      <dgm:t>
        <a:bodyPr/>
        <a:lstStyle/>
        <a:p>
          <a:endParaRPr lang="en-US"/>
        </a:p>
      </dgm:t>
    </dgm:pt>
    <dgm:pt modelId="{B1B32A33-E459-4A8D-B4E4-601E24FD6181}">
      <dgm:prSet phldrT="[Text]"/>
      <dgm:spPr/>
      <dgm:t>
        <a:bodyPr/>
        <a:lstStyle/>
        <a:p>
          <a:pPr>
            <a:buNone/>
          </a:pPr>
          <a:r>
            <a:rPr lang="en-US" b="1"/>
            <a:t>Maintain ability</a:t>
          </a:r>
          <a:endParaRPr lang="en-US"/>
        </a:p>
      </dgm:t>
    </dgm:pt>
    <dgm:pt modelId="{8A97EAAE-95E6-424E-B454-3FC046076359}" type="parTrans" cxnId="{A4DF170F-41C4-4C50-808D-C74C3FD2C981}">
      <dgm:prSet/>
      <dgm:spPr/>
      <dgm:t>
        <a:bodyPr/>
        <a:lstStyle/>
        <a:p>
          <a:endParaRPr lang="en-US"/>
        </a:p>
      </dgm:t>
    </dgm:pt>
    <dgm:pt modelId="{B4F31050-E5DF-47D9-A4C7-82CBD0ED3549}" type="sibTrans" cxnId="{A4DF170F-41C4-4C50-808D-C74C3FD2C981}">
      <dgm:prSet/>
      <dgm:spPr/>
      <dgm:t>
        <a:bodyPr/>
        <a:lstStyle/>
        <a:p>
          <a:endParaRPr lang="en-US"/>
        </a:p>
      </dgm:t>
    </dgm:pt>
    <dgm:pt modelId="{816060CD-0D9F-4DCF-9AE3-7E3DCD692FCD}">
      <dgm:prSet phldrT="[Text]"/>
      <dgm:spPr/>
      <dgm:t>
        <a:bodyPr/>
        <a:lstStyle/>
        <a:p>
          <a:pPr>
            <a:buNone/>
          </a:pPr>
          <a:r>
            <a:rPr lang="en-US" b="1"/>
            <a:t>Reduce avoidable dependency</a:t>
          </a:r>
          <a:endParaRPr lang="en-US"/>
        </a:p>
      </dgm:t>
    </dgm:pt>
    <dgm:pt modelId="{587F475D-122E-409F-A919-854D59E60577}" type="parTrans" cxnId="{6C7405A0-D7C5-4F59-9137-650D61C4A57F}">
      <dgm:prSet/>
      <dgm:spPr/>
      <dgm:t>
        <a:bodyPr/>
        <a:lstStyle/>
        <a:p>
          <a:endParaRPr lang="en-US"/>
        </a:p>
      </dgm:t>
    </dgm:pt>
    <dgm:pt modelId="{58C12C60-B02A-4A44-A5F5-59235AD90552}" type="sibTrans" cxnId="{6C7405A0-D7C5-4F59-9137-650D61C4A57F}">
      <dgm:prSet/>
      <dgm:spPr/>
      <dgm:t>
        <a:bodyPr/>
        <a:lstStyle/>
        <a:p>
          <a:endParaRPr lang="en-US"/>
        </a:p>
      </dgm:t>
    </dgm:pt>
    <dgm:pt modelId="{269459F2-61F4-4E1B-BC37-EEA7EA50C0B2}">
      <dgm:prSet phldrT="[Text]"/>
      <dgm:spPr/>
      <dgm:t>
        <a:bodyPr/>
        <a:lstStyle/>
        <a:p>
          <a:pPr>
            <a:buNone/>
          </a:pPr>
          <a:r>
            <a:rPr lang="en-US" b="1"/>
            <a:t>Preserve choice</a:t>
          </a:r>
          <a:endParaRPr lang="en-US"/>
        </a:p>
      </dgm:t>
    </dgm:pt>
    <dgm:pt modelId="{789AF2D5-19C6-4F7C-A0E7-DC3820C2A373}" type="parTrans" cxnId="{CFB5F8F1-8230-4AB0-BECA-1465EEFBCD22}">
      <dgm:prSet/>
      <dgm:spPr/>
      <dgm:t>
        <a:bodyPr/>
        <a:lstStyle/>
        <a:p>
          <a:endParaRPr lang="en-US"/>
        </a:p>
      </dgm:t>
    </dgm:pt>
    <dgm:pt modelId="{74E5C45E-204D-4601-A3F0-4C7526F27913}" type="sibTrans" cxnId="{CFB5F8F1-8230-4AB0-BECA-1465EEFBCD22}">
      <dgm:prSet/>
      <dgm:spPr/>
      <dgm:t>
        <a:bodyPr/>
        <a:lstStyle/>
        <a:p>
          <a:endParaRPr lang="en-US"/>
        </a:p>
      </dgm:t>
    </dgm:pt>
    <dgm:pt modelId="{2A80FE1B-EAD2-4442-90DD-C27F803EED34}">
      <dgm:prSet phldrT="[Text]"/>
      <dgm:spPr/>
      <dgm:t>
        <a:bodyPr/>
        <a:lstStyle/>
        <a:p>
          <a:pPr>
            <a:buNone/>
          </a:pPr>
          <a:r>
            <a:rPr lang="en-US" b="1"/>
            <a:t>Support participation</a:t>
          </a:r>
          <a:endParaRPr lang="en-US"/>
        </a:p>
      </dgm:t>
    </dgm:pt>
    <dgm:pt modelId="{EAB15D26-D42E-4BD4-A022-F1F894E38AA7}" type="parTrans" cxnId="{565D2989-3741-4CB1-8D3B-B37EB8C01817}">
      <dgm:prSet/>
      <dgm:spPr/>
      <dgm:t>
        <a:bodyPr/>
        <a:lstStyle/>
        <a:p>
          <a:endParaRPr lang="en-US"/>
        </a:p>
      </dgm:t>
    </dgm:pt>
    <dgm:pt modelId="{1677044C-102B-4015-BB17-47AA578A786A}" type="sibTrans" cxnId="{565D2989-3741-4CB1-8D3B-B37EB8C01817}">
      <dgm:prSet/>
      <dgm:spPr/>
      <dgm:t>
        <a:bodyPr/>
        <a:lstStyle/>
        <a:p>
          <a:endParaRPr lang="en-US"/>
        </a:p>
      </dgm:t>
    </dgm:pt>
    <dgm:pt modelId="{47FBEFFA-E7BC-4111-BF0A-8845516CF136}" type="pres">
      <dgm:prSet presAssocID="{27577F14-5D02-4469-B5FB-1218C0169B1E}" presName="linearFlow" presStyleCnt="0">
        <dgm:presLayoutVars>
          <dgm:resizeHandles val="exact"/>
        </dgm:presLayoutVars>
      </dgm:prSet>
      <dgm:spPr/>
    </dgm:pt>
    <dgm:pt modelId="{4F576D6A-0285-42EE-81BC-F579C38014C2}" type="pres">
      <dgm:prSet presAssocID="{B1B32A33-E459-4A8D-B4E4-601E24FD6181}" presName="node" presStyleLbl="node1" presStyleIdx="0" presStyleCnt="4" custScaleX="218126">
        <dgm:presLayoutVars>
          <dgm:bulletEnabled val="1"/>
        </dgm:presLayoutVars>
      </dgm:prSet>
      <dgm:spPr/>
    </dgm:pt>
    <dgm:pt modelId="{7DA8D253-6667-49EC-B3F5-6466036CF942}" type="pres">
      <dgm:prSet presAssocID="{B4F31050-E5DF-47D9-A4C7-82CBD0ED3549}" presName="sibTrans" presStyleLbl="sibTrans2D1" presStyleIdx="0" presStyleCnt="3"/>
      <dgm:spPr/>
    </dgm:pt>
    <dgm:pt modelId="{1E812456-1709-448C-AE19-FCB0B63D124D}" type="pres">
      <dgm:prSet presAssocID="{B4F31050-E5DF-47D9-A4C7-82CBD0ED3549}" presName="connectorText" presStyleLbl="sibTrans2D1" presStyleIdx="0" presStyleCnt="3"/>
      <dgm:spPr/>
    </dgm:pt>
    <dgm:pt modelId="{C85A72C5-9CBA-4926-961C-96049C1D76F1}" type="pres">
      <dgm:prSet presAssocID="{816060CD-0D9F-4DCF-9AE3-7E3DCD692FCD}" presName="node" presStyleLbl="node1" presStyleIdx="1" presStyleCnt="4" custScaleX="218126">
        <dgm:presLayoutVars>
          <dgm:bulletEnabled val="1"/>
        </dgm:presLayoutVars>
      </dgm:prSet>
      <dgm:spPr/>
    </dgm:pt>
    <dgm:pt modelId="{DFECB15C-CAE8-4E98-AD65-CD42A7375BEA}" type="pres">
      <dgm:prSet presAssocID="{58C12C60-B02A-4A44-A5F5-59235AD90552}" presName="sibTrans" presStyleLbl="sibTrans2D1" presStyleIdx="1" presStyleCnt="3"/>
      <dgm:spPr/>
    </dgm:pt>
    <dgm:pt modelId="{05402003-0C32-4F20-ACDB-B9C13CFC6243}" type="pres">
      <dgm:prSet presAssocID="{58C12C60-B02A-4A44-A5F5-59235AD90552}" presName="connectorText" presStyleLbl="sibTrans2D1" presStyleIdx="1" presStyleCnt="3"/>
      <dgm:spPr/>
    </dgm:pt>
    <dgm:pt modelId="{3D10704C-DF02-401E-BD91-F38680C40B63}" type="pres">
      <dgm:prSet presAssocID="{269459F2-61F4-4E1B-BC37-EEA7EA50C0B2}" presName="node" presStyleLbl="node1" presStyleIdx="2" presStyleCnt="4" custScaleX="218126">
        <dgm:presLayoutVars>
          <dgm:bulletEnabled val="1"/>
        </dgm:presLayoutVars>
      </dgm:prSet>
      <dgm:spPr/>
    </dgm:pt>
    <dgm:pt modelId="{11E7ECF0-E4C7-4481-84A3-73679246930B}" type="pres">
      <dgm:prSet presAssocID="{74E5C45E-204D-4601-A3F0-4C7526F27913}" presName="sibTrans" presStyleLbl="sibTrans2D1" presStyleIdx="2" presStyleCnt="3"/>
      <dgm:spPr/>
    </dgm:pt>
    <dgm:pt modelId="{17233C32-CB12-4889-AA20-426CC4260FEB}" type="pres">
      <dgm:prSet presAssocID="{74E5C45E-204D-4601-A3F0-4C7526F27913}" presName="connectorText" presStyleLbl="sibTrans2D1" presStyleIdx="2" presStyleCnt="3"/>
      <dgm:spPr/>
    </dgm:pt>
    <dgm:pt modelId="{69D82A14-7C70-496B-BA9B-5330EA81B375}" type="pres">
      <dgm:prSet presAssocID="{2A80FE1B-EAD2-4442-90DD-C27F803EED34}" presName="node" presStyleLbl="node1" presStyleIdx="3" presStyleCnt="4" custScaleX="218126">
        <dgm:presLayoutVars>
          <dgm:bulletEnabled val="1"/>
        </dgm:presLayoutVars>
      </dgm:prSet>
      <dgm:spPr/>
    </dgm:pt>
  </dgm:ptLst>
  <dgm:cxnLst>
    <dgm:cxn modelId="{9333FE07-1249-49E7-B9F2-8F70C8D65C45}" type="presOf" srcId="{58C12C60-B02A-4A44-A5F5-59235AD90552}" destId="{05402003-0C32-4F20-ACDB-B9C13CFC6243}" srcOrd="1" destOrd="0" presId="urn:microsoft.com/office/officeart/2005/8/layout/process2"/>
    <dgm:cxn modelId="{729F860C-87E5-4CCA-A8BD-BF0C629F52CF}" type="presOf" srcId="{816060CD-0D9F-4DCF-9AE3-7E3DCD692FCD}" destId="{C85A72C5-9CBA-4926-961C-96049C1D76F1}" srcOrd="0" destOrd="0" presId="urn:microsoft.com/office/officeart/2005/8/layout/process2"/>
    <dgm:cxn modelId="{A4DF170F-41C4-4C50-808D-C74C3FD2C981}" srcId="{27577F14-5D02-4469-B5FB-1218C0169B1E}" destId="{B1B32A33-E459-4A8D-B4E4-601E24FD6181}" srcOrd="0" destOrd="0" parTransId="{8A97EAAE-95E6-424E-B454-3FC046076359}" sibTransId="{B4F31050-E5DF-47D9-A4C7-82CBD0ED3549}"/>
    <dgm:cxn modelId="{F04EEE1C-B002-4D1C-BDB3-CCB2664BB461}" type="presOf" srcId="{2A80FE1B-EAD2-4442-90DD-C27F803EED34}" destId="{69D82A14-7C70-496B-BA9B-5330EA81B375}" srcOrd="0" destOrd="0" presId="urn:microsoft.com/office/officeart/2005/8/layout/process2"/>
    <dgm:cxn modelId="{58892E73-A2AC-4926-A875-60FCC648EA5A}" type="presOf" srcId="{B4F31050-E5DF-47D9-A4C7-82CBD0ED3549}" destId="{1E812456-1709-448C-AE19-FCB0B63D124D}" srcOrd="1" destOrd="0" presId="urn:microsoft.com/office/officeart/2005/8/layout/process2"/>
    <dgm:cxn modelId="{37751E7A-897C-45A0-9072-9E45B5593796}" type="presOf" srcId="{74E5C45E-204D-4601-A3F0-4C7526F27913}" destId="{11E7ECF0-E4C7-4481-84A3-73679246930B}" srcOrd="0" destOrd="0" presId="urn:microsoft.com/office/officeart/2005/8/layout/process2"/>
    <dgm:cxn modelId="{565D2989-3741-4CB1-8D3B-B37EB8C01817}" srcId="{27577F14-5D02-4469-B5FB-1218C0169B1E}" destId="{2A80FE1B-EAD2-4442-90DD-C27F803EED34}" srcOrd="3" destOrd="0" parTransId="{EAB15D26-D42E-4BD4-A022-F1F894E38AA7}" sibTransId="{1677044C-102B-4015-BB17-47AA578A786A}"/>
    <dgm:cxn modelId="{A9E5A78C-D777-4D51-B703-0E6DFCBDA61A}" type="presOf" srcId="{74E5C45E-204D-4601-A3F0-4C7526F27913}" destId="{17233C32-CB12-4889-AA20-426CC4260FEB}" srcOrd="1" destOrd="0" presId="urn:microsoft.com/office/officeart/2005/8/layout/process2"/>
    <dgm:cxn modelId="{1037B79B-48A5-464D-B909-27B6684EEAB4}" type="presOf" srcId="{27577F14-5D02-4469-B5FB-1218C0169B1E}" destId="{47FBEFFA-E7BC-4111-BF0A-8845516CF136}" srcOrd="0" destOrd="0" presId="urn:microsoft.com/office/officeart/2005/8/layout/process2"/>
    <dgm:cxn modelId="{6C7405A0-D7C5-4F59-9137-650D61C4A57F}" srcId="{27577F14-5D02-4469-B5FB-1218C0169B1E}" destId="{816060CD-0D9F-4DCF-9AE3-7E3DCD692FCD}" srcOrd="1" destOrd="0" parTransId="{587F475D-122E-409F-A919-854D59E60577}" sibTransId="{58C12C60-B02A-4A44-A5F5-59235AD90552}"/>
    <dgm:cxn modelId="{43F12AAF-E9B2-49CA-B00A-938A9F0C0D80}" type="presOf" srcId="{B4F31050-E5DF-47D9-A4C7-82CBD0ED3549}" destId="{7DA8D253-6667-49EC-B3F5-6466036CF942}" srcOrd="0" destOrd="0" presId="urn:microsoft.com/office/officeart/2005/8/layout/process2"/>
    <dgm:cxn modelId="{59B9BAB8-4EC9-492C-BDA5-B4446CC55070}" type="presOf" srcId="{B1B32A33-E459-4A8D-B4E4-601E24FD6181}" destId="{4F576D6A-0285-42EE-81BC-F579C38014C2}" srcOrd="0" destOrd="0" presId="urn:microsoft.com/office/officeart/2005/8/layout/process2"/>
    <dgm:cxn modelId="{8480CECA-7F6B-4E41-AB88-60102532452D}" type="presOf" srcId="{58C12C60-B02A-4A44-A5F5-59235AD90552}" destId="{DFECB15C-CAE8-4E98-AD65-CD42A7375BEA}" srcOrd="0" destOrd="0" presId="urn:microsoft.com/office/officeart/2005/8/layout/process2"/>
    <dgm:cxn modelId="{7C5669ED-5700-47A4-A611-4E8DA4DFC481}" type="presOf" srcId="{269459F2-61F4-4E1B-BC37-EEA7EA50C0B2}" destId="{3D10704C-DF02-401E-BD91-F38680C40B63}" srcOrd="0" destOrd="0" presId="urn:microsoft.com/office/officeart/2005/8/layout/process2"/>
    <dgm:cxn modelId="{CFB5F8F1-8230-4AB0-BECA-1465EEFBCD22}" srcId="{27577F14-5D02-4469-B5FB-1218C0169B1E}" destId="{269459F2-61F4-4E1B-BC37-EEA7EA50C0B2}" srcOrd="2" destOrd="0" parTransId="{789AF2D5-19C6-4F7C-A0E7-DC3820C2A373}" sibTransId="{74E5C45E-204D-4601-A3F0-4C7526F27913}"/>
    <dgm:cxn modelId="{E78B640D-AEBE-4BC9-A5CB-5476696530EB}" type="presParOf" srcId="{47FBEFFA-E7BC-4111-BF0A-8845516CF136}" destId="{4F576D6A-0285-42EE-81BC-F579C38014C2}" srcOrd="0" destOrd="0" presId="urn:microsoft.com/office/officeart/2005/8/layout/process2"/>
    <dgm:cxn modelId="{11A85BB4-9C12-4AF1-A284-755031EF78C7}" type="presParOf" srcId="{47FBEFFA-E7BC-4111-BF0A-8845516CF136}" destId="{7DA8D253-6667-49EC-B3F5-6466036CF942}" srcOrd="1" destOrd="0" presId="urn:microsoft.com/office/officeart/2005/8/layout/process2"/>
    <dgm:cxn modelId="{CC60EB42-31BE-487F-9E46-9FB1A2073D61}" type="presParOf" srcId="{7DA8D253-6667-49EC-B3F5-6466036CF942}" destId="{1E812456-1709-448C-AE19-FCB0B63D124D}" srcOrd="0" destOrd="0" presId="urn:microsoft.com/office/officeart/2005/8/layout/process2"/>
    <dgm:cxn modelId="{B7D67F97-4F16-451C-BC6E-FBC81CFF5EF3}" type="presParOf" srcId="{47FBEFFA-E7BC-4111-BF0A-8845516CF136}" destId="{C85A72C5-9CBA-4926-961C-96049C1D76F1}" srcOrd="2" destOrd="0" presId="urn:microsoft.com/office/officeart/2005/8/layout/process2"/>
    <dgm:cxn modelId="{15187B5D-483A-49B9-B272-890F7B9772D6}" type="presParOf" srcId="{47FBEFFA-E7BC-4111-BF0A-8845516CF136}" destId="{DFECB15C-CAE8-4E98-AD65-CD42A7375BEA}" srcOrd="3" destOrd="0" presId="urn:microsoft.com/office/officeart/2005/8/layout/process2"/>
    <dgm:cxn modelId="{9CC998FC-36CB-43DC-AC6D-4D62635AB721}" type="presParOf" srcId="{DFECB15C-CAE8-4E98-AD65-CD42A7375BEA}" destId="{05402003-0C32-4F20-ACDB-B9C13CFC6243}" srcOrd="0" destOrd="0" presId="urn:microsoft.com/office/officeart/2005/8/layout/process2"/>
    <dgm:cxn modelId="{6F27A2D8-DF79-4907-AE29-56959B4C6EBF}" type="presParOf" srcId="{47FBEFFA-E7BC-4111-BF0A-8845516CF136}" destId="{3D10704C-DF02-401E-BD91-F38680C40B63}" srcOrd="4" destOrd="0" presId="urn:microsoft.com/office/officeart/2005/8/layout/process2"/>
    <dgm:cxn modelId="{D979D642-BA01-428C-813B-AC3510BD618E}" type="presParOf" srcId="{47FBEFFA-E7BC-4111-BF0A-8845516CF136}" destId="{11E7ECF0-E4C7-4481-84A3-73679246930B}" srcOrd="5" destOrd="0" presId="urn:microsoft.com/office/officeart/2005/8/layout/process2"/>
    <dgm:cxn modelId="{ADDE1048-E6A8-4A88-B574-906FA30EF29A}" type="presParOf" srcId="{11E7ECF0-E4C7-4481-84A3-73679246930B}" destId="{17233C32-CB12-4889-AA20-426CC4260FEB}" srcOrd="0" destOrd="0" presId="urn:microsoft.com/office/officeart/2005/8/layout/process2"/>
    <dgm:cxn modelId="{75D5796A-6AF7-42F3-A16A-513A4C3B4A4D}" type="presParOf" srcId="{47FBEFFA-E7BC-4111-BF0A-8845516CF136}" destId="{69D82A14-7C70-496B-BA9B-5330EA81B375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7D5CE7A-AA0B-4EDF-8651-6CB5A97EB694}" type="doc">
      <dgm:prSet loTypeId="urn:microsoft.com/office/officeart/2005/8/layout/process1" loCatId="process" qsTypeId="urn:microsoft.com/office/officeart/2005/8/quickstyle/simple1#10" qsCatId="simple" csTypeId="urn:microsoft.com/office/officeart/2005/8/colors/accent0_2#4" csCatId="mainScheme" phldr="1"/>
      <dgm:spPr/>
    </dgm:pt>
    <dgm:pt modelId="{F1A00A69-47D9-44BD-B3C0-07BF319F879B}">
      <dgm:prSet phldrT="[Text]"/>
      <dgm:spPr/>
      <dgm:t>
        <a:bodyPr/>
        <a:lstStyle/>
        <a:p>
          <a:pPr>
            <a:buNone/>
          </a:pPr>
          <a:r>
            <a:rPr lang="en-US" b="1"/>
            <a:t>Protection</a:t>
          </a:r>
          <a:endParaRPr lang="en-US"/>
        </a:p>
      </dgm:t>
    </dgm:pt>
    <dgm:pt modelId="{0A001479-7044-4896-B8EE-C4E6F4583155}" type="parTrans" cxnId="{40EC9CF0-3AE3-40B2-9FD5-928465590616}">
      <dgm:prSet/>
      <dgm:spPr/>
      <dgm:t>
        <a:bodyPr/>
        <a:lstStyle/>
        <a:p>
          <a:endParaRPr lang="en-US"/>
        </a:p>
      </dgm:t>
    </dgm:pt>
    <dgm:pt modelId="{436A1D0D-D0D2-4107-9D44-53700F50347E}" type="sibTrans" cxnId="{40EC9CF0-3AE3-40B2-9FD5-928465590616}">
      <dgm:prSet/>
      <dgm:spPr/>
      <dgm:t>
        <a:bodyPr/>
        <a:lstStyle/>
        <a:p>
          <a:endParaRPr lang="en-US"/>
        </a:p>
      </dgm:t>
    </dgm:pt>
    <dgm:pt modelId="{BC73260B-50EF-4EC8-91AA-FD862D3EDA2E}">
      <dgm:prSet phldrT="[Text]"/>
      <dgm:spPr/>
      <dgm:t>
        <a:bodyPr/>
        <a:lstStyle/>
        <a:p>
          <a:pPr>
            <a:buNone/>
          </a:pPr>
          <a:r>
            <a:rPr lang="en-US" b="1"/>
            <a:t>Over-assistance</a:t>
          </a:r>
          <a:endParaRPr lang="en-US"/>
        </a:p>
      </dgm:t>
    </dgm:pt>
    <dgm:pt modelId="{52135F6D-D77A-448C-8780-C80EF2A6CB57}" type="parTrans" cxnId="{129646B8-9057-4DDE-B6C5-FD48BDDBFA54}">
      <dgm:prSet/>
      <dgm:spPr/>
      <dgm:t>
        <a:bodyPr/>
        <a:lstStyle/>
        <a:p>
          <a:endParaRPr lang="en-US"/>
        </a:p>
      </dgm:t>
    </dgm:pt>
    <dgm:pt modelId="{6E7091FA-C103-4911-A531-4FBCF33F31C4}" type="sibTrans" cxnId="{129646B8-9057-4DDE-B6C5-FD48BDDBFA54}">
      <dgm:prSet/>
      <dgm:spPr/>
      <dgm:t>
        <a:bodyPr/>
        <a:lstStyle/>
        <a:p>
          <a:endParaRPr lang="en-US"/>
        </a:p>
      </dgm:t>
    </dgm:pt>
    <dgm:pt modelId="{833118C2-C387-443E-84A7-AF982958C51D}">
      <dgm:prSet phldrT="[Text]"/>
      <dgm:spPr/>
      <dgm:t>
        <a:bodyPr/>
        <a:lstStyle/>
        <a:p>
          <a:pPr>
            <a:buNone/>
          </a:pPr>
          <a:r>
            <a:rPr lang="en-US" b="1"/>
            <a:t>Reduced activity</a:t>
          </a:r>
          <a:endParaRPr lang="en-US"/>
        </a:p>
      </dgm:t>
    </dgm:pt>
    <dgm:pt modelId="{570B2DDF-57CC-4BBD-81DF-A5186C61C7D1}" type="parTrans" cxnId="{C326509A-2CD0-46D5-BF25-468D667BF3C3}">
      <dgm:prSet/>
      <dgm:spPr/>
      <dgm:t>
        <a:bodyPr/>
        <a:lstStyle/>
        <a:p>
          <a:endParaRPr lang="en-US"/>
        </a:p>
      </dgm:t>
    </dgm:pt>
    <dgm:pt modelId="{F4584C0E-1E60-4360-A94D-F1D7F3A7A1C0}" type="sibTrans" cxnId="{C326509A-2CD0-46D5-BF25-468D667BF3C3}">
      <dgm:prSet/>
      <dgm:spPr/>
      <dgm:t>
        <a:bodyPr/>
        <a:lstStyle/>
        <a:p>
          <a:endParaRPr lang="en-US"/>
        </a:p>
      </dgm:t>
    </dgm:pt>
    <dgm:pt modelId="{97DF50C2-02D1-4346-A288-CDD471DF9F75}">
      <dgm:prSet phldrT="[Text]"/>
      <dgm:spPr/>
      <dgm:t>
        <a:bodyPr/>
        <a:lstStyle/>
        <a:p>
          <a:pPr>
            <a:buNone/>
          </a:pPr>
          <a:r>
            <a:rPr lang="en-US" b="1"/>
            <a:t>Greater dependency</a:t>
          </a:r>
          <a:endParaRPr lang="en-US"/>
        </a:p>
      </dgm:t>
    </dgm:pt>
    <dgm:pt modelId="{559D0A49-9902-432B-A2CD-2EB0336A8B96}" type="parTrans" cxnId="{5F164CB8-B49F-4E95-A037-E12E81FF8784}">
      <dgm:prSet/>
      <dgm:spPr/>
      <dgm:t>
        <a:bodyPr/>
        <a:lstStyle/>
        <a:p>
          <a:endParaRPr lang="en-US"/>
        </a:p>
      </dgm:t>
    </dgm:pt>
    <dgm:pt modelId="{FD5CCDE3-F879-4871-AB16-C1C1ECC094AF}" type="sibTrans" cxnId="{5F164CB8-B49F-4E95-A037-E12E81FF8784}">
      <dgm:prSet/>
      <dgm:spPr/>
      <dgm:t>
        <a:bodyPr/>
        <a:lstStyle/>
        <a:p>
          <a:endParaRPr lang="en-US"/>
        </a:p>
      </dgm:t>
    </dgm:pt>
    <dgm:pt modelId="{A73E2143-B85C-4E46-A07A-C8B5095DB00E}" type="pres">
      <dgm:prSet presAssocID="{97D5CE7A-AA0B-4EDF-8651-6CB5A97EB694}" presName="Name0" presStyleCnt="0">
        <dgm:presLayoutVars>
          <dgm:dir/>
          <dgm:resizeHandles val="exact"/>
        </dgm:presLayoutVars>
      </dgm:prSet>
      <dgm:spPr/>
    </dgm:pt>
    <dgm:pt modelId="{FBD0C47B-8D6E-4E03-945C-EFA84F78916F}" type="pres">
      <dgm:prSet presAssocID="{F1A00A69-47D9-44BD-B3C0-07BF319F879B}" presName="node" presStyleLbl="node1" presStyleIdx="0" presStyleCnt="4">
        <dgm:presLayoutVars>
          <dgm:bulletEnabled val="1"/>
        </dgm:presLayoutVars>
      </dgm:prSet>
      <dgm:spPr/>
    </dgm:pt>
    <dgm:pt modelId="{60123974-38BD-45AF-ADD4-CB067012D357}" type="pres">
      <dgm:prSet presAssocID="{436A1D0D-D0D2-4107-9D44-53700F50347E}" presName="sibTrans" presStyleLbl="sibTrans2D1" presStyleIdx="0" presStyleCnt="3"/>
      <dgm:spPr/>
    </dgm:pt>
    <dgm:pt modelId="{4D6F0C79-C76A-4259-8776-D0128B6FCE32}" type="pres">
      <dgm:prSet presAssocID="{436A1D0D-D0D2-4107-9D44-53700F50347E}" presName="connectorText" presStyleLbl="sibTrans2D1" presStyleIdx="0" presStyleCnt="3"/>
      <dgm:spPr/>
    </dgm:pt>
    <dgm:pt modelId="{147379D8-EFD5-4485-8109-8508AB8EA54A}" type="pres">
      <dgm:prSet presAssocID="{BC73260B-50EF-4EC8-91AA-FD862D3EDA2E}" presName="node" presStyleLbl="node1" presStyleIdx="1" presStyleCnt="4">
        <dgm:presLayoutVars>
          <dgm:bulletEnabled val="1"/>
        </dgm:presLayoutVars>
      </dgm:prSet>
      <dgm:spPr/>
    </dgm:pt>
    <dgm:pt modelId="{7402751C-9E0E-404A-9DDF-64CD59EDCAFD}" type="pres">
      <dgm:prSet presAssocID="{6E7091FA-C103-4911-A531-4FBCF33F31C4}" presName="sibTrans" presStyleLbl="sibTrans2D1" presStyleIdx="1" presStyleCnt="3"/>
      <dgm:spPr/>
    </dgm:pt>
    <dgm:pt modelId="{99F7812C-4874-438C-BEFA-D048F9ECF483}" type="pres">
      <dgm:prSet presAssocID="{6E7091FA-C103-4911-A531-4FBCF33F31C4}" presName="connectorText" presStyleLbl="sibTrans2D1" presStyleIdx="1" presStyleCnt="3"/>
      <dgm:spPr/>
    </dgm:pt>
    <dgm:pt modelId="{DF0336E0-78D7-457C-93CE-14D26C445625}" type="pres">
      <dgm:prSet presAssocID="{833118C2-C387-443E-84A7-AF982958C51D}" presName="node" presStyleLbl="node1" presStyleIdx="2" presStyleCnt="4">
        <dgm:presLayoutVars>
          <dgm:bulletEnabled val="1"/>
        </dgm:presLayoutVars>
      </dgm:prSet>
      <dgm:spPr/>
    </dgm:pt>
    <dgm:pt modelId="{F0E1691A-0E51-421B-9A46-D806538E74CB}" type="pres">
      <dgm:prSet presAssocID="{F4584C0E-1E60-4360-A94D-F1D7F3A7A1C0}" presName="sibTrans" presStyleLbl="sibTrans2D1" presStyleIdx="2" presStyleCnt="3"/>
      <dgm:spPr/>
    </dgm:pt>
    <dgm:pt modelId="{A3D03F67-4B7A-4F55-BCC7-D5E52DC1CF20}" type="pres">
      <dgm:prSet presAssocID="{F4584C0E-1E60-4360-A94D-F1D7F3A7A1C0}" presName="connectorText" presStyleLbl="sibTrans2D1" presStyleIdx="2" presStyleCnt="3"/>
      <dgm:spPr/>
    </dgm:pt>
    <dgm:pt modelId="{D5345FA5-A0DD-4B26-AECB-58ED40ACBF57}" type="pres">
      <dgm:prSet presAssocID="{97DF50C2-02D1-4346-A288-CDD471DF9F75}" presName="node" presStyleLbl="node1" presStyleIdx="3" presStyleCnt="4">
        <dgm:presLayoutVars>
          <dgm:bulletEnabled val="1"/>
        </dgm:presLayoutVars>
      </dgm:prSet>
      <dgm:spPr/>
    </dgm:pt>
  </dgm:ptLst>
  <dgm:cxnLst>
    <dgm:cxn modelId="{C5BAA402-E536-40D4-A729-D4E4BC160B64}" type="presOf" srcId="{97D5CE7A-AA0B-4EDF-8651-6CB5A97EB694}" destId="{A73E2143-B85C-4E46-A07A-C8B5095DB00E}" srcOrd="0" destOrd="0" presId="urn:microsoft.com/office/officeart/2005/8/layout/process1"/>
    <dgm:cxn modelId="{3F4EA609-C682-4372-9CAD-D6726F0958E1}" type="presOf" srcId="{F4584C0E-1E60-4360-A94D-F1D7F3A7A1C0}" destId="{A3D03F67-4B7A-4F55-BCC7-D5E52DC1CF20}" srcOrd="1" destOrd="0" presId="urn:microsoft.com/office/officeart/2005/8/layout/process1"/>
    <dgm:cxn modelId="{CF9FF90E-E040-4C27-89FC-4B078C80A478}" type="presOf" srcId="{436A1D0D-D0D2-4107-9D44-53700F50347E}" destId="{4D6F0C79-C76A-4259-8776-D0128B6FCE32}" srcOrd="1" destOrd="0" presId="urn:microsoft.com/office/officeart/2005/8/layout/process1"/>
    <dgm:cxn modelId="{9C405F35-B636-4224-BF02-4993E2F56D99}" type="presOf" srcId="{833118C2-C387-443E-84A7-AF982958C51D}" destId="{DF0336E0-78D7-457C-93CE-14D26C445625}" srcOrd="0" destOrd="0" presId="urn:microsoft.com/office/officeart/2005/8/layout/process1"/>
    <dgm:cxn modelId="{B566D06B-650B-450A-8D0D-57405C6EB8B4}" type="presOf" srcId="{436A1D0D-D0D2-4107-9D44-53700F50347E}" destId="{60123974-38BD-45AF-ADD4-CB067012D357}" srcOrd="0" destOrd="0" presId="urn:microsoft.com/office/officeart/2005/8/layout/process1"/>
    <dgm:cxn modelId="{E126516D-0922-49DE-B79E-EE3F208CD583}" type="presOf" srcId="{F4584C0E-1E60-4360-A94D-F1D7F3A7A1C0}" destId="{F0E1691A-0E51-421B-9A46-D806538E74CB}" srcOrd="0" destOrd="0" presId="urn:microsoft.com/office/officeart/2005/8/layout/process1"/>
    <dgm:cxn modelId="{EE55474E-EE08-46A2-9FD4-7B541B370D48}" type="presOf" srcId="{F1A00A69-47D9-44BD-B3C0-07BF319F879B}" destId="{FBD0C47B-8D6E-4E03-945C-EFA84F78916F}" srcOrd="0" destOrd="0" presId="urn:microsoft.com/office/officeart/2005/8/layout/process1"/>
    <dgm:cxn modelId="{1E8AB18C-FB97-487A-9BA9-8508A6068791}" type="presOf" srcId="{97DF50C2-02D1-4346-A288-CDD471DF9F75}" destId="{D5345FA5-A0DD-4B26-AECB-58ED40ACBF57}" srcOrd="0" destOrd="0" presId="urn:microsoft.com/office/officeart/2005/8/layout/process1"/>
    <dgm:cxn modelId="{C326509A-2CD0-46D5-BF25-468D667BF3C3}" srcId="{97D5CE7A-AA0B-4EDF-8651-6CB5A97EB694}" destId="{833118C2-C387-443E-84A7-AF982958C51D}" srcOrd="2" destOrd="0" parTransId="{570B2DDF-57CC-4BBD-81DF-A5186C61C7D1}" sibTransId="{F4584C0E-1E60-4360-A94D-F1D7F3A7A1C0}"/>
    <dgm:cxn modelId="{129646B8-9057-4DDE-B6C5-FD48BDDBFA54}" srcId="{97D5CE7A-AA0B-4EDF-8651-6CB5A97EB694}" destId="{BC73260B-50EF-4EC8-91AA-FD862D3EDA2E}" srcOrd="1" destOrd="0" parTransId="{52135F6D-D77A-448C-8780-C80EF2A6CB57}" sibTransId="{6E7091FA-C103-4911-A531-4FBCF33F31C4}"/>
    <dgm:cxn modelId="{5F164CB8-B49F-4E95-A037-E12E81FF8784}" srcId="{97D5CE7A-AA0B-4EDF-8651-6CB5A97EB694}" destId="{97DF50C2-02D1-4346-A288-CDD471DF9F75}" srcOrd="3" destOrd="0" parTransId="{559D0A49-9902-432B-A2CD-2EB0336A8B96}" sibTransId="{FD5CCDE3-F879-4871-AB16-C1C1ECC094AF}"/>
    <dgm:cxn modelId="{017E7BBE-B9AA-4B99-8099-B43E3DF6E63A}" type="presOf" srcId="{6E7091FA-C103-4911-A531-4FBCF33F31C4}" destId="{99F7812C-4874-438C-BEFA-D048F9ECF483}" srcOrd="1" destOrd="0" presId="urn:microsoft.com/office/officeart/2005/8/layout/process1"/>
    <dgm:cxn modelId="{D870B1C7-880B-41B0-9061-B511B00A9898}" type="presOf" srcId="{6E7091FA-C103-4911-A531-4FBCF33F31C4}" destId="{7402751C-9E0E-404A-9DDF-64CD59EDCAFD}" srcOrd="0" destOrd="0" presId="urn:microsoft.com/office/officeart/2005/8/layout/process1"/>
    <dgm:cxn modelId="{442360D1-4931-46FB-BC91-0F999197F428}" type="presOf" srcId="{BC73260B-50EF-4EC8-91AA-FD862D3EDA2E}" destId="{147379D8-EFD5-4485-8109-8508AB8EA54A}" srcOrd="0" destOrd="0" presId="urn:microsoft.com/office/officeart/2005/8/layout/process1"/>
    <dgm:cxn modelId="{40EC9CF0-3AE3-40B2-9FD5-928465590616}" srcId="{97D5CE7A-AA0B-4EDF-8651-6CB5A97EB694}" destId="{F1A00A69-47D9-44BD-B3C0-07BF319F879B}" srcOrd="0" destOrd="0" parTransId="{0A001479-7044-4896-B8EE-C4E6F4583155}" sibTransId="{436A1D0D-D0D2-4107-9D44-53700F50347E}"/>
    <dgm:cxn modelId="{6284F2D9-CDD6-4CCF-B72C-18C89EF1E124}" type="presParOf" srcId="{A73E2143-B85C-4E46-A07A-C8B5095DB00E}" destId="{FBD0C47B-8D6E-4E03-945C-EFA84F78916F}" srcOrd="0" destOrd="0" presId="urn:microsoft.com/office/officeart/2005/8/layout/process1"/>
    <dgm:cxn modelId="{65D23499-3E61-47CE-AADE-FA7489ECA57B}" type="presParOf" srcId="{A73E2143-B85C-4E46-A07A-C8B5095DB00E}" destId="{60123974-38BD-45AF-ADD4-CB067012D357}" srcOrd="1" destOrd="0" presId="urn:microsoft.com/office/officeart/2005/8/layout/process1"/>
    <dgm:cxn modelId="{82666509-F763-4CB7-827B-E5F99D0D6F10}" type="presParOf" srcId="{60123974-38BD-45AF-ADD4-CB067012D357}" destId="{4D6F0C79-C76A-4259-8776-D0128B6FCE32}" srcOrd="0" destOrd="0" presId="urn:microsoft.com/office/officeart/2005/8/layout/process1"/>
    <dgm:cxn modelId="{F36432E9-862E-4457-BB47-1F37BFF76FBD}" type="presParOf" srcId="{A73E2143-B85C-4E46-A07A-C8B5095DB00E}" destId="{147379D8-EFD5-4485-8109-8508AB8EA54A}" srcOrd="2" destOrd="0" presId="urn:microsoft.com/office/officeart/2005/8/layout/process1"/>
    <dgm:cxn modelId="{EDECB3C6-693A-465E-AA14-F22535789172}" type="presParOf" srcId="{A73E2143-B85C-4E46-A07A-C8B5095DB00E}" destId="{7402751C-9E0E-404A-9DDF-64CD59EDCAFD}" srcOrd="3" destOrd="0" presId="urn:microsoft.com/office/officeart/2005/8/layout/process1"/>
    <dgm:cxn modelId="{72941DD3-5AEE-4B59-B86C-863DA742106F}" type="presParOf" srcId="{7402751C-9E0E-404A-9DDF-64CD59EDCAFD}" destId="{99F7812C-4874-438C-BEFA-D048F9ECF483}" srcOrd="0" destOrd="0" presId="urn:microsoft.com/office/officeart/2005/8/layout/process1"/>
    <dgm:cxn modelId="{226AA314-CEC9-4BB3-9919-5007F03FAD7A}" type="presParOf" srcId="{A73E2143-B85C-4E46-A07A-C8B5095DB00E}" destId="{DF0336E0-78D7-457C-93CE-14D26C445625}" srcOrd="4" destOrd="0" presId="urn:microsoft.com/office/officeart/2005/8/layout/process1"/>
    <dgm:cxn modelId="{C2297AFF-B652-43AC-977F-528CA52EE972}" type="presParOf" srcId="{A73E2143-B85C-4E46-A07A-C8B5095DB00E}" destId="{F0E1691A-0E51-421B-9A46-D806538E74CB}" srcOrd="5" destOrd="0" presId="urn:microsoft.com/office/officeart/2005/8/layout/process1"/>
    <dgm:cxn modelId="{B37E1E4A-CC25-4E8C-BC6B-95936FA25733}" type="presParOf" srcId="{F0E1691A-0E51-421B-9A46-D806538E74CB}" destId="{A3D03F67-4B7A-4F55-BCC7-D5E52DC1CF20}" srcOrd="0" destOrd="0" presId="urn:microsoft.com/office/officeart/2005/8/layout/process1"/>
    <dgm:cxn modelId="{167352D3-EA95-491F-9C68-EED263B1B8EC}" type="presParOf" srcId="{A73E2143-B85C-4E46-A07A-C8B5095DB00E}" destId="{D5345FA5-A0DD-4B26-AECB-58ED40ACBF57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325E9CF-577E-4742-882A-FCF9E62A40F6}" type="doc">
      <dgm:prSet loTypeId="urn:microsoft.com/office/officeart/2005/8/layout/default" loCatId="list" qsTypeId="urn:microsoft.com/office/officeart/2005/8/quickstyle/simple1#11" qsCatId="simple" csTypeId="urn:microsoft.com/office/officeart/2005/8/colors/accent0_2#5" csCatId="mainScheme" phldr="1"/>
      <dgm:spPr/>
      <dgm:t>
        <a:bodyPr/>
        <a:lstStyle/>
        <a:p>
          <a:endParaRPr lang="en-US"/>
        </a:p>
      </dgm:t>
    </dgm:pt>
    <dgm:pt modelId="{A5D19758-F56B-4CA3-BA33-508DA1D84F76}">
      <dgm:prSet phldrT="[Text]" custT="1"/>
      <dgm:spPr/>
      <dgm:t>
        <a:bodyPr/>
        <a:lstStyle/>
        <a:p>
          <a:pPr>
            <a:buNone/>
          </a:pPr>
          <a:r>
            <a:rPr lang="en-US" sz="2400" b="1"/>
            <a:t>01 | TELECARE</a:t>
          </a:r>
          <a:endParaRPr lang="en-US" sz="2400"/>
        </a:p>
      </dgm:t>
    </dgm:pt>
    <dgm:pt modelId="{C8CC7129-A111-48D7-82BD-AAB3BFC8A519}" type="parTrans" cxnId="{B7EEF8F5-9210-4936-9546-83118552888A}">
      <dgm:prSet/>
      <dgm:spPr/>
      <dgm:t>
        <a:bodyPr/>
        <a:lstStyle/>
        <a:p>
          <a:endParaRPr lang="en-US"/>
        </a:p>
      </dgm:t>
    </dgm:pt>
    <dgm:pt modelId="{B6C31A68-33A2-44CD-9370-91597FD9FF3D}" type="sibTrans" cxnId="{B7EEF8F5-9210-4936-9546-83118552888A}">
      <dgm:prSet/>
      <dgm:spPr/>
      <dgm:t>
        <a:bodyPr/>
        <a:lstStyle/>
        <a:p>
          <a:endParaRPr lang="en-US"/>
        </a:p>
      </dgm:t>
    </dgm:pt>
    <dgm:pt modelId="{7371541B-52C4-4B1B-A1ED-45EC863F86C0}">
      <dgm:prSet custT="1"/>
      <dgm:spPr/>
      <dgm:t>
        <a:bodyPr/>
        <a:lstStyle/>
        <a:p>
          <a:pPr>
            <a:buNone/>
          </a:pPr>
          <a:r>
            <a:rPr lang="en-US" sz="2000" b="1"/>
            <a:t>Falls alarms • Sensors • Emergency response</a:t>
          </a:r>
          <a:endParaRPr lang="en-US" sz="2000"/>
        </a:p>
      </dgm:t>
    </dgm:pt>
    <dgm:pt modelId="{4D889DF9-9879-4BF6-9599-562A55614A42}" type="parTrans" cxnId="{03633634-D13D-4009-A227-2CBEC4ECBA8A}">
      <dgm:prSet/>
      <dgm:spPr/>
      <dgm:t>
        <a:bodyPr/>
        <a:lstStyle/>
        <a:p>
          <a:endParaRPr lang="en-US"/>
        </a:p>
      </dgm:t>
    </dgm:pt>
    <dgm:pt modelId="{D101FB3E-ACA4-4B28-8650-19459EB64D79}" type="sibTrans" cxnId="{03633634-D13D-4009-A227-2CBEC4ECBA8A}">
      <dgm:prSet/>
      <dgm:spPr/>
      <dgm:t>
        <a:bodyPr/>
        <a:lstStyle/>
        <a:p>
          <a:endParaRPr lang="en-US"/>
        </a:p>
      </dgm:t>
    </dgm:pt>
    <dgm:pt modelId="{B7615C2C-1BF4-47C4-8669-344B9B964F63}">
      <dgm:prSet custT="1"/>
      <dgm:spPr/>
      <dgm:t>
        <a:bodyPr/>
        <a:lstStyle/>
        <a:p>
          <a:pPr>
            <a:buNone/>
          </a:pPr>
          <a:r>
            <a:rPr lang="en-US" sz="2000" b="1"/>
            <a:t>Supports:</a:t>
          </a:r>
          <a:br>
            <a:rPr lang="en-US" sz="2000"/>
          </a:br>
          <a:r>
            <a:rPr lang="en-US" sz="2000"/>
            <a:t>Safety + reassurance</a:t>
          </a:r>
        </a:p>
      </dgm:t>
    </dgm:pt>
    <dgm:pt modelId="{0078C22B-3FF3-4B89-ACDF-D95652E3A96A}" type="parTrans" cxnId="{51274471-026F-422B-816D-03E8CF794A42}">
      <dgm:prSet/>
      <dgm:spPr/>
      <dgm:t>
        <a:bodyPr/>
        <a:lstStyle/>
        <a:p>
          <a:endParaRPr lang="en-US"/>
        </a:p>
      </dgm:t>
    </dgm:pt>
    <dgm:pt modelId="{25922E61-9503-411F-8B1E-9C3066AFC5A5}" type="sibTrans" cxnId="{51274471-026F-422B-816D-03E8CF794A42}">
      <dgm:prSet/>
      <dgm:spPr/>
      <dgm:t>
        <a:bodyPr/>
        <a:lstStyle/>
        <a:p>
          <a:endParaRPr lang="en-US"/>
        </a:p>
      </dgm:t>
    </dgm:pt>
    <dgm:pt modelId="{6A4A6B54-0D1E-49CB-9459-B84E37B8C1EB}">
      <dgm:prSet custT="1"/>
      <dgm:spPr/>
      <dgm:t>
        <a:bodyPr/>
        <a:lstStyle/>
        <a:p>
          <a:pPr>
            <a:buNone/>
          </a:pPr>
          <a:r>
            <a:rPr lang="en-US" sz="2400" b="1"/>
            <a:t>02 | REMOTE MONITORING</a:t>
          </a:r>
        </a:p>
      </dgm:t>
    </dgm:pt>
    <dgm:pt modelId="{110B4306-D593-43DD-A473-892DA8B41A36}" type="parTrans" cxnId="{8B3964C9-6B3F-4DCA-92BE-1CE96C63B1DB}">
      <dgm:prSet/>
      <dgm:spPr/>
      <dgm:t>
        <a:bodyPr/>
        <a:lstStyle/>
        <a:p>
          <a:endParaRPr lang="en-US"/>
        </a:p>
      </dgm:t>
    </dgm:pt>
    <dgm:pt modelId="{66449F36-3889-4F86-AA8B-5247C375F8C1}" type="sibTrans" cxnId="{8B3964C9-6B3F-4DCA-92BE-1CE96C63B1DB}">
      <dgm:prSet/>
      <dgm:spPr/>
      <dgm:t>
        <a:bodyPr/>
        <a:lstStyle/>
        <a:p>
          <a:endParaRPr lang="en-US"/>
        </a:p>
      </dgm:t>
    </dgm:pt>
    <dgm:pt modelId="{9205E5C0-5513-49CB-A2A4-E1A0D75085D4}">
      <dgm:prSet custT="1"/>
      <dgm:spPr/>
      <dgm:t>
        <a:bodyPr/>
        <a:lstStyle/>
        <a:p>
          <a:pPr>
            <a:buNone/>
          </a:pPr>
          <a:r>
            <a:rPr lang="en-US" sz="1900" b="1"/>
            <a:t>Wearables • Health measurements • Virtual consultations</a:t>
          </a:r>
          <a:endParaRPr lang="en-US" sz="1900"/>
        </a:p>
      </dgm:t>
    </dgm:pt>
    <dgm:pt modelId="{C9AEEB65-B37E-462C-8654-AB4DC52A8B6E}" type="parTrans" cxnId="{B53A45AF-BFB7-454D-8DD1-C13E6C9C2C1E}">
      <dgm:prSet/>
      <dgm:spPr/>
      <dgm:t>
        <a:bodyPr/>
        <a:lstStyle/>
        <a:p>
          <a:endParaRPr lang="en-US"/>
        </a:p>
      </dgm:t>
    </dgm:pt>
    <dgm:pt modelId="{76B37C60-6C79-40B9-88A6-BABE125BB536}" type="sibTrans" cxnId="{B53A45AF-BFB7-454D-8DD1-C13E6C9C2C1E}">
      <dgm:prSet/>
      <dgm:spPr/>
      <dgm:t>
        <a:bodyPr/>
        <a:lstStyle/>
        <a:p>
          <a:endParaRPr lang="en-US"/>
        </a:p>
      </dgm:t>
    </dgm:pt>
    <dgm:pt modelId="{0DAB8D55-C9A5-4924-B959-45AD62791D08}">
      <dgm:prSet custT="1"/>
      <dgm:spPr/>
      <dgm:t>
        <a:bodyPr/>
        <a:lstStyle/>
        <a:p>
          <a:pPr>
            <a:buNone/>
          </a:pPr>
          <a:r>
            <a:rPr lang="en-US" sz="2000" b="1"/>
            <a:t>Supports: </a:t>
          </a:r>
          <a:r>
            <a:rPr lang="en-US" sz="2000"/>
            <a:t>Self-management + monitoring at home</a:t>
          </a:r>
        </a:p>
      </dgm:t>
    </dgm:pt>
    <dgm:pt modelId="{A00E2F7C-9FCF-4240-9BEA-7022556F0576}" type="parTrans" cxnId="{D9662C22-ED67-4999-A7E7-CB976ECC5AE4}">
      <dgm:prSet/>
      <dgm:spPr/>
      <dgm:t>
        <a:bodyPr/>
        <a:lstStyle/>
        <a:p>
          <a:endParaRPr lang="en-US"/>
        </a:p>
      </dgm:t>
    </dgm:pt>
    <dgm:pt modelId="{F6EB3F19-34F7-4CDF-9D2A-4CCD98F9C86F}" type="sibTrans" cxnId="{D9662C22-ED67-4999-A7E7-CB976ECC5AE4}">
      <dgm:prSet/>
      <dgm:spPr/>
      <dgm:t>
        <a:bodyPr/>
        <a:lstStyle/>
        <a:p>
          <a:endParaRPr lang="en-US"/>
        </a:p>
      </dgm:t>
    </dgm:pt>
    <dgm:pt modelId="{3B8FD175-A0C6-45CA-BA94-56B0423E9525}">
      <dgm:prSet custT="1"/>
      <dgm:spPr/>
      <dgm:t>
        <a:bodyPr/>
        <a:lstStyle/>
        <a:p>
          <a:pPr>
            <a:buNone/>
          </a:pPr>
          <a:r>
            <a:rPr lang="en-US" sz="2400" b="1"/>
            <a:t>03 | DEMENTIA TECHNOLOGY</a:t>
          </a:r>
        </a:p>
      </dgm:t>
    </dgm:pt>
    <dgm:pt modelId="{30601EBC-E2C2-47D2-9CB0-18FF10A34E21}" type="parTrans" cxnId="{085E0178-B6F4-4B6D-8DFA-4566C3901260}">
      <dgm:prSet/>
      <dgm:spPr/>
      <dgm:t>
        <a:bodyPr/>
        <a:lstStyle/>
        <a:p>
          <a:endParaRPr lang="en-US"/>
        </a:p>
      </dgm:t>
    </dgm:pt>
    <dgm:pt modelId="{A53DD5EB-34E4-4D6B-A006-8B231DD6029C}" type="sibTrans" cxnId="{085E0178-B6F4-4B6D-8DFA-4566C3901260}">
      <dgm:prSet/>
      <dgm:spPr/>
      <dgm:t>
        <a:bodyPr/>
        <a:lstStyle/>
        <a:p>
          <a:endParaRPr lang="en-US"/>
        </a:p>
      </dgm:t>
    </dgm:pt>
    <dgm:pt modelId="{8F1A4667-0D0D-4AB6-B432-DF26239FF7D2}">
      <dgm:prSet custT="1"/>
      <dgm:spPr/>
      <dgm:t>
        <a:bodyPr/>
        <a:lstStyle/>
        <a:p>
          <a:pPr>
            <a:buNone/>
          </a:pPr>
          <a:r>
            <a:rPr lang="en-US" sz="2000" b="1"/>
            <a:t>Medication reminders • Location technology • Memory aids</a:t>
          </a:r>
          <a:endParaRPr lang="en-US" sz="2000"/>
        </a:p>
      </dgm:t>
    </dgm:pt>
    <dgm:pt modelId="{D283EAF0-B4A1-481B-BBA3-8E8C84C97C38}" type="parTrans" cxnId="{A6126FDE-3D43-4059-BA10-228992E89091}">
      <dgm:prSet/>
      <dgm:spPr/>
      <dgm:t>
        <a:bodyPr/>
        <a:lstStyle/>
        <a:p>
          <a:endParaRPr lang="en-US"/>
        </a:p>
      </dgm:t>
    </dgm:pt>
    <dgm:pt modelId="{EBCF550B-8AF7-4457-A288-78A80A99CCB5}" type="sibTrans" cxnId="{A6126FDE-3D43-4059-BA10-228992E89091}">
      <dgm:prSet/>
      <dgm:spPr/>
      <dgm:t>
        <a:bodyPr/>
        <a:lstStyle/>
        <a:p>
          <a:endParaRPr lang="en-US"/>
        </a:p>
      </dgm:t>
    </dgm:pt>
    <dgm:pt modelId="{67D7E928-3C1A-41BC-8669-7007276538F5}">
      <dgm:prSet custT="1"/>
      <dgm:spPr/>
      <dgm:t>
        <a:bodyPr/>
        <a:lstStyle/>
        <a:p>
          <a:pPr>
            <a:buNone/>
          </a:pPr>
          <a:r>
            <a:rPr lang="en-US" sz="2000" b="1"/>
            <a:t>Supports:</a:t>
          </a:r>
          <a:br>
            <a:rPr lang="en-US" sz="2000"/>
          </a:br>
          <a:r>
            <a:rPr lang="en-US" sz="2000"/>
            <a:t>Safety + routine + independence</a:t>
          </a:r>
        </a:p>
      </dgm:t>
    </dgm:pt>
    <dgm:pt modelId="{38E94293-9E1F-43A5-A41C-C70C0468759A}" type="parTrans" cxnId="{614B24DE-7949-48F8-84A4-43834ACCD3F4}">
      <dgm:prSet/>
      <dgm:spPr/>
      <dgm:t>
        <a:bodyPr/>
        <a:lstStyle/>
        <a:p>
          <a:endParaRPr lang="en-US"/>
        </a:p>
      </dgm:t>
    </dgm:pt>
    <dgm:pt modelId="{8BD5E564-D4EC-4190-9023-EB54C0709CF9}" type="sibTrans" cxnId="{614B24DE-7949-48F8-84A4-43834ACCD3F4}">
      <dgm:prSet/>
      <dgm:spPr/>
      <dgm:t>
        <a:bodyPr/>
        <a:lstStyle/>
        <a:p>
          <a:endParaRPr lang="en-US"/>
        </a:p>
      </dgm:t>
    </dgm:pt>
    <dgm:pt modelId="{5AE9CB40-4D39-4297-8B63-922F840E8072}">
      <dgm:prSet custT="1"/>
      <dgm:spPr/>
      <dgm:t>
        <a:bodyPr/>
        <a:lstStyle/>
        <a:p>
          <a:pPr>
            <a:buNone/>
          </a:pPr>
          <a:r>
            <a:rPr lang="en-US" sz="2400" b="1"/>
            <a:t>04 | ASSISTIVE TECHNOLOGY</a:t>
          </a:r>
        </a:p>
      </dgm:t>
    </dgm:pt>
    <dgm:pt modelId="{DA03CABE-1BB3-4481-A6FE-0E91405A047B}" type="parTrans" cxnId="{0071D78A-CB13-44F0-9BAD-11B4C520CA91}">
      <dgm:prSet/>
      <dgm:spPr/>
      <dgm:t>
        <a:bodyPr/>
        <a:lstStyle/>
        <a:p>
          <a:endParaRPr lang="en-US"/>
        </a:p>
      </dgm:t>
    </dgm:pt>
    <dgm:pt modelId="{78EC6557-DE96-4E34-9229-F94A8271A252}" type="sibTrans" cxnId="{0071D78A-CB13-44F0-9BAD-11B4C520CA91}">
      <dgm:prSet/>
      <dgm:spPr/>
      <dgm:t>
        <a:bodyPr/>
        <a:lstStyle/>
        <a:p>
          <a:endParaRPr lang="en-US"/>
        </a:p>
      </dgm:t>
    </dgm:pt>
    <dgm:pt modelId="{8F7FBD34-58E4-4E01-9463-1ACA5F6CBBE2}">
      <dgm:prSet custT="1"/>
      <dgm:spPr/>
      <dgm:t>
        <a:bodyPr/>
        <a:lstStyle/>
        <a:p>
          <a:pPr>
            <a:buNone/>
          </a:pPr>
          <a:r>
            <a:rPr lang="en-US" sz="2000" b="1"/>
            <a:t>Mobility aids • Smart homes • Assistive robots</a:t>
          </a:r>
          <a:endParaRPr lang="en-US" sz="2000"/>
        </a:p>
      </dgm:t>
    </dgm:pt>
    <dgm:pt modelId="{428AC47A-6211-4543-8196-D383AB8A6B85}" type="parTrans" cxnId="{7FA9957A-A260-4A71-8B0D-63EF9E17A1B4}">
      <dgm:prSet/>
      <dgm:spPr/>
      <dgm:t>
        <a:bodyPr/>
        <a:lstStyle/>
        <a:p>
          <a:endParaRPr lang="en-US"/>
        </a:p>
      </dgm:t>
    </dgm:pt>
    <dgm:pt modelId="{F94FA8C6-68B8-4D86-9DE8-A47A0A538838}" type="sibTrans" cxnId="{7FA9957A-A260-4A71-8B0D-63EF9E17A1B4}">
      <dgm:prSet/>
      <dgm:spPr/>
      <dgm:t>
        <a:bodyPr/>
        <a:lstStyle/>
        <a:p>
          <a:endParaRPr lang="en-US"/>
        </a:p>
      </dgm:t>
    </dgm:pt>
    <dgm:pt modelId="{DD234B12-C4AE-4207-B627-B0A1AA46E65B}">
      <dgm:prSet custT="1"/>
      <dgm:spPr/>
      <dgm:t>
        <a:bodyPr/>
        <a:lstStyle/>
        <a:p>
          <a:pPr>
            <a:buNone/>
          </a:pPr>
          <a:r>
            <a:rPr lang="en-US" sz="2000" b="1"/>
            <a:t>Supports:</a:t>
          </a:r>
          <a:br>
            <a:rPr lang="en-US" sz="2000"/>
          </a:br>
          <a:r>
            <a:rPr lang="en-US" sz="2000"/>
            <a:t>Daily living + reduced caregiver burden (</a:t>
          </a:r>
          <a:r>
            <a:rPr lang="en-US" sz="2000" err="1"/>
            <a:t>Luperto</a:t>
          </a:r>
          <a:r>
            <a:rPr lang="en-US" sz="2000"/>
            <a:t> </a:t>
          </a:r>
          <a:r>
            <a:rPr lang="en-US" sz="2000" b="0" i="1" u="none"/>
            <a:t>et al.</a:t>
          </a:r>
          <a:r>
            <a:rPr lang="en-US" sz="2000"/>
            <a:t>, 2023).</a:t>
          </a:r>
        </a:p>
      </dgm:t>
    </dgm:pt>
    <dgm:pt modelId="{0609448E-5514-4A9E-9B19-1C00FAD78EBD}" type="parTrans" cxnId="{803220C3-3404-49A4-AFEE-DF72890956F7}">
      <dgm:prSet/>
      <dgm:spPr/>
      <dgm:t>
        <a:bodyPr/>
        <a:lstStyle/>
        <a:p>
          <a:endParaRPr lang="en-US"/>
        </a:p>
      </dgm:t>
    </dgm:pt>
    <dgm:pt modelId="{C832DBA1-F92E-4335-A741-AFF69448DB02}" type="sibTrans" cxnId="{803220C3-3404-49A4-AFEE-DF72890956F7}">
      <dgm:prSet/>
      <dgm:spPr/>
      <dgm:t>
        <a:bodyPr/>
        <a:lstStyle/>
        <a:p>
          <a:endParaRPr lang="en-US"/>
        </a:p>
      </dgm:t>
    </dgm:pt>
    <dgm:pt modelId="{18BD1A3F-B928-412F-AA01-4C561D07A399}">
      <dgm:prSet custT="1"/>
      <dgm:spPr/>
      <dgm:t>
        <a:bodyPr/>
        <a:lstStyle/>
        <a:p>
          <a:pPr>
            <a:buNone/>
          </a:pPr>
          <a:r>
            <a:rPr lang="en-US" sz="2000"/>
            <a:t>(Bueno-Delgado </a:t>
          </a:r>
          <a:r>
            <a:rPr lang="en-US" sz="2000" b="0" i="1" u="none"/>
            <a:t>et al.</a:t>
          </a:r>
          <a:r>
            <a:rPr lang="en-US" sz="2000"/>
            <a:t>, 2024)</a:t>
          </a:r>
        </a:p>
      </dgm:t>
    </dgm:pt>
    <dgm:pt modelId="{C951A035-EBD8-45AF-8469-E3A5CF0CCA2C}" type="parTrans" cxnId="{46607750-DF98-4785-9A40-96886A002578}">
      <dgm:prSet/>
      <dgm:spPr/>
      <dgm:t>
        <a:bodyPr/>
        <a:lstStyle/>
        <a:p>
          <a:endParaRPr lang="en-US"/>
        </a:p>
      </dgm:t>
    </dgm:pt>
    <dgm:pt modelId="{4549332E-846F-4900-9A29-24820ADB1453}" type="sibTrans" cxnId="{46607750-DF98-4785-9A40-96886A002578}">
      <dgm:prSet/>
      <dgm:spPr/>
      <dgm:t>
        <a:bodyPr/>
        <a:lstStyle/>
        <a:p>
          <a:endParaRPr lang="en-US"/>
        </a:p>
      </dgm:t>
    </dgm:pt>
    <dgm:pt modelId="{7015B4B6-C582-438F-B723-4AD0FF3CF516}">
      <dgm:prSet custT="1"/>
      <dgm:spPr/>
      <dgm:t>
        <a:bodyPr/>
        <a:lstStyle/>
        <a:p>
          <a:pPr>
            <a:buNone/>
          </a:pPr>
          <a:r>
            <a:rPr lang="en-US" sz="2000"/>
            <a:t>(Xu, Xie and Chang, 2024)</a:t>
          </a:r>
        </a:p>
      </dgm:t>
    </dgm:pt>
    <dgm:pt modelId="{9320C8DE-D67C-4145-A679-E27B86088604}" type="parTrans" cxnId="{6077AAA2-D715-4658-AA41-6D4CE378DBAF}">
      <dgm:prSet/>
      <dgm:spPr/>
      <dgm:t>
        <a:bodyPr/>
        <a:lstStyle/>
        <a:p>
          <a:endParaRPr lang="en-US"/>
        </a:p>
      </dgm:t>
    </dgm:pt>
    <dgm:pt modelId="{8272190A-3767-435B-B63E-79C1A24D73B0}" type="sibTrans" cxnId="{6077AAA2-D715-4658-AA41-6D4CE378DBAF}">
      <dgm:prSet/>
      <dgm:spPr/>
      <dgm:t>
        <a:bodyPr/>
        <a:lstStyle/>
        <a:p>
          <a:endParaRPr lang="en-US"/>
        </a:p>
      </dgm:t>
    </dgm:pt>
    <dgm:pt modelId="{5ED15803-DE8D-44F7-A3C4-B0B3DFB4ACCD}">
      <dgm:prSet custT="1"/>
      <dgm:spPr/>
      <dgm:t>
        <a:bodyPr/>
        <a:lstStyle/>
        <a:p>
          <a:pPr>
            <a:buNone/>
          </a:pPr>
          <a:r>
            <a:rPr lang="en-US" sz="2000"/>
            <a:t>(Al-</a:t>
          </a:r>
          <a:r>
            <a:rPr lang="en-US" sz="2000" err="1"/>
            <a:t>Khafajiy</a:t>
          </a:r>
          <a:r>
            <a:rPr lang="en-US" sz="2000"/>
            <a:t> </a:t>
          </a:r>
          <a:r>
            <a:rPr lang="en-US" sz="2000" b="0" i="1" u="none"/>
            <a:t>et al.</a:t>
          </a:r>
          <a:r>
            <a:rPr lang="en-US" sz="2000"/>
            <a:t>, 2019)</a:t>
          </a:r>
        </a:p>
      </dgm:t>
    </dgm:pt>
    <dgm:pt modelId="{F5B4797F-ED4F-49DE-9504-1E07F15B8DF8}" type="parTrans" cxnId="{743007F8-933C-42FD-8312-02D8ECEF53D4}">
      <dgm:prSet/>
      <dgm:spPr/>
      <dgm:t>
        <a:bodyPr/>
        <a:lstStyle/>
        <a:p>
          <a:endParaRPr lang="en-US"/>
        </a:p>
      </dgm:t>
    </dgm:pt>
    <dgm:pt modelId="{4B65CA1F-4831-4ED2-99CD-B34F4474D9A5}" type="sibTrans" cxnId="{743007F8-933C-42FD-8312-02D8ECEF53D4}">
      <dgm:prSet/>
      <dgm:spPr/>
      <dgm:t>
        <a:bodyPr/>
        <a:lstStyle/>
        <a:p>
          <a:endParaRPr lang="en-US"/>
        </a:p>
      </dgm:t>
    </dgm:pt>
    <dgm:pt modelId="{FB462DFA-8DB8-461F-A9C6-E2B574F16F50}">
      <dgm:prSet custT="1"/>
      <dgm:spPr/>
      <dgm:t>
        <a:bodyPr/>
        <a:lstStyle/>
        <a:p>
          <a:pPr>
            <a:buNone/>
          </a:pPr>
          <a:endParaRPr lang="en-US" sz="2000"/>
        </a:p>
      </dgm:t>
    </dgm:pt>
    <dgm:pt modelId="{1220151F-B018-41EB-822F-64C51C06423C}" type="parTrans" cxnId="{BFF5E9F4-523B-402A-A083-C7CBCF74CCAB}">
      <dgm:prSet/>
      <dgm:spPr/>
      <dgm:t>
        <a:bodyPr/>
        <a:lstStyle/>
        <a:p>
          <a:endParaRPr lang="en-US"/>
        </a:p>
      </dgm:t>
    </dgm:pt>
    <dgm:pt modelId="{5E27577A-12A6-41F1-95BC-71C9B9D943EE}" type="sibTrans" cxnId="{BFF5E9F4-523B-402A-A083-C7CBCF74CCAB}">
      <dgm:prSet/>
      <dgm:spPr/>
      <dgm:t>
        <a:bodyPr/>
        <a:lstStyle/>
        <a:p>
          <a:endParaRPr lang="en-US"/>
        </a:p>
      </dgm:t>
    </dgm:pt>
    <dgm:pt modelId="{A65D6B1D-6EE3-4EB5-8923-81937DACBC39}" type="pres">
      <dgm:prSet presAssocID="{6325E9CF-577E-4742-882A-FCF9E62A40F6}" presName="diagram" presStyleCnt="0">
        <dgm:presLayoutVars>
          <dgm:dir/>
          <dgm:resizeHandles val="exact"/>
        </dgm:presLayoutVars>
      </dgm:prSet>
      <dgm:spPr/>
    </dgm:pt>
    <dgm:pt modelId="{8868E1B0-348E-4D14-A400-42F7C7DC33D6}" type="pres">
      <dgm:prSet presAssocID="{A5D19758-F56B-4CA3-BA33-508DA1D84F76}" presName="node" presStyleLbl="node1" presStyleIdx="0" presStyleCnt="4" custScaleX="113176">
        <dgm:presLayoutVars>
          <dgm:bulletEnabled val="1"/>
        </dgm:presLayoutVars>
      </dgm:prSet>
      <dgm:spPr/>
    </dgm:pt>
    <dgm:pt modelId="{BD907B7B-57C2-4EC0-876F-15B4F65149F2}" type="pres">
      <dgm:prSet presAssocID="{B6C31A68-33A2-44CD-9370-91597FD9FF3D}" presName="sibTrans" presStyleCnt="0"/>
      <dgm:spPr/>
    </dgm:pt>
    <dgm:pt modelId="{EF6016CC-C0AF-4392-810E-EB643EEE3D52}" type="pres">
      <dgm:prSet presAssocID="{6A4A6B54-0D1E-49CB-9459-B84E37B8C1EB}" presName="node" presStyleLbl="node1" presStyleIdx="1" presStyleCnt="4" custScaleX="113176">
        <dgm:presLayoutVars>
          <dgm:bulletEnabled val="1"/>
        </dgm:presLayoutVars>
      </dgm:prSet>
      <dgm:spPr/>
    </dgm:pt>
    <dgm:pt modelId="{13AA0220-5489-42E8-B725-AD289972C1E4}" type="pres">
      <dgm:prSet presAssocID="{66449F36-3889-4F86-AA8B-5247C375F8C1}" presName="sibTrans" presStyleCnt="0"/>
      <dgm:spPr/>
    </dgm:pt>
    <dgm:pt modelId="{EA63E648-F63A-4EB6-8A4D-ECE0C83D21D9}" type="pres">
      <dgm:prSet presAssocID="{3B8FD175-A0C6-45CA-BA94-56B0423E9525}" presName="node" presStyleLbl="node1" presStyleIdx="2" presStyleCnt="4" custScaleX="113176">
        <dgm:presLayoutVars>
          <dgm:bulletEnabled val="1"/>
        </dgm:presLayoutVars>
      </dgm:prSet>
      <dgm:spPr/>
    </dgm:pt>
    <dgm:pt modelId="{B084FAD8-770D-4AFD-89DF-124002201A0F}" type="pres">
      <dgm:prSet presAssocID="{A53DD5EB-34E4-4D6B-A006-8B231DD6029C}" presName="sibTrans" presStyleCnt="0"/>
      <dgm:spPr/>
    </dgm:pt>
    <dgm:pt modelId="{E6174144-8FFD-406B-9710-09AED74E7B1E}" type="pres">
      <dgm:prSet presAssocID="{5AE9CB40-4D39-4297-8B63-922F840E8072}" presName="node" presStyleLbl="node1" presStyleIdx="3" presStyleCnt="4" custScaleX="113176">
        <dgm:presLayoutVars>
          <dgm:bulletEnabled val="1"/>
        </dgm:presLayoutVars>
      </dgm:prSet>
      <dgm:spPr/>
    </dgm:pt>
  </dgm:ptLst>
  <dgm:cxnLst>
    <dgm:cxn modelId="{E7833810-56FA-4E28-8492-9A68D825BD77}" type="presOf" srcId="{5ED15803-DE8D-44F7-A3C4-B0B3DFB4ACCD}" destId="{EF6016CC-C0AF-4392-810E-EB643EEE3D52}" srcOrd="0" destOrd="3" presId="urn:microsoft.com/office/officeart/2005/8/layout/default"/>
    <dgm:cxn modelId="{D9662C22-ED67-4999-A7E7-CB976ECC5AE4}" srcId="{6A4A6B54-0D1E-49CB-9459-B84E37B8C1EB}" destId="{0DAB8D55-C9A5-4924-B959-45AD62791D08}" srcOrd="1" destOrd="0" parTransId="{A00E2F7C-9FCF-4240-9BEA-7022556F0576}" sibTransId="{F6EB3F19-34F7-4CDF-9D2A-4CCD98F9C86F}"/>
    <dgm:cxn modelId="{F654AD28-2CC4-4CAD-BF2E-D2B5DA7C92E0}" type="presOf" srcId="{0DAB8D55-C9A5-4924-B959-45AD62791D08}" destId="{EF6016CC-C0AF-4392-810E-EB643EEE3D52}" srcOrd="0" destOrd="2" presId="urn:microsoft.com/office/officeart/2005/8/layout/default"/>
    <dgm:cxn modelId="{03633634-D13D-4009-A227-2CBEC4ECBA8A}" srcId="{A5D19758-F56B-4CA3-BA33-508DA1D84F76}" destId="{7371541B-52C4-4B1B-A1ED-45EC863F86C0}" srcOrd="0" destOrd="0" parTransId="{4D889DF9-9879-4BF6-9599-562A55614A42}" sibTransId="{D101FB3E-ACA4-4B28-8650-19459EB64D79}"/>
    <dgm:cxn modelId="{8F6AAC3A-BAE1-4FC2-A59B-32CBC8289D00}" type="presOf" srcId="{6325E9CF-577E-4742-882A-FCF9E62A40F6}" destId="{A65D6B1D-6EE3-4EB5-8923-81937DACBC39}" srcOrd="0" destOrd="0" presId="urn:microsoft.com/office/officeart/2005/8/layout/default"/>
    <dgm:cxn modelId="{8822433F-C464-4D09-A58C-9AF1CEEF10BB}" type="presOf" srcId="{9205E5C0-5513-49CB-A2A4-E1A0D75085D4}" destId="{EF6016CC-C0AF-4392-810E-EB643EEE3D52}" srcOrd="0" destOrd="1" presId="urn:microsoft.com/office/officeart/2005/8/layout/default"/>
    <dgm:cxn modelId="{32725D5B-8BC3-42C4-8C6F-32426E423030}" type="presOf" srcId="{DD234B12-C4AE-4207-B627-B0A1AA46E65B}" destId="{E6174144-8FFD-406B-9710-09AED74E7B1E}" srcOrd="0" destOrd="2" presId="urn:microsoft.com/office/officeart/2005/8/layout/default"/>
    <dgm:cxn modelId="{F52F8966-3001-4CF5-95DD-E43D8D245FE2}" type="presOf" srcId="{FB462DFA-8DB8-461F-A9C6-E2B574F16F50}" destId="{E6174144-8FFD-406B-9710-09AED74E7B1E}" srcOrd="0" destOrd="3" presId="urn:microsoft.com/office/officeart/2005/8/layout/default"/>
    <dgm:cxn modelId="{0F336469-AD5E-4381-8810-CD214B8C1275}" type="presOf" srcId="{18BD1A3F-B928-412F-AA01-4C561D07A399}" destId="{8868E1B0-348E-4D14-A400-42F7C7DC33D6}" srcOrd="0" destOrd="3" presId="urn:microsoft.com/office/officeart/2005/8/layout/default"/>
    <dgm:cxn modelId="{D393576A-D9B1-4C10-9A30-B97C0E61497D}" type="presOf" srcId="{3B8FD175-A0C6-45CA-BA94-56B0423E9525}" destId="{EA63E648-F63A-4EB6-8A4D-ECE0C83D21D9}" srcOrd="0" destOrd="0" presId="urn:microsoft.com/office/officeart/2005/8/layout/default"/>
    <dgm:cxn modelId="{59D0324B-DB0D-4840-91C3-2843BCC56C54}" type="presOf" srcId="{7015B4B6-C582-438F-B723-4AD0FF3CF516}" destId="{EA63E648-F63A-4EB6-8A4D-ECE0C83D21D9}" srcOrd="0" destOrd="3" presId="urn:microsoft.com/office/officeart/2005/8/layout/default"/>
    <dgm:cxn modelId="{C9EF1250-9633-4BF6-9D2D-E893D32C9A34}" type="presOf" srcId="{7371541B-52C4-4B1B-A1ED-45EC863F86C0}" destId="{8868E1B0-348E-4D14-A400-42F7C7DC33D6}" srcOrd="0" destOrd="1" presId="urn:microsoft.com/office/officeart/2005/8/layout/default"/>
    <dgm:cxn modelId="{46607750-DF98-4785-9A40-96886A002578}" srcId="{A5D19758-F56B-4CA3-BA33-508DA1D84F76}" destId="{18BD1A3F-B928-412F-AA01-4C561D07A399}" srcOrd="2" destOrd="0" parTransId="{C951A035-EBD8-45AF-8469-E3A5CF0CCA2C}" sibTransId="{4549332E-846F-4900-9A29-24820ADB1453}"/>
    <dgm:cxn modelId="{51274471-026F-422B-816D-03E8CF794A42}" srcId="{A5D19758-F56B-4CA3-BA33-508DA1D84F76}" destId="{B7615C2C-1BF4-47C4-8669-344B9B964F63}" srcOrd="1" destOrd="0" parTransId="{0078C22B-3FF3-4B89-ACDF-D95652E3A96A}" sibTransId="{25922E61-9503-411F-8B1E-9C3066AFC5A5}"/>
    <dgm:cxn modelId="{9F997F72-8854-4CAB-ACDD-34409A138DF8}" type="presOf" srcId="{8F1A4667-0D0D-4AB6-B432-DF26239FF7D2}" destId="{EA63E648-F63A-4EB6-8A4D-ECE0C83D21D9}" srcOrd="0" destOrd="1" presId="urn:microsoft.com/office/officeart/2005/8/layout/default"/>
    <dgm:cxn modelId="{085E0178-B6F4-4B6D-8DFA-4566C3901260}" srcId="{6325E9CF-577E-4742-882A-FCF9E62A40F6}" destId="{3B8FD175-A0C6-45CA-BA94-56B0423E9525}" srcOrd="2" destOrd="0" parTransId="{30601EBC-E2C2-47D2-9CB0-18FF10A34E21}" sibTransId="{A53DD5EB-34E4-4D6B-A006-8B231DD6029C}"/>
    <dgm:cxn modelId="{7FA9957A-A260-4A71-8B0D-63EF9E17A1B4}" srcId="{5AE9CB40-4D39-4297-8B63-922F840E8072}" destId="{8F7FBD34-58E4-4E01-9463-1ACA5F6CBBE2}" srcOrd="0" destOrd="0" parTransId="{428AC47A-6211-4543-8196-D383AB8A6B85}" sibTransId="{F94FA8C6-68B8-4D86-9DE8-A47A0A538838}"/>
    <dgm:cxn modelId="{9F7BD686-5577-4868-BAA2-AFF7B0D3C58C}" type="presOf" srcId="{6A4A6B54-0D1E-49CB-9459-B84E37B8C1EB}" destId="{EF6016CC-C0AF-4392-810E-EB643EEE3D52}" srcOrd="0" destOrd="0" presId="urn:microsoft.com/office/officeart/2005/8/layout/default"/>
    <dgm:cxn modelId="{0071D78A-CB13-44F0-9BAD-11B4C520CA91}" srcId="{6325E9CF-577E-4742-882A-FCF9E62A40F6}" destId="{5AE9CB40-4D39-4297-8B63-922F840E8072}" srcOrd="3" destOrd="0" parTransId="{DA03CABE-1BB3-4481-A6FE-0E91405A047B}" sibTransId="{78EC6557-DE96-4E34-9229-F94A8271A252}"/>
    <dgm:cxn modelId="{6077AAA2-D715-4658-AA41-6D4CE378DBAF}" srcId="{3B8FD175-A0C6-45CA-BA94-56B0423E9525}" destId="{7015B4B6-C582-438F-B723-4AD0FF3CF516}" srcOrd="2" destOrd="0" parTransId="{9320C8DE-D67C-4145-A679-E27B86088604}" sibTransId="{8272190A-3767-435B-B63E-79C1A24D73B0}"/>
    <dgm:cxn modelId="{B53A45AF-BFB7-454D-8DD1-C13E6C9C2C1E}" srcId="{6A4A6B54-0D1E-49CB-9459-B84E37B8C1EB}" destId="{9205E5C0-5513-49CB-A2A4-E1A0D75085D4}" srcOrd="0" destOrd="0" parTransId="{C9AEEB65-B37E-462C-8654-AB4DC52A8B6E}" sibTransId="{76B37C60-6C79-40B9-88A6-BABE125BB536}"/>
    <dgm:cxn modelId="{2C15FAAF-A3F0-4B62-958B-58038B1895EA}" type="presOf" srcId="{A5D19758-F56B-4CA3-BA33-508DA1D84F76}" destId="{8868E1B0-348E-4D14-A400-42F7C7DC33D6}" srcOrd="0" destOrd="0" presId="urn:microsoft.com/office/officeart/2005/8/layout/default"/>
    <dgm:cxn modelId="{803220C3-3404-49A4-AFEE-DF72890956F7}" srcId="{5AE9CB40-4D39-4297-8B63-922F840E8072}" destId="{DD234B12-C4AE-4207-B627-B0A1AA46E65B}" srcOrd="1" destOrd="0" parTransId="{0609448E-5514-4A9E-9B19-1C00FAD78EBD}" sibTransId="{C832DBA1-F92E-4335-A741-AFF69448DB02}"/>
    <dgm:cxn modelId="{884DC3C3-6A71-44AD-AE61-65790A6E7D0D}" type="presOf" srcId="{8F7FBD34-58E4-4E01-9463-1ACA5F6CBBE2}" destId="{E6174144-8FFD-406B-9710-09AED74E7B1E}" srcOrd="0" destOrd="1" presId="urn:microsoft.com/office/officeart/2005/8/layout/default"/>
    <dgm:cxn modelId="{8B3964C9-6B3F-4DCA-92BE-1CE96C63B1DB}" srcId="{6325E9CF-577E-4742-882A-FCF9E62A40F6}" destId="{6A4A6B54-0D1E-49CB-9459-B84E37B8C1EB}" srcOrd="1" destOrd="0" parTransId="{110B4306-D593-43DD-A473-892DA8B41A36}" sibTransId="{66449F36-3889-4F86-AA8B-5247C375F8C1}"/>
    <dgm:cxn modelId="{ACA450CA-9701-4D75-BDCD-443435A2C395}" type="presOf" srcId="{B7615C2C-1BF4-47C4-8669-344B9B964F63}" destId="{8868E1B0-348E-4D14-A400-42F7C7DC33D6}" srcOrd="0" destOrd="2" presId="urn:microsoft.com/office/officeart/2005/8/layout/default"/>
    <dgm:cxn modelId="{614B24DE-7949-48F8-84A4-43834ACCD3F4}" srcId="{3B8FD175-A0C6-45CA-BA94-56B0423E9525}" destId="{67D7E928-3C1A-41BC-8669-7007276538F5}" srcOrd="1" destOrd="0" parTransId="{38E94293-9E1F-43A5-A41C-C70C0468759A}" sibTransId="{8BD5E564-D4EC-4190-9023-EB54C0709CF9}"/>
    <dgm:cxn modelId="{A6126FDE-3D43-4059-BA10-228992E89091}" srcId="{3B8FD175-A0C6-45CA-BA94-56B0423E9525}" destId="{8F1A4667-0D0D-4AB6-B432-DF26239FF7D2}" srcOrd="0" destOrd="0" parTransId="{D283EAF0-B4A1-481B-BBA3-8E8C84C97C38}" sibTransId="{EBCF550B-8AF7-4457-A288-78A80A99CCB5}"/>
    <dgm:cxn modelId="{75D923E7-CB3D-462F-AC3E-7900186D496B}" type="presOf" srcId="{67D7E928-3C1A-41BC-8669-7007276538F5}" destId="{EA63E648-F63A-4EB6-8A4D-ECE0C83D21D9}" srcOrd="0" destOrd="2" presId="urn:microsoft.com/office/officeart/2005/8/layout/default"/>
    <dgm:cxn modelId="{BFF5E9F4-523B-402A-A083-C7CBCF74CCAB}" srcId="{5AE9CB40-4D39-4297-8B63-922F840E8072}" destId="{FB462DFA-8DB8-461F-A9C6-E2B574F16F50}" srcOrd="2" destOrd="0" parTransId="{1220151F-B018-41EB-822F-64C51C06423C}" sibTransId="{5E27577A-12A6-41F1-95BC-71C9B9D943EE}"/>
    <dgm:cxn modelId="{B7EEF8F5-9210-4936-9546-83118552888A}" srcId="{6325E9CF-577E-4742-882A-FCF9E62A40F6}" destId="{A5D19758-F56B-4CA3-BA33-508DA1D84F76}" srcOrd="0" destOrd="0" parTransId="{C8CC7129-A111-48D7-82BD-AAB3BFC8A519}" sibTransId="{B6C31A68-33A2-44CD-9370-91597FD9FF3D}"/>
    <dgm:cxn modelId="{743007F8-933C-42FD-8312-02D8ECEF53D4}" srcId="{6A4A6B54-0D1E-49CB-9459-B84E37B8C1EB}" destId="{5ED15803-DE8D-44F7-A3C4-B0B3DFB4ACCD}" srcOrd="2" destOrd="0" parTransId="{F5B4797F-ED4F-49DE-9504-1E07F15B8DF8}" sibTransId="{4B65CA1F-4831-4ED2-99CD-B34F4474D9A5}"/>
    <dgm:cxn modelId="{5335AEF9-5BA5-41A3-BBAA-4819B5C0DB72}" type="presOf" srcId="{5AE9CB40-4D39-4297-8B63-922F840E8072}" destId="{E6174144-8FFD-406B-9710-09AED74E7B1E}" srcOrd="0" destOrd="0" presId="urn:microsoft.com/office/officeart/2005/8/layout/default"/>
    <dgm:cxn modelId="{7E1E3E7A-A165-4A98-B85D-6577F478A44E}" type="presParOf" srcId="{A65D6B1D-6EE3-4EB5-8923-81937DACBC39}" destId="{8868E1B0-348E-4D14-A400-42F7C7DC33D6}" srcOrd="0" destOrd="0" presId="urn:microsoft.com/office/officeart/2005/8/layout/default"/>
    <dgm:cxn modelId="{1868A5F7-A34E-4F73-B221-FE41D8866A27}" type="presParOf" srcId="{A65D6B1D-6EE3-4EB5-8923-81937DACBC39}" destId="{BD907B7B-57C2-4EC0-876F-15B4F65149F2}" srcOrd="1" destOrd="0" presId="urn:microsoft.com/office/officeart/2005/8/layout/default"/>
    <dgm:cxn modelId="{16BC1C87-3BA3-44C1-9606-46A0BB2A98D6}" type="presParOf" srcId="{A65D6B1D-6EE3-4EB5-8923-81937DACBC39}" destId="{EF6016CC-C0AF-4392-810E-EB643EEE3D52}" srcOrd="2" destOrd="0" presId="urn:microsoft.com/office/officeart/2005/8/layout/default"/>
    <dgm:cxn modelId="{CE418C0B-FC12-45A3-B1B0-C6BBB4F710FD}" type="presParOf" srcId="{A65D6B1D-6EE3-4EB5-8923-81937DACBC39}" destId="{13AA0220-5489-42E8-B725-AD289972C1E4}" srcOrd="3" destOrd="0" presId="urn:microsoft.com/office/officeart/2005/8/layout/default"/>
    <dgm:cxn modelId="{6D4C444F-AD78-4657-8D0B-57B910B560C1}" type="presParOf" srcId="{A65D6B1D-6EE3-4EB5-8923-81937DACBC39}" destId="{EA63E648-F63A-4EB6-8A4D-ECE0C83D21D9}" srcOrd="4" destOrd="0" presId="urn:microsoft.com/office/officeart/2005/8/layout/default"/>
    <dgm:cxn modelId="{3615F3F2-0F34-4B47-BAC3-92943C5D92EB}" type="presParOf" srcId="{A65D6B1D-6EE3-4EB5-8923-81937DACBC39}" destId="{B084FAD8-770D-4AFD-89DF-124002201A0F}" srcOrd="5" destOrd="0" presId="urn:microsoft.com/office/officeart/2005/8/layout/default"/>
    <dgm:cxn modelId="{65CB0A17-1E81-496C-B0F4-5B720B553BCD}" type="presParOf" srcId="{A65D6B1D-6EE3-4EB5-8923-81937DACBC39}" destId="{E6174144-8FFD-406B-9710-09AED74E7B1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6BD28C3-EBF8-49CE-8336-2263CB3E5AE7}" type="doc">
      <dgm:prSet loTypeId="urn:microsoft.com/office/officeart/2005/8/layout/hierarchy3" loCatId="hierarchy" qsTypeId="urn:microsoft.com/office/officeart/2005/8/quickstyle/simple1#12" qsCatId="simple" csTypeId="urn:microsoft.com/office/officeart/2005/8/colors/accent0_1#3" csCatId="mainScheme" phldr="1"/>
      <dgm:spPr/>
      <dgm:t>
        <a:bodyPr/>
        <a:lstStyle/>
        <a:p>
          <a:endParaRPr lang="en-US"/>
        </a:p>
      </dgm:t>
    </dgm:pt>
    <dgm:pt modelId="{0B12D951-DECE-4687-902A-997E0201AFDB}">
      <dgm:prSet phldrT="[Text]"/>
      <dgm:spPr/>
      <dgm:t>
        <a:bodyPr/>
        <a:lstStyle/>
        <a:p>
          <a:pPr>
            <a:buNone/>
          </a:pPr>
          <a:r>
            <a:rPr lang="en-US" b="1"/>
            <a:t>POTENTIAL BENEFITS</a:t>
          </a:r>
          <a:endParaRPr lang="en-US"/>
        </a:p>
      </dgm:t>
    </dgm:pt>
    <dgm:pt modelId="{15788662-3AC1-4810-B485-1156712A3F8D}" type="parTrans" cxnId="{D7BBAC23-B3D0-48CC-9434-1C90686DA29B}">
      <dgm:prSet/>
      <dgm:spPr/>
      <dgm:t>
        <a:bodyPr/>
        <a:lstStyle/>
        <a:p>
          <a:endParaRPr lang="en-US"/>
        </a:p>
      </dgm:t>
    </dgm:pt>
    <dgm:pt modelId="{7166CC28-883E-4D42-BF4A-BD3F0E88A7EF}" type="sibTrans" cxnId="{D7BBAC23-B3D0-48CC-9434-1C90686DA29B}">
      <dgm:prSet/>
      <dgm:spPr/>
      <dgm:t>
        <a:bodyPr/>
        <a:lstStyle/>
        <a:p>
          <a:endParaRPr lang="en-US"/>
        </a:p>
      </dgm:t>
    </dgm:pt>
    <dgm:pt modelId="{6AA755CF-A84D-4756-A625-4C95D87CC017}">
      <dgm:prSet/>
      <dgm:spPr/>
      <dgm:t>
        <a:bodyPr/>
        <a:lstStyle/>
        <a:p>
          <a:pPr>
            <a:buNone/>
          </a:pPr>
          <a:r>
            <a:rPr lang="en-US" b="1"/>
            <a:t>Greater independence</a:t>
          </a:r>
          <a:br>
            <a:rPr lang="en-US"/>
          </a:br>
          <a:r>
            <a:rPr lang="en-US"/>
            <a:t>More control over daily activities</a:t>
          </a:r>
        </a:p>
      </dgm:t>
    </dgm:pt>
    <dgm:pt modelId="{3BAD5519-0727-40E4-9573-134AC1BC5CE3}" type="parTrans" cxnId="{30E87E54-31D9-42D6-9241-7B92185C2422}">
      <dgm:prSet/>
      <dgm:spPr/>
      <dgm:t>
        <a:bodyPr/>
        <a:lstStyle/>
        <a:p>
          <a:endParaRPr lang="en-US"/>
        </a:p>
      </dgm:t>
    </dgm:pt>
    <dgm:pt modelId="{418E6187-5E3D-4A26-BD2B-585F16BFFC43}" type="sibTrans" cxnId="{30E87E54-31D9-42D6-9241-7B92185C2422}">
      <dgm:prSet/>
      <dgm:spPr/>
      <dgm:t>
        <a:bodyPr/>
        <a:lstStyle/>
        <a:p>
          <a:endParaRPr lang="en-US"/>
        </a:p>
      </dgm:t>
    </dgm:pt>
    <dgm:pt modelId="{F9FFC3E0-AEC1-4D7E-B942-810FA2DB0C33}">
      <dgm:prSet/>
      <dgm:spPr/>
      <dgm:t>
        <a:bodyPr/>
        <a:lstStyle/>
        <a:p>
          <a:pPr>
            <a:buNone/>
          </a:pPr>
          <a:r>
            <a:rPr lang="en-US" b="1"/>
            <a:t>Faster access to help</a:t>
          </a:r>
          <a:br>
            <a:rPr lang="en-US"/>
          </a:br>
          <a:r>
            <a:rPr lang="en-US"/>
            <a:t>Earlier response to problems</a:t>
          </a:r>
        </a:p>
      </dgm:t>
    </dgm:pt>
    <dgm:pt modelId="{68E86357-A842-4DED-948A-190D9AA32308}" type="parTrans" cxnId="{95D54EC4-56B9-49B8-95E7-0CFCE608500B}">
      <dgm:prSet/>
      <dgm:spPr/>
      <dgm:t>
        <a:bodyPr/>
        <a:lstStyle/>
        <a:p>
          <a:endParaRPr lang="en-US"/>
        </a:p>
      </dgm:t>
    </dgm:pt>
    <dgm:pt modelId="{0B9E1736-4011-4F4D-B3E9-91FF1A3B8485}" type="sibTrans" cxnId="{95D54EC4-56B9-49B8-95E7-0CFCE608500B}">
      <dgm:prSet/>
      <dgm:spPr/>
      <dgm:t>
        <a:bodyPr/>
        <a:lstStyle/>
        <a:p>
          <a:endParaRPr lang="en-US"/>
        </a:p>
      </dgm:t>
    </dgm:pt>
    <dgm:pt modelId="{00D994C7-1A15-4BA0-92CD-2C77CB8CFA8F}">
      <dgm:prSet/>
      <dgm:spPr/>
      <dgm:t>
        <a:bodyPr/>
        <a:lstStyle/>
        <a:p>
          <a:pPr>
            <a:buNone/>
          </a:pPr>
          <a:r>
            <a:rPr lang="en-US" b="1"/>
            <a:t>Remote support</a:t>
          </a:r>
          <a:br>
            <a:rPr lang="en-US"/>
          </a:br>
          <a:r>
            <a:rPr lang="en-US"/>
            <a:t>Care closer to home</a:t>
          </a:r>
        </a:p>
      </dgm:t>
    </dgm:pt>
    <dgm:pt modelId="{320EB0F7-7500-4882-A3E4-D9CB2B7C16FA}" type="parTrans" cxnId="{18D88833-A7A7-4E54-9AB8-1D3F4499ADFC}">
      <dgm:prSet/>
      <dgm:spPr/>
      <dgm:t>
        <a:bodyPr/>
        <a:lstStyle/>
        <a:p>
          <a:endParaRPr lang="en-US"/>
        </a:p>
      </dgm:t>
    </dgm:pt>
    <dgm:pt modelId="{49931FBF-3ED0-4C0F-A9CE-4CC613E982CD}" type="sibTrans" cxnId="{18D88833-A7A7-4E54-9AB8-1D3F4499ADFC}">
      <dgm:prSet/>
      <dgm:spPr/>
      <dgm:t>
        <a:bodyPr/>
        <a:lstStyle/>
        <a:p>
          <a:endParaRPr lang="en-US"/>
        </a:p>
      </dgm:t>
    </dgm:pt>
    <dgm:pt modelId="{6861CFFF-BDA8-46AE-89E6-46845455E2D1}">
      <dgm:prSet/>
      <dgm:spPr/>
      <dgm:t>
        <a:bodyPr/>
        <a:lstStyle/>
        <a:p>
          <a:pPr>
            <a:buNone/>
          </a:pPr>
          <a:r>
            <a:rPr lang="en-US" b="1"/>
            <a:t>Self-management</a:t>
          </a:r>
          <a:br>
            <a:rPr lang="en-US"/>
          </a:br>
          <a:r>
            <a:rPr lang="en-US"/>
            <a:t>Greater involvement in health decisions</a:t>
          </a:r>
        </a:p>
      </dgm:t>
    </dgm:pt>
    <dgm:pt modelId="{44973039-C497-4224-8EF0-A2BC72923A11}" type="parTrans" cxnId="{73F4CD47-4484-433D-8447-B5E308CF96D0}">
      <dgm:prSet/>
      <dgm:spPr/>
      <dgm:t>
        <a:bodyPr/>
        <a:lstStyle/>
        <a:p>
          <a:endParaRPr lang="en-US"/>
        </a:p>
      </dgm:t>
    </dgm:pt>
    <dgm:pt modelId="{FAD8376C-E91A-4C12-A1D1-93F186C9E11A}" type="sibTrans" cxnId="{73F4CD47-4484-433D-8447-B5E308CF96D0}">
      <dgm:prSet/>
      <dgm:spPr/>
      <dgm:t>
        <a:bodyPr/>
        <a:lstStyle/>
        <a:p>
          <a:endParaRPr lang="en-US"/>
        </a:p>
      </dgm:t>
    </dgm:pt>
    <dgm:pt modelId="{52A7FD25-A006-4DE6-84F6-99335600D27B}">
      <dgm:prSet/>
      <dgm:spPr/>
      <dgm:t>
        <a:bodyPr/>
        <a:lstStyle/>
        <a:p>
          <a:pPr>
            <a:buNone/>
          </a:pPr>
          <a:r>
            <a:rPr lang="en-US" b="1"/>
            <a:t>Reduced caregiver burden</a:t>
          </a:r>
          <a:br>
            <a:rPr lang="en-US"/>
          </a:br>
          <a:r>
            <a:rPr lang="en-US"/>
            <a:t>Support for everyday activities</a:t>
          </a:r>
        </a:p>
      </dgm:t>
    </dgm:pt>
    <dgm:pt modelId="{4EE5DD5A-EDD8-40B8-AC8E-1CC633F37B8A}" type="parTrans" cxnId="{FD61CFDD-7523-4C07-A5A4-7B39362A422A}">
      <dgm:prSet/>
      <dgm:spPr/>
      <dgm:t>
        <a:bodyPr/>
        <a:lstStyle/>
        <a:p>
          <a:endParaRPr lang="en-US"/>
        </a:p>
      </dgm:t>
    </dgm:pt>
    <dgm:pt modelId="{7F6D0C52-8916-4EBA-8A10-51C5E141A7AE}" type="sibTrans" cxnId="{FD61CFDD-7523-4C07-A5A4-7B39362A422A}">
      <dgm:prSet/>
      <dgm:spPr/>
      <dgm:t>
        <a:bodyPr/>
        <a:lstStyle/>
        <a:p>
          <a:endParaRPr lang="en-US"/>
        </a:p>
      </dgm:t>
    </dgm:pt>
    <dgm:pt modelId="{F9E60008-78C2-4F5B-A2F2-3A9EA230389E}" type="pres">
      <dgm:prSet presAssocID="{06BD28C3-EBF8-49CE-8336-2263CB3E5AE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07C331D-71BA-4593-A732-88702753C68E}" type="pres">
      <dgm:prSet presAssocID="{0B12D951-DECE-4687-902A-997E0201AFDB}" presName="root" presStyleCnt="0"/>
      <dgm:spPr/>
    </dgm:pt>
    <dgm:pt modelId="{9B45F20D-7546-49C7-A05E-0E195609832C}" type="pres">
      <dgm:prSet presAssocID="{0B12D951-DECE-4687-902A-997E0201AFDB}" presName="rootComposite" presStyleCnt="0"/>
      <dgm:spPr/>
    </dgm:pt>
    <dgm:pt modelId="{113DF10C-9802-40F2-AB69-9545729793E3}" type="pres">
      <dgm:prSet presAssocID="{0B12D951-DECE-4687-902A-997E0201AFDB}" presName="rootText" presStyleLbl="node1" presStyleIdx="0" presStyleCnt="1" custScaleX="181143"/>
      <dgm:spPr/>
    </dgm:pt>
    <dgm:pt modelId="{3426C36A-C53C-4B5D-9E37-A5E622CBF6A7}" type="pres">
      <dgm:prSet presAssocID="{0B12D951-DECE-4687-902A-997E0201AFDB}" presName="rootConnector" presStyleLbl="node1" presStyleIdx="0" presStyleCnt="1"/>
      <dgm:spPr/>
    </dgm:pt>
    <dgm:pt modelId="{F72F304D-8776-4D97-96DF-9B267C8B1314}" type="pres">
      <dgm:prSet presAssocID="{0B12D951-DECE-4687-902A-997E0201AFDB}" presName="childShape" presStyleCnt="0"/>
      <dgm:spPr/>
    </dgm:pt>
    <dgm:pt modelId="{4C34326B-BAA9-4E87-8CF3-79072736134B}" type="pres">
      <dgm:prSet presAssocID="{3BAD5519-0727-40E4-9573-134AC1BC5CE3}" presName="Name13" presStyleLbl="parChTrans1D2" presStyleIdx="0" presStyleCnt="5"/>
      <dgm:spPr/>
    </dgm:pt>
    <dgm:pt modelId="{C5C2F02E-E778-4CFA-9DE2-EA82CFC41A8B}" type="pres">
      <dgm:prSet presAssocID="{6AA755CF-A84D-4756-A625-4C95D87CC017}" presName="childText" presStyleLbl="bgAcc1" presStyleIdx="0" presStyleCnt="5" custScaleX="350264">
        <dgm:presLayoutVars>
          <dgm:bulletEnabled val="1"/>
        </dgm:presLayoutVars>
      </dgm:prSet>
      <dgm:spPr/>
    </dgm:pt>
    <dgm:pt modelId="{DE41278C-01AC-471B-9C1A-4D4FCD852F5F}" type="pres">
      <dgm:prSet presAssocID="{68E86357-A842-4DED-948A-190D9AA32308}" presName="Name13" presStyleLbl="parChTrans1D2" presStyleIdx="1" presStyleCnt="5"/>
      <dgm:spPr/>
    </dgm:pt>
    <dgm:pt modelId="{894A0B7F-A80E-4830-A7C1-0E8580FA2E9D}" type="pres">
      <dgm:prSet presAssocID="{F9FFC3E0-AEC1-4D7E-B942-810FA2DB0C33}" presName="childText" presStyleLbl="bgAcc1" presStyleIdx="1" presStyleCnt="5" custScaleX="350264">
        <dgm:presLayoutVars>
          <dgm:bulletEnabled val="1"/>
        </dgm:presLayoutVars>
      </dgm:prSet>
      <dgm:spPr/>
    </dgm:pt>
    <dgm:pt modelId="{E7E2E826-36D8-466F-9780-EFBE5D2EC791}" type="pres">
      <dgm:prSet presAssocID="{320EB0F7-7500-4882-A3E4-D9CB2B7C16FA}" presName="Name13" presStyleLbl="parChTrans1D2" presStyleIdx="2" presStyleCnt="5"/>
      <dgm:spPr/>
    </dgm:pt>
    <dgm:pt modelId="{F9F327EC-761A-482A-A1B5-A6DAB8FDCC58}" type="pres">
      <dgm:prSet presAssocID="{00D994C7-1A15-4BA0-92CD-2C77CB8CFA8F}" presName="childText" presStyleLbl="bgAcc1" presStyleIdx="2" presStyleCnt="5" custScaleX="350264">
        <dgm:presLayoutVars>
          <dgm:bulletEnabled val="1"/>
        </dgm:presLayoutVars>
      </dgm:prSet>
      <dgm:spPr/>
    </dgm:pt>
    <dgm:pt modelId="{AC6B42FF-0AF7-4C4A-BC27-CAFEC9BE65DE}" type="pres">
      <dgm:prSet presAssocID="{44973039-C497-4224-8EF0-A2BC72923A11}" presName="Name13" presStyleLbl="parChTrans1D2" presStyleIdx="3" presStyleCnt="5"/>
      <dgm:spPr/>
    </dgm:pt>
    <dgm:pt modelId="{43E2B8A3-90E3-4330-B624-DDBB6CEF8F70}" type="pres">
      <dgm:prSet presAssocID="{6861CFFF-BDA8-46AE-89E6-46845455E2D1}" presName="childText" presStyleLbl="bgAcc1" presStyleIdx="3" presStyleCnt="5" custScaleX="350264">
        <dgm:presLayoutVars>
          <dgm:bulletEnabled val="1"/>
        </dgm:presLayoutVars>
      </dgm:prSet>
      <dgm:spPr/>
    </dgm:pt>
    <dgm:pt modelId="{7642ABE0-EE67-44DE-AA41-EF2EBBD71209}" type="pres">
      <dgm:prSet presAssocID="{4EE5DD5A-EDD8-40B8-AC8E-1CC633F37B8A}" presName="Name13" presStyleLbl="parChTrans1D2" presStyleIdx="4" presStyleCnt="5"/>
      <dgm:spPr/>
    </dgm:pt>
    <dgm:pt modelId="{904AEE8B-3EED-4F18-AF04-7A06767E1A07}" type="pres">
      <dgm:prSet presAssocID="{52A7FD25-A006-4DE6-84F6-99335600D27B}" presName="childText" presStyleLbl="bgAcc1" presStyleIdx="4" presStyleCnt="5" custScaleX="350264">
        <dgm:presLayoutVars>
          <dgm:bulletEnabled val="1"/>
        </dgm:presLayoutVars>
      </dgm:prSet>
      <dgm:spPr/>
    </dgm:pt>
  </dgm:ptLst>
  <dgm:cxnLst>
    <dgm:cxn modelId="{F55C5603-12DD-419C-BDB6-B6F05B31E5BB}" type="presOf" srcId="{6AA755CF-A84D-4756-A625-4C95D87CC017}" destId="{C5C2F02E-E778-4CFA-9DE2-EA82CFC41A8B}" srcOrd="0" destOrd="0" presId="urn:microsoft.com/office/officeart/2005/8/layout/hierarchy3"/>
    <dgm:cxn modelId="{5B1F4B12-6DB3-4F8E-8A97-B94CE34E18BA}" type="presOf" srcId="{52A7FD25-A006-4DE6-84F6-99335600D27B}" destId="{904AEE8B-3EED-4F18-AF04-7A06767E1A07}" srcOrd="0" destOrd="0" presId="urn:microsoft.com/office/officeart/2005/8/layout/hierarchy3"/>
    <dgm:cxn modelId="{D7BBAC23-B3D0-48CC-9434-1C90686DA29B}" srcId="{06BD28C3-EBF8-49CE-8336-2263CB3E5AE7}" destId="{0B12D951-DECE-4687-902A-997E0201AFDB}" srcOrd="0" destOrd="0" parTransId="{15788662-3AC1-4810-B485-1156712A3F8D}" sibTransId="{7166CC28-883E-4D42-BF4A-BD3F0E88A7EF}"/>
    <dgm:cxn modelId="{18D88833-A7A7-4E54-9AB8-1D3F4499ADFC}" srcId="{0B12D951-DECE-4687-902A-997E0201AFDB}" destId="{00D994C7-1A15-4BA0-92CD-2C77CB8CFA8F}" srcOrd="2" destOrd="0" parTransId="{320EB0F7-7500-4882-A3E4-D9CB2B7C16FA}" sibTransId="{49931FBF-3ED0-4C0F-A9CE-4CC613E982CD}"/>
    <dgm:cxn modelId="{7057B133-D326-442F-B92F-256BB33C7BC4}" type="presOf" srcId="{44973039-C497-4224-8EF0-A2BC72923A11}" destId="{AC6B42FF-0AF7-4C4A-BC27-CAFEC9BE65DE}" srcOrd="0" destOrd="0" presId="urn:microsoft.com/office/officeart/2005/8/layout/hierarchy3"/>
    <dgm:cxn modelId="{2BEF2339-9D9D-4D23-B093-4A559C8F3AE8}" type="presOf" srcId="{0B12D951-DECE-4687-902A-997E0201AFDB}" destId="{113DF10C-9802-40F2-AB69-9545729793E3}" srcOrd="0" destOrd="0" presId="urn:microsoft.com/office/officeart/2005/8/layout/hierarchy3"/>
    <dgm:cxn modelId="{19A4C63C-F6C0-4F05-AFAF-7B256134264D}" type="presOf" srcId="{68E86357-A842-4DED-948A-190D9AA32308}" destId="{DE41278C-01AC-471B-9C1A-4D4FCD852F5F}" srcOrd="0" destOrd="0" presId="urn:microsoft.com/office/officeart/2005/8/layout/hierarchy3"/>
    <dgm:cxn modelId="{C507965F-D2B9-4BD0-88EE-8171904A7EF6}" type="presOf" srcId="{4EE5DD5A-EDD8-40B8-AC8E-1CC633F37B8A}" destId="{7642ABE0-EE67-44DE-AA41-EF2EBBD71209}" srcOrd="0" destOrd="0" presId="urn:microsoft.com/office/officeart/2005/8/layout/hierarchy3"/>
    <dgm:cxn modelId="{DDDA8D45-51F1-4356-80C5-2B5ECD3FD39F}" type="presOf" srcId="{0B12D951-DECE-4687-902A-997E0201AFDB}" destId="{3426C36A-C53C-4B5D-9E37-A5E622CBF6A7}" srcOrd="1" destOrd="0" presId="urn:microsoft.com/office/officeart/2005/8/layout/hierarchy3"/>
    <dgm:cxn modelId="{73F4CD47-4484-433D-8447-B5E308CF96D0}" srcId="{0B12D951-DECE-4687-902A-997E0201AFDB}" destId="{6861CFFF-BDA8-46AE-89E6-46845455E2D1}" srcOrd="3" destOrd="0" parTransId="{44973039-C497-4224-8EF0-A2BC72923A11}" sibTransId="{FAD8376C-E91A-4C12-A1D1-93F186C9E11A}"/>
    <dgm:cxn modelId="{30E87E54-31D9-42D6-9241-7B92185C2422}" srcId="{0B12D951-DECE-4687-902A-997E0201AFDB}" destId="{6AA755CF-A84D-4756-A625-4C95D87CC017}" srcOrd="0" destOrd="0" parTransId="{3BAD5519-0727-40E4-9573-134AC1BC5CE3}" sibTransId="{418E6187-5E3D-4A26-BD2B-585F16BFFC43}"/>
    <dgm:cxn modelId="{3C834CB6-33F9-42C8-9D7E-B4146BD38A5F}" type="presOf" srcId="{00D994C7-1A15-4BA0-92CD-2C77CB8CFA8F}" destId="{F9F327EC-761A-482A-A1B5-A6DAB8FDCC58}" srcOrd="0" destOrd="0" presId="urn:microsoft.com/office/officeart/2005/8/layout/hierarchy3"/>
    <dgm:cxn modelId="{B3FD2FC1-6987-4A29-BC76-98217C753B86}" type="presOf" srcId="{3BAD5519-0727-40E4-9573-134AC1BC5CE3}" destId="{4C34326B-BAA9-4E87-8CF3-79072736134B}" srcOrd="0" destOrd="0" presId="urn:microsoft.com/office/officeart/2005/8/layout/hierarchy3"/>
    <dgm:cxn modelId="{95D54EC4-56B9-49B8-95E7-0CFCE608500B}" srcId="{0B12D951-DECE-4687-902A-997E0201AFDB}" destId="{F9FFC3E0-AEC1-4D7E-B942-810FA2DB0C33}" srcOrd="1" destOrd="0" parTransId="{68E86357-A842-4DED-948A-190D9AA32308}" sibTransId="{0B9E1736-4011-4F4D-B3E9-91FF1A3B8485}"/>
    <dgm:cxn modelId="{EF37B5C7-7754-46DE-9D7E-26F84D44AD2F}" type="presOf" srcId="{6861CFFF-BDA8-46AE-89E6-46845455E2D1}" destId="{43E2B8A3-90E3-4330-B624-DDBB6CEF8F70}" srcOrd="0" destOrd="0" presId="urn:microsoft.com/office/officeart/2005/8/layout/hierarchy3"/>
    <dgm:cxn modelId="{FD61CFDD-7523-4C07-A5A4-7B39362A422A}" srcId="{0B12D951-DECE-4687-902A-997E0201AFDB}" destId="{52A7FD25-A006-4DE6-84F6-99335600D27B}" srcOrd="4" destOrd="0" parTransId="{4EE5DD5A-EDD8-40B8-AC8E-1CC633F37B8A}" sibTransId="{7F6D0C52-8916-4EBA-8A10-51C5E141A7AE}"/>
    <dgm:cxn modelId="{FA03BDE6-BD41-4600-938A-5DD01C509893}" type="presOf" srcId="{06BD28C3-EBF8-49CE-8336-2263CB3E5AE7}" destId="{F9E60008-78C2-4F5B-A2F2-3A9EA230389E}" srcOrd="0" destOrd="0" presId="urn:microsoft.com/office/officeart/2005/8/layout/hierarchy3"/>
    <dgm:cxn modelId="{3ACA4AF4-30D1-46B9-BCC7-814655EF229F}" type="presOf" srcId="{F9FFC3E0-AEC1-4D7E-B942-810FA2DB0C33}" destId="{894A0B7F-A80E-4830-A7C1-0E8580FA2E9D}" srcOrd="0" destOrd="0" presId="urn:microsoft.com/office/officeart/2005/8/layout/hierarchy3"/>
    <dgm:cxn modelId="{7D995BFF-9202-4A56-A648-2423F5E6C7EB}" type="presOf" srcId="{320EB0F7-7500-4882-A3E4-D9CB2B7C16FA}" destId="{E7E2E826-36D8-466F-9780-EFBE5D2EC791}" srcOrd="0" destOrd="0" presId="urn:microsoft.com/office/officeart/2005/8/layout/hierarchy3"/>
    <dgm:cxn modelId="{AF9211EB-411E-4ED0-877F-66E81AC1C169}" type="presParOf" srcId="{F9E60008-78C2-4F5B-A2F2-3A9EA230389E}" destId="{A07C331D-71BA-4593-A732-88702753C68E}" srcOrd="0" destOrd="0" presId="urn:microsoft.com/office/officeart/2005/8/layout/hierarchy3"/>
    <dgm:cxn modelId="{2F1D11A4-3145-4D74-8724-B79D0A42F371}" type="presParOf" srcId="{A07C331D-71BA-4593-A732-88702753C68E}" destId="{9B45F20D-7546-49C7-A05E-0E195609832C}" srcOrd="0" destOrd="0" presId="urn:microsoft.com/office/officeart/2005/8/layout/hierarchy3"/>
    <dgm:cxn modelId="{3AAD7257-5280-4DB1-A53F-80E8485DDDCE}" type="presParOf" srcId="{9B45F20D-7546-49C7-A05E-0E195609832C}" destId="{113DF10C-9802-40F2-AB69-9545729793E3}" srcOrd="0" destOrd="0" presId="urn:microsoft.com/office/officeart/2005/8/layout/hierarchy3"/>
    <dgm:cxn modelId="{CFB8909F-46F6-403D-9D5F-16D8F1068936}" type="presParOf" srcId="{9B45F20D-7546-49C7-A05E-0E195609832C}" destId="{3426C36A-C53C-4B5D-9E37-A5E622CBF6A7}" srcOrd="1" destOrd="0" presId="urn:microsoft.com/office/officeart/2005/8/layout/hierarchy3"/>
    <dgm:cxn modelId="{A5DA756D-B336-459E-8C27-73456F78DB84}" type="presParOf" srcId="{A07C331D-71BA-4593-A732-88702753C68E}" destId="{F72F304D-8776-4D97-96DF-9B267C8B1314}" srcOrd="1" destOrd="0" presId="urn:microsoft.com/office/officeart/2005/8/layout/hierarchy3"/>
    <dgm:cxn modelId="{CF9D7F1C-04AE-428E-9372-4EB901A20BF5}" type="presParOf" srcId="{F72F304D-8776-4D97-96DF-9B267C8B1314}" destId="{4C34326B-BAA9-4E87-8CF3-79072736134B}" srcOrd="0" destOrd="0" presId="urn:microsoft.com/office/officeart/2005/8/layout/hierarchy3"/>
    <dgm:cxn modelId="{54039051-7E7C-410E-A399-7B7AE9B3676A}" type="presParOf" srcId="{F72F304D-8776-4D97-96DF-9B267C8B1314}" destId="{C5C2F02E-E778-4CFA-9DE2-EA82CFC41A8B}" srcOrd="1" destOrd="0" presId="urn:microsoft.com/office/officeart/2005/8/layout/hierarchy3"/>
    <dgm:cxn modelId="{0AD6FA43-7FD7-4319-A319-6F0662300F76}" type="presParOf" srcId="{F72F304D-8776-4D97-96DF-9B267C8B1314}" destId="{DE41278C-01AC-471B-9C1A-4D4FCD852F5F}" srcOrd="2" destOrd="0" presId="urn:microsoft.com/office/officeart/2005/8/layout/hierarchy3"/>
    <dgm:cxn modelId="{FC013928-E861-47F1-8A70-646C6AC027B4}" type="presParOf" srcId="{F72F304D-8776-4D97-96DF-9B267C8B1314}" destId="{894A0B7F-A80E-4830-A7C1-0E8580FA2E9D}" srcOrd="3" destOrd="0" presId="urn:microsoft.com/office/officeart/2005/8/layout/hierarchy3"/>
    <dgm:cxn modelId="{8E239A40-2F93-4D08-9E79-DCC2425AA7D2}" type="presParOf" srcId="{F72F304D-8776-4D97-96DF-9B267C8B1314}" destId="{E7E2E826-36D8-466F-9780-EFBE5D2EC791}" srcOrd="4" destOrd="0" presId="urn:microsoft.com/office/officeart/2005/8/layout/hierarchy3"/>
    <dgm:cxn modelId="{C5C33ECD-2239-46F8-A90F-B861328DD82C}" type="presParOf" srcId="{F72F304D-8776-4D97-96DF-9B267C8B1314}" destId="{F9F327EC-761A-482A-A1B5-A6DAB8FDCC58}" srcOrd="5" destOrd="0" presId="urn:microsoft.com/office/officeart/2005/8/layout/hierarchy3"/>
    <dgm:cxn modelId="{910209E2-4D74-45DD-A02A-27E578427327}" type="presParOf" srcId="{F72F304D-8776-4D97-96DF-9B267C8B1314}" destId="{AC6B42FF-0AF7-4C4A-BC27-CAFEC9BE65DE}" srcOrd="6" destOrd="0" presId="urn:microsoft.com/office/officeart/2005/8/layout/hierarchy3"/>
    <dgm:cxn modelId="{C7F70DF6-1D77-4FFD-B122-8E628CD9E64D}" type="presParOf" srcId="{F72F304D-8776-4D97-96DF-9B267C8B1314}" destId="{43E2B8A3-90E3-4330-B624-DDBB6CEF8F70}" srcOrd="7" destOrd="0" presId="urn:microsoft.com/office/officeart/2005/8/layout/hierarchy3"/>
    <dgm:cxn modelId="{19E3AA2B-2D67-4670-9386-6DF66BB9C141}" type="presParOf" srcId="{F72F304D-8776-4D97-96DF-9B267C8B1314}" destId="{7642ABE0-EE67-44DE-AA41-EF2EBBD71209}" srcOrd="8" destOrd="0" presId="urn:microsoft.com/office/officeart/2005/8/layout/hierarchy3"/>
    <dgm:cxn modelId="{2266B800-E42D-48F4-93FC-4CA4B6FA2085}" type="presParOf" srcId="{F72F304D-8776-4D97-96DF-9B267C8B1314}" destId="{904AEE8B-3EED-4F18-AF04-7A06767E1A07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6BD28C3-EBF8-49CE-8336-2263CB3E5AE7}" type="doc">
      <dgm:prSet loTypeId="urn:microsoft.com/office/officeart/2005/8/layout/hierarchy3" loCatId="hierarchy" qsTypeId="urn:microsoft.com/office/officeart/2005/8/quickstyle/simple2#1" qsCatId="simple" csTypeId="urn:microsoft.com/office/officeart/2005/8/colors/colorful3#1" csCatId="colorful" phldr="1"/>
      <dgm:spPr/>
      <dgm:t>
        <a:bodyPr/>
        <a:lstStyle/>
        <a:p>
          <a:endParaRPr lang="en-US"/>
        </a:p>
      </dgm:t>
    </dgm:pt>
    <dgm:pt modelId="{0B12D951-DECE-4687-902A-997E0201AFDB}">
      <dgm:prSet phldrT="[Text]" custT="1"/>
      <dgm:spPr/>
      <dgm:t>
        <a:bodyPr/>
        <a:lstStyle/>
        <a:p>
          <a:pPr>
            <a:buNone/>
          </a:pPr>
          <a:r>
            <a:rPr lang="en-US" sz="2400" b="1"/>
            <a:t>POTENTIAL RISKS</a:t>
          </a:r>
          <a:endParaRPr lang="en-US" sz="2400"/>
        </a:p>
      </dgm:t>
    </dgm:pt>
    <dgm:pt modelId="{15788662-3AC1-4810-B485-1156712A3F8D}" type="parTrans" cxnId="{D7BBAC23-B3D0-48CC-9434-1C90686DA29B}">
      <dgm:prSet/>
      <dgm:spPr/>
      <dgm:t>
        <a:bodyPr/>
        <a:lstStyle/>
        <a:p>
          <a:endParaRPr lang="en-US"/>
        </a:p>
      </dgm:t>
    </dgm:pt>
    <dgm:pt modelId="{7166CC28-883E-4D42-BF4A-BD3F0E88A7EF}" type="sibTrans" cxnId="{D7BBAC23-B3D0-48CC-9434-1C90686DA29B}">
      <dgm:prSet/>
      <dgm:spPr/>
      <dgm:t>
        <a:bodyPr/>
        <a:lstStyle/>
        <a:p>
          <a:endParaRPr lang="en-US"/>
        </a:p>
      </dgm:t>
    </dgm:pt>
    <dgm:pt modelId="{A25496BB-DE48-4301-B981-693391E225DB}">
      <dgm:prSet custT="1"/>
      <dgm:spPr/>
      <dgm:t>
        <a:bodyPr/>
        <a:lstStyle/>
        <a:p>
          <a:pPr>
            <a:buNone/>
          </a:pPr>
          <a:r>
            <a:rPr lang="en-US" sz="1900" b="1"/>
            <a:t>Digital exclusion</a:t>
          </a:r>
          <a:br>
            <a:rPr lang="en-US" sz="1900"/>
          </a:br>
          <a:r>
            <a:rPr lang="en-US" sz="1900"/>
            <a:t>Not everyone has skills, devices or connectivity</a:t>
          </a:r>
        </a:p>
      </dgm:t>
    </dgm:pt>
    <dgm:pt modelId="{FB90B3FA-B263-401B-9D70-278A1F5E7989}" type="parTrans" cxnId="{9E0645AC-A2F0-4A51-BC44-4468F59523E2}">
      <dgm:prSet/>
      <dgm:spPr/>
      <dgm:t>
        <a:bodyPr/>
        <a:lstStyle/>
        <a:p>
          <a:endParaRPr lang="en-US"/>
        </a:p>
      </dgm:t>
    </dgm:pt>
    <dgm:pt modelId="{52C6BD33-9A5B-4171-8B80-A1ABDCAB24C4}" type="sibTrans" cxnId="{9E0645AC-A2F0-4A51-BC44-4468F59523E2}">
      <dgm:prSet/>
      <dgm:spPr/>
      <dgm:t>
        <a:bodyPr/>
        <a:lstStyle/>
        <a:p>
          <a:endParaRPr lang="en-US"/>
        </a:p>
      </dgm:t>
    </dgm:pt>
    <dgm:pt modelId="{9D04E4F5-51CF-463D-B6B8-250C12922765}">
      <dgm:prSet custT="1"/>
      <dgm:spPr/>
      <dgm:t>
        <a:bodyPr/>
        <a:lstStyle/>
        <a:p>
          <a:pPr>
            <a:buNone/>
          </a:pPr>
          <a:r>
            <a:rPr lang="en-US" sz="1900" b="1"/>
            <a:t>Privacy concerns</a:t>
          </a:r>
          <a:br>
            <a:rPr lang="en-US" sz="1900"/>
          </a:br>
          <a:r>
            <a:rPr lang="en-US" sz="1900"/>
            <a:t>Personal data may be collected</a:t>
          </a:r>
        </a:p>
      </dgm:t>
    </dgm:pt>
    <dgm:pt modelId="{4EF20BBA-D3F9-4012-BF0B-CA239A8A1C84}" type="parTrans" cxnId="{AD52201B-ACC7-4C1B-8634-03593F85F24F}">
      <dgm:prSet/>
      <dgm:spPr/>
      <dgm:t>
        <a:bodyPr/>
        <a:lstStyle/>
        <a:p>
          <a:endParaRPr lang="en-US"/>
        </a:p>
      </dgm:t>
    </dgm:pt>
    <dgm:pt modelId="{33DBB76A-EECC-425F-B46C-AE5F80B21838}" type="sibTrans" cxnId="{AD52201B-ACC7-4C1B-8634-03593F85F24F}">
      <dgm:prSet/>
      <dgm:spPr/>
      <dgm:t>
        <a:bodyPr/>
        <a:lstStyle/>
        <a:p>
          <a:endParaRPr lang="en-US"/>
        </a:p>
      </dgm:t>
    </dgm:pt>
    <dgm:pt modelId="{1EDC135F-BB90-4E79-AAF8-9DE47302F8D6}">
      <dgm:prSet custT="1"/>
      <dgm:spPr/>
      <dgm:t>
        <a:bodyPr/>
        <a:lstStyle/>
        <a:p>
          <a:pPr>
            <a:buNone/>
          </a:pPr>
          <a:r>
            <a:rPr lang="en-US" sz="1900" b="1"/>
            <a:t>Surveillance</a:t>
          </a:r>
          <a:br>
            <a:rPr lang="en-US" sz="1900"/>
          </a:br>
          <a:r>
            <a:rPr lang="en-US" sz="1900"/>
            <a:t>Safety monitoring can reduce perceived autonomy</a:t>
          </a:r>
        </a:p>
      </dgm:t>
    </dgm:pt>
    <dgm:pt modelId="{9C44075A-7E02-4946-8F04-6970818526B5}" type="parTrans" cxnId="{6CFB5A60-93EF-41FB-9D55-26E6F577856E}">
      <dgm:prSet/>
      <dgm:spPr/>
      <dgm:t>
        <a:bodyPr/>
        <a:lstStyle/>
        <a:p>
          <a:endParaRPr lang="en-US"/>
        </a:p>
      </dgm:t>
    </dgm:pt>
    <dgm:pt modelId="{10C7A8EC-CBD9-44E8-A12C-14A6A1308A04}" type="sibTrans" cxnId="{6CFB5A60-93EF-41FB-9D55-26E6F577856E}">
      <dgm:prSet/>
      <dgm:spPr/>
      <dgm:t>
        <a:bodyPr/>
        <a:lstStyle/>
        <a:p>
          <a:endParaRPr lang="en-US"/>
        </a:p>
      </dgm:t>
    </dgm:pt>
    <dgm:pt modelId="{2531F3BB-FD4C-4E3F-858E-C71485EDE7E6}">
      <dgm:prSet custT="1"/>
      <dgm:spPr/>
      <dgm:t>
        <a:bodyPr/>
        <a:lstStyle/>
        <a:p>
          <a:pPr>
            <a:buNone/>
          </a:pPr>
          <a:r>
            <a:rPr lang="en-US" sz="1900" b="1"/>
            <a:t>Technical failure</a:t>
          </a:r>
          <a:br>
            <a:rPr lang="en-US" sz="1900"/>
          </a:br>
          <a:r>
            <a:rPr lang="en-US" sz="1900"/>
            <a:t>False alarms or unreliable systems</a:t>
          </a:r>
        </a:p>
      </dgm:t>
    </dgm:pt>
    <dgm:pt modelId="{B2304750-C1B3-4177-8E83-1AF5580EA071}" type="parTrans" cxnId="{72D4D5B0-BBF6-4C8E-A0B8-FC9EA8FFC3E0}">
      <dgm:prSet/>
      <dgm:spPr/>
      <dgm:t>
        <a:bodyPr/>
        <a:lstStyle/>
        <a:p>
          <a:endParaRPr lang="en-US"/>
        </a:p>
      </dgm:t>
    </dgm:pt>
    <dgm:pt modelId="{1C14F145-DEC7-43EC-9EDB-FCC1D9E1B21A}" type="sibTrans" cxnId="{72D4D5B0-BBF6-4C8E-A0B8-FC9EA8FFC3E0}">
      <dgm:prSet/>
      <dgm:spPr/>
      <dgm:t>
        <a:bodyPr/>
        <a:lstStyle/>
        <a:p>
          <a:endParaRPr lang="en-US"/>
        </a:p>
      </dgm:t>
    </dgm:pt>
    <dgm:pt modelId="{47A030C8-7AF6-4CF3-922D-9AF937644919}">
      <dgm:prSet custT="1"/>
      <dgm:spPr/>
      <dgm:t>
        <a:bodyPr/>
        <a:lstStyle/>
        <a:p>
          <a:pPr>
            <a:buNone/>
          </a:pPr>
          <a:r>
            <a:rPr lang="en-US" sz="1900" b="1"/>
            <a:t>Reduced human contact</a:t>
          </a:r>
          <a:br>
            <a:rPr lang="en-US" sz="1900"/>
          </a:br>
          <a:r>
            <a:rPr lang="en-US" sz="1900"/>
            <a:t>Technology cannot replace relationships</a:t>
          </a:r>
        </a:p>
      </dgm:t>
    </dgm:pt>
    <dgm:pt modelId="{F550C282-8087-4849-8A33-D30CCFEE149F}" type="parTrans" cxnId="{0B00DCED-977A-4458-9A1F-C9453BDC5875}">
      <dgm:prSet/>
      <dgm:spPr/>
      <dgm:t>
        <a:bodyPr/>
        <a:lstStyle/>
        <a:p>
          <a:endParaRPr lang="en-US"/>
        </a:p>
      </dgm:t>
    </dgm:pt>
    <dgm:pt modelId="{5B994764-A723-4E50-ABF7-F1470A987905}" type="sibTrans" cxnId="{0B00DCED-977A-4458-9A1F-C9453BDC5875}">
      <dgm:prSet/>
      <dgm:spPr/>
      <dgm:t>
        <a:bodyPr/>
        <a:lstStyle/>
        <a:p>
          <a:endParaRPr lang="en-US"/>
        </a:p>
      </dgm:t>
    </dgm:pt>
    <dgm:pt modelId="{F9E60008-78C2-4F5B-A2F2-3A9EA230389E}" type="pres">
      <dgm:prSet presAssocID="{06BD28C3-EBF8-49CE-8336-2263CB3E5AE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07C331D-71BA-4593-A732-88702753C68E}" type="pres">
      <dgm:prSet presAssocID="{0B12D951-DECE-4687-902A-997E0201AFDB}" presName="root" presStyleCnt="0"/>
      <dgm:spPr/>
    </dgm:pt>
    <dgm:pt modelId="{9B45F20D-7546-49C7-A05E-0E195609832C}" type="pres">
      <dgm:prSet presAssocID="{0B12D951-DECE-4687-902A-997E0201AFDB}" presName="rootComposite" presStyleCnt="0"/>
      <dgm:spPr/>
    </dgm:pt>
    <dgm:pt modelId="{113DF10C-9802-40F2-AB69-9545729793E3}" type="pres">
      <dgm:prSet presAssocID="{0B12D951-DECE-4687-902A-997E0201AFDB}" presName="rootText" presStyleLbl="node1" presStyleIdx="0" presStyleCnt="1" custScaleX="220944" custScaleY="75134"/>
      <dgm:spPr/>
    </dgm:pt>
    <dgm:pt modelId="{3426C36A-C53C-4B5D-9E37-A5E622CBF6A7}" type="pres">
      <dgm:prSet presAssocID="{0B12D951-DECE-4687-902A-997E0201AFDB}" presName="rootConnector" presStyleLbl="node1" presStyleIdx="0" presStyleCnt="1"/>
      <dgm:spPr/>
    </dgm:pt>
    <dgm:pt modelId="{F72F304D-8776-4D97-96DF-9B267C8B1314}" type="pres">
      <dgm:prSet presAssocID="{0B12D951-DECE-4687-902A-997E0201AFDB}" presName="childShape" presStyleCnt="0"/>
      <dgm:spPr/>
    </dgm:pt>
    <dgm:pt modelId="{1BB48622-CE28-4644-B86A-D565120CEAA4}" type="pres">
      <dgm:prSet presAssocID="{FB90B3FA-B263-401B-9D70-278A1F5E7989}" presName="Name13" presStyleLbl="parChTrans1D2" presStyleIdx="0" presStyleCnt="5"/>
      <dgm:spPr/>
    </dgm:pt>
    <dgm:pt modelId="{B710EABD-470E-4D0B-B4CF-E814B104695D}" type="pres">
      <dgm:prSet presAssocID="{A25496BB-DE48-4301-B981-693391E225DB}" presName="childText" presStyleLbl="bgAcc1" presStyleIdx="0" presStyleCnt="5" custScaleX="370391">
        <dgm:presLayoutVars>
          <dgm:bulletEnabled val="1"/>
        </dgm:presLayoutVars>
      </dgm:prSet>
      <dgm:spPr/>
    </dgm:pt>
    <dgm:pt modelId="{2D255BD7-12E5-4ED8-8C87-8661FDA7E25D}" type="pres">
      <dgm:prSet presAssocID="{4EF20BBA-D3F9-4012-BF0B-CA239A8A1C84}" presName="Name13" presStyleLbl="parChTrans1D2" presStyleIdx="1" presStyleCnt="5"/>
      <dgm:spPr/>
    </dgm:pt>
    <dgm:pt modelId="{CFDBFF6D-13BD-4A3F-A313-9F4E9EE56336}" type="pres">
      <dgm:prSet presAssocID="{9D04E4F5-51CF-463D-B6B8-250C12922765}" presName="childText" presStyleLbl="bgAcc1" presStyleIdx="1" presStyleCnt="5" custScaleX="370391">
        <dgm:presLayoutVars>
          <dgm:bulletEnabled val="1"/>
        </dgm:presLayoutVars>
      </dgm:prSet>
      <dgm:spPr/>
    </dgm:pt>
    <dgm:pt modelId="{353D35A1-6FC3-4906-ABFA-426EC16182E4}" type="pres">
      <dgm:prSet presAssocID="{9C44075A-7E02-4946-8F04-6970818526B5}" presName="Name13" presStyleLbl="parChTrans1D2" presStyleIdx="2" presStyleCnt="5"/>
      <dgm:spPr/>
    </dgm:pt>
    <dgm:pt modelId="{3B9E9DB1-737A-483F-A640-875F81D806C5}" type="pres">
      <dgm:prSet presAssocID="{1EDC135F-BB90-4E79-AAF8-9DE47302F8D6}" presName="childText" presStyleLbl="bgAcc1" presStyleIdx="2" presStyleCnt="5" custScaleX="370391">
        <dgm:presLayoutVars>
          <dgm:bulletEnabled val="1"/>
        </dgm:presLayoutVars>
      </dgm:prSet>
      <dgm:spPr/>
    </dgm:pt>
    <dgm:pt modelId="{0BAC1978-DF52-4DD9-96F8-421D16710EB9}" type="pres">
      <dgm:prSet presAssocID="{B2304750-C1B3-4177-8E83-1AF5580EA071}" presName="Name13" presStyleLbl="parChTrans1D2" presStyleIdx="3" presStyleCnt="5"/>
      <dgm:spPr/>
    </dgm:pt>
    <dgm:pt modelId="{966A4A75-E56A-45B3-BD04-80E7C1749244}" type="pres">
      <dgm:prSet presAssocID="{2531F3BB-FD4C-4E3F-858E-C71485EDE7E6}" presName="childText" presStyleLbl="bgAcc1" presStyleIdx="3" presStyleCnt="5" custScaleX="370391">
        <dgm:presLayoutVars>
          <dgm:bulletEnabled val="1"/>
        </dgm:presLayoutVars>
      </dgm:prSet>
      <dgm:spPr/>
    </dgm:pt>
    <dgm:pt modelId="{F7C5FD24-3107-40B7-AB1E-52547A7AE1FF}" type="pres">
      <dgm:prSet presAssocID="{F550C282-8087-4849-8A33-D30CCFEE149F}" presName="Name13" presStyleLbl="parChTrans1D2" presStyleIdx="4" presStyleCnt="5"/>
      <dgm:spPr/>
    </dgm:pt>
    <dgm:pt modelId="{FEC9A17F-9055-4F97-A7FA-0A493D19B619}" type="pres">
      <dgm:prSet presAssocID="{47A030C8-7AF6-4CF3-922D-9AF937644919}" presName="childText" presStyleLbl="bgAcc1" presStyleIdx="4" presStyleCnt="5" custScaleX="370391">
        <dgm:presLayoutVars>
          <dgm:bulletEnabled val="1"/>
        </dgm:presLayoutVars>
      </dgm:prSet>
      <dgm:spPr/>
    </dgm:pt>
  </dgm:ptLst>
  <dgm:cxnLst>
    <dgm:cxn modelId="{9B2E3B03-A60E-48E7-9EC3-C6994BD94DE1}" type="presOf" srcId="{9C44075A-7E02-4946-8F04-6970818526B5}" destId="{353D35A1-6FC3-4906-ABFA-426EC16182E4}" srcOrd="0" destOrd="0" presId="urn:microsoft.com/office/officeart/2005/8/layout/hierarchy3"/>
    <dgm:cxn modelId="{E2E3D712-D27A-45DA-8ABB-642A1397AB7B}" type="presOf" srcId="{1EDC135F-BB90-4E79-AAF8-9DE47302F8D6}" destId="{3B9E9DB1-737A-483F-A640-875F81D806C5}" srcOrd="0" destOrd="0" presId="urn:microsoft.com/office/officeart/2005/8/layout/hierarchy3"/>
    <dgm:cxn modelId="{AD52201B-ACC7-4C1B-8634-03593F85F24F}" srcId="{0B12D951-DECE-4687-902A-997E0201AFDB}" destId="{9D04E4F5-51CF-463D-B6B8-250C12922765}" srcOrd="1" destOrd="0" parTransId="{4EF20BBA-D3F9-4012-BF0B-CA239A8A1C84}" sibTransId="{33DBB76A-EECC-425F-B46C-AE5F80B21838}"/>
    <dgm:cxn modelId="{89634D1F-592A-4F08-AAD2-508830D318A1}" type="presOf" srcId="{A25496BB-DE48-4301-B981-693391E225DB}" destId="{B710EABD-470E-4D0B-B4CF-E814B104695D}" srcOrd="0" destOrd="0" presId="urn:microsoft.com/office/officeart/2005/8/layout/hierarchy3"/>
    <dgm:cxn modelId="{D7BBAC23-B3D0-48CC-9434-1C90686DA29B}" srcId="{06BD28C3-EBF8-49CE-8336-2263CB3E5AE7}" destId="{0B12D951-DECE-4687-902A-997E0201AFDB}" srcOrd="0" destOrd="0" parTransId="{15788662-3AC1-4810-B485-1156712A3F8D}" sibTransId="{7166CC28-883E-4D42-BF4A-BD3F0E88A7EF}"/>
    <dgm:cxn modelId="{6CFB5A60-93EF-41FB-9D55-26E6F577856E}" srcId="{0B12D951-DECE-4687-902A-997E0201AFDB}" destId="{1EDC135F-BB90-4E79-AAF8-9DE47302F8D6}" srcOrd="2" destOrd="0" parTransId="{9C44075A-7E02-4946-8F04-6970818526B5}" sibTransId="{10C7A8EC-CBD9-44E8-A12C-14A6A1308A04}"/>
    <dgm:cxn modelId="{D8526C42-0A06-4A10-B590-854B43EDCD4D}" type="presOf" srcId="{9D04E4F5-51CF-463D-B6B8-250C12922765}" destId="{CFDBFF6D-13BD-4A3F-A313-9F4E9EE56336}" srcOrd="0" destOrd="0" presId="urn:microsoft.com/office/officeart/2005/8/layout/hierarchy3"/>
    <dgm:cxn modelId="{91CBB342-172D-448D-AA76-CB40DC6A5AD6}" type="presOf" srcId="{2531F3BB-FD4C-4E3F-858E-C71485EDE7E6}" destId="{966A4A75-E56A-45B3-BD04-80E7C1749244}" srcOrd="0" destOrd="0" presId="urn:microsoft.com/office/officeart/2005/8/layout/hierarchy3"/>
    <dgm:cxn modelId="{A26C727D-8C0A-4E04-B212-953455F4B5FF}" type="presOf" srcId="{47A030C8-7AF6-4CF3-922D-9AF937644919}" destId="{FEC9A17F-9055-4F97-A7FA-0A493D19B619}" srcOrd="0" destOrd="0" presId="urn:microsoft.com/office/officeart/2005/8/layout/hierarchy3"/>
    <dgm:cxn modelId="{873ED591-F4DB-4E8E-9193-C937F0FA2F43}" type="presOf" srcId="{B2304750-C1B3-4177-8E83-1AF5580EA071}" destId="{0BAC1978-DF52-4DD9-96F8-421D16710EB9}" srcOrd="0" destOrd="0" presId="urn:microsoft.com/office/officeart/2005/8/layout/hierarchy3"/>
    <dgm:cxn modelId="{E7E622A5-3700-4933-9D5C-ED3C433570C3}" type="presOf" srcId="{F550C282-8087-4849-8A33-D30CCFEE149F}" destId="{F7C5FD24-3107-40B7-AB1E-52547A7AE1FF}" srcOrd="0" destOrd="0" presId="urn:microsoft.com/office/officeart/2005/8/layout/hierarchy3"/>
    <dgm:cxn modelId="{9E0645AC-A2F0-4A51-BC44-4468F59523E2}" srcId="{0B12D951-DECE-4687-902A-997E0201AFDB}" destId="{A25496BB-DE48-4301-B981-693391E225DB}" srcOrd="0" destOrd="0" parTransId="{FB90B3FA-B263-401B-9D70-278A1F5E7989}" sibTransId="{52C6BD33-9A5B-4171-8B80-A1ABDCAB24C4}"/>
    <dgm:cxn modelId="{919917AF-ECB0-4CC6-8E57-7726A36EE344}" type="presOf" srcId="{0B12D951-DECE-4687-902A-997E0201AFDB}" destId="{113DF10C-9802-40F2-AB69-9545729793E3}" srcOrd="0" destOrd="0" presId="urn:microsoft.com/office/officeart/2005/8/layout/hierarchy3"/>
    <dgm:cxn modelId="{79FB51AF-ACD2-4A01-A564-55D22A99223E}" type="presOf" srcId="{FB90B3FA-B263-401B-9D70-278A1F5E7989}" destId="{1BB48622-CE28-4644-B86A-D565120CEAA4}" srcOrd="0" destOrd="0" presId="urn:microsoft.com/office/officeart/2005/8/layout/hierarchy3"/>
    <dgm:cxn modelId="{72D4D5B0-BBF6-4C8E-A0B8-FC9EA8FFC3E0}" srcId="{0B12D951-DECE-4687-902A-997E0201AFDB}" destId="{2531F3BB-FD4C-4E3F-858E-C71485EDE7E6}" srcOrd="3" destOrd="0" parTransId="{B2304750-C1B3-4177-8E83-1AF5580EA071}" sibTransId="{1C14F145-DEC7-43EC-9EDB-FCC1D9E1B21A}"/>
    <dgm:cxn modelId="{0F9B35BE-D375-4F84-9226-968E769AE9A0}" type="presOf" srcId="{0B12D951-DECE-4687-902A-997E0201AFDB}" destId="{3426C36A-C53C-4B5D-9E37-A5E622CBF6A7}" srcOrd="1" destOrd="0" presId="urn:microsoft.com/office/officeart/2005/8/layout/hierarchy3"/>
    <dgm:cxn modelId="{F6A078BE-A600-4D95-A0F4-40BE54138360}" type="presOf" srcId="{4EF20BBA-D3F9-4012-BF0B-CA239A8A1C84}" destId="{2D255BD7-12E5-4ED8-8C87-8661FDA7E25D}" srcOrd="0" destOrd="0" presId="urn:microsoft.com/office/officeart/2005/8/layout/hierarchy3"/>
    <dgm:cxn modelId="{FA03BDE6-BD41-4600-938A-5DD01C509893}" type="presOf" srcId="{06BD28C3-EBF8-49CE-8336-2263CB3E5AE7}" destId="{F9E60008-78C2-4F5B-A2F2-3A9EA230389E}" srcOrd="0" destOrd="0" presId="urn:microsoft.com/office/officeart/2005/8/layout/hierarchy3"/>
    <dgm:cxn modelId="{0B00DCED-977A-4458-9A1F-C9453BDC5875}" srcId="{0B12D951-DECE-4687-902A-997E0201AFDB}" destId="{47A030C8-7AF6-4CF3-922D-9AF937644919}" srcOrd="4" destOrd="0" parTransId="{F550C282-8087-4849-8A33-D30CCFEE149F}" sibTransId="{5B994764-A723-4E50-ABF7-F1470A987905}"/>
    <dgm:cxn modelId="{F0F1EA9A-B7F6-48C7-9F5C-0671017ACBB2}" type="presParOf" srcId="{F9E60008-78C2-4F5B-A2F2-3A9EA230389E}" destId="{A07C331D-71BA-4593-A732-88702753C68E}" srcOrd="0" destOrd="0" presId="urn:microsoft.com/office/officeart/2005/8/layout/hierarchy3"/>
    <dgm:cxn modelId="{E80B6754-30A0-4621-BE3A-DFEC9BE5FBDD}" type="presParOf" srcId="{A07C331D-71BA-4593-A732-88702753C68E}" destId="{9B45F20D-7546-49C7-A05E-0E195609832C}" srcOrd="0" destOrd="0" presId="urn:microsoft.com/office/officeart/2005/8/layout/hierarchy3"/>
    <dgm:cxn modelId="{D23D15BA-DD49-4C7B-978E-771737A1CD46}" type="presParOf" srcId="{9B45F20D-7546-49C7-A05E-0E195609832C}" destId="{113DF10C-9802-40F2-AB69-9545729793E3}" srcOrd="0" destOrd="0" presId="urn:microsoft.com/office/officeart/2005/8/layout/hierarchy3"/>
    <dgm:cxn modelId="{057917D5-CB5C-4E4F-99F6-5C335E6D9AF8}" type="presParOf" srcId="{9B45F20D-7546-49C7-A05E-0E195609832C}" destId="{3426C36A-C53C-4B5D-9E37-A5E622CBF6A7}" srcOrd="1" destOrd="0" presId="urn:microsoft.com/office/officeart/2005/8/layout/hierarchy3"/>
    <dgm:cxn modelId="{521A6C5D-49E3-4B54-BD04-773D5206FF74}" type="presParOf" srcId="{A07C331D-71BA-4593-A732-88702753C68E}" destId="{F72F304D-8776-4D97-96DF-9B267C8B1314}" srcOrd="1" destOrd="0" presId="urn:microsoft.com/office/officeart/2005/8/layout/hierarchy3"/>
    <dgm:cxn modelId="{7E59F06B-636C-4553-B9C6-82BCD007DF2A}" type="presParOf" srcId="{F72F304D-8776-4D97-96DF-9B267C8B1314}" destId="{1BB48622-CE28-4644-B86A-D565120CEAA4}" srcOrd="0" destOrd="0" presId="urn:microsoft.com/office/officeart/2005/8/layout/hierarchy3"/>
    <dgm:cxn modelId="{CB833A11-BDC6-416A-BBE4-EAE94BAAC285}" type="presParOf" srcId="{F72F304D-8776-4D97-96DF-9B267C8B1314}" destId="{B710EABD-470E-4D0B-B4CF-E814B104695D}" srcOrd="1" destOrd="0" presId="urn:microsoft.com/office/officeart/2005/8/layout/hierarchy3"/>
    <dgm:cxn modelId="{E2A28442-1B5C-4C6B-8B70-BB9DA2D1707C}" type="presParOf" srcId="{F72F304D-8776-4D97-96DF-9B267C8B1314}" destId="{2D255BD7-12E5-4ED8-8C87-8661FDA7E25D}" srcOrd="2" destOrd="0" presId="urn:microsoft.com/office/officeart/2005/8/layout/hierarchy3"/>
    <dgm:cxn modelId="{BBAC95B1-C22C-4B8B-9BA9-40119B68F244}" type="presParOf" srcId="{F72F304D-8776-4D97-96DF-9B267C8B1314}" destId="{CFDBFF6D-13BD-4A3F-A313-9F4E9EE56336}" srcOrd="3" destOrd="0" presId="urn:microsoft.com/office/officeart/2005/8/layout/hierarchy3"/>
    <dgm:cxn modelId="{E7B26BDE-9786-4A58-B9E1-0850350F4C48}" type="presParOf" srcId="{F72F304D-8776-4D97-96DF-9B267C8B1314}" destId="{353D35A1-6FC3-4906-ABFA-426EC16182E4}" srcOrd="4" destOrd="0" presId="urn:microsoft.com/office/officeart/2005/8/layout/hierarchy3"/>
    <dgm:cxn modelId="{DF60AC96-A7E9-49D9-A2F9-372916BDF9C8}" type="presParOf" srcId="{F72F304D-8776-4D97-96DF-9B267C8B1314}" destId="{3B9E9DB1-737A-483F-A640-875F81D806C5}" srcOrd="5" destOrd="0" presId="urn:microsoft.com/office/officeart/2005/8/layout/hierarchy3"/>
    <dgm:cxn modelId="{3614B972-FD96-4C38-830C-DB2785A9FFD8}" type="presParOf" srcId="{F72F304D-8776-4D97-96DF-9B267C8B1314}" destId="{0BAC1978-DF52-4DD9-96F8-421D16710EB9}" srcOrd="6" destOrd="0" presId="urn:microsoft.com/office/officeart/2005/8/layout/hierarchy3"/>
    <dgm:cxn modelId="{F1927738-1054-421D-AFCB-F66C80B30559}" type="presParOf" srcId="{F72F304D-8776-4D97-96DF-9B267C8B1314}" destId="{966A4A75-E56A-45B3-BD04-80E7C1749244}" srcOrd="7" destOrd="0" presId="urn:microsoft.com/office/officeart/2005/8/layout/hierarchy3"/>
    <dgm:cxn modelId="{321B742D-62FF-4F8A-AC71-25172C9DBBA9}" type="presParOf" srcId="{F72F304D-8776-4D97-96DF-9B267C8B1314}" destId="{F7C5FD24-3107-40B7-AB1E-52547A7AE1FF}" srcOrd="8" destOrd="0" presId="urn:microsoft.com/office/officeart/2005/8/layout/hierarchy3"/>
    <dgm:cxn modelId="{4EBF803C-6274-447B-84C9-6FF6D3BC0CA2}" type="presParOf" srcId="{F72F304D-8776-4D97-96DF-9B267C8B1314}" destId="{FEC9A17F-9055-4F97-A7FA-0A493D19B619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E7DF982-281D-4C7F-A7C6-D68B76FCFB7A}" type="doc">
      <dgm:prSet loTypeId="urn:microsoft.com/office/officeart/2005/8/layout/process1" loCatId="process" qsTypeId="urn:microsoft.com/office/officeart/2005/8/quickstyle/simple1#13" qsCatId="simple" csTypeId="urn:microsoft.com/office/officeart/2005/8/colors/accent0_2#6" csCatId="mainScheme" phldr="1"/>
      <dgm:spPr/>
      <dgm:t>
        <a:bodyPr/>
        <a:lstStyle/>
        <a:p>
          <a:endParaRPr lang="en-US"/>
        </a:p>
      </dgm:t>
    </dgm:pt>
    <dgm:pt modelId="{9BF377CC-D5B7-4E58-A2E2-3A177BB6B798}">
      <dgm:prSet phldrT="[Text]" custT="1"/>
      <dgm:spPr/>
      <dgm:t>
        <a:bodyPr/>
        <a:lstStyle/>
        <a:p>
          <a:pPr>
            <a:buNone/>
          </a:pPr>
          <a:r>
            <a:rPr lang="en-US" sz="2200" b="1"/>
            <a:t>Occupational therapy</a:t>
          </a:r>
          <a:endParaRPr lang="en-US" sz="2200"/>
        </a:p>
      </dgm:t>
    </dgm:pt>
    <dgm:pt modelId="{89389CAF-CD84-4AAD-9371-E9B26FAE34EA}" type="parTrans" cxnId="{C5DC97F8-BF31-4A3F-94F8-DCEE70C5778C}">
      <dgm:prSet/>
      <dgm:spPr/>
      <dgm:t>
        <a:bodyPr/>
        <a:lstStyle/>
        <a:p>
          <a:endParaRPr lang="en-US"/>
        </a:p>
      </dgm:t>
    </dgm:pt>
    <dgm:pt modelId="{0C67D653-DD02-4902-AC32-7EEEF49A2F40}" type="sibTrans" cxnId="{C5DC97F8-BF31-4A3F-94F8-DCEE70C5778C}">
      <dgm:prSet/>
      <dgm:spPr/>
      <dgm:t>
        <a:bodyPr/>
        <a:lstStyle/>
        <a:p>
          <a:endParaRPr lang="en-US"/>
        </a:p>
      </dgm:t>
    </dgm:pt>
    <dgm:pt modelId="{2E1721BF-1FAC-47F6-8F22-A5842D4E0230}">
      <dgm:prSet phldrT="[Text]" custT="1"/>
      <dgm:spPr/>
      <dgm:t>
        <a:bodyPr/>
        <a:lstStyle/>
        <a:p>
          <a:pPr>
            <a:buNone/>
          </a:pPr>
          <a:r>
            <a:rPr lang="en-US" sz="2200" b="1" err="1"/>
            <a:t>Reablement</a:t>
          </a:r>
          <a:endParaRPr lang="en-US" sz="2200"/>
        </a:p>
      </dgm:t>
    </dgm:pt>
    <dgm:pt modelId="{ECEFEA51-3486-4B14-8D30-3CCF7356A6BC}" type="parTrans" cxnId="{4E312103-F7B2-4E45-B4D6-B320A7D3DC4A}">
      <dgm:prSet/>
      <dgm:spPr/>
      <dgm:t>
        <a:bodyPr/>
        <a:lstStyle/>
        <a:p>
          <a:endParaRPr lang="en-US"/>
        </a:p>
      </dgm:t>
    </dgm:pt>
    <dgm:pt modelId="{E7C622B3-236F-4594-8B11-8186A25B2CCB}" type="sibTrans" cxnId="{4E312103-F7B2-4E45-B4D6-B320A7D3DC4A}">
      <dgm:prSet/>
      <dgm:spPr/>
      <dgm:t>
        <a:bodyPr/>
        <a:lstStyle/>
        <a:p>
          <a:endParaRPr lang="en-US"/>
        </a:p>
      </dgm:t>
    </dgm:pt>
    <dgm:pt modelId="{BBC49B7E-CD0F-4EBC-BFF8-D2F13F1262F1}">
      <dgm:prSet phldrT="[Text]" custT="1"/>
      <dgm:spPr/>
      <dgm:t>
        <a:bodyPr/>
        <a:lstStyle/>
        <a:p>
          <a:pPr>
            <a:buNone/>
          </a:pPr>
          <a:r>
            <a:rPr lang="en-US" sz="2200" b="1"/>
            <a:t>Appropriate telecare</a:t>
          </a:r>
          <a:endParaRPr lang="en-US" sz="2200"/>
        </a:p>
      </dgm:t>
    </dgm:pt>
    <dgm:pt modelId="{7C932FCA-5A38-467C-9A90-AF0EB451F120}" type="parTrans" cxnId="{E2DDBEDC-34EF-4EBC-B663-612186E96AD3}">
      <dgm:prSet/>
      <dgm:spPr/>
      <dgm:t>
        <a:bodyPr/>
        <a:lstStyle/>
        <a:p>
          <a:endParaRPr lang="en-US"/>
        </a:p>
      </dgm:t>
    </dgm:pt>
    <dgm:pt modelId="{DE8C3DA8-D11F-4135-97F3-18B068E5A0F4}" type="sibTrans" cxnId="{E2DDBEDC-34EF-4EBC-B663-612186E96AD3}">
      <dgm:prSet/>
      <dgm:spPr/>
      <dgm:t>
        <a:bodyPr/>
        <a:lstStyle/>
        <a:p>
          <a:endParaRPr lang="en-US"/>
        </a:p>
      </dgm:t>
    </dgm:pt>
    <dgm:pt modelId="{9126A57F-A371-4F06-9341-8032F7C0E1F6}">
      <dgm:prSet phldrT="[Text]" custT="1"/>
      <dgm:spPr/>
      <dgm:t>
        <a:bodyPr/>
        <a:lstStyle/>
        <a:p>
          <a:pPr>
            <a:buNone/>
          </a:pPr>
          <a:r>
            <a:rPr lang="en-US" sz="2200" b="1"/>
            <a:t>Community/ transport support</a:t>
          </a:r>
          <a:endParaRPr lang="en-US" sz="2200"/>
        </a:p>
      </dgm:t>
    </dgm:pt>
    <dgm:pt modelId="{5F54F1BB-5E19-4591-B502-CF07AB8B93B7}" type="parTrans" cxnId="{11E0DF55-EFE6-48B5-BEEE-30F449DB350D}">
      <dgm:prSet/>
      <dgm:spPr/>
      <dgm:t>
        <a:bodyPr/>
        <a:lstStyle/>
        <a:p>
          <a:endParaRPr lang="en-US"/>
        </a:p>
      </dgm:t>
    </dgm:pt>
    <dgm:pt modelId="{05699E3D-FEFA-423A-9391-DFBBB8EFC3C6}" type="sibTrans" cxnId="{11E0DF55-EFE6-48B5-BEEE-30F449DB350D}">
      <dgm:prSet/>
      <dgm:spPr/>
      <dgm:t>
        <a:bodyPr/>
        <a:lstStyle/>
        <a:p>
          <a:endParaRPr lang="en-US"/>
        </a:p>
      </dgm:t>
    </dgm:pt>
    <dgm:pt modelId="{9B77BF03-5360-459F-92D5-90C0F72F6872}" type="pres">
      <dgm:prSet presAssocID="{2E7DF982-281D-4C7F-A7C6-D68B76FCFB7A}" presName="Name0" presStyleCnt="0">
        <dgm:presLayoutVars>
          <dgm:dir/>
          <dgm:resizeHandles val="exact"/>
        </dgm:presLayoutVars>
      </dgm:prSet>
      <dgm:spPr/>
    </dgm:pt>
    <dgm:pt modelId="{496BC196-4115-48F4-9153-26EA652D36D5}" type="pres">
      <dgm:prSet presAssocID="{9BF377CC-D5B7-4E58-A2E2-3A177BB6B798}" presName="node" presStyleLbl="node1" presStyleIdx="0" presStyleCnt="4">
        <dgm:presLayoutVars>
          <dgm:bulletEnabled val="1"/>
        </dgm:presLayoutVars>
      </dgm:prSet>
      <dgm:spPr/>
    </dgm:pt>
    <dgm:pt modelId="{C02C5394-7EF0-4B09-98C4-25AABB509233}" type="pres">
      <dgm:prSet presAssocID="{0C67D653-DD02-4902-AC32-7EEEF49A2F40}" presName="sibTrans" presStyleLbl="sibTrans2D1" presStyleIdx="0" presStyleCnt="3"/>
      <dgm:spPr/>
    </dgm:pt>
    <dgm:pt modelId="{3DB7C090-10F6-4153-8F6C-B661BD8424F0}" type="pres">
      <dgm:prSet presAssocID="{0C67D653-DD02-4902-AC32-7EEEF49A2F40}" presName="connectorText" presStyleLbl="sibTrans2D1" presStyleIdx="0" presStyleCnt="3"/>
      <dgm:spPr/>
    </dgm:pt>
    <dgm:pt modelId="{0332A883-7312-462D-9F58-D0EC2D94C7A1}" type="pres">
      <dgm:prSet presAssocID="{2E1721BF-1FAC-47F6-8F22-A5842D4E0230}" presName="node" presStyleLbl="node1" presStyleIdx="1" presStyleCnt="4">
        <dgm:presLayoutVars>
          <dgm:bulletEnabled val="1"/>
        </dgm:presLayoutVars>
      </dgm:prSet>
      <dgm:spPr/>
    </dgm:pt>
    <dgm:pt modelId="{3A42EC93-696E-4D28-96E4-DA8C8E9230F7}" type="pres">
      <dgm:prSet presAssocID="{E7C622B3-236F-4594-8B11-8186A25B2CCB}" presName="sibTrans" presStyleLbl="sibTrans2D1" presStyleIdx="1" presStyleCnt="3"/>
      <dgm:spPr/>
    </dgm:pt>
    <dgm:pt modelId="{D8399C55-A73A-4113-AAF7-B27831E8F316}" type="pres">
      <dgm:prSet presAssocID="{E7C622B3-236F-4594-8B11-8186A25B2CCB}" presName="connectorText" presStyleLbl="sibTrans2D1" presStyleIdx="1" presStyleCnt="3"/>
      <dgm:spPr/>
    </dgm:pt>
    <dgm:pt modelId="{6D4B8EF5-462A-46A1-9800-1CBE99634512}" type="pres">
      <dgm:prSet presAssocID="{BBC49B7E-CD0F-4EBC-BFF8-D2F13F1262F1}" presName="node" presStyleLbl="node1" presStyleIdx="2" presStyleCnt="4">
        <dgm:presLayoutVars>
          <dgm:bulletEnabled val="1"/>
        </dgm:presLayoutVars>
      </dgm:prSet>
      <dgm:spPr/>
    </dgm:pt>
    <dgm:pt modelId="{8B10C05E-2BE4-4CBE-A74C-A9B4B7A5FA30}" type="pres">
      <dgm:prSet presAssocID="{DE8C3DA8-D11F-4135-97F3-18B068E5A0F4}" presName="sibTrans" presStyleLbl="sibTrans2D1" presStyleIdx="2" presStyleCnt="3"/>
      <dgm:spPr/>
    </dgm:pt>
    <dgm:pt modelId="{87B7A872-6057-4BAF-92AE-2A537F5489ED}" type="pres">
      <dgm:prSet presAssocID="{DE8C3DA8-D11F-4135-97F3-18B068E5A0F4}" presName="connectorText" presStyleLbl="sibTrans2D1" presStyleIdx="2" presStyleCnt="3"/>
      <dgm:spPr/>
    </dgm:pt>
    <dgm:pt modelId="{2C97AB3A-6F02-479F-A45A-B6E5B5620EC0}" type="pres">
      <dgm:prSet presAssocID="{9126A57F-A371-4F06-9341-8032F7C0E1F6}" presName="node" presStyleLbl="node1" presStyleIdx="3" presStyleCnt="4">
        <dgm:presLayoutVars>
          <dgm:bulletEnabled val="1"/>
        </dgm:presLayoutVars>
      </dgm:prSet>
      <dgm:spPr/>
    </dgm:pt>
  </dgm:ptLst>
  <dgm:cxnLst>
    <dgm:cxn modelId="{2B76EB01-58DA-464C-8DF3-0CD634BD2A99}" type="presOf" srcId="{E7C622B3-236F-4594-8B11-8186A25B2CCB}" destId="{D8399C55-A73A-4113-AAF7-B27831E8F316}" srcOrd="1" destOrd="0" presId="urn:microsoft.com/office/officeart/2005/8/layout/process1"/>
    <dgm:cxn modelId="{4E312103-F7B2-4E45-B4D6-B320A7D3DC4A}" srcId="{2E7DF982-281D-4C7F-A7C6-D68B76FCFB7A}" destId="{2E1721BF-1FAC-47F6-8F22-A5842D4E0230}" srcOrd="1" destOrd="0" parTransId="{ECEFEA51-3486-4B14-8D30-3CCF7356A6BC}" sibTransId="{E7C622B3-236F-4594-8B11-8186A25B2CCB}"/>
    <dgm:cxn modelId="{B3BF5520-0846-4352-8CC7-79F8085037D3}" type="presOf" srcId="{9BF377CC-D5B7-4E58-A2E2-3A177BB6B798}" destId="{496BC196-4115-48F4-9153-26EA652D36D5}" srcOrd="0" destOrd="0" presId="urn:microsoft.com/office/officeart/2005/8/layout/process1"/>
    <dgm:cxn modelId="{327DFE64-EDCA-4E80-A28B-3BD6FD8AE5E6}" type="presOf" srcId="{BBC49B7E-CD0F-4EBC-BFF8-D2F13F1262F1}" destId="{6D4B8EF5-462A-46A1-9800-1CBE99634512}" srcOrd="0" destOrd="0" presId="urn:microsoft.com/office/officeart/2005/8/layout/process1"/>
    <dgm:cxn modelId="{11E0DF55-EFE6-48B5-BEEE-30F449DB350D}" srcId="{2E7DF982-281D-4C7F-A7C6-D68B76FCFB7A}" destId="{9126A57F-A371-4F06-9341-8032F7C0E1F6}" srcOrd="3" destOrd="0" parTransId="{5F54F1BB-5E19-4591-B502-CF07AB8B93B7}" sibTransId="{05699E3D-FEFA-423A-9391-DFBBB8EFC3C6}"/>
    <dgm:cxn modelId="{47C09E93-DDDC-41B2-9267-2610AFF0B184}" type="presOf" srcId="{0C67D653-DD02-4902-AC32-7EEEF49A2F40}" destId="{C02C5394-7EF0-4B09-98C4-25AABB509233}" srcOrd="0" destOrd="0" presId="urn:microsoft.com/office/officeart/2005/8/layout/process1"/>
    <dgm:cxn modelId="{83523A9A-3DFD-486E-9B23-6A1769BD9E56}" type="presOf" srcId="{0C67D653-DD02-4902-AC32-7EEEF49A2F40}" destId="{3DB7C090-10F6-4153-8F6C-B661BD8424F0}" srcOrd="1" destOrd="0" presId="urn:microsoft.com/office/officeart/2005/8/layout/process1"/>
    <dgm:cxn modelId="{8266849B-69BC-431F-BFB3-9EE134C77542}" type="presOf" srcId="{2E7DF982-281D-4C7F-A7C6-D68B76FCFB7A}" destId="{9B77BF03-5360-459F-92D5-90C0F72F6872}" srcOrd="0" destOrd="0" presId="urn:microsoft.com/office/officeart/2005/8/layout/process1"/>
    <dgm:cxn modelId="{542951B8-0F8E-42F8-A8CF-23F09D7F3ACA}" type="presOf" srcId="{DE8C3DA8-D11F-4135-97F3-18B068E5A0F4}" destId="{8B10C05E-2BE4-4CBE-A74C-A9B4B7A5FA30}" srcOrd="0" destOrd="0" presId="urn:microsoft.com/office/officeart/2005/8/layout/process1"/>
    <dgm:cxn modelId="{A496DCBF-DBD9-4595-87F7-CDBB79DA7C29}" type="presOf" srcId="{9126A57F-A371-4F06-9341-8032F7C0E1F6}" destId="{2C97AB3A-6F02-479F-A45A-B6E5B5620EC0}" srcOrd="0" destOrd="0" presId="urn:microsoft.com/office/officeart/2005/8/layout/process1"/>
    <dgm:cxn modelId="{2307CBCF-E123-46DD-B449-FA59AC107568}" type="presOf" srcId="{DE8C3DA8-D11F-4135-97F3-18B068E5A0F4}" destId="{87B7A872-6057-4BAF-92AE-2A537F5489ED}" srcOrd="1" destOrd="0" presId="urn:microsoft.com/office/officeart/2005/8/layout/process1"/>
    <dgm:cxn modelId="{E2DDBEDC-34EF-4EBC-B663-612186E96AD3}" srcId="{2E7DF982-281D-4C7F-A7C6-D68B76FCFB7A}" destId="{BBC49B7E-CD0F-4EBC-BFF8-D2F13F1262F1}" srcOrd="2" destOrd="0" parTransId="{7C932FCA-5A38-467C-9A90-AF0EB451F120}" sibTransId="{DE8C3DA8-D11F-4135-97F3-18B068E5A0F4}"/>
    <dgm:cxn modelId="{37D189F1-A50F-49C1-96ED-8FB3E149E989}" type="presOf" srcId="{2E1721BF-1FAC-47F6-8F22-A5842D4E0230}" destId="{0332A883-7312-462D-9F58-D0EC2D94C7A1}" srcOrd="0" destOrd="0" presId="urn:microsoft.com/office/officeart/2005/8/layout/process1"/>
    <dgm:cxn modelId="{CE3CDFF3-9B4F-4C31-81A6-5FB6CD790CF7}" type="presOf" srcId="{E7C622B3-236F-4594-8B11-8186A25B2CCB}" destId="{3A42EC93-696E-4D28-96E4-DA8C8E9230F7}" srcOrd="0" destOrd="0" presId="urn:microsoft.com/office/officeart/2005/8/layout/process1"/>
    <dgm:cxn modelId="{C5DC97F8-BF31-4A3F-94F8-DCEE70C5778C}" srcId="{2E7DF982-281D-4C7F-A7C6-D68B76FCFB7A}" destId="{9BF377CC-D5B7-4E58-A2E2-3A177BB6B798}" srcOrd="0" destOrd="0" parTransId="{89389CAF-CD84-4AAD-9371-E9B26FAE34EA}" sibTransId="{0C67D653-DD02-4902-AC32-7EEEF49A2F40}"/>
    <dgm:cxn modelId="{C09B7406-7243-42D1-AB52-3891C3677F2D}" type="presParOf" srcId="{9B77BF03-5360-459F-92D5-90C0F72F6872}" destId="{496BC196-4115-48F4-9153-26EA652D36D5}" srcOrd="0" destOrd="0" presId="urn:microsoft.com/office/officeart/2005/8/layout/process1"/>
    <dgm:cxn modelId="{27E01B48-73E9-4508-AF6A-8C9216823614}" type="presParOf" srcId="{9B77BF03-5360-459F-92D5-90C0F72F6872}" destId="{C02C5394-7EF0-4B09-98C4-25AABB509233}" srcOrd="1" destOrd="0" presId="urn:microsoft.com/office/officeart/2005/8/layout/process1"/>
    <dgm:cxn modelId="{0355A7CB-E0EC-4B51-81C9-1E2A064A8C02}" type="presParOf" srcId="{C02C5394-7EF0-4B09-98C4-25AABB509233}" destId="{3DB7C090-10F6-4153-8F6C-B661BD8424F0}" srcOrd="0" destOrd="0" presId="urn:microsoft.com/office/officeart/2005/8/layout/process1"/>
    <dgm:cxn modelId="{E3178790-C333-4A8B-8F38-CD51A1D1A85E}" type="presParOf" srcId="{9B77BF03-5360-459F-92D5-90C0F72F6872}" destId="{0332A883-7312-462D-9F58-D0EC2D94C7A1}" srcOrd="2" destOrd="0" presId="urn:microsoft.com/office/officeart/2005/8/layout/process1"/>
    <dgm:cxn modelId="{4BC25FDC-139D-4620-A2E3-256214FFAA30}" type="presParOf" srcId="{9B77BF03-5360-459F-92D5-90C0F72F6872}" destId="{3A42EC93-696E-4D28-96E4-DA8C8E9230F7}" srcOrd="3" destOrd="0" presId="urn:microsoft.com/office/officeart/2005/8/layout/process1"/>
    <dgm:cxn modelId="{16747692-59A6-4B55-BF27-58BDFBBFCEC9}" type="presParOf" srcId="{3A42EC93-696E-4D28-96E4-DA8C8E9230F7}" destId="{D8399C55-A73A-4113-AAF7-B27831E8F316}" srcOrd="0" destOrd="0" presId="urn:microsoft.com/office/officeart/2005/8/layout/process1"/>
    <dgm:cxn modelId="{7BAB61AF-3F05-432C-AAA8-4FE1C34BF76D}" type="presParOf" srcId="{9B77BF03-5360-459F-92D5-90C0F72F6872}" destId="{6D4B8EF5-462A-46A1-9800-1CBE99634512}" srcOrd="4" destOrd="0" presId="urn:microsoft.com/office/officeart/2005/8/layout/process1"/>
    <dgm:cxn modelId="{56E29C8E-05DA-4D24-9C68-A0471E603D39}" type="presParOf" srcId="{9B77BF03-5360-459F-92D5-90C0F72F6872}" destId="{8B10C05E-2BE4-4CBE-A74C-A9B4B7A5FA30}" srcOrd="5" destOrd="0" presId="urn:microsoft.com/office/officeart/2005/8/layout/process1"/>
    <dgm:cxn modelId="{B4C4C5EA-2CD4-46A5-9F1D-84B03374F742}" type="presParOf" srcId="{8B10C05E-2BE4-4CBE-A74C-A9B4B7A5FA30}" destId="{87B7A872-6057-4BAF-92AE-2A537F5489ED}" srcOrd="0" destOrd="0" presId="urn:microsoft.com/office/officeart/2005/8/layout/process1"/>
    <dgm:cxn modelId="{C52B47A1-DDA6-4BAB-9280-2A1220A2646B}" type="presParOf" srcId="{9B77BF03-5360-459F-92D5-90C0F72F6872}" destId="{2C97AB3A-6F02-479F-A45A-B6E5B5620EC0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997F289-6E69-4ADD-83E3-ED0D01D26F7F}" type="doc">
      <dgm:prSet loTypeId="urn:microsoft.com/office/officeart/2005/8/layout/chevron1" loCatId="process" qsTypeId="urn:microsoft.com/office/officeart/2005/8/quickstyle/simple1#14" qsCatId="simple" csTypeId="urn:microsoft.com/office/officeart/2005/8/colors/accent0_2#7" csCatId="mainScheme" phldr="1"/>
      <dgm:spPr/>
    </dgm:pt>
    <dgm:pt modelId="{7346196D-D762-401F-A9DA-5F4AA3D1542F}">
      <dgm:prSet phldrT="[Text]"/>
      <dgm:spPr/>
      <dgm:t>
        <a:bodyPr/>
        <a:lstStyle/>
        <a:p>
          <a:pPr>
            <a:buNone/>
          </a:pPr>
          <a:r>
            <a:rPr lang="en-US"/>
            <a:t>Choice</a:t>
          </a:r>
        </a:p>
      </dgm:t>
    </dgm:pt>
    <dgm:pt modelId="{AC0877AE-71FB-42C4-82EB-5F15D353EE8A}" type="parTrans" cxnId="{AA123A1E-F78B-4BCE-9605-0FD4042AB5DF}">
      <dgm:prSet/>
      <dgm:spPr/>
      <dgm:t>
        <a:bodyPr/>
        <a:lstStyle/>
        <a:p>
          <a:endParaRPr lang="en-US"/>
        </a:p>
      </dgm:t>
    </dgm:pt>
    <dgm:pt modelId="{7E368284-53E0-4367-90DE-766ED9F80CAE}" type="sibTrans" cxnId="{AA123A1E-F78B-4BCE-9605-0FD4042AB5DF}">
      <dgm:prSet/>
      <dgm:spPr/>
      <dgm:t>
        <a:bodyPr/>
        <a:lstStyle/>
        <a:p>
          <a:endParaRPr lang="en-US"/>
        </a:p>
      </dgm:t>
    </dgm:pt>
    <dgm:pt modelId="{DD838DC5-0DE8-400C-8BFE-7BFD0154CDEC}">
      <dgm:prSet phldrT="[Text]"/>
      <dgm:spPr/>
      <dgm:t>
        <a:bodyPr/>
        <a:lstStyle/>
        <a:p>
          <a:pPr>
            <a:buNone/>
          </a:pPr>
          <a:r>
            <a:rPr lang="en-US"/>
            <a:t>Confidence</a:t>
          </a:r>
        </a:p>
      </dgm:t>
    </dgm:pt>
    <dgm:pt modelId="{E370FE1E-2C55-47C8-BCFD-D1B5B76FF3E5}" type="parTrans" cxnId="{FA98D48F-5161-4558-A91B-4E373D7E0C19}">
      <dgm:prSet/>
      <dgm:spPr/>
      <dgm:t>
        <a:bodyPr/>
        <a:lstStyle/>
        <a:p>
          <a:endParaRPr lang="en-US"/>
        </a:p>
      </dgm:t>
    </dgm:pt>
    <dgm:pt modelId="{550C740D-C3D1-46A3-AAB0-F734E7FFAFA4}" type="sibTrans" cxnId="{FA98D48F-5161-4558-A91B-4E373D7E0C19}">
      <dgm:prSet/>
      <dgm:spPr/>
      <dgm:t>
        <a:bodyPr/>
        <a:lstStyle/>
        <a:p>
          <a:endParaRPr lang="en-US"/>
        </a:p>
      </dgm:t>
    </dgm:pt>
    <dgm:pt modelId="{80DED9DC-D11A-4AAB-8830-24934E0B7CB7}">
      <dgm:prSet phldrT="[Text]"/>
      <dgm:spPr/>
      <dgm:t>
        <a:bodyPr/>
        <a:lstStyle/>
        <a:p>
          <a:pPr>
            <a:buNone/>
          </a:pPr>
          <a:r>
            <a:rPr lang="en-US"/>
            <a:t>Function</a:t>
          </a:r>
        </a:p>
      </dgm:t>
    </dgm:pt>
    <dgm:pt modelId="{E65F4093-3FB0-4B13-A86A-636F4B923C2C}" type="parTrans" cxnId="{78DE16D4-2D26-4374-8AB7-0347C34E8274}">
      <dgm:prSet/>
      <dgm:spPr/>
      <dgm:t>
        <a:bodyPr/>
        <a:lstStyle/>
        <a:p>
          <a:endParaRPr lang="en-US"/>
        </a:p>
      </dgm:t>
    </dgm:pt>
    <dgm:pt modelId="{432DFCF0-6492-46AF-BD12-844600ACD0B6}" type="sibTrans" cxnId="{78DE16D4-2D26-4374-8AB7-0347C34E8274}">
      <dgm:prSet/>
      <dgm:spPr/>
      <dgm:t>
        <a:bodyPr/>
        <a:lstStyle/>
        <a:p>
          <a:endParaRPr lang="en-US"/>
        </a:p>
      </dgm:t>
    </dgm:pt>
    <dgm:pt modelId="{AD9072EB-D0FC-4FDF-8BA4-F3E256C50BC7}">
      <dgm:prSet phldrT="[Text]"/>
      <dgm:spPr/>
      <dgm:t>
        <a:bodyPr/>
        <a:lstStyle/>
        <a:p>
          <a:pPr>
            <a:buNone/>
          </a:pPr>
          <a:r>
            <a:rPr lang="en-US"/>
            <a:t>Participation</a:t>
          </a:r>
        </a:p>
      </dgm:t>
    </dgm:pt>
    <dgm:pt modelId="{7B1B1ECB-4EF1-4D12-B74F-8B99F190F58B}" type="parTrans" cxnId="{05C13841-488D-423C-8297-2F4FF7C2B0F1}">
      <dgm:prSet/>
      <dgm:spPr/>
      <dgm:t>
        <a:bodyPr/>
        <a:lstStyle/>
        <a:p>
          <a:endParaRPr lang="en-US"/>
        </a:p>
      </dgm:t>
    </dgm:pt>
    <dgm:pt modelId="{B2E5F08A-B4DC-40E3-AF89-28C23C598B9D}" type="sibTrans" cxnId="{05C13841-488D-423C-8297-2F4FF7C2B0F1}">
      <dgm:prSet/>
      <dgm:spPr/>
      <dgm:t>
        <a:bodyPr/>
        <a:lstStyle/>
        <a:p>
          <a:endParaRPr lang="en-US"/>
        </a:p>
      </dgm:t>
    </dgm:pt>
    <dgm:pt modelId="{ABA49C1D-AF19-4C77-B8A9-3D61D0F000E0}">
      <dgm:prSet phldrT="[Text]"/>
      <dgm:spPr/>
      <dgm:t>
        <a:bodyPr/>
        <a:lstStyle/>
        <a:p>
          <a:pPr>
            <a:buNone/>
          </a:pPr>
          <a:r>
            <a:rPr lang="en-US"/>
            <a:t>Quality of life</a:t>
          </a:r>
        </a:p>
      </dgm:t>
    </dgm:pt>
    <dgm:pt modelId="{AFB1CB5D-BDFC-4456-B85F-296B70A7DA5D}" type="parTrans" cxnId="{2B24F4E5-4949-451C-8819-C78BDAC8D1BD}">
      <dgm:prSet/>
      <dgm:spPr/>
      <dgm:t>
        <a:bodyPr/>
        <a:lstStyle/>
        <a:p>
          <a:endParaRPr lang="en-US"/>
        </a:p>
      </dgm:t>
    </dgm:pt>
    <dgm:pt modelId="{B53DFC1B-F850-44DD-BF9C-73D6388F7582}" type="sibTrans" cxnId="{2B24F4E5-4949-451C-8819-C78BDAC8D1BD}">
      <dgm:prSet/>
      <dgm:spPr/>
      <dgm:t>
        <a:bodyPr/>
        <a:lstStyle/>
        <a:p>
          <a:endParaRPr lang="en-US"/>
        </a:p>
      </dgm:t>
    </dgm:pt>
    <dgm:pt modelId="{DCA25928-EF4A-4CEF-BBF0-B04B733460F5}" type="pres">
      <dgm:prSet presAssocID="{8997F289-6E69-4ADD-83E3-ED0D01D26F7F}" presName="Name0" presStyleCnt="0">
        <dgm:presLayoutVars>
          <dgm:dir/>
          <dgm:animLvl val="lvl"/>
          <dgm:resizeHandles val="exact"/>
        </dgm:presLayoutVars>
      </dgm:prSet>
      <dgm:spPr/>
    </dgm:pt>
    <dgm:pt modelId="{6143C1EB-7849-411C-A297-B975E99BC28F}" type="pres">
      <dgm:prSet presAssocID="{7346196D-D762-401F-A9DA-5F4AA3D1542F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1C216CA4-F3F6-49D7-8213-A3B482F209E2}" type="pres">
      <dgm:prSet presAssocID="{7E368284-53E0-4367-90DE-766ED9F80CAE}" presName="parTxOnlySpace" presStyleCnt="0"/>
      <dgm:spPr/>
    </dgm:pt>
    <dgm:pt modelId="{368D1547-2A91-49BB-B960-F3BD829C698F}" type="pres">
      <dgm:prSet presAssocID="{DD838DC5-0DE8-400C-8BFE-7BFD0154CDEC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C15639BA-2D01-4E48-997E-9E73637D7B42}" type="pres">
      <dgm:prSet presAssocID="{550C740D-C3D1-46A3-AAB0-F734E7FFAFA4}" presName="parTxOnlySpace" presStyleCnt="0"/>
      <dgm:spPr/>
    </dgm:pt>
    <dgm:pt modelId="{0DCC7C29-B895-4DF6-8DBF-F51F53596149}" type="pres">
      <dgm:prSet presAssocID="{80DED9DC-D11A-4AAB-8830-24934E0B7CB7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060404E2-4E02-475E-8085-2AA722ED7A67}" type="pres">
      <dgm:prSet presAssocID="{432DFCF0-6492-46AF-BD12-844600ACD0B6}" presName="parTxOnlySpace" presStyleCnt="0"/>
      <dgm:spPr/>
    </dgm:pt>
    <dgm:pt modelId="{FF3EEB31-4502-4DD5-A987-A0B23C81BE13}" type="pres">
      <dgm:prSet presAssocID="{AD9072EB-D0FC-4FDF-8BA4-F3E256C50BC7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F307D16E-3A1F-4B73-BE0C-791AC2B21CF8}" type="pres">
      <dgm:prSet presAssocID="{B2E5F08A-B4DC-40E3-AF89-28C23C598B9D}" presName="parTxOnlySpace" presStyleCnt="0"/>
      <dgm:spPr/>
    </dgm:pt>
    <dgm:pt modelId="{7873A7D5-0899-422B-BEAE-094DED102C4C}" type="pres">
      <dgm:prSet presAssocID="{ABA49C1D-AF19-4C77-B8A9-3D61D0F000E0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A4CFEB04-E091-442C-8718-928E51153B46}" type="presOf" srcId="{8997F289-6E69-4ADD-83E3-ED0D01D26F7F}" destId="{DCA25928-EF4A-4CEF-BBF0-B04B733460F5}" srcOrd="0" destOrd="0" presId="urn:microsoft.com/office/officeart/2005/8/layout/chevron1"/>
    <dgm:cxn modelId="{AA123A1E-F78B-4BCE-9605-0FD4042AB5DF}" srcId="{8997F289-6E69-4ADD-83E3-ED0D01D26F7F}" destId="{7346196D-D762-401F-A9DA-5F4AA3D1542F}" srcOrd="0" destOrd="0" parTransId="{AC0877AE-71FB-42C4-82EB-5F15D353EE8A}" sibTransId="{7E368284-53E0-4367-90DE-766ED9F80CAE}"/>
    <dgm:cxn modelId="{DF51EE1E-B8A1-486B-AA33-68EABC192551}" type="presOf" srcId="{80DED9DC-D11A-4AAB-8830-24934E0B7CB7}" destId="{0DCC7C29-B895-4DF6-8DBF-F51F53596149}" srcOrd="0" destOrd="0" presId="urn:microsoft.com/office/officeart/2005/8/layout/chevron1"/>
    <dgm:cxn modelId="{DF44A62E-2C75-4D4F-B1BD-B494029C4236}" type="presOf" srcId="{ABA49C1D-AF19-4C77-B8A9-3D61D0F000E0}" destId="{7873A7D5-0899-422B-BEAE-094DED102C4C}" srcOrd="0" destOrd="0" presId="urn:microsoft.com/office/officeart/2005/8/layout/chevron1"/>
    <dgm:cxn modelId="{05C13841-488D-423C-8297-2F4FF7C2B0F1}" srcId="{8997F289-6E69-4ADD-83E3-ED0D01D26F7F}" destId="{AD9072EB-D0FC-4FDF-8BA4-F3E256C50BC7}" srcOrd="3" destOrd="0" parTransId="{7B1B1ECB-4EF1-4D12-B74F-8B99F190F58B}" sibTransId="{B2E5F08A-B4DC-40E3-AF89-28C23C598B9D}"/>
    <dgm:cxn modelId="{FA98D48F-5161-4558-A91B-4E373D7E0C19}" srcId="{8997F289-6E69-4ADD-83E3-ED0D01D26F7F}" destId="{DD838DC5-0DE8-400C-8BFE-7BFD0154CDEC}" srcOrd="1" destOrd="0" parTransId="{E370FE1E-2C55-47C8-BCFD-D1B5B76FF3E5}" sibTransId="{550C740D-C3D1-46A3-AAB0-F734E7FFAFA4}"/>
    <dgm:cxn modelId="{58A0409A-F5AA-4690-BB9C-C2067C572983}" type="presOf" srcId="{7346196D-D762-401F-A9DA-5F4AA3D1542F}" destId="{6143C1EB-7849-411C-A297-B975E99BC28F}" srcOrd="0" destOrd="0" presId="urn:microsoft.com/office/officeart/2005/8/layout/chevron1"/>
    <dgm:cxn modelId="{A51DBCCB-C25F-495F-B893-D1B09B24A6F5}" type="presOf" srcId="{AD9072EB-D0FC-4FDF-8BA4-F3E256C50BC7}" destId="{FF3EEB31-4502-4DD5-A987-A0B23C81BE13}" srcOrd="0" destOrd="0" presId="urn:microsoft.com/office/officeart/2005/8/layout/chevron1"/>
    <dgm:cxn modelId="{78DE16D4-2D26-4374-8AB7-0347C34E8274}" srcId="{8997F289-6E69-4ADD-83E3-ED0D01D26F7F}" destId="{80DED9DC-D11A-4AAB-8830-24934E0B7CB7}" srcOrd="2" destOrd="0" parTransId="{E65F4093-3FB0-4B13-A86A-636F4B923C2C}" sibTransId="{432DFCF0-6492-46AF-BD12-844600ACD0B6}"/>
    <dgm:cxn modelId="{2B24F4E5-4949-451C-8819-C78BDAC8D1BD}" srcId="{8997F289-6E69-4ADD-83E3-ED0D01D26F7F}" destId="{ABA49C1D-AF19-4C77-B8A9-3D61D0F000E0}" srcOrd="4" destOrd="0" parTransId="{AFB1CB5D-BDFC-4456-B85F-296B70A7DA5D}" sibTransId="{B53DFC1B-F850-44DD-BF9C-73D6388F7582}"/>
    <dgm:cxn modelId="{3B0C2BF0-BD11-4513-A230-7F8D520C2513}" type="presOf" srcId="{DD838DC5-0DE8-400C-8BFE-7BFD0154CDEC}" destId="{368D1547-2A91-49BB-B960-F3BD829C698F}" srcOrd="0" destOrd="0" presId="urn:microsoft.com/office/officeart/2005/8/layout/chevron1"/>
    <dgm:cxn modelId="{F458E9B0-0420-49B0-8A3B-0CF476D4D6D8}" type="presParOf" srcId="{DCA25928-EF4A-4CEF-BBF0-B04B733460F5}" destId="{6143C1EB-7849-411C-A297-B975E99BC28F}" srcOrd="0" destOrd="0" presId="urn:microsoft.com/office/officeart/2005/8/layout/chevron1"/>
    <dgm:cxn modelId="{49F5BF5E-7687-4A0E-A9D1-660B6EA27D03}" type="presParOf" srcId="{DCA25928-EF4A-4CEF-BBF0-B04B733460F5}" destId="{1C216CA4-F3F6-49D7-8213-A3B482F209E2}" srcOrd="1" destOrd="0" presId="urn:microsoft.com/office/officeart/2005/8/layout/chevron1"/>
    <dgm:cxn modelId="{15AC2B41-EE10-49C3-A3DF-9A01C3BB1E72}" type="presParOf" srcId="{DCA25928-EF4A-4CEF-BBF0-B04B733460F5}" destId="{368D1547-2A91-49BB-B960-F3BD829C698F}" srcOrd="2" destOrd="0" presId="urn:microsoft.com/office/officeart/2005/8/layout/chevron1"/>
    <dgm:cxn modelId="{D5EF769A-0A28-4103-8521-B28231024177}" type="presParOf" srcId="{DCA25928-EF4A-4CEF-BBF0-B04B733460F5}" destId="{C15639BA-2D01-4E48-997E-9E73637D7B42}" srcOrd="3" destOrd="0" presId="urn:microsoft.com/office/officeart/2005/8/layout/chevron1"/>
    <dgm:cxn modelId="{E353D669-362A-4CBA-BCC4-E791C8FD202A}" type="presParOf" srcId="{DCA25928-EF4A-4CEF-BBF0-B04B733460F5}" destId="{0DCC7C29-B895-4DF6-8DBF-F51F53596149}" srcOrd="4" destOrd="0" presId="urn:microsoft.com/office/officeart/2005/8/layout/chevron1"/>
    <dgm:cxn modelId="{E5DD238D-D3E3-439B-B337-18186ECD05AD}" type="presParOf" srcId="{DCA25928-EF4A-4CEF-BBF0-B04B733460F5}" destId="{060404E2-4E02-475E-8085-2AA722ED7A67}" srcOrd="5" destOrd="0" presId="urn:microsoft.com/office/officeart/2005/8/layout/chevron1"/>
    <dgm:cxn modelId="{C2AFD2EF-9901-4424-993C-86B3F2C1B304}" type="presParOf" srcId="{DCA25928-EF4A-4CEF-BBF0-B04B733460F5}" destId="{FF3EEB31-4502-4DD5-A987-A0B23C81BE13}" srcOrd="6" destOrd="0" presId="urn:microsoft.com/office/officeart/2005/8/layout/chevron1"/>
    <dgm:cxn modelId="{C693DC59-336E-4A12-8A2E-079A3AD50CB8}" type="presParOf" srcId="{DCA25928-EF4A-4CEF-BBF0-B04B733460F5}" destId="{F307D16E-3A1F-4B73-BE0C-791AC2B21CF8}" srcOrd="7" destOrd="0" presId="urn:microsoft.com/office/officeart/2005/8/layout/chevron1"/>
    <dgm:cxn modelId="{4110383A-D43A-4630-BA3D-DD1206159A5B}" type="presParOf" srcId="{DCA25928-EF4A-4CEF-BBF0-B04B733460F5}" destId="{7873A7D5-0899-422B-BEAE-094DED102C4C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BEB6E-0955-4ACF-A418-B358353B12E0}">
      <dsp:nvSpPr>
        <dsp:cNvPr id="0" name=""/>
        <dsp:cNvSpPr/>
      </dsp:nvSpPr>
      <dsp:spPr>
        <a:xfrm>
          <a:off x="0" y="694736"/>
          <a:ext cx="2153307" cy="2153302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INDEPENDENCE</a:t>
          </a:r>
          <a:br>
            <a:rPr lang="en-US" sz="1600" kern="1200"/>
          </a:br>
          <a:r>
            <a:rPr lang="en-US" sz="1600" kern="1200"/>
            <a:t>Ability to do as much as possible</a:t>
          </a:r>
        </a:p>
      </dsp:txBody>
      <dsp:txXfrm>
        <a:off x="315345" y="1010080"/>
        <a:ext cx="1522617" cy="1522614"/>
      </dsp:txXfrm>
    </dsp:sp>
    <dsp:sp modelId="{9EB4B9F7-29AA-4F64-ADCD-C3E6CFBB7B6D}">
      <dsp:nvSpPr>
        <dsp:cNvPr id="0" name=""/>
        <dsp:cNvSpPr/>
      </dsp:nvSpPr>
      <dsp:spPr>
        <a:xfrm>
          <a:off x="1107264" y="2130869"/>
          <a:ext cx="2153307" cy="2153302"/>
        </a:xfrm>
        <a:prstGeom prst="ellipse">
          <a:avLst/>
        </a:prstGeom>
        <a:gradFill rotWithShape="0">
          <a:gsLst>
            <a:gs pos="0">
              <a:schemeClr val="accent3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FUNCTION</a:t>
          </a:r>
          <a:br>
            <a:rPr lang="en-US" sz="1600" kern="1200"/>
          </a:br>
          <a:r>
            <a:rPr lang="en-US" sz="1600" kern="1200"/>
            <a:t>Maintaining everyday capabilities</a:t>
          </a:r>
        </a:p>
      </dsp:txBody>
      <dsp:txXfrm>
        <a:off x="1422609" y="2446213"/>
        <a:ext cx="1522617" cy="1522614"/>
      </dsp:txXfrm>
    </dsp:sp>
    <dsp:sp modelId="{4E43079F-2B5B-4A20-800D-6CD9C30E0FB3}">
      <dsp:nvSpPr>
        <dsp:cNvPr id="0" name=""/>
        <dsp:cNvSpPr/>
      </dsp:nvSpPr>
      <dsp:spPr>
        <a:xfrm>
          <a:off x="2215187" y="694736"/>
          <a:ext cx="2153307" cy="2153302"/>
        </a:xfrm>
        <a:prstGeom prst="ellipse">
          <a:avLst/>
        </a:prstGeom>
        <a:gradFill rotWithShape="0">
          <a:gsLst>
            <a:gs pos="0">
              <a:schemeClr val="accent4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DIGNITY</a:t>
          </a:r>
          <a:br>
            <a:rPr lang="en-US" sz="1600" kern="1200"/>
          </a:br>
          <a:r>
            <a:rPr lang="en-US" sz="1600" kern="1200"/>
            <a:t>Being valued and respected</a:t>
          </a:r>
        </a:p>
      </dsp:txBody>
      <dsp:txXfrm>
        <a:off x="2530532" y="1010080"/>
        <a:ext cx="1522617" cy="1522614"/>
      </dsp:txXfrm>
    </dsp:sp>
    <dsp:sp modelId="{8497C644-43B9-473A-88AD-FE881549827D}">
      <dsp:nvSpPr>
        <dsp:cNvPr id="0" name=""/>
        <dsp:cNvSpPr/>
      </dsp:nvSpPr>
      <dsp:spPr>
        <a:xfrm>
          <a:off x="3322452" y="2130869"/>
          <a:ext cx="2153307" cy="2153302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CHOICE</a:t>
          </a:r>
          <a:br>
            <a:rPr lang="en-US" sz="1600" kern="1200"/>
          </a:br>
          <a:r>
            <a:rPr lang="en-US" sz="1600" kern="1200"/>
            <a:t>Having meaningful control</a:t>
          </a:r>
        </a:p>
      </dsp:txBody>
      <dsp:txXfrm>
        <a:off x="3637797" y="2446213"/>
        <a:ext cx="1522617" cy="1522614"/>
      </dsp:txXfrm>
    </dsp:sp>
    <dsp:sp modelId="{0DDB2D76-7EE5-4277-AB49-156DA2DD4D07}">
      <dsp:nvSpPr>
        <dsp:cNvPr id="0" name=""/>
        <dsp:cNvSpPr/>
      </dsp:nvSpPr>
      <dsp:spPr>
        <a:xfrm>
          <a:off x="4429716" y="694736"/>
          <a:ext cx="2153307" cy="2153302"/>
        </a:xfrm>
        <a:prstGeom prst="ellipse">
          <a:avLst/>
        </a:prstGeom>
        <a:gradFill rotWithShape="0">
          <a:gsLst>
            <a:gs pos="0">
              <a:schemeClr val="accent6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PARTICIPATION</a:t>
          </a:r>
          <a:br>
            <a:rPr lang="en-US" sz="1600" kern="1200"/>
          </a:br>
          <a:r>
            <a:rPr lang="en-US" sz="1600" kern="1200"/>
            <a:t>Remaining connected and involved</a:t>
          </a:r>
        </a:p>
      </dsp:txBody>
      <dsp:txXfrm>
        <a:off x="4745061" y="1010080"/>
        <a:ext cx="1522617" cy="15226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525A6-8504-4B89-988E-6CC6546A9D2E}">
      <dsp:nvSpPr>
        <dsp:cNvPr id="0" name=""/>
        <dsp:cNvSpPr/>
      </dsp:nvSpPr>
      <dsp:spPr>
        <a:xfrm>
          <a:off x="9963" y="0"/>
          <a:ext cx="2978070" cy="8517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Dependency-focused Care</a:t>
          </a:r>
          <a:endParaRPr lang="en-US" sz="2200" kern="1200"/>
        </a:p>
      </dsp:txBody>
      <dsp:txXfrm>
        <a:off x="34910" y="24947"/>
        <a:ext cx="2928176" cy="801875"/>
      </dsp:txXfrm>
    </dsp:sp>
    <dsp:sp modelId="{35C48ABA-82B3-4077-BFD6-D6C16BB64C06}">
      <dsp:nvSpPr>
        <dsp:cNvPr id="0" name=""/>
        <dsp:cNvSpPr/>
      </dsp:nvSpPr>
      <dsp:spPr>
        <a:xfrm>
          <a:off x="3285840" y="56603"/>
          <a:ext cx="631350" cy="7385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285840" y="204315"/>
        <a:ext cx="441945" cy="443137"/>
      </dsp:txXfrm>
    </dsp:sp>
    <dsp:sp modelId="{0904E2CE-E6E1-47C4-80E1-A58DEA679DD8}">
      <dsp:nvSpPr>
        <dsp:cNvPr id="0" name=""/>
        <dsp:cNvSpPr/>
      </dsp:nvSpPr>
      <dsp:spPr>
        <a:xfrm>
          <a:off x="4179261" y="0"/>
          <a:ext cx="2978070" cy="8517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Person-</a:t>
          </a:r>
          <a:r>
            <a:rPr lang="en-US" sz="2200" b="1" kern="1200" err="1"/>
            <a:t>centred</a:t>
          </a:r>
          <a:r>
            <a:rPr lang="en-US" sz="2200" b="1" kern="1200"/>
            <a:t> Support</a:t>
          </a:r>
          <a:endParaRPr lang="en-US" sz="2200" kern="1200"/>
        </a:p>
      </dsp:txBody>
      <dsp:txXfrm>
        <a:off x="4204208" y="24947"/>
        <a:ext cx="2928176" cy="801875"/>
      </dsp:txXfrm>
    </dsp:sp>
    <dsp:sp modelId="{6B7BC827-54D5-4573-9E02-774213C2C054}">
      <dsp:nvSpPr>
        <dsp:cNvPr id="0" name=""/>
        <dsp:cNvSpPr/>
      </dsp:nvSpPr>
      <dsp:spPr>
        <a:xfrm>
          <a:off x="7455139" y="56603"/>
          <a:ext cx="631350" cy="7385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455139" y="204315"/>
        <a:ext cx="441945" cy="443137"/>
      </dsp:txXfrm>
    </dsp:sp>
    <dsp:sp modelId="{44FDD4FB-E1B2-43C5-86C8-7DFFD875635C}">
      <dsp:nvSpPr>
        <dsp:cNvPr id="0" name=""/>
        <dsp:cNvSpPr/>
      </dsp:nvSpPr>
      <dsp:spPr>
        <a:xfrm>
          <a:off x="8348560" y="0"/>
          <a:ext cx="2978070" cy="8517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Empowered Ageing</a:t>
          </a:r>
          <a:endParaRPr lang="en-US" sz="2200" kern="1200"/>
        </a:p>
      </dsp:txBody>
      <dsp:txXfrm>
        <a:off x="8373507" y="24947"/>
        <a:ext cx="2928176" cy="801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20C6C-E322-44F8-B987-D6A3EE6D6827}">
      <dsp:nvSpPr>
        <dsp:cNvPr id="0" name=""/>
        <dsp:cNvSpPr/>
      </dsp:nvSpPr>
      <dsp:spPr>
        <a:xfrm>
          <a:off x="2147528" y="0"/>
          <a:ext cx="5353665" cy="535366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5E7EF6-4F67-47C6-B00E-D4E3AF09B992}">
      <dsp:nvSpPr>
        <dsp:cNvPr id="0" name=""/>
        <dsp:cNvSpPr/>
      </dsp:nvSpPr>
      <dsp:spPr>
        <a:xfrm>
          <a:off x="2495516" y="347988"/>
          <a:ext cx="2141466" cy="214146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PHYSICAL</a:t>
          </a:r>
          <a:endParaRPr lang="en-US" sz="20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Mobility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Nutrition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Medication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Pain management </a:t>
          </a:r>
        </a:p>
      </dsp:txBody>
      <dsp:txXfrm>
        <a:off x="2600054" y="452526"/>
        <a:ext cx="1932390" cy="1932390"/>
      </dsp:txXfrm>
    </dsp:sp>
    <dsp:sp modelId="{774B4FB8-307F-4C8B-9AB0-D7B338DAA5CD}">
      <dsp:nvSpPr>
        <dsp:cNvPr id="0" name=""/>
        <dsp:cNvSpPr/>
      </dsp:nvSpPr>
      <dsp:spPr>
        <a:xfrm>
          <a:off x="5011738" y="347988"/>
          <a:ext cx="2141466" cy="214146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PSYCHOLOGICAL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Mental wellbeing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Confidence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Cognitive support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Coping </a:t>
          </a:r>
        </a:p>
      </dsp:txBody>
      <dsp:txXfrm>
        <a:off x="5116276" y="452526"/>
        <a:ext cx="1932390" cy="1932390"/>
      </dsp:txXfrm>
    </dsp:sp>
    <dsp:sp modelId="{2E55B2AA-BE19-43CE-B8B2-9DBEA43B7A76}">
      <dsp:nvSpPr>
        <dsp:cNvPr id="0" name=""/>
        <dsp:cNvSpPr/>
      </dsp:nvSpPr>
      <dsp:spPr>
        <a:xfrm>
          <a:off x="2495516" y="2864210"/>
          <a:ext cx="2141466" cy="214146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SOCIAL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Relationships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Community participation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Meaningful activity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Belonging </a:t>
          </a:r>
        </a:p>
      </dsp:txBody>
      <dsp:txXfrm>
        <a:off x="2600054" y="2968748"/>
        <a:ext cx="1932390" cy="1932390"/>
      </dsp:txXfrm>
    </dsp:sp>
    <dsp:sp modelId="{56604EF8-E765-4A85-AD34-11E3F48642BF}">
      <dsp:nvSpPr>
        <dsp:cNvPr id="0" name=""/>
        <dsp:cNvSpPr/>
      </dsp:nvSpPr>
      <dsp:spPr>
        <a:xfrm>
          <a:off x="5011738" y="2864210"/>
          <a:ext cx="2141466" cy="214146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PRACTICAL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Housing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Transport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Finances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Daily living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Digital access</a:t>
          </a:r>
          <a:endParaRPr lang="en-US" sz="1400" kern="1200"/>
        </a:p>
      </dsp:txBody>
      <dsp:txXfrm>
        <a:off x="5116276" y="2968748"/>
        <a:ext cx="1932390" cy="19323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F4FBAF-FA3C-4B2E-AC26-DA2DDC173E15}">
      <dsp:nvSpPr>
        <dsp:cNvPr id="0" name=""/>
        <dsp:cNvSpPr/>
      </dsp:nvSpPr>
      <dsp:spPr>
        <a:xfrm>
          <a:off x="0" y="0"/>
          <a:ext cx="5844695" cy="1145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INTRINSIC CAPACITY</a:t>
          </a:r>
          <a:br>
            <a:rPr lang="en-US" sz="2000" kern="1200"/>
          </a:br>
          <a:r>
            <a:rPr lang="en-US" sz="2000" kern="1200"/>
            <a:t>Physical + cognitive + psychological abilities (Bevilacqua </a:t>
          </a:r>
          <a:r>
            <a:rPr lang="en-US" sz="2000" b="0" i="1" u="none" kern="1200"/>
            <a:t>et al.</a:t>
          </a:r>
          <a:r>
            <a:rPr lang="en-US" sz="2000" kern="1200"/>
            <a:t>, 2022)</a:t>
          </a:r>
        </a:p>
      </dsp:txBody>
      <dsp:txXfrm>
        <a:off x="33542" y="33542"/>
        <a:ext cx="4512144" cy="1078134"/>
      </dsp:txXfrm>
    </dsp:sp>
    <dsp:sp modelId="{D6845AFF-96E8-4246-8150-A403457E6517}">
      <dsp:nvSpPr>
        <dsp:cNvPr id="0" name=""/>
        <dsp:cNvSpPr/>
      </dsp:nvSpPr>
      <dsp:spPr>
        <a:xfrm>
          <a:off x="489493" y="1353439"/>
          <a:ext cx="5844695" cy="1145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SUPPORTIVE ENVIRONMENT</a:t>
          </a:r>
          <a:br>
            <a:rPr lang="en-US" sz="2000" kern="1200"/>
          </a:br>
          <a:r>
            <a:rPr lang="en-US" sz="2000" kern="1200"/>
            <a:t>Home + community + relationships + accessible services (</a:t>
          </a:r>
          <a:r>
            <a:rPr lang="en-US" sz="2000" kern="1200" err="1"/>
            <a:t>Regenmortel</a:t>
          </a:r>
          <a:r>
            <a:rPr lang="en-US" sz="2000" kern="1200"/>
            <a:t> and Witte, 2023)</a:t>
          </a:r>
        </a:p>
      </dsp:txBody>
      <dsp:txXfrm>
        <a:off x="523035" y="1386981"/>
        <a:ext cx="4543726" cy="1078134"/>
      </dsp:txXfrm>
    </dsp:sp>
    <dsp:sp modelId="{12462497-3C3D-41DA-927E-15B07AC21B53}">
      <dsp:nvSpPr>
        <dsp:cNvPr id="0" name=""/>
        <dsp:cNvSpPr/>
      </dsp:nvSpPr>
      <dsp:spPr>
        <a:xfrm>
          <a:off x="971680" y="2706879"/>
          <a:ext cx="5844695" cy="1145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FUNCTIONAL ABILITY</a:t>
          </a:r>
          <a:br>
            <a:rPr lang="en-US" sz="2000" b="1" kern="1200"/>
          </a:br>
          <a:r>
            <a:rPr lang="en-US" sz="2000" b="1" kern="1200"/>
            <a:t>What the person is actually able to do </a:t>
          </a:r>
          <a:r>
            <a:rPr lang="en-US" sz="2000" kern="1200"/>
            <a:t>(</a:t>
          </a:r>
          <a:r>
            <a:rPr lang="en-US" sz="2000" i="0" kern="1200"/>
            <a:t>Wang </a:t>
          </a:r>
          <a:r>
            <a:rPr lang="en-US" sz="2000" b="0" i="0" u="none" kern="1200"/>
            <a:t>et al.</a:t>
          </a:r>
          <a:r>
            <a:rPr lang="en-US" sz="2000" i="0" kern="1200"/>
            <a:t>, 2026;  </a:t>
          </a:r>
          <a:r>
            <a:rPr lang="en-US" sz="2000" kern="1200" err="1"/>
            <a:t>Vettriselvan</a:t>
          </a:r>
          <a:r>
            <a:rPr lang="en-US" sz="2000" kern="1200"/>
            <a:t> </a:t>
          </a:r>
          <a:r>
            <a:rPr lang="en-US" sz="2000" b="0" i="1" u="none" kern="1200"/>
            <a:t>et al.</a:t>
          </a:r>
          <a:r>
            <a:rPr lang="en-US" sz="2000" kern="1200"/>
            <a:t>, 2026)</a:t>
          </a:r>
          <a:endParaRPr lang="en-US" sz="2000" b="1" i="0" kern="1200"/>
        </a:p>
      </dsp:txBody>
      <dsp:txXfrm>
        <a:off x="1005222" y="2740421"/>
        <a:ext cx="4551031" cy="1078134"/>
      </dsp:txXfrm>
    </dsp:sp>
    <dsp:sp modelId="{FE612C81-8C8F-4980-BAA1-5F55FE871FC1}">
      <dsp:nvSpPr>
        <dsp:cNvPr id="0" name=""/>
        <dsp:cNvSpPr/>
      </dsp:nvSpPr>
      <dsp:spPr>
        <a:xfrm>
          <a:off x="1461173" y="4060319"/>
          <a:ext cx="5844695" cy="1145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INDEPENDENCE AND PARTICIPATION </a:t>
          </a:r>
          <a:r>
            <a:rPr lang="en-US" sz="2000" kern="1200"/>
            <a:t>(Taylor </a:t>
          </a:r>
          <a:r>
            <a:rPr lang="en-US" sz="2000" b="0" i="1" u="none" kern="1200"/>
            <a:t>et al.</a:t>
          </a:r>
          <a:r>
            <a:rPr lang="en-US" sz="2000" kern="1200"/>
            <a:t>, 2025)</a:t>
          </a:r>
          <a:endParaRPr lang="en-US" sz="2000" b="1" kern="1200"/>
        </a:p>
      </dsp:txBody>
      <dsp:txXfrm>
        <a:off x="1494715" y="4093861"/>
        <a:ext cx="4543726" cy="1078134"/>
      </dsp:txXfrm>
    </dsp:sp>
    <dsp:sp modelId="{38C50244-89B5-4963-93BD-212C759EF6E0}">
      <dsp:nvSpPr>
        <dsp:cNvPr id="0" name=""/>
        <dsp:cNvSpPr/>
      </dsp:nvSpPr>
      <dsp:spPr>
        <a:xfrm>
          <a:off x="5100303" y="877133"/>
          <a:ext cx="744391" cy="744391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267791" y="877133"/>
        <a:ext cx="409415" cy="560154"/>
      </dsp:txXfrm>
    </dsp:sp>
    <dsp:sp modelId="{72C94964-D529-4A51-9EB9-F357C717F1B8}">
      <dsp:nvSpPr>
        <dsp:cNvPr id="0" name=""/>
        <dsp:cNvSpPr/>
      </dsp:nvSpPr>
      <dsp:spPr>
        <a:xfrm>
          <a:off x="5589796" y="2230573"/>
          <a:ext cx="744391" cy="744391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757284" y="2230573"/>
        <a:ext cx="409415" cy="560154"/>
      </dsp:txXfrm>
    </dsp:sp>
    <dsp:sp modelId="{49A11A7D-3001-42ED-A47E-120F3D3B5E74}">
      <dsp:nvSpPr>
        <dsp:cNvPr id="0" name=""/>
        <dsp:cNvSpPr/>
      </dsp:nvSpPr>
      <dsp:spPr>
        <a:xfrm>
          <a:off x="6071983" y="3584012"/>
          <a:ext cx="744391" cy="744391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239471" y="3584012"/>
        <a:ext cx="409415" cy="5601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23992-CB91-4D5B-ABC3-B6988AFDB574}">
      <dsp:nvSpPr>
        <dsp:cNvPr id="0" name=""/>
        <dsp:cNvSpPr/>
      </dsp:nvSpPr>
      <dsp:spPr>
        <a:xfrm>
          <a:off x="1654788" y="420199"/>
          <a:ext cx="3875231" cy="2002695"/>
        </a:xfrm>
        <a:prstGeom prst="rect">
          <a:avLst/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4828D-2B2C-48A3-8B6B-EFFD43F96399}">
      <dsp:nvSpPr>
        <dsp:cNvPr id="0" name=""/>
        <dsp:cNvSpPr/>
      </dsp:nvSpPr>
      <dsp:spPr>
        <a:xfrm>
          <a:off x="1770599" y="654417"/>
          <a:ext cx="1799532" cy="171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Challenges passive views of later life</a:t>
          </a:r>
        </a:p>
      </dsp:txBody>
      <dsp:txXfrm>
        <a:off x="1770599" y="654417"/>
        <a:ext cx="1799532" cy="1713281"/>
      </dsp:txXfrm>
    </dsp:sp>
    <dsp:sp modelId="{5E264DEE-26A2-49B1-B8A5-4799FE15F599}">
      <dsp:nvSpPr>
        <dsp:cNvPr id="0" name=""/>
        <dsp:cNvSpPr/>
      </dsp:nvSpPr>
      <dsp:spPr>
        <a:xfrm>
          <a:off x="3610220" y="654417"/>
          <a:ext cx="1799532" cy="171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Can imply that “more activity = better ageing”; preferences, health and culture differ.</a:t>
          </a:r>
        </a:p>
      </dsp:txBody>
      <dsp:txXfrm>
        <a:off x="3610220" y="654417"/>
        <a:ext cx="1799532" cy="1713281"/>
      </dsp:txXfrm>
    </dsp:sp>
    <dsp:sp modelId="{DD7EAC2A-C5C4-4DFF-81FE-87C95B9D1794}">
      <dsp:nvSpPr>
        <dsp:cNvPr id="0" name=""/>
        <dsp:cNvSpPr/>
      </dsp:nvSpPr>
      <dsp:spPr>
        <a:xfrm>
          <a:off x="1253902" y="19416"/>
          <a:ext cx="757229" cy="757229"/>
        </a:xfrm>
        <a:prstGeom prst="plus">
          <a:avLst>
            <a:gd name="adj" fmla="val 3281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5E20A-CD7A-4B22-9E8E-419F85E2E5DA}">
      <dsp:nvSpPr>
        <dsp:cNvPr id="0" name=""/>
        <dsp:cNvSpPr/>
      </dsp:nvSpPr>
      <dsp:spPr>
        <a:xfrm>
          <a:off x="4995504" y="291734"/>
          <a:ext cx="712686" cy="2442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C11D7-588E-486D-A60A-BE66DFEB806C}">
      <dsp:nvSpPr>
        <dsp:cNvPr id="0" name=""/>
        <dsp:cNvSpPr/>
      </dsp:nvSpPr>
      <dsp:spPr>
        <a:xfrm>
          <a:off x="3592403" y="658080"/>
          <a:ext cx="445" cy="1636349"/>
        </a:xfrm>
        <a:prstGeom prst="line">
          <a:avLst/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23992-CB91-4D5B-ABC3-B6988AFDB574}">
      <dsp:nvSpPr>
        <dsp:cNvPr id="0" name=""/>
        <dsp:cNvSpPr/>
      </dsp:nvSpPr>
      <dsp:spPr>
        <a:xfrm>
          <a:off x="1796195" y="439616"/>
          <a:ext cx="3875231" cy="2002695"/>
        </a:xfrm>
        <a:prstGeom prst="rect">
          <a:avLst/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4828D-2B2C-48A3-8B6B-EFFD43F96399}">
      <dsp:nvSpPr>
        <dsp:cNvPr id="0" name=""/>
        <dsp:cNvSpPr/>
      </dsp:nvSpPr>
      <dsp:spPr>
        <a:xfrm>
          <a:off x="1770599" y="654417"/>
          <a:ext cx="1799532" cy="171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Protects identity, familiarity and personal choice</a:t>
          </a:r>
        </a:p>
      </dsp:txBody>
      <dsp:txXfrm>
        <a:off x="1770599" y="654417"/>
        <a:ext cx="1799532" cy="1713281"/>
      </dsp:txXfrm>
    </dsp:sp>
    <dsp:sp modelId="{5E264DEE-26A2-49B1-B8A5-4799FE15F599}">
      <dsp:nvSpPr>
        <dsp:cNvPr id="0" name=""/>
        <dsp:cNvSpPr/>
      </dsp:nvSpPr>
      <dsp:spPr>
        <a:xfrm>
          <a:off x="3610220" y="654417"/>
          <a:ext cx="1799532" cy="171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Major health or social changes may make previous routines difficult to maintain.</a:t>
          </a:r>
        </a:p>
      </dsp:txBody>
      <dsp:txXfrm>
        <a:off x="3610220" y="654417"/>
        <a:ext cx="1799532" cy="1713281"/>
      </dsp:txXfrm>
    </dsp:sp>
    <dsp:sp modelId="{DD7EAC2A-C5C4-4DFF-81FE-87C95B9D1794}">
      <dsp:nvSpPr>
        <dsp:cNvPr id="0" name=""/>
        <dsp:cNvSpPr/>
      </dsp:nvSpPr>
      <dsp:spPr>
        <a:xfrm>
          <a:off x="1253902" y="19416"/>
          <a:ext cx="757229" cy="757229"/>
        </a:xfrm>
        <a:prstGeom prst="plus">
          <a:avLst>
            <a:gd name="adj" fmla="val 3281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5E20A-CD7A-4B22-9E8E-419F85E2E5DA}">
      <dsp:nvSpPr>
        <dsp:cNvPr id="0" name=""/>
        <dsp:cNvSpPr/>
      </dsp:nvSpPr>
      <dsp:spPr>
        <a:xfrm>
          <a:off x="4995504" y="291734"/>
          <a:ext cx="712686" cy="2442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C11D7-588E-486D-A60A-BE66DFEB806C}">
      <dsp:nvSpPr>
        <dsp:cNvPr id="0" name=""/>
        <dsp:cNvSpPr/>
      </dsp:nvSpPr>
      <dsp:spPr>
        <a:xfrm>
          <a:off x="3592403" y="658080"/>
          <a:ext cx="445" cy="1636349"/>
        </a:xfrm>
        <a:prstGeom prst="line">
          <a:avLst/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5B914-234F-41D9-972C-8A96C169510C}">
      <dsp:nvSpPr>
        <dsp:cNvPr id="0" name=""/>
        <dsp:cNvSpPr/>
      </dsp:nvSpPr>
      <dsp:spPr>
        <a:xfrm>
          <a:off x="992" y="194138"/>
          <a:ext cx="3869531" cy="23217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1 | EQUALITY ACT 2010</a:t>
          </a:r>
          <a:endParaRPr lang="en-US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/>
            <a:t>Equality &amp; non-discrimination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/>
            <a:t>Protects people from unlawful discrimination in services and public functions, including on the basis of age and disability.</a:t>
          </a:r>
        </a:p>
      </dsp:txBody>
      <dsp:txXfrm>
        <a:off x="992" y="194138"/>
        <a:ext cx="3869531" cy="2321718"/>
      </dsp:txXfrm>
    </dsp:sp>
    <dsp:sp modelId="{37840746-5868-46D4-8880-22D58A3CE326}">
      <dsp:nvSpPr>
        <dsp:cNvPr id="0" name=""/>
        <dsp:cNvSpPr/>
      </dsp:nvSpPr>
      <dsp:spPr>
        <a:xfrm>
          <a:off x="4257476" y="194138"/>
          <a:ext cx="3869531" cy="23217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2 | CARE ACT 2014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/>
            <a:t>Wellbeing &amp; involvement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/>
            <a:t>Promotes wellbeing, prevention, assessment and involvement in decisions about care and support.</a:t>
          </a:r>
        </a:p>
      </dsp:txBody>
      <dsp:txXfrm>
        <a:off x="4257476" y="194138"/>
        <a:ext cx="3869531" cy="2321718"/>
      </dsp:txXfrm>
    </dsp:sp>
    <dsp:sp modelId="{1D97438E-3062-4DC9-B505-44CFC511E94F}">
      <dsp:nvSpPr>
        <dsp:cNvPr id="0" name=""/>
        <dsp:cNvSpPr/>
      </dsp:nvSpPr>
      <dsp:spPr>
        <a:xfrm>
          <a:off x="992" y="2902810"/>
          <a:ext cx="3869531" cy="23217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3 | NHS LONG TERM PLAN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 err="1"/>
            <a:t>Personalised</a:t>
          </a:r>
          <a:r>
            <a:rPr lang="en-US" sz="1900" b="1" kern="1200"/>
            <a:t> care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/>
            <a:t>Promotes prevention, </a:t>
          </a:r>
          <a:r>
            <a:rPr lang="en-US" sz="1900" kern="1200" err="1"/>
            <a:t>personalised</a:t>
          </a:r>
          <a:r>
            <a:rPr lang="en-US" sz="1900" kern="1200"/>
            <a:t> care and supporting people to age well.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/>
            <a:t>(NHS England, 2019)</a:t>
          </a:r>
        </a:p>
      </dsp:txBody>
      <dsp:txXfrm>
        <a:off x="992" y="2902810"/>
        <a:ext cx="3869531" cy="2321718"/>
      </dsp:txXfrm>
    </dsp:sp>
    <dsp:sp modelId="{09507867-8757-4FC8-AEED-50977114D968}">
      <dsp:nvSpPr>
        <dsp:cNvPr id="0" name=""/>
        <dsp:cNvSpPr/>
      </dsp:nvSpPr>
      <dsp:spPr>
        <a:xfrm>
          <a:off x="4257476" y="2902810"/>
          <a:ext cx="3869531" cy="23217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4 | CQC REGULATION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/>
            <a:t>Quality &amp; accountability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/>
            <a:t>Regulation and assessment consider people's experiences, outcomes, safety, effectiveness and person-</a:t>
          </a:r>
          <a:r>
            <a:rPr lang="en-US" sz="1900" kern="1200" err="1"/>
            <a:t>centred</a:t>
          </a:r>
          <a:r>
            <a:rPr lang="en-US" sz="1900" kern="1200"/>
            <a:t> care.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/>
            <a:t>Care Quality Commission (2026) </a:t>
          </a:r>
        </a:p>
      </dsp:txBody>
      <dsp:txXfrm>
        <a:off x="4257476" y="2902810"/>
        <a:ext cx="3869531" cy="23217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4B0DC2-8C26-413B-A552-D5437A817340}">
      <dsp:nvSpPr>
        <dsp:cNvPr id="0" name=""/>
        <dsp:cNvSpPr/>
      </dsp:nvSpPr>
      <dsp:spPr>
        <a:xfrm>
          <a:off x="1598640" y="706734"/>
          <a:ext cx="33732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328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758106" y="750614"/>
        <a:ext cx="18396" cy="3679"/>
      </dsp:txXfrm>
    </dsp:sp>
    <dsp:sp modelId="{5691A95C-3462-4672-9381-5BC6CEDFE1D3}">
      <dsp:nvSpPr>
        <dsp:cNvPr id="0" name=""/>
        <dsp:cNvSpPr/>
      </dsp:nvSpPr>
      <dsp:spPr>
        <a:xfrm>
          <a:off x="749" y="272546"/>
          <a:ext cx="1599691" cy="9598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Policy</a:t>
          </a:r>
        </a:p>
      </dsp:txBody>
      <dsp:txXfrm>
        <a:off x="749" y="272546"/>
        <a:ext cx="1599691" cy="959814"/>
      </dsp:txXfrm>
    </dsp:sp>
    <dsp:sp modelId="{4D99BF2E-23DE-499A-A91F-06CD13B0F317}">
      <dsp:nvSpPr>
        <dsp:cNvPr id="0" name=""/>
        <dsp:cNvSpPr/>
      </dsp:nvSpPr>
      <dsp:spPr>
        <a:xfrm>
          <a:off x="800594" y="1230561"/>
          <a:ext cx="1967620" cy="337328"/>
        </a:xfrm>
        <a:custGeom>
          <a:avLst/>
          <a:gdLst/>
          <a:ahLst/>
          <a:cxnLst/>
          <a:rect l="0" t="0" r="0" b="0"/>
          <a:pathLst>
            <a:path>
              <a:moveTo>
                <a:pt x="1967620" y="0"/>
              </a:moveTo>
              <a:lnTo>
                <a:pt x="1967620" y="185764"/>
              </a:lnTo>
              <a:lnTo>
                <a:pt x="0" y="185764"/>
              </a:lnTo>
              <a:lnTo>
                <a:pt x="0" y="337328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734361" y="1397386"/>
        <a:ext cx="100086" cy="3679"/>
      </dsp:txXfrm>
    </dsp:sp>
    <dsp:sp modelId="{BA75470F-0B65-4B5F-B505-DBDEDC704E50}">
      <dsp:nvSpPr>
        <dsp:cNvPr id="0" name=""/>
        <dsp:cNvSpPr/>
      </dsp:nvSpPr>
      <dsp:spPr>
        <a:xfrm>
          <a:off x="1968369" y="272546"/>
          <a:ext cx="1599691" cy="9598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Service Delivery</a:t>
          </a:r>
        </a:p>
      </dsp:txBody>
      <dsp:txXfrm>
        <a:off x="1968369" y="272546"/>
        <a:ext cx="1599691" cy="959814"/>
      </dsp:txXfrm>
    </dsp:sp>
    <dsp:sp modelId="{710D866E-7858-42E5-B6F3-6CEE0773E8AD}">
      <dsp:nvSpPr>
        <dsp:cNvPr id="0" name=""/>
        <dsp:cNvSpPr/>
      </dsp:nvSpPr>
      <dsp:spPr>
        <a:xfrm>
          <a:off x="749" y="1600290"/>
          <a:ext cx="1599691" cy="9598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Lived Experience</a:t>
          </a:r>
        </a:p>
      </dsp:txBody>
      <dsp:txXfrm>
        <a:off x="749" y="1600290"/>
        <a:ext cx="1599691" cy="95981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40B7F-4574-4EEC-8959-5AFCB81D47A8}">
      <dsp:nvSpPr>
        <dsp:cNvPr id="0" name=""/>
        <dsp:cNvSpPr/>
      </dsp:nvSpPr>
      <dsp:spPr>
        <a:xfrm>
          <a:off x="516034" y="1359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PREVENTION </a:t>
          </a:r>
          <a:endParaRPr lang="en-US" sz="20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Healthy ageing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Falls prevention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Screening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Self-management</a:t>
          </a:r>
        </a:p>
      </dsp:txBody>
      <dsp:txXfrm>
        <a:off x="559743" y="45068"/>
        <a:ext cx="3001631" cy="1404900"/>
      </dsp:txXfrm>
    </dsp:sp>
    <dsp:sp modelId="{8242081D-9935-4523-BD15-CB09A9CAE6C2}">
      <dsp:nvSpPr>
        <dsp:cNvPr id="0" name=""/>
        <dsp:cNvSpPr/>
      </dsp:nvSpPr>
      <dsp:spPr>
        <a:xfrm>
          <a:off x="3823957" y="439106"/>
          <a:ext cx="527285" cy="61682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823957" y="562471"/>
        <a:ext cx="369100" cy="370095"/>
      </dsp:txXfrm>
    </dsp:sp>
    <dsp:sp modelId="{18E84AFA-6AD4-4444-8BCC-A8E40FEF74CC}">
      <dsp:nvSpPr>
        <dsp:cNvPr id="0" name=""/>
        <dsp:cNvSpPr/>
      </dsp:nvSpPr>
      <dsp:spPr>
        <a:xfrm>
          <a:off x="4599963" y="1359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COMMUNITY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Social prescribing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Day services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Community groups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Voluntary </a:t>
          </a:r>
          <a:r>
            <a:rPr lang="en-US" sz="1600" kern="1200" err="1"/>
            <a:t>organisations</a:t>
          </a:r>
          <a:endParaRPr lang="en-US" sz="1600" kern="1200"/>
        </a:p>
      </dsp:txBody>
      <dsp:txXfrm>
        <a:off x="4643672" y="45068"/>
        <a:ext cx="3001631" cy="1404900"/>
      </dsp:txXfrm>
    </dsp:sp>
    <dsp:sp modelId="{E53EC7A7-12CB-46EF-86D5-5AEE3A4D97F7}">
      <dsp:nvSpPr>
        <dsp:cNvPr id="0" name=""/>
        <dsp:cNvSpPr/>
      </dsp:nvSpPr>
      <dsp:spPr>
        <a:xfrm>
          <a:off x="7907886" y="439106"/>
          <a:ext cx="527285" cy="61682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907886" y="562471"/>
        <a:ext cx="369100" cy="370095"/>
      </dsp:txXfrm>
    </dsp:sp>
    <dsp:sp modelId="{7844291C-52D7-475B-AC4F-CD12C3BEBEC8}">
      <dsp:nvSpPr>
        <dsp:cNvPr id="0" name=""/>
        <dsp:cNvSpPr/>
      </dsp:nvSpPr>
      <dsp:spPr>
        <a:xfrm>
          <a:off x="8683892" y="1359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AT HOME</a:t>
          </a:r>
          <a:endParaRPr lang="en-US" sz="20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Domiciliary care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err="1"/>
            <a:t>Reablement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Occupational therapy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Telecare</a:t>
          </a:r>
        </a:p>
      </dsp:txBody>
      <dsp:txXfrm>
        <a:off x="8727601" y="45068"/>
        <a:ext cx="3001631" cy="1404900"/>
      </dsp:txXfrm>
    </dsp:sp>
    <dsp:sp modelId="{302ECF94-E807-45A4-B3C1-4592D5EE7368}">
      <dsp:nvSpPr>
        <dsp:cNvPr id="0" name=""/>
        <dsp:cNvSpPr/>
      </dsp:nvSpPr>
      <dsp:spPr>
        <a:xfrm rot="5400000">
          <a:off x="9964774" y="1667782"/>
          <a:ext cx="527285" cy="61682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 rot="-5400000">
        <a:off x="10043370" y="1712552"/>
        <a:ext cx="370095" cy="369100"/>
      </dsp:txXfrm>
    </dsp:sp>
    <dsp:sp modelId="{8C97F6C0-F5B2-4094-86A4-1FF2344634BA}">
      <dsp:nvSpPr>
        <dsp:cNvPr id="0" name=""/>
        <dsp:cNvSpPr/>
      </dsp:nvSpPr>
      <dsp:spPr>
        <a:xfrm>
          <a:off x="8683892" y="2488557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RESIDENTIAL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Care homes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Nursing homes</a:t>
          </a:r>
        </a:p>
      </dsp:txBody>
      <dsp:txXfrm>
        <a:off x="8727601" y="2532266"/>
        <a:ext cx="3001631" cy="1404900"/>
      </dsp:txXfrm>
    </dsp:sp>
    <dsp:sp modelId="{F8C4D9B7-D33A-449D-A8AA-943B27B98C13}">
      <dsp:nvSpPr>
        <dsp:cNvPr id="0" name=""/>
        <dsp:cNvSpPr/>
      </dsp:nvSpPr>
      <dsp:spPr>
        <a:xfrm rot="10800000">
          <a:off x="7937733" y="2926304"/>
          <a:ext cx="527285" cy="61682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 rot="10800000">
        <a:off x="8095918" y="3049669"/>
        <a:ext cx="369100" cy="370095"/>
      </dsp:txXfrm>
    </dsp:sp>
    <dsp:sp modelId="{B20ACE91-4F31-4E50-9DC4-849E163354EC}">
      <dsp:nvSpPr>
        <dsp:cNvPr id="0" name=""/>
        <dsp:cNvSpPr/>
      </dsp:nvSpPr>
      <dsp:spPr>
        <a:xfrm>
          <a:off x="4599963" y="2488557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SPECIALIST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Community nursing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Multidisciplinary teams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Hospital rehabilitation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/>
            <a:t>End-of-life care</a:t>
          </a:r>
        </a:p>
      </dsp:txBody>
      <dsp:txXfrm>
        <a:off x="4643672" y="2532266"/>
        <a:ext cx="3001631" cy="14049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B989F-5BDD-47AE-AC2F-DEF7E04606A4}">
      <dsp:nvSpPr>
        <dsp:cNvPr id="0" name=""/>
        <dsp:cNvSpPr/>
      </dsp:nvSpPr>
      <dsp:spPr>
        <a:xfrm>
          <a:off x="9832" y="0"/>
          <a:ext cx="5877567" cy="123973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Potential strength: A range of services can support people to remain in familiar environments and maintain independence.</a:t>
          </a:r>
          <a:endParaRPr lang="en-US" sz="2100" kern="1200"/>
        </a:p>
      </dsp:txBody>
      <dsp:txXfrm>
        <a:off x="629698" y="0"/>
        <a:ext cx="4637836" cy="1239731"/>
      </dsp:txXfrm>
    </dsp:sp>
    <dsp:sp modelId="{5FBA4AA3-6879-4335-9C2D-93BCD7F01359}">
      <dsp:nvSpPr>
        <dsp:cNvPr id="0" name=""/>
        <dsp:cNvSpPr/>
      </dsp:nvSpPr>
      <dsp:spPr>
        <a:xfrm>
          <a:off x="5299643" y="0"/>
          <a:ext cx="5877567" cy="123973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Potential limitation: Multiple services can become fragmented when assessment, communication and responsibility are poorly coordinated.</a:t>
          </a:r>
          <a:endParaRPr lang="en-US" sz="2100" kern="1200"/>
        </a:p>
      </dsp:txBody>
      <dsp:txXfrm>
        <a:off x="5919509" y="0"/>
        <a:ext cx="4637836" cy="123973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76D6A-0285-42EE-81BC-F579C38014C2}">
      <dsp:nvSpPr>
        <dsp:cNvPr id="0" name=""/>
        <dsp:cNvSpPr/>
      </dsp:nvSpPr>
      <dsp:spPr>
        <a:xfrm>
          <a:off x="2040087" y="1863"/>
          <a:ext cx="4047825" cy="69332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Maintain ability</a:t>
          </a:r>
          <a:endParaRPr lang="en-US" sz="1800" kern="1200"/>
        </a:p>
      </dsp:txBody>
      <dsp:txXfrm>
        <a:off x="2060394" y="22170"/>
        <a:ext cx="4007211" cy="652711"/>
      </dsp:txXfrm>
    </dsp:sp>
    <dsp:sp modelId="{7DA8D253-6667-49EC-B3F5-6466036CF942}">
      <dsp:nvSpPr>
        <dsp:cNvPr id="0" name=""/>
        <dsp:cNvSpPr/>
      </dsp:nvSpPr>
      <dsp:spPr>
        <a:xfrm rot="5400000">
          <a:off x="3934001" y="712522"/>
          <a:ext cx="259996" cy="311996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970401" y="738522"/>
        <a:ext cx="187198" cy="181997"/>
      </dsp:txXfrm>
    </dsp:sp>
    <dsp:sp modelId="{C85A72C5-9CBA-4926-961C-96049C1D76F1}">
      <dsp:nvSpPr>
        <dsp:cNvPr id="0" name=""/>
        <dsp:cNvSpPr/>
      </dsp:nvSpPr>
      <dsp:spPr>
        <a:xfrm>
          <a:off x="2040087" y="1041851"/>
          <a:ext cx="4047825" cy="69332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Reduce avoidable dependency</a:t>
          </a:r>
          <a:endParaRPr lang="en-US" sz="1800" kern="1200"/>
        </a:p>
      </dsp:txBody>
      <dsp:txXfrm>
        <a:off x="2060394" y="1062158"/>
        <a:ext cx="4007211" cy="652711"/>
      </dsp:txXfrm>
    </dsp:sp>
    <dsp:sp modelId="{DFECB15C-CAE8-4E98-AD65-CD42A7375BEA}">
      <dsp:nvSpPr>
        <dsp:cNvPr id="0" name=""/>
        <dsp:cNvSpPr/>
      </dsp:nvSpPr>
      <dsp:spPr>
        <a:xfrm rot="5400000">
          <a:off x="3934001" y="1752509"/>
          <a:ext cx="259996" cy="311996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970401" y="1778509"/>
        <a:ext cx="187198" cy="181997"/>
      </dsp:txXfrm>
    </dsp:sp>
    <dsp:sp modelId="{3D10704C-DF02-401E-BD91-F38680C40B63}">
      <dsp:nvSpPr>
        <dsp:cNvPr id="0" name=""/>
        <dsp:cNvSpPr/>
      </dsp:nvSpPr>
      <dsp:spPr>
        <a:xfrm>
          <a:off x="2040087" y="2081839"/>
          <a:ext cx="4047825" cy="69332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Preserve choice</a:t>
          </a:r>
          <a:endParaRPr lang="en-US" sz="1800" kern="1200"/>
        </a:p>
      </dsp:txBody>
      <dsp:txXfrm>
        <a:off x="2060394" y="2102146"/>
        <a:ext cx="4007211" cy="652711"/>
      </dsp:txXfrm>
    </dsp:sp>
    <dsp:sp modelId="{11E7ECF0-E4C7-4481-84A3-73679246930B}">
      <dsp:nvSpPr>
        <dsp:cNvPr id="0" name=""/>
        <dsp:cNvSpPr/>
      </dsp:nvSpPr>
      <dsp:spPr>
        <a:xfrm rot="5400000">
          <a:off x="3934001" y="2792497"/>
          <a:ext cx="259996" cy="311996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970401" y="2818497"/>
        <a:ext cx="187198" cy="181997"/>
      </dsp:txXfrm>
    </dsp:sp>
    <dsp:sp modelId="{69D82A14-7C70-496B-BA9B-5330EA81B375}">
      <dsp:nvSpPr>
        <dsp:cNvPr id="0" name=""/>
        <dsp:cNvSpPr/>
      </dsp:nvSpPr>
      <dsp:spPr>
        <a:xfrm>
          <a:off x="2040087" y="3121827"/>
          <a:ext cx="4047825" cy="69332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Support participation</a:t>
          </a:r>
          <a:endParaRPr lang="en-US" sz="1800" kern="1200"/>
        </a:p>
      </dsp:txBody>
      <dsp:txXfrm>
        <a:off x="2060394" y="3142134"/>
        <a:ext cx="4007211" cy="65271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0C47B-8D6E-4E03-945C-EFA84F78916F}">
      <dsp:nvSpPr>
        <dsp:cNvPr id="0" name=""/>
        <dsp:cNvSpPr/>
      </dsp:nvSpPr>
      <dsp:spPr>
        <a:xfrm>
          <a:off x="3500" y="716592"/>
          <a:ext cx="1530566" cy="91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Protection</a:t>
          </a:r>
          <a:endParaRPr lang="en-US" sz="1800" kern="1200"/>
        </a:p>
      </dsp:txBody>
      <dsp:txXfrm>
        <a:off x="30397" y="743489"/>
        <a:ext cx="1476772" cy="864545"/>
      </dsp:txXfrm>
    </dsp:sp>
    <dsp:sp modelId="{60123974-38BD-45AF-ADD4-CB067012D357}">
      <dsp:nvSpPr>
        <dsp:cNvPr id="0" name=""/>
        <dsp:cNvSpPr/>
      </dsp:nvSpPr>
      <dsp:spPr>
        <a:xfrm>
          <a:off x="1687123" y="985971"/>
          <a:ext cx="324480" cy="37958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687123" y="1061887"/>
        <a:ext cx="227136" cy="227748"/>
      </dsp:txXfrm>
    </dsp:sp>
    <dsp:sp modelId="{147379D8-EFD5-4485-8109-8508AB8EA54A}">
      <dsp:nvSpPr>
        <dsp:cNvPr id="0" name=""/>
        <dsp:cNvSpPr/>
      </dsp:nvSpPr>
      <dsp:spPr>
        <a:xfrm>
          <a:off x="2146293" y="716592"/>
          <a:ext cx="1530566" cy="91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Over-assistance</a:t>
          </a:r>
          <a:endParaRPr lang="en-US" sz="1800" kern="1200"/>
        </a:p>
      </dsp:txBody>
      <dsp:txXfrm>
        <a:off x="2173190" y="743489"/>
        <a:ext cx="1476772" cy="864545"/>
      </dsp:txXfrm>
    </dsp:sp>
    <dsp:sp modelId="{7402751C-9E0E-404A-9DDF-64CD59EDCAFD}">
      <dsp:nvSpPr>
        <dsp:cNvPr id="0" name=""/>
        <dsp:cNvSpPr/>
      </dsp:nvSpPr>
      <dsp:spPr>
        <a:xfrm>
          <a:off x="3829916" y="985971"/>
          <a:ext cx="324480" cy="37958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829916" y="1061887"/>
        <a:ext cx="227136" cy="227748"/>
      </dsp:txXfrm>
    </dsp:sp>
    <dsp:sp modelId="{DF0336E0-78D7-457C-93CE-14D26C445625}">
      <dsp:nvSpPr>
        <dsp:cNvPr id="0" name=""/>
        <dsp:cNvSpPr/>
      </dsp:nvSpPr>
      <dsp:spPr>
        <a:xfrm>
          <a:off x="4289086" y="716592"/>
          <a:ext cx="1530566" cy="91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Reduced activity</a:t>
          </a:r>
          <a:endParaRPr lang="en-US" sz="1800" kern="1200"/>
        </a:p>
      </dsp:txBody>
      <dsp:txXfrm>
        <a:off x="4315983" y="743489"/>
        <a:ext cx="1476772" cy="864545"/>
      </dsp:txXfrm>
    </dsp:sp>
    <dsp:sp modelId="{F0E1691A-0E51-421B-9A46-D806538E74CB}">
      <dsp:nvSpPr>
        <dsp:cNvPr id="0" name=""/>
        <dsp:cNvSpPr/>
      </dsp:nvSpPr>
      <dsp:spPr>
        <a:xfrm>
          <a:off x="5972709" y="985971"/>
          <a:ext cx="324480" cy="37958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972709" y="1061887"/>
        <a:ext cx="227136" cy="227748"/>
      </dsp:txXfrm>
    </dsp:sp>
    <dsp:sp modelId="{D5345FA5-A0DD-4B26-AECB-58ED40ACBF57}">
      <dsp:nvSpPr>
        <dsp:cNvPr id="0" name=""/>
        <dsp:cNvSpPr/>
      </dsp:nvSpPr>
      <dsp:spPr>
        <a:xfrm>
          <a:off x="6431879" y="716592"/>
          <a:ext cx="1530566" cy="91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Greater dependency</a:t>
          </a:r>
          <a:endParaRPr lang="en-US" sz="1800" kern="1200"/>
        </a:p>
      </dsp:txBody>
      <dsp:txXfrm>
        <a:off x="6458776" y="743489"/>
        <a:ext cx="1476772" cy="86454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8E1B0-348E-4D14-A400-42F7C7DC33D6}">
      <dsp:nvSpPr>
        <dsp:cNvPr id="0" name=""/>
        <dsp:cNvSpPr/>
      </dsp:nvSpPr>
      <dsp:spPr>
        <a:xfrm>
          <a:off x="222774" y="2190"/>
          <a:ext cx="4350823" cy="230657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01 | TELECARE</a:t>
          </a:r>
          <a:endParaRPr lang="en-US" sz="24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/>
            <a:t>Falls alarms • Sensors • Emergency response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/>
            <a:t>Supports:</a:t>
          </a:r>
          <a:br>
            <a:rPr lang="en-US" sz="2000" kern="1200"/>
          </a:br>
          <a:r>
            <a:rPr lang="en-US" sz="2000" kern="1200"/>
            <a:t>Safety + reassurance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kern="1200"/>
            <a:t>(Bueno-Delgado </a:t>
          </a:r>
          <a:r>
            <a:rPr lang="en-US" sz="2000" b="0" i="1" u="none" kern="1200"/>
            <a:t>et al.</a:t>
          </a:r>
          <a:r>
            <a:rPr lang="en-US" sz="2000" kern="1200"/>
            <a:t>, 2024)</a:t>
          </a:r>
        </a:p>
      </dsp:txBody>
      <dsp:txXfrm>
        <a:off x="222774" y="2190"/>
        <a:ext cx="4350823" cy="2306579"/>
      </dsp:txXfrm>
    </dsp:sp>
    <dsp:sp modelId="{EF6016CC-C0AF-4392-810E-EB643EEE3D52}">
      <dsp:nvSpPr>
        <dsp:cNvPr id="0" name=""/>
        <dsp:cNvSpPr/>
      </dsp:nvSpPr>
      <dsp:spPr>
        <a:xfrm>
          <a:off x="4958028" y="2190"/>
          <a:ext cx="4350823" cy="230657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02 | REMOTE MONITORING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/>
            <a:t>Wearables • Health measurements • Virtual consultations</a:t>
          </a:r>
          <a:endParaRPr lang="en-US" sz="19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/>
            <a:t>Supports: </a:t>
          </a:r>
          <a:r>
            <a:rPr lang="en-US" sz="2000" kern="1200"/>
            <a:t>Self-management + monitoring at home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kern="1200"/>
            <a:t>(Al-</a:t>
          </a:r>
          <a:r>
            <a:rPr lang="en-US" sz="2000" kern="1200" err="1"/>
            <a:t>Khafajiy</a:t>
          </a:r>
          <a:r>
            <a:rPr lang="en-US" sz="2000" kern="1200"/>
            <a:t> </a:t>
          </a:r>
          <a:r>
            <a:rPr lang="en-US" sz="2000" b="0" i="1" u="none" kern="1200"/>
            <a:t>et al.</a:t>
          </a:r>
          <a:r>
            <a:rPr lang="en-US" sz="2000" kern="1200"/>
            <a:t>, 2019)</a:t>
          </a:r>
        </a:p>
      </dsp:txBody>
      <dsp:txXfrm>
        <a:off x="4958028" y="2190"/>
        <a:ext cx="4350823" cy="2306579"/>
      </dsp:txXfrm>
    </dsp:sp>
    <dsp:sp modelId="{EA63E648-F63A-4EB6-8A4D-ECE0C83D21D9}">
      <dsp:nvSpPr>
        <dsp:cNvPr id="0" name=""/>
        <dsp:cNvSpPr/>
      </dsp:nvSpPr>
      <dsp:spPr>
        <a:xfrm>
          <a:off x="222774" y="2693199"/>
          <a:ext cx="4350823" cy="230657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03 | DEMENTIA TECHNOLOGY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/>
            <a:t>Medication reminders • Location technology • Memory aids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/>
            <a:t>Supports:</a:t>
          </a:r>
          <a:br>
            <a:rPr lang="en-US" sz="2000" kern="1200"/>
          </a:br>
          <a:r>
            <a:rPr lang="en-US" sz="2000" kern="1200"/>
            <a:t>Safety + routine + independence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kern="1200"/>
            <a:t>(Xu, Xie and Chang, 2024)</a:t>
          </a:r>
        </a:p>
      </dsp:txBody>
      <dsp:txXfrm>
        <a:off x="222774" y="2693199"/>
        <a:ext cx="4350823" cy="2306579"/>
      </dsp:txXfrm>
    </dsp:sp>
    <dsp:sp modelId="{E6174144-8FFD-406B-9710-09AED74E7B1E}">
      <dsp:nvSpPr>
        <dsp:cNvPr id="0" name=""/>
        <dsp:cNvSpPr/>
      </dsp:nvSpPr>
      <dsp:spPr>
        <a:xfrm>
          <a:off x="4958028" y="2693199"/>
          <a:ext cx="4350823" cy="230657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04 | ASSISTIVE TECHNOLOGY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/>
            <a:t>Mobility aids • Smart homes • Assistive robots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/>
            <a:t>Supports:</a:t>
          </a:r>
          <a:br>
            <a:rPr lang="en-US" sz="2000" kern="1200"/>
          </a:br>
          <a:r>
            <a:rPr lang="en-US" sz="2000" kern="1200"/>
            <a:t>Daily living + reduced caregiver burden (</a:t>
          </a:r>
          <a:r>
            <a:rPr lang="en-US" sz="2000" kern="1200" err="1"/>
            <a:t>Luperto</a:t>
          </a:r>
          <a:r>
            <a:rPr lang="en-US" sz="2000" kern="1200"/>
            <a:t> </a:t>
          </a:r>
          <a:r>
            <a:rPr lang="en-US" sz="2000" b="0" i="1" u="none" kern="1200"/>
            <a:t>et al.</a:t>
          </a:r>
          <a:r>
            <a:rPr lang="en-US" sz="2000" kern="1200"/>
            <a:t>, 2023).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2000" kern="1200"/>
        </a:p>
      </dsp:txBody>
      <dsp:txXfrm>
        <a:off x="4958028" y="2693199"/>
        <a:ext cx="4350823" cy="230657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DF10C-9802-40F2-AB69-9545729793E3}">
      <dsp:nvSpPr>
        <dsp:cNvPr id="0" name=""/>
        <dsp:cNvSpPr/>
      </dsp:nvSpPr>
      <dsp:spPr>
        <a:xfrm>
          <a:off x="1772036" y="1859"/>
          <a:ext cx="2624026" cy="72429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POTENTIAL BENEFITS</a:t>
          </a:r>
          <a:endParaRPr lang="en-US" sz="2300" kern="1200"/>
        </a:p>
      </dsp:txBody>
      <dsp:txXfrm>
        <a:off x="1793250" y="23073"/>
        <a:ext cx="2581598" cy="681868"/>
      </dsp:txXfrm>
    </dsp:sp>
    <dsp:sp modelId="{4C34326B-BAA9-4E87-8CF3-79072736134B}">
      <dsp:nvSpPr>
        <dsp:cNvPr id="0" name=""/>
        <dsp:cNvSpPr/>
      </dsp:nvSpPr>
      <dsp:spPr>
        <a:xfrm>
          <a:off x="2034439" y="726156"/>
          <a:ext cx="262402" cy="5432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43222"/>
              </a:lnTo>
              <a:lnTo>
                <a:pt x="262402" y="54322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C2F02E-E778-4CFA-9DE2-EA82CFC41A8B}">
      <dsp:nvSpPr>
        <dsp:cNvPr id="0" name=""/>
        <dsp:cNvSpPr/>
      </dsp:nvSpPr>
      <dsp:spPr>
        <a:xfrm>
          <a:off x="2296841" y="907230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Greater independence</a:t>
          </a:r>
          <a:br>
            <a:rPr lang="en-US" sz="1900" kern="1200"/>
          </a:br>
          <a:r>
            <a:rPr lang="en-US" sz="1900" kern="1200"/>
            <a:t>More control over daily activities</a:t>
          </a:r>
        </a:p>
      </dsp:txBody>
      <dsp:txXfrm>
        <a:off x="2318055" y="928444"/>
        <a:ext cx="4016693" cy="681868"/>
      </dsp:txXfrm>
    </dsp:sp>
    <dsp:sp modelId="{DE41278C-01AC-471B-9C1A-4D4FCD852F5F}">
      <dsp:nvSpPr>
        <dsp:cNvPr id="0" name=""/>
        <dsp:cNvSpPr/>
      </dsp:nvSpPr>
      <dsp:spPr>
        <a:xfrm>
          <a:off x="2034439" y="726156"/>
          <a:ext cx="262402" cy="1448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48593"/>
              </a:lnTo>
              <a:lnTo>
                <a:pt x="262402" y="1448593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4A0B7F-A80E-4830-A7C1-0E8580FA2E9D}">
      <dsp:nvSpPr>
        <dsp:cNvPr id="0" name=""/>
        <dsp:cNvSpPr/>
      </dsp:nvSpPr>
      <dsp:spPr>
        <a:xfrm>
          <a:off x="2296841" y="1812602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Faster access to help</a:t>
          </a:r>
          <a:br>
            <a:rPr lang="en-US" sz="1900" kern="1200"/>
          </a:br>
          <a:r>
            <a:rPr lang="en-US" sz="1900" kern="1200"/>
            <a:t>Earlier response to problems</a:t>
          </a:r>
        </a:p>
      </dsp:txBody>
      <dsp:txXfrm>
        <a:off x="2318055" y="1833816"/>
        <a:ext cx="4016693" cy="681868"/>
      </dsp:txXfrm>
    </dsp:sp>
    <dsp:sp modelId="{E7E2E826-36D8-466F-9780-EFBE5D2EC791}">
      <dsp:nvSpPr>
        <dsp:cNvPr id="0" name=""/>
        <dsp:cNvSpPr/>
      </dsp:nvSpPr>
      <dsp:spPr>
        <a:xfrm>
          <a:off x="2034439" y="726156"/>
          <a:ext cx="262402" cy="23539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53964"/>
              </a:lnTo>
              <a:lnTo>
                <a:pt x="262402" y="2353964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F327EC-761A-482A-A1B5-A6DAB8FDCC58}">
      <dsp:nvSpPr>
        <dsp:cNvPr id="0" name=""/>
        <dsp:cNvSpPr/>
      </dsp:nvSpPr>
      <dsp:spPr>
        <a:xfrm>
          <a:off x="2296841" y="2717973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Remote support</a:t>
          </a:r>
          <a:br>
            <a:rPr lang="en-US" sz="1900" kern="1200"/>
          </a:br>
          <a:r>
            <a:rPr lang="en-US" sz="1900" kern="1200"/>
            <a:t>Care closer to home</a:t>
          </a:r>
        </a:p>
      </dsp:txBody>
      <dsp:txXfrm>
        <a:off x="2318055" y="2739187"/>
        <a:ext cx="4016693" cy="681868"/>
      </dsp:txXfrm>
    </dsp:sp>
    <dsp:sp modelId="{AC6B42FF-0AF7-4C4A-BC27-CAFEC9BE65DE}">
      <dsp:nvSpPr>
        <dsp:cNvPr id="0" name=""/>
        <dsp:cNvSpPr/>
      </dsp:nvSpPr>
      <dsp:spPr>
        <a:xfrm>
          <a:off x="2034439" y="726156"/>
          <a:ext cx="262402" cy="32593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59335"/>
              </a:lnTo>
              <a:lnTo>
                <a:pt x="262402" y="3259335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E2B8A3-90E3-4330-B624-DDBB6CEF8F70}">
      <dsp:nvSpPr>
        <dsp:cNvPr id="0" name=""/>
        <dsp:cNvSpPr/>
      </dsp:nvSpPr>
      <dsp:spPr>
        <a:xfrm>
          <a:off x="2296841" y="3623344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Self-management</a:t>
          </a:r>
          <a:br>
            <a:rPr lang="en-US" sz="1900" kern="1200"/>
          </a:br>
          <a:r>
            <a:rPr lang="en-US" sz="1900" kern="1200"/>
            <a:t>Greater involvement in health decisions</a:t>
          </a:r>
        </a:p>
      </dsp:txBody>
      <dsp:txXfrm>
        <a:off x="2318055" y="3644558"/>
        <a:ext cx="4016693" cy="681868"/>
      </dsp:txXfrm>
    </dsp:sp>
    <dsp:sp modelId="{7642ABE0-EE67-44DE-AA41-EF2EBBD71209}">
      <dsp:nvSpPr>
        <dsp:cNvPr id="0" name=""/>
        <dsp:cNvSpPr/>
      </dsp:nvSpPr>
      <dsp:spPr>
        <a:xfrm>
          <a:off x="2034439" y="726156"/>
          <a:ext cx="262402" cy="4164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64707"/>
              </a:lnTo>
              <a:lnTo>
                <a:pt x="262402" y="4164707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4AEE8B-3EED-4F18-AF04-7A06767E1A07}">
      <dsp:nvSpPr>
        <dsp:cNvPr id="0" name=""/>
        <dsp:cNvSpPr/>
      </dsp:nvSpPr>
      <dsp:spPr>
        <a:xfrm>
          <a:off x="2296841" y="4528715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Reduced caregiver burden</a:t>
          </a:r>
          <a:br>
            <a:rPr lang="en-US" sz="1900" kern="1200"/>
          </a:br>
          <a:r>
            <a:rPr lang="en-US" sz="1900" kern="1200"/>
            <a:t>Support for everyday activities</a:t>
          </a:r>
        </a:p>
      </dsp:txBody>
      <dsp:txXfrm>
        <a:off x="2318055" y="4549929"/>
        <a:ext cx="4016693" cy="68186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DF10C-9802-40F2-AB69-9545729793E3}">
      <dsp:nvSpPr>
        <dsp:cNvPr id="0" name=""/>
        <dsp:cNvSpPr/>
      </dsp:nvSpPr>
      <dsp:spPr>
        <a:xfrm>
          <a:off x="1509918" y="1605"/>
          <a:ext cx="3314574" cy="56357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POTENTIAL RISKS</a:t>
          </a:r>
          <a:endParaRPr lang="en-US" sz="2400" kern="1200"/>
        </a:p>
      </dsp:txBody>
      <dsp:txXfrm>
        <a:off x="1526425" y="18112"/>
        <a:ext cx="3281560" cy="530561"/>
      </dsp:txXfrm>
    </dsp:sp>
    <dsp:sp modelId="{1BB48622-CE28-4644-B86A-D565120CEAA4}">
      <dsp:nvSpPr>
        <dsp:cNvPr id="0" name=""/>
        <dsp:cNvSpPr/>
      </dsp:nvSpPr>
      <dsp:spPr>
        <a:xfrm>
          <a:off x="1841376" y="565180"/>
          <a:ext cx="331457" cy="5625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2570"/>
              </a:lnTo>
              <a:lnTo>
                <a:pt x="331457" y="56257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10EABD-470E-4D0B-B4CF-E814B104695D}">
      <dsp:nvSpPr>
        <dsp:cNvPr id="0" name=""/>
        <dsp:cNvSpPr/>
      </dsp:nvSpPr>
      <dsp:spPr>
        <a:xfrm>
          <a:off x="2172833" y="752704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Digital exclusion</a:t>
          </a:r>
          <a:br>
            <a:rPr lang="en-US" sz="1900" kern="1200"/>
          </a:br>
          <a:r>
            <a:rPr lang="en-US" sz="1900" kern="1200"/>
            <a:t>Not everyone has skills, devices or connectivity</a:t>
          </a:r>
        </a:p>
      </dsp:txBody>
      <dsp:txXfrm>
        <a:off x="2194802" y="774673"/>
        <a:ext cx="4401309" cy="706155"/>
      </dsp:txXfrm>
    </dsp:sp>
    <dsp:sp modelId="{2D255BD7-12E5-4ED8-8C87-8661FDA7E25D}">
      <dsp:nvSpPr>
        <dsp:cNvPr id="0" name=""/>
        <dsp:cNvSpPr/>
      </dsp:nvSpPr>
      <dsp:spPr>
        <a:xfrm>
          <a:off x="1841376" y="565180"/>
          <a:ext cx="331457" cy="15001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0187"/>
              </a:lnTo>
              <a:lnTo>
                <a:pt x="331457" y="1500187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DBFF6D-13BD-4A3F-A313-9F4E9EE56336}">
      <dsp:nvSpPr>
        <dsp:cNvPr id="0" name=""/>
        <dsp:cNvSpPr/>
      </dsp:nvSpPr>
      <dsp:spPr>
        <a:xfrm>
          <a:off x="2172833" y="1690321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Privacy concerns</a:t>
          </a:r>
          <a:br>
            <a:rPr lang="en-US" sz="1900" kern="1200"/>
          </a:br>
          <a:r>
            <a:rPr lang="en-US" sz="1900" kern="1200"/>
            <a:t>Personal data may be collected</a:t>
          </a:r>
        </a:p>
      </dsp:txBody>
      <dsp:txXfrm>
        <a:off x="2194802" y="1712290"/>
        <a:ext cx="4401309" cy="706155"/>
      </dsp:txXfrm>
    </dsp:sp>
    <dsp:sp modelId="{353D35A1-6FC3-4906-ABFA-426EC16182E4}">
      <dsp:nvSpPr>
        <dsp:cNvPr id="0" name=""/>
        <dsp:cNvSpPr/>
      </dsp:nvSpPr>
      <dsp:spPr>
        <a:xfrm>
          <a:off x="1841376" y="565180"/>
          <a:ext cx="331457" cy="24378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7804"/>
              </a:lnTo>
              <a:lnTo>
                <a:pt x="331457" y="243780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9E9DB1-737A-483F-A640-875F81D806C5}">
      <dsp:nvSpPr>
        <dsp:cNvPr id="0" name=""/>
        <dsp:cNvSpPr/>
      </dsp:nvSpPr>
      <dsp:spPr>
        <a:xfrm>
          <a:off x="2172833" y="2627938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-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Surveillance</a:t>
          </a:r>
          <a:br>
            <a:rPr lang="en-US" sz="1900" kern="1200"/>
          </a:br>
          <a:r>
            <a:rPr lang="en-US" sz="1900" kern="1200"/>
            <a:t>Safety monitoring can reduce perceived autonomy</a:t>
          </a:r>
        </a:p>
      </dsp:txBody>
      <dsp:txXfrm>
        <a:off x="2194802" y="2649907"/>
        <a:ext cx="4401309" cy="706155"/>
      </dsp:txXfrm>
    </dsp:sp>
    <dsp:sp modelId="{0BAC1978-DF52-4DD9-96F8-421D16710EB9}">
      <dsp:nvSpPr>
        <dsp:cNvPr id="0" name=""/>
        <dsp:cNvSpPr/>
      </dsp:nvSpPr>
      <dsp:spPr>
        <a:xfrm>
          <a:off x="1841376" y="565180"/>
          <a:ext cx="331457" cy="33754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5421"/>
              </a:lnTo>
              <a:lnTo>
                <a:pt x="331457" y="3375421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6A4A75-E56A-45B3-BD04-80E7C1749244}">
      <dsp:nvSpPr>
        <dsp:cNvPr id="0" name=""/>
        <dsp:cNvSpPr/>
      </dsp:nvSpPr>
      <dsp:spPr>
        <a:xfrm>
          <a:off x="2172833" y="3565555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-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Technical failure</a:t>
          </a:r>
          <a:br>
            <a:rPr lang="en-US" sz="1900" kern="1200"/>
          </a:br>
          <a:r>
            <a:rPr lang="en-US" sz="1900" kern="1200"/>
            <a:t>False alarms or unreliable systems</a:t>
          </a:r>
        </a:p>
      </dsp:txBody>
      <dsp:txXfrm>
        <a:off x="2194802" y="3587524"/>
        <a:ext cx="4401309" cy="706155"/>
      </dsp:txXfrm>
    </dsp:sp>
    <dsp:sp modelId="{F7C5FD24-3107-40B7-AB1E-52547A7AE1FF}">
      <dsp:nvSpPr>
        <dsp:cNvPr id="0" name=""/>
        <dsp:cNvSpPr/>
      </dsp:nvSpPr>
      <dsp:spPr>
        <a:xfrm>
          <a:off x="1841376" y="565180"/>
          <a:ext cx="331457" cy="43130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13039"/>
              </a:lnTo>
              <a:lnTo>
                <a:pt x="331457" y="431303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C9A17F-9055-4F97-A7FA-0A493D19B619}">
      <dsp:nvSpPr>
        <dsp:cNvPr id="0" name=""/>
        <dsp:cNvSpPr/>
      </dsp:nvSpPr>
      <dsp:spPr>
        <a:xfrm>
          <a:off x="2172833" y="4503172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-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Reduced human contact</a:t>
          </a:r>
          <a:br>
            <a:rPr lang="en-US" sz="1900" kern="1200"/>
          </a:br>
          <a:r>
            <a:rPr lang="en-US" sz="1900" kern="1200"/>
            <a:t>Technology cannot replace relationships</a:t>
          </a:r>
        </a:p>
      </dsp:txBody>
      <dsp:txXfrm>
        <a:off x="2194802" y="4525141"/>
        <a:ext cx="4401309" cy="70615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BC196-4115-48F4-9153-26EA652D36D5}">
      <dsp:nvSpPr>
        <dsp:cNvPr id="0" name=""/>
        <dsp:cNvSpPr/>
      </dsp:nvSpPr>
      <dsp:spPr>
        <a:xfrm>
          <a:off x="10721" y="0"/>
          <a:ext cx="2219279" cy="103074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Occupational therapy</a:t>
          </a:r>
          <a:endParaRPr lang="en-US" sz="2200" kern="1200"/>
        </a:p>
      </dsp:txBody>
      <dsp:txXfrm>
        <a:off x="40910" y="30189"/>
        <a:ext cx="2158901" cy="970363"/>
      </dsp:txXfrm>
    </dsp:sp>
    <dsp:sp modelId="{C02C5394-7EF0-4B09-98C4-25AABB509233}">
      <dsp:nvSpPr>
        <dsp:cNvPr id="0" name=""/>
        <dsp:cNvSpPr/>
      </dsp:nvSpPr>
      <dsp:spPr>
        <a:xfrm>
          <a:off x="2451928" y="240179"/>
          <a:ext cx="470487" cy="550381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51928" y="350255"/>
        <a:ext cx="329341" cy="330229"/>
      </dsp:txXfrm>
    </dsp:sp>
    <dsp:sp modelId="{0332A883-7312-462D-9F58-D0EC2D94C7A1}">
      <dsp:nvSpPr>
        <dsp:cNvPr id="0" name=""/>
        <dsp:cNvSpPr/>
      </dsp:nvSpPr>
      <dsp:spPr>
        <a:xfrm>
          <a:off x="3117712" y="0"/>
          <a:ext cx="2219279" cy="103074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err="1"/>
            <a:t>Reablement</a:t>
          </a:r>
          <a:endParaRPr lang="en-US" sz="2200" kern="1200"/>
        </a:p>
      </dsp:txBody>
      <dsp:txXfrm>
        <a:off x="3147901" y="30189"/>
        <a:ext cx="2158901" cy="970363"/>
      </dsp:txXfrm>
    </dsp:sp>
    <dsp:sp modelId="{3A42EC93-696E-4D28-96E4-DA8C8E9230F7}">
      <dsp:nvSpPr>
        <dsp:cNvPr id="0" name=""/>
        <dsp:cNvSpPr/>
      </dsp:nvSpPr>
      <dsp:spPr>
        <a:xfrm>
          <a:off x="5558919" y="240179"/>
          <a:ext cx="470487" cy="550381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558919" y="350255"/>
        <a:ext cx="329341" cy="330229"/>
      </dsp:txXfrm>
    </dsp:sp>
    <dsp:sp modelId="{6D4B8EF5-462A-46A1-9800-1CBE99634512}">
      <dsp:nvSpPr>
        <dsp:cNvPr id="0" name=""/>
        <dsp:cNvSpPr/>
      </dsp:nvSpPr>
      <dsp:spPr>
        <a:xfrm>
          <a:off x="6224702" y="0"/>
          <a:ext cx="2219279" cy="103074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Appropriate telecare</a:t>
          </a:r>
          <a:endParaRPr lang="en-US" sz="2200" kern="1200"/>
        </a:p>
      </dsp:txBody>
      <dsp:txXfrm>
        <a:off x="6254891" y="30189"/>
        <a:ext cx="2158901" cy="970363"/>
      </dsp:txXfrm>
    </dsp:sp>
    <dsp:sp modelId="{8B10C05E-2BE4-4CBE-A74C-A9B4B7A5FA30}">
      <dsp:nvSpPr>
        <dsp:cNvPr id="0" name=""/>
        <dsp:cNvSpPr/>
      </dsp:nvSpPr>
      <dsp:spPr>
        <a:xfrm>
          <a:off x="8665909" y="240179"/>
          <a:ext cx="470487" cy="550381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665909" y="350255"/>
        <a:ext cx="329341" cy="330229"/>
      </dsp:txXfrm>
    </dsp:sp>
    <dsp:sp modelId="{2C97AB3A-6F02-479F-A45A-B6E5B5620EC0}">
      <dsp:nvSpPr>
        <dsp:cNvPr id="0" name=""/>
        <dsp:cNvSpPr/>
      </dsp:nvSpPr>
      <dsp:spPr>
        <a:xfrm>
          <a:off x="9331693" y="0"/>
          <a:ext cx="2219279" cy="103074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Community/ transport support</a:t>
          </a:r>
          <a:endParaRPr lang="en-US" sz="2200" kern="1200"/>
        </a:p>
      </dsp:txBody>
      <dsp:txXfrm>
        <a:off x="9361882" y="30189"/>
        <a:ext cx="2158901" cy="97036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3C1EB-7849-411C-A297-B975E99BC28F}">
      <dsp:nvSpPr>
        <dsp:cNvPr id="0" name=""/>
        <dsp:cNvSpPr/>
      </dsp:nvSpPr>
      <dsp:spPr>
        <a:xfrm>
          <a:off x="2891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Choice</a:t>
          </a:r>
        </a:p>
      </dsp:txBody>
      <dsp:txXfrm>
        <a:off x="517558" y="1168485"/>
        <a:ext cx="1544001" cy="1029334"/>
      </dsp:txXfrm>
    </dsp:sp>
    <dsp:sp modelId="{368D1547-2A91-49BB-B960-F3BD829C698F}">
      <dsp:nvSpPr>
        <dsp:cNvPr id="0" name=""/>
        <dsp:cNvSpPr/>
      </dsp:nvSpPr>
      <dsp:spPr>
        <a:xfrm>
          <a:off x="2318892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Confidence</a:t>
          </a:r>
        </a:p>
      </dsp:txBody>
      <dsp:txXfrm>
        <a:off x="2833559" y="1168485"/>
        <a:ext cx="1544001" cy="1029334"/>
      </dsp:txXfrm>
    </dsp:sp>
    <dsp:sp modelId="{0DCC7C29-B895-4DF6-8DBF-F51F53596149}">
      <dsp:nvSpPr>
        <dsp:cNvPr id="0" name=""/>
        <dsp:cNvSpPr/>
      </dsp:nvSpPr>
      <dsp:spPr>
        <a:xfrm>
          <a:off x="4634894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Function</a:t>
          </a:r>
        </a:p>
      </dsp:txBody>
      <dsp:txXfrm>
        <a:off x="5149561" y="1168485"/>
        <a:ext cx="1544001" cy="1029334"/>
      </dsp:txXfrm>
    </dsp:sp>
    <dsp:sp modelId="{FF3EEB31-4502-4DD5-A987-A0B23C81BE13}">
      <dsp:nvSpPr>
        <dsp:cNvPr id="0" name=""/>
        <dsp:cNvSpPr/>
      </dsp:nvSpPr>
      <dsp:spPr>
        <a:xfrm>
          <a:off x="6950896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Participation</a:t>
          </a:r>
        </a:p>
      </dsp:txBody>
      <dsp:txXfrm>
        <a:off x="7465563" y="1168485"/>
        <a:ext cx="1544001" cy="1029334"/>
      </dsp:txXfrm>
    </dsp:sp>
    <dsp:sp modelId="{7873A7D5-0899-422B-BEAE-094DED102C4C}">
      <dsp:nvSpPr>
        <dsp:cNvPr id="0" name=""/>
        <dsp:cNvSpPr/>
      </dsp:nvSpPr>
      <dsp:spPr>
        <a:xfrm>
          <a:off x="9266897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Quality of life</a:t>
          </a:r>
        </a:p>
      </dsp:txBody>
      <dsp:txXfrm>
        <a:off x="9781564" y="1168485"/>
        <a:ext cx="1544001" cy="1029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7BAA1-724E-485F-8447-6FA69062C5E9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520E1B-131D-4B80-A9A2-FF894345BF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432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021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62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(Adams, Leibbrandt &amp; Moon, 2011; Atchley, 1989)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241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3530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(CQC, 2024; NHS England, 2026)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2744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19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91A7-5FE9-4D09-8B88-5798A24CF151}" type="datetime1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535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F185A-A613-4F58-B8EB-5A3F131088C5}" type="datetime1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470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CF02-BF6F-42FC-9AA7-254A0BE46CC5}" type="datetime1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208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980C-FE88-4883-93E0-1EC60E01A1A2}" type="datetime1">
              <a:rPr lang="en-US" smtClean="0"/>
              <a:t>10/5/2026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269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69E96-9544-43A7-A04E-3547531A0827}" type="datetime1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648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B470A-B1A8-499E-9500-8B4053F87724}" type="datetime1">
              <a:rPr lang="en-US" smtClean="0"/>
              <a:t>10/5/2026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414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85A4C-7C98-4007-BCF1-EC13D56B3402}" type="datetime1">
              <a:rPr lang="en-US" smtClean="0"/>
              <a:t>10/5/2026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194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F5665-9D8B-4F18-B07B-FC5B0820C2ED}" type="datetime1">
              <a:rPr lang="en-US" smtClean="0"/>
              <a:t>10/5/2026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068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C51FEC4-8608-429E-AF9A-4CFEED0344B4}" type="datetime1">
              <a:rPr lang="en-US" smtClean="0"/>
              <a:t>10/5/2026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82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A0476-5D75-46FF-8B82-785AB0B78816}" type="datetime1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335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928CF-0E46-4523-B6C6-003D3BBA59CA}" type="datetime1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72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A403590-948C-454F-B675-349665B4D6BC}" type="datetime1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631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cid:image001.png@01D0EA4A.2BD679A0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2" Type="http://schemas.openxmlformats.org/officeDocument/2006/relationships/audio" Target="../media/media2.m4a"/><Relationship Id="rId16" Type="http://schemas.openxmlformats.org/officeDocument/2006/relationships/image" Target="../media/image3.png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5" Type="http://schemas.openxmlformats.org/officeDocument/2006/relationships/diagramData" Target="../diagrams/data1.xml"/><Relationship Id="rId15" Type="http://schemas.openxmlformats.org/officeDocument/2006/relationships/image" Target="../media/image4.jpeg"/><Relationship Id="rId10" Type="http://schemas.openxmlformats.org/officeDocument/2006/relationships/diagramData" Target="../diagrams/data2.xml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.xml"/><Relationship Id="rId14" Type="http://schemas.microsoft.com/office/2007/relationships/diagramDrawing" Target="../diagrams/drawing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3.xml"/><Relationship Id="rId11" Type="http://schemas.openxmlformats.org/officeDocument/2006/relationships/image" Target="../media/image3.png"/><Relationship Id="rId5" Type="http://schemas.openxmlformats.org/officeDocument/2006/relationships/diagramData" Target="../diagrams/data3.xml"/><Relationship Id="rId10" Type="http://schemas.openxmlformats.org/officeDocument/2006/relationships/image" Target="../media/image5.jpe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13" Type="http://schemas.openxmlformats.org/officeDocument/2006/relationships/diagramColors" Target="../diagrams/colors6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5.xml"/><Relationship Id="rId12" Type="http://schemas.openxmlformats.org/officeDocument/2006/relationships/diagramQuickStyle" Target="../diagrams/quickStyle6.xml"/><Relationship Id="rId2" Type="http://schemas.openxmlformats.org/officeDocument/2006/relationships/audio" Target="../media/media5.m4a"/><Relationship Id="rId16" Type="http://schemas.openxmlformats.org/officeDocument/2006/relationships/image" Target="../media/image3.png"/><Relationship Id="rId1" Type="http://schemas.microsoft.com/office/2007/relationships/media" Target="../media/media5.m4a"/><Relationship Id="rId6" Type="http://schemas.openxmlformats.org/officeDocument/2006/relationships/diagramLayout" Target="../diagrams/layout5.xml"/><Relationship Id="rId11" Type="http://schemas.openxmlformats.org/officeDocument/2006/relationships/diagramLayout" Target="../diagrams/layout6.xml"/><Relationship Id="rId5" Type="http://schemas.openxmlformats.org/officeDocument/2006/relationships/diagramData" Target="../diagrams/data5.xml"/><Relationship Id="rId15" Type="http://schemas.openxmlformats.org/officeDocument/2006/relationships/image" Target="../media/image6.png"/><Relationship Id="rId10" Type="http://schemas.openxmlformats.org/officeDocument/2006/relationships/diagramData" Target="../diagrams/data6.xml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5.xml"/><Relationship Id="rId14" Type="http://schemas.microsoft.com/office/2007/relationships/diagramDrawing" Target="../diagrams/drawing6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13" Type="http://schemas.microsoft.com/office/2007/relationships/diagramDrawing" Target="../diagrams/drawing8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7.xml"/><Relationship Id="rId12" Type="http://schemas.openxmlformats.org/officeDocument/2006/relationships/diagramColors" Target="../diagrams/colors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7.xml"/><Relationship Id="rId11" Type="http://schemas.openxmlformats.org/officeDocument/2006/relationships/diagramQuickStyle" Target="../diagrams/quickStyle8.xml"/><Relationship Id="rId5" Type="http://schemas.openxmlformats.org/officeDocument/2006/relationships/diagramLayout" Target="../diagrams/layout7.xml"/><Relationship Id="rId10" Type="http://schemas.openxmlformats.org/officeDocument/2006/relationships/diagramLayout" Target="../diagrams/layout8.xml"/><Relationship Id="rId4" Type="http://schemas.openxmlformats.org/officeDocument/2006/relationships/diagramData" Target="../diagrams/data7.xml"/><Relationship Id="rId9" Type="http://schemas.openxmlformats.org/officeDocument/2006/relationships/diagramData" Target="../diagrams/data8.xml"/><Relationship Id="rId1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13" Type="http://schemas.openxmlformats.org/officeDocument/2006/relationships/diagramColors" Target="../diagrams/colors10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9.xml"/><Relationship Id="rId12" Type="http://schemas.openxmlformats.org/officeDocument/2006/relationships/diagramQuickStyle" Target="../diagrams/quickStyle10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9.xml"/><Relationship Id="rId11" Type="http://schemas.openxmlformats.org/officeDocument/2006/relationships/diagramLayout" Target="../diagrams/layout10.xml"/><Relationship Id="rId5" Type="http://schemas.openxmlformats.org/officeDocument/2006/relationships/diagramData" Target="../diagrams/data9.xml"/><Relationship Id="rId15" Type="http://schemas.openxmlformats.org/officeDocument/2006/relationships/image" Target="../media/image3.png"/><Relationship Id="rId10" Type="http://schemas.openxmlformats.org/officeDocument/2006/relationships/diagramData" Target="../diagrams/data10.xml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9.xml"/><Relationship Id="rId14" Type="http://schemas.microsoft.com/office/2007/relationships/diagramDrawing" Target="../diagrams/drawing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13" Type="http://schemas.openxmlformats.org/officeDocument/2006/relationships/diagramColors" Target="../diagrams/colors12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1.xml"/><Relationship Id="rId12" Type="http://schemas.openxmlformats.org/officeDocument/2006/relationships/diagramQuickStyle" Target="../diagrams/quickStyle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11.xml"/><Relationship Id="rId11" Type="http://schemas.openxmlformats.org/officeDocument/2006/relationships/diagramLayout" Target="../diagrams/layout12.xml"/><Relationship Id="rId5" Type="http://schemas.openxmlformats.org/officeDocument/2006/relationships/diagramData" Target="../diagrams/data11.xml"/><Relationship Id="rId15" Type="http://schemas.openxmlformats.org/officeDocument/2006/relationships/image" Target="../media/image3.png"/><Relationship Id="rId10" Type="http://schemas.openxmlformats.org/officeDocument/2006/relationships/diagramData" Target="../diagrams/data12.xml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11.xml"/><Relationship Id="rId14" Type="http://schemas.microsoft.com/office/2007/relationships/diagramDrawing" Target="../diagrams/drawing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13" Type="http://schemas.microsoft.com/office/2007/relationships/diagramDrawing" Target="../diagrams/drawing15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4.xml"/><Relationship Id="rId12" Type="http://schemas.openxmlformats.org/officeDocument/2006/relationships/diagramColors" Target="../diagrams/colors1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14.xml"/><Relationship Id="rId11" Type="http://schemas.openxmlformats.org/officeDocument/2006/relationships/diagramQuickStyle" Target="../diagrams/quickStyle15.xml"/><Relationship Id="rId5" Type="http://schemas.openxmlformats.org/officeDocument/2006/relationships/diagramLayout" Target="../diagrams/layout14.xml"/><Relationship Id="rId15" Type="http://schemas.openxmlformats.org/officeDocument/2006/relationships/image" Target="../media/image3.png"/><Relationship Id="rId10" Type="http://schemas.openxmlformats.org/officeDocument/2006/relationships/diagramLayout" Target="../diagrams/layout15.xml"/><Relationship Id="rId4" Type="http://schemas.openxmlformats.org/officeDocument/2006/relationships/diagramData" Target="../diagrams/data14.xml"/><Relationship Id="rId9" Type="http://schemas.openxmlformats.org/officeDocument/2006/relationships/diagramData" Target="../diagrams/data15.xml"/><Relationship Id="rId1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10" Type="http://schemas.openxmlformats.org/officeDocument/2006/relationships/image" Target="../media/image3.png"/><Relationship Id="rId4" Type="http://schemas.openxmlformats.org/officeDocument/2006/relationships/image" Target="../media/image9.jpeg"/><Relationship Id="rId9" Type="http://schemas.microsoft.com/office/2007/relationships/diagramDrawing" Target="../diagrams/drawing16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euk.org.uk/information-advice/care/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978-3-031-05536-2_6" TargetMode="External"/><Relationship Id="rId3" Type="http://schemas.openxmlformats.org/officeDocument/2006/relationships/hyperlink" Target="https://www.cqc.org.uk/guidance-regulation" TargetMode="External"/><Relationship Id="rId7" Type="http://schemas.openxmlformats.org/officeDocument/2006/relationships/hyperlink" Target="https://doi.org/10.1177/14680173231162575" TargetMode="External"/><Relationship Id="rId2" Type="http://schemas.openxmlformats.org/officeDocument/2006/relationships/hyperlink" Target="https://www.legislation.gov.uk/ukpga/2014/23/content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ublications.parliament.uk/pa/cm5901/cmselect/cmhealth/1180/report.html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empoweringsupportservices.com/elderly-car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term-plan/" TargetMode="External"/><Relationship Id="rId2" Type="http://schemas.openxmlformats.org/officeDocument/2006/relationships/hyperlink" Target="https://socialprescribingacademy.org.uk/what-is-social-prescribing/social-prescribing-for-older-people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1093/ageing/afaf180" TargetMode="External"/><Relationship Id="rId4" Type="http://schemas.openxmlformats.org/officeDocument/2006/relationships/hyperlink" Target="https://www.england.nhs.uk/wp-content/uploads/2023/01/B1674-specialist-palliative-and-end-of-life-care-services-adult-service-specification.pdf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gi-global.com/chapter/empowering-patients-through-knowledge/385454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E27CD-6D4C-4E62-59DE-909E4A4C30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81" y="363794"/>
            <a:ext cx="9252153" cy="2526890"/>
          </a:xfrm>
        </p:spPr>
        <p:txBody>
          <a:bodyPr>
            <a:normAutofit/>
          </a:bodyPr>
          <a:lstStyle/>
          <a:p>
            <a:r>
              <a:rPr lang="en-US" b="1"/>
              <a:t>Empowering the Older Person: Care, Independence, Choice and Innovation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04BFD-8FBB-4E6F-E391-CC9CFA72C7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81" y="4521313"/>
            <a:ext cx="6017342" cy="1269887"/>
          </a:xfrm>
        </p:spPr>
        <p:txBody>
          <a:bodyPr>
            <a:normAutofit fontScale="92500"/>
          </a:bodyPr>
          <a:lstStyle/>
          <a:p>
            <a:pPr algn="l"/>
            <a:r>
              <a:rPr lang="en-US" sz="2400" b="1" err="1"/>
              <a:t>Programme</a:t>
            </a:r>
            <a:r>
              <a:rPr lang="en-US" sz="2400" b="1"/>
              <a:t>:</a:t>
            </a:r>
            <a:r>
              <a:rPr lang="en-US" sz="2400"/>
              <a:t> BSc (Hons) Health and Social Care</a:t>
            </a:r>
            <a:br>
              <a:rPr lang="en-US" sz="2400"/>
            </a:br>
            <a:r>
              <a:rPr lang="en-US" sz="2400" b="1"/>
              <a:t>Module:</a:t>
            </a:r>
            <a:r>
              <a:rPr lang="en-US" sz="2400"/>
              <a:t> Empowering the Older Person</a:t>
            </a:r>
            <a:br>
              <a:rPr lang="en-US" sz="2400"/>
            </a:br>
            <a:r>
              <a:rPr lang="en-US" sz="2400" b="1"/>
              <a:t>Student ID: 2328508</a:t>
            </a:r>
            <a:r>
              <a:rPr lang="en-US" sz="2400"/>
              <a:t> </a:t>
            </a:r>
          </a:p>
        </p:txBody>
      </p:sp>
      <p:pic>
        <p:nvPicPr>
          <p:cNvPr id="1026" name="Picture 2" descr="Cooking up a storm | Forward with Dementia">
            <a:extLst>
              <a:ext uri="{FF2B5EF4-FFF2-40B4-BE49-F238E27FC236}">
                <a16:creationId xmlns:a16="http://schemas.microsoft.com/office/drawing/2014/main" id="{F9A0840F-6C7B-71A3-A92B-8E09B4E8B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2962310"/>
            <a:ext cx="5709707" cy="380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025B3DD1-AFEA-D203-B79C-2189EA72454D}"/>
              </a:ext>
            </a:extLst>
          </p:cNvPr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7626" y="117372"/>
            <a:ext cx="2497392" cy="109199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A5C956-0A4F-E838-78FD-51D55D81CC0D}"/>
              </a:ext>
            </a:extLst>
          </p:cNvPr>
          <p:cNvSpPr txBox="1"/>
          <p:nvPr/>
        </p:nvSpPr>
        <p:spPr>
          <a:xfrm>
            <a:off x="176981" y="3105834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>
                <a:solidFill>
                  <a:schemeClr val="tx2">
                    <a:lumMod val="25000"/>
                  </a:schemeClr>
                </a:solidFill>
              </a:rPr>
              <a:t>Evaluating care, support and technological approaches for older people in the UK</a:t>
            </a:r>
            <a:endParaRPr lang="en-US" sz="240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7" name="1">
            <a:hlinkClick r:id="" action="ppaction://media"/>
            <a:extLst>
              <a:ext uri="{FF2B5EF4-FFF2-40B4-BE49-F238E27FC236}">
                <a16:creationId xmlns:a16="http://schemas.microsoft.com/office/drawing/2014/main" id="{2A5ED293-FC08-C189-30DE-2EA422144C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37457" y="363794"/>
            <a:ext cx="968376" cy="968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123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13EC9-09BD-F406-05B9-B6EFA497B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 fontScale="90000"/>
          </a:bodyPr>
          <a:lstStyle/>
          <a:p>
            <a:r>
              <a:rPr lang="en-US" sz="3200" b="1"/>
              <a:t>INTRODUCTION- Older Age Should Not Automatically Mean Loss of Independence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617DDE-C9A0-A76E-DED5-8CB8EBD95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2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F4B5D62-5502-57B1-2803-B0E1D7C59B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063393"/>
              </p:ext>
            </p:extLst>
          </p:nvPr>
        </p:nvGraphicFramePr>
        <p:xfrm>
          <a:off x="5532284" y="1366831"/>
          <a:ext cx="6583024" cy="4978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6224EEE-764C-CF5D-63C9-7A2CB012A0E1}"/>
              </a:ext>
            </a:extLst>
          </p:cNvPr>
          <p:cNvSpPr txBox="1"/>
          <p:nvPr/>
        </p:nvSpPr>
        <p:spPr>
          <a:xfrm>
            <a:off x="156354" y="1634565"/>
            <a:ext cx="528647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Empowerment: enabling older people to retain control over decisions, daily life and the support they receive (Kam, 2023).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23286CE-9DE4-528A-1B9E-36DBC3EC2D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8740765"/>
              </p:ext>
            </p:extLst>
          </p:nvPr>
        </p:nvGraphicFramePr>
        <p:xfrm>
          <a:off x="76692" y="5955282"/>
          <a:ext cx="11336594" cy="851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2050" name="Picture 2" descr="Redefining Aging: A Call to Action for Society to Address a Demographic  Shift in Health Care - NAM">
            <a:extLst>
              <a:ext uri="{FF2B5EF4-FFF2-40B4-BE49-F238E27FC236}">
                <a16:creationId xmlns:a16="http://schemas.microsoft.com/office/drawing/2014/main" id="{14A1DD21-6DD7-ECA4-4FFB-30AD989D70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85" y="3275079"/>
            <a:ext cx="4147030" cy="233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B03A5D-7DFF-A379-5A5C-07B073D014AE}"/>
              </a:ext>
            </a:extLst>
          </p:cNvPr>
          <p:cNvSpPr txBox="1"/>
          <p:nvPr/>
        </p:nvSpPr>
        <p:spPr>
          <a:xfrm>
            <a:off x="4729315" y="5284617"/>
            <a:ext cx="219825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(Kristofersson and Kaas, 2022)</a:t>
            </a:r>
          </a:p>
        </p:txBody>
      </p:sp>
      <p:pic>
        <p:nvPicPr>
          <p:cNvPr id="9" name="2">
            <a:hlinkClick r:id="" action="ppaction://media"/>
            <a:extLst>
              <a:ext uri="{FF2B5EF4-FFF2-40B4-BE49-F238E27FC236}">
                <a16:creationId xmlns:a16="http://schemas.microsoft.com/office/drawing/2014/main" id="{1A3A8A91-1B37-23F3-8EBC-D473CC1E54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82285" y="178111"/>
            <a:ext cx="671982" cy="671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99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4580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Graphic spid="4" grpId="0">
        <p:bldAsOne/>
      </p:bldGraphic>
      <p:bldP spid="6" grpId="0"/>
      <p:bldGraphic spid="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2617B-7035-82B2-FC74-D6AEDB21EC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D039D-7781-FC61-4367-F97582AA3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905254"/>
          </a:xfrm>
        </p:spPr>
        <p:txBody>
          <a:bodyPr>
            <a:normAutofit fontScale="90000"/>
          </a:bodyPr>
          <a:lstStyle/>
          <a:p>
            <a:r>
              <a:rPr lang="en-US" sz="4000" b="1"/>
              <a:t>WHAT DO OLDER PEOPLE NEED?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BF7AD1-BCFA-F6AF-BA24-3A9DD7291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3</a:t>
            </a:fld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6AE1F0F-27ED-DC10-E81A-93B1DB5725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3867026"/>
              </p:ext>
            </p:extLst>
          </p:nvPr>
        </p:nvGraphicFramePr>
        <p:xfrm>
          <a:off x="-2038555" y="1366831"/>
          <a:ext cx="9648721" cy="5353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12CD114-CA98-9AA2-8835-3CFB492806B1}"/>
              </a:ext>
            </a:extLst>
          </p:cNvPr>
          <p:cNvSpPr txBox="1"/>
          <p:nvPr/>
        </p:nvSpPr>
        <p:spPr>
          <a:xfrm>
            <a:off x="4464829" y="1083365"/>
            <a:ext cx="746759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400" b="1"/>
              <a:t>NEED ≠ DEPENDENCY</a:t>
            </a:r>
          </a:p>
          <a:p>
            <a:pPr algn="ctr">
              <a:buNone/>
            </a:pPr>
            <a:r>
              <a:rPr lang="en-US" sz="2400" b="1"/>
              <a:t>Good assessment asks:</a:t>
            </a:r>
            <a:endParaRPr lang="en-US" sz="2400"/>
          </a:p>
          <a:p>
            <a:pPr algn="ctr">
              <a:buNone/>
            </a:pPr>
            <a:r>
              <a:rPr lang="en-US" sz="2400" b="1"/>
              <a:t>“What matters to this person?”</a:t>
            </a:r>
            <a:endParaRPr lang="en-US" sz="2400"/>
          </a:p>
          <a:p>
            <a:pPr algn="ctr">
              <a:buNone/>
            </a:pPr>
            <a:r>
              <a:rPr lang="en-US" sz="2400"/>
              <a:t>rather than only:</a:t>
            </a:r>
          </a:p>
          <a:p>
            <a:pPr algn="ctr">
              <a:buNone/>
            </a:pPr>
            <a:r>
              <a:rPr lang="en-US" sz="2400" b="1"/>
              <a:t>“What is this person unable to do?”</a:t>
            </a:r>
            <a:endParaRPr lang="en-US" sz="2400"/>
          </a:p>
        </p:txBody>
      </p:sp>
      <p:pic>
        <p:nvPicPr>
          <p:cNvPr id="3074" name="Picture 2" descr="Seniors and Gardening: Enjoying Outdoor Spaces with Ease">
            <a:extLst>
              <a:ext uri="{FF2B5EF4-FFF2-40B4-BE49-F238E27FC236}">
                <a16:creationId xmlns:a16="http://schemas.microsoft.com/office/drawing/2014/main" id="{8F9F8C95-4446-0AEA-34F3-CC6235AEC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213" y="3007357"/>
            <a:ext cx="5499238" cy="314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E9848D-86B5-988B-6C2F-EDC9CC266A52}"/>
              </a:ext>
            </a:extLst>
          </p:cNvPr>
          <p:cNvSpPr txBox="1"/>
          <p:nvPr/>
        </p:nvSpPr>
        <p:spPr>
          <a:xfrm>
            <a:off x="3190460" y="6431499"/>
            <a:ext cx="7116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Williams et al. (2023); </a:t>
            </a:r>
            <a:r>
              <a:rPr lang="en-GB"/>
              <a:t>Palombi et al. (2025); </a:t>
            </a:r>
            <a:r>
              <a:rPr lang="en-US"/>
              <a:t>Mosen </a:t>
            </a:r>
            <a:r>
              <a:rPr lang="en-US" i="1"/>
              <a:t>et al.</a:t>
            </a:r>
            <a:r>
              <a:rPr lang="en-US"/>
              <a:t> (2023).</a:t>
            </a:r>
            <a:endParaRPr lang="en-US">
              <a:latin typeface="+mj-lt"/>
            </a:endParaRPr>
          </a:p>
        </p:txBody>
      </p:sp>
      <p:pic>
        <p:nvPicPr>
          <p:cNvPr id="7" name="3">
            <a:hlinkClick r:id="" action="ppaction://media"/>
            <a:extLst>
              <a:ext uri="{FF2B5EF4-FFF2-40B4-BE49-F238E27FC236}">
                <a16:creationId xmlns:a16="http://schemas.microsoft.com/office/drawing/2014/main" id="{4B20CCBD-8EC6-8B13-B3DC-33485034A9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42452" y="178112"/>
            <a:ext cx="905253" cy="90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10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699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AC6D5A-C34B-6485-B326-36B649DC8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BCC46-02D0-1D16-5350-723563F65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/>
          </a:bodyPr>
          <a:lstStyle/>
          <a:p>
            <a:r>
              <a:rPr lang="en-US" sz="4000" b="1"/>
              <a:t>FROM CARE TO FUNCTIONAL ABILITY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554202-EBCC-584D-1638-BA31F3C3A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4</a:t>
            </a:fld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1F4F24B-0425-4B39-86A5-2C0A66599D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9506111"/>
              </p:ext>
            </p:extLst>
          </p:nvPr>
        </p:nvGraphicFramePr>
        <p:xfrm>
          <a:off x="76692" y="1474351"/>
          <a:ext cx="7305869" cy="5205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E031992-3861-F380-78C0-C0AF8B2E5C78}"/>
              </a:ext>
            </a:extLst>
          </p:cNvPr>
          <p:cNvSpPr txBox="1"/>
          <p:nvPr/>
        </p:nvSpPr>
        <p:spPr>
          <a:xfrm>
            <a:off x="6923315" y="1604494"/>
            <a:ext cx="503853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200" b="1"/>
              <a:t>Everyday function</a:t>
            </a:r>
          </a:p>
          <a:p>
            <a:pPr>
              <a:buNone/>
            </a:pPr>
            <a:r>
              <a:rPr lang="en-US" sz="2200"/>
              <a:t>Prepare food | Wash &amp; dress | Move safely</a:t>
            </a:r>
            <a:br>
              <a:rPr lang="en-US" sz="2200"/>
            </a:br>
            <a:r>
              <a:rPr lang="en-US" sz="2200"/>
              <a:t>Manage medication | Maintain relationships | Make decisions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4E71CC5-46A1-B8AF-48E4-38A876C630CE}"/>
              </a:ext>
            </a:extLst>
          </p:cNvPr>
          <p:cNvSpPr/>
          <p:nvPr/>
        </p:nvSpPr>
        <p:spPr>
          <a:xfrm>
            <a:off x="7126501" y="3284042"/>
            <a:ext cx="4632157" cy="172149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2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Critical insight: Too much protection can sometimes reduce autonomy.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7BF768-C402-485D-B4C7-998EA282C940}"/>
              </a:ext>
            </a:extLst>
          </p:cNvPr>
          <p:cNvSpPr txBox="1"/>
          <p:nvPr/>
        </p:nvSpPr>
        <p:spPr>
          <a:xfrm>
            <a:off x="7382561" y="5422409"/>
            <a:ext cx="43615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b="1"/>
              <a:t>EMPOWERMENT = SUPPORT + CHOICE + PARTICIPATION + CONTROL</a:t>
            </a:r>
            <a:endParaRPr lang="en-US"/>
          </a:p>
        </p:txBody>
      </p:sp>
      <p:pic>
        <p:nvPicPr>
          <p:cNvPr id="4" name="4">
            <a:hlinkClick r:id="" action="ppaction://media"/>
            <a:extLst>
              <a:ext uri="{FF2B5EF4-FFF2-40B4-BE49-F238E27FC236}">
                <a16:creationId xmlns:a16="http://schemas.microsoft.com/office/drawing/2014/main" id="{CF6F3EDD-E370-031B-EEFA-3344A49E74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70591"/>
            <a:ext cx="641765" cy="641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11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59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Graphic spid="6" grpId="0">
        <p:bldAsOne/>
      </p:bldGraphic>
      <p:bldP spid="8" grpId="0"/>
      <p:bldP spid="9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DC97A3-184B-C4A5-88EB-675E49DFF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71DAF-80B3-1ABE-12A0-0E55F071E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754950"/>
          </a:xfrm>
        </p:spPr>
        <p:txBody>
          <a:bodyPr>
            <a:normAutofit fontScale="90000"/>
          </a:bodyPr>
          <a:lstStyle/>
          <a:p>
            <a:r>
              <a:rPr lang="en-US" sz="3200" b="1"/>
              <a:t>THEORY: ACTIVITY + CONTINUITY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F31FCC-DC2F-B32E-2C57-C05BC4C9F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5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C518432-F817-25EF-BE3E-4E21D1AD03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569151"/>
              </p:ext>
            </p:extLst>
          </p:nvPr>
        </p:nvGraphicFramePr>
        <p:xfrm>
          <a:off x="412230" y="1609431"/>
          <a:ext cx="11520198" cy="226830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887561">
                  <a:extLst>
                    <a:ext uri="{9D8B030D-6E8A-4147-A177-3AD203B41FA5}">
                      <a16:colId xmlns:a16="http://schemas.microsoft.com/office/drawing/2014/main" val="583078154"/>
                    </a:ext>
                  </a:extLst>
                </a:gridCol>
                <a:gridCol w="4241027">
                  <a:extLst>
                    <a:ext uri="{9D8B030D-6E8A-4147-A177-3AD203B41FA5}">
                      <a16:colId xmlns:a16="http://schemas.microsoft.com/office/drawing/2014/main" val="1614131030"/>
                    </a:ext>
                  </a:extLst>
                </a:gridCol>
                <a:gridCol w="4391610">
                  <a:extLst>
                    <a:ext uri="{9D8B030D-6E8A-4147-A177-3AD203B41FA5}">
                      <a16:colId xmlns:a16="http://schemas.microsoft.com/office/drawing/2014/main" val="3934224134"/>
                    </a:ext>
                  </a:extLst>
                </a:gridCol>
              </a:tblGrid>
              <a:tr h="28800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/>
                        <a:t>Theory</a:t>
                      </a:r>
                      <a:endParaRPr lang="en-US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/>
                        <a:t>Core idea</a:t>
                      </a:r>
                      <a:endParaRPr lang="en-US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/>
                        <a:t>Implication for care</a:t>
                      </a:r>
                      <a:endParaRPr lang="en-US" sz="2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2381234"/>
                  </a:ext>
                </a:extLst>
              </a:tr>
              <a:tr h="93603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/>
                        <a:t>Activity Theory </a:t>
                      </a:r>
                      <a:r>
                        <a:rPr lang="en-US" sz="1800" b="1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(Havighurst, </a:t>
                      </a:r>
                      <a:r>
                        <a:rPr lang="en-US" sz="1800" b="1" u="none" strike="noStrike" kern="120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Neugarten</a:t>
                      </a:r>
                      <a:r>
                        <a:rPr lang="en-US" sz="1800" b="1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Tobin, 1968)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Meaningful activity and social participation can support wellbeing in later life.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Enable participation, relationships and purposeful activity rather than passive care.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17110779"/>
                  </a:ext>
                </a:extLst>
              </a:tr>
              <a:tr h="9360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Continuity Theory </a:t>
                      </a:r>
                      <a:r>
                        <a:rPr lang="en-US" b="1"/>
                        <a:t>(Atchley, 1989)</a:t>
                      </a:r>
                      <a:endParaRPr lang="en-US" sz="18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People tend to maintain valued identities, relationships and patterns from earlier life.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Adapt care around the person's preferences, routines and established identity.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92671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31231BB-751E-297C-09F4-CD8EC7F221EE}"/>
              </a:ext>
            </a:extLst>
          </p:cNvPr>
          <p:cNvSpPr txBox="1"/>
          <p:nvPr/>
        </p:nvSpPr>
        <p:spPr>
          <a:xfrm>
            <a:off x="783771" y="1009636"/>
            <a:ext cx="108235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/>
              <a:t>What does ageing theory tell us about empowerment?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AD21E84-FAD9-626B-90E6-FF8C461395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142774"/>
              </p:ext>
            </p:extLst>
          </p:nvPr>
        </p:nvGraphicFramePr>
        <p:xfrm>
          <a:off x="-1466125" y="4363415"/>
          <a:ext cx="6962093" cy="2442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25198DD-2322-8D73-42BE-25A1DD5A54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7816376"/>
              </p:ext>
            </p:extLst>
          </p:nvPr>
        </p:nvGraphicFramePr>
        <p:xfrm>
          <a:off x="5942209" y="4363415"/>
          <a:ext cx="6962093" cy="2442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F15EC27-216D-E5DB-3CA2-C3EEAC71E70C}"/>
              </a:ext>
            </a:extLst>
          </p:cNvPr>
          <p:cNvSpPr txBox="1"/>
          <p:nvPr/>
        </p:nvSpPr>
        <p:spPr>
          <a:xfrm>
            <a:off x="7635992" y="3906650"/>
            <a:ext cx="411355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b="1"/>
              <a:t>Continuity Theory (Adams, Leibbrandt and Moon, 2011)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A5F6A-9A23-CB70-A5B4-25BDC7998F2B}"/>
              </a:ext>
            </a:extLst>
          </p:cNvPr>
          <p:cNvSpPr txBox="1"/>
          <p:nvPr/>
        </p:nvSpPr>
        <p:spPr>
          <a:xfrm>
            <a:off x="-340384" y="4106706"/>
            <a:ext cx="520810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b="1"/>
              <a:t>Activity Theory (Cho, 2026)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329901C-28FC-7126-6615-C5F9AE54836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226858" y="4916456"/>
            <a:ext cx="3079347" cy="1863815"/>
          </a:xfrm>
          <a:prstGeom prst="rect">
            <a:avLst/>
          </a:prstGeom>
        </p:spPr>
      </p:pic>
      <p:pic>
        <p:nvPicPr>
          <p:cNvPr id="5" name="5">
            <a:hlinkClick r:id="" action="ppaction://media"/>
            <a:extLst>
              <a:ext uri="{FF2B5EF4-FFF2-40B4-BE49-F238E27FC236}">
                <a16:creationId xmlns:a16="http://schemas.microsoft.com/office/drawing/2014/main" id="{B61BD371-33CE-5583-A530-03B6614E81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442452" y="192571"/>
            <a:ext cx="754949" cy="754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368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9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7C78C-EC43-DB41-2EE1-0214B0EA0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CF4F1-B8B6-4D0C-11F0-0A6FC1D96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 fontScale="90000"/>
          </a:bodyPr>
          <a:lstStyle/>
          <a:p>
            <a:r>
              <a:rPr lang="en-US" sz="3600" b="1"/>
              <a:t>UK POLICY AND LEGISLATIVE FOUNDATION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4F6E3B-712F-6906-5E25-313702D11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CE83397-75ED-45F1-BA06-32CC3A8F01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7548541"/>
              </p:ext>
            </p:extLst>
          </p:nvPr>
        </p:nvGraphicFramePr>
        <p:xfrm>
          <a:off x="302591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391D404-8C24-D5C9-41DE-9B6DDB4ADC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0653496"/>
              </p:ext>
            </p:extLst>
          </p:nvPr>
        </p:nvGraphicFramePr>
        <p:xfrm>
          <a:off x="8546498" y="1439333"/>
          <a:ext cx="3568810" cy="2832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FD515D7-DD1A-BE0A-F4F3-F731BB9182AC}"/>
              </a:ext>
            </a:extLst>
          </p:cNvPr>
          <p:cNvSpPr txBox="1"/>
          <p:nvPr/>
        </p:nvSpPr>
        <p:spPr>
          <a:xfrm>
            <a:off x="8546498" y="4570198"/>
            <a:ext cx="356881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/>
              <a:t>Implementation can still be affected by:</a:t>
            </a:r>
            <a:endParaRPr lang="en-US"/>
          </a:p>
          <a:p>
            <a:pPr>
              <a:buNone/>
            </a:pPr>
            <a:r>
              <a:rPr lang="en-US" b="1"/>
              <a:t>Workforce pressure | Funding constraints | Fragmentation | Unequal access</a:t>
            </a:r>
            <a:endParaRPr lang="en-US"/>
          </a:p>
        </p:txBody>
      </p:sp>
      <p:pic>
        <p:nvPicPr>
          <p:cNvPr id="6" name="6">
            <a:hlinkClick r:id="" action="ppaction://media"/>
            <a:extLst>
              <a:ext uri="{FF2B5EF4-FFF2-40B4-BE49-F238E27FC236}">
                <a16:creationId xmlns:a16="http://schemas.microsoft.com/office/drawing/2014/main" id="{375B9C9E-410E-F6CB-2DAC-B1337FCBB5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44740" y="17811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41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599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Graphic spid="4" grpId="0">
        <p:bldAsOne/>
      </p:bldGraphic>
      <p:bldGraphic spid="5" grpId="0">
        <p:bldAsOne/>
      </p:bldGraphic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74F836-1745-7644-A1C0-0B18D9761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11529-6245-CB74-1FA0-CEA439DA5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/>
          </a:bodyPr>
          <a:lstStyle/>
          <a:p>
            <a:r>
              <a:rPr lang="en-US" sz="4400" b="1"/>
              <a:t>CURRENT UK PROVISION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E829D7-8F51-CDC2-FC7C-5EB3D8F4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D210070-B784-7639-A36B-9FCE41FB96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6627540"/>
              </p:ext>
            </p:extLst>
          </p:nvPr>
        </p:nvGraphicFramePr>
        <p:xfrm>
          <a:off x="-173669" y="1437882"/>
          <a:ext cx="12288977" cy="3982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Rectangle: Single Corner Snipped 7">
            <a:extLst>
              <a:ext uri="{FF2B5EF4-FFF2-40B4-BE49-F238E27FC236}">
                <a16:creationId xmlns:a16="http://schemas.microsoft.com/office/drawing/2014/main" id="{D72BB539-A002-C2C4-1E62-8C51F0929103}"/>
              </a:ext>
            </a:extLst>
          </p:cNvPr>
          <p:cNvSpPr/>
          <p:nvPr/>
        </p:nvSpPr>
        <p:spPr>
          <a:xfrm>
            <a:off x="262834" y="3606089"/>
            <a:ext cx="3985591" cy="1699592"/>
          </a:xfrm>
          <a:prstGeom prst="snip1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/>
              <a:t>Accessibility + Coordination + Personal Fit = Empowering Support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6D9A7CE7-89C6-A406-61E7-F54CCFD0E4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0238070"/>
              </p:ext>
            </p:extLst>
          </p:nvPr>
        </p:nvGraphicFramePr>
        <p:xfrm>
          <a:off x="262834" y="5618269"/>
          <a:ext cx="11187043" cy="1239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CA9A5BA-40B9-3953-81BF-ED857C0298DC}"/>
              </a:ext>
            </a:extLst>
          </p:cNvPr>
          <p:cNvSpPr txBox="1"/>
          <p:nvPr/>
        </p:nvSpPr>
        <p:spPr>
          <a:xfrm>
            <a:off x="646044" y="2966924"/>
            <a:ext cx="19778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GOV.UK (2026) </a:t>
            </a:r>
            <a:endParaRPr lang="en-US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66A5E8-51BB-F1E8-5BB5-EEA64B82448E}"/>
              </a:ext>
            </a:extLst>
          </p:cNvPr>
          <p:cNvSpPr txBox="1"/>
          <p:nvPr/>
        </p:nvSpPr>
        <p:spPr>
          <a:xfrm>
            <a:off x="4684644" y="2966924"/>
            <a:ext cx="19778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NASP (2024) </a:t>
            </a:r>
            <a:endParaRPr lang="en-US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854B29-A2AF-79EE-6A6C-FF57CE9C84EE}"/>
              </a:ext>
            </a:extLst>
          </p:cNvPr>
          <p:cNvSpPr txBox="1"/>
          <p:nvPr/>
        </p:nvSpPr>
        <p:spPr>
          <a:xfrm>
            <a:off x="7943577" y="2966924"/>
            <a:ext cx="182879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(Empowering Support Services, 2023).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E4545B-AFFD-DAE8-BCB3-46A4155BD073}"/>
              </a:ext>
            </a:extLst>
          </p:cNvPr>
          <p:cNvSpPr txBox="1"/>
          <p:nvPr/>
        </p:nvSpPr>
        <p:spPr>
          <a:xfrm>
            <a:off x="4684644" y="3606089"/>
            <a:ext cx="24152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(NHS England, 2023)</a:t>
            </a:r>
          </a:p>
        </p:txBody>
      </p:sp>
      <p:pic>
        <p:nvPicPr>
          <p:cNvPr id="9" name="7">
            <a:hlinkClick r:id="" action="ppaction://media"/>
            <a:extLst>
              <a:ext uri="{FF2B5EF4-FFF2-40B4-BE49-F238E27FC236}">
                <a16:creationId xmlns:a16="http://schemas.microsoft.com/office/drawing/2014/main" id="{36F4613C-92F8-EDC3-136F-9EE7174A04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444029" y="266961"/>
            <a:ext cx="669210" cy="66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94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551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Graphic spid="4" grpId="0">
        <p:bldAsOne/>
      </p:bldGraphic>
      <p:bldP spid="8" grpId="0" animBg="1"/>
      <p:bldGraphic spid="1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1B1A2-6D06-B678-9B6D-F8868AAD2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3CFF1-9D3E-59E9-2568-2BB862539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954950"/>
          </a:xfrm>
        </p:spPr>
        <p:txBody>
          <a:bodyPr>
            <a:normAutofit fontScale="90000"/>
          </a:bodyPr>
          <a:lstStyle/>
          <a:p>
            <a:r>
              <a:rPr lang="en-US" sz="3600" b="1"/>
              <a:t>CRITICAL EVALUATION OF CARE PROVISION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742F99-F16B-16FB-C375-5BE549541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8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6E966D2-656B-986F-637D-69EDB91194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9481352"/>
              </p:ext>
            </p:extLst>
          </p:nvPr>
        </p:nvGraphicFramePr>
        <p:xfrm>
          <a:off x="134445" y="1698666"/>
          <a:ext cx="7731124" cy="3280838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865562">
                  <a:extLst>
                    <a:ext uri="{9D8B030D-6E8A-4147-A177-3AD203B41FA5}">
                      <a16:colId xmlns:a16="http://schemas.microsoft.com/office/drawing/2014/main" val="3347433835"/>
                    </a:ext>
                  </a:extLst>
                </a:gridCol>
                <a:gridCol w="3865562">
                  <a:extLst>
                    <a:ext uri="{9D8B030D-6E8A-4147-A177-3AD203B41FA5}">
                      <a16:colId xmlns:a16="http://schemas.microsoft.com/office/drawing/2014/main" val="796583451"/>
                    </a:ext>
                  </a:extLst>
                </a:gridCol>
              </a:tblGrid>
              <a:tr h="74083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/>
                        <a:t>What can empower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/>
                        <a:t>What can undermine empowerment</a:t>
                      </a:r>
                      <a:endParaRPr lang="en-US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75935573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Person-</a:t>
                      </a:r>
                      <a:r>
                        <a:rPr lang="en-US" sz="1800" err="1"/>
                        <a:t>centred</a:t>
                      </a:r>
                      <a:r>
                        <a:rPr lang="en-US" sz="1800"/>
                        <a:t> assessment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err="1"/>
                        <a:t>Standardised</a:t>
                      </a:r>
                      <a:r>
                        <a:rPr lang="en-US" sz="1800"/>
                        <a:t> care packages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8543750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err="1"/>
                        <a:t>Reablement</a:t>
                      </a:r>
                      <a:r>
                        <a:rPr lang="en-US" sz="1800"/>
                        <a:t> &amp; rehabilitation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Over-assistance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9807632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Home-based support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Workforce shortages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41421298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Personalised care planning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Limited provider choice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9378803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Community participation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Social isolation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36138819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Integrated services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Fragmented provision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23053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E5A2827-AA8A-98E5-EDEA-A52627B2C25B}"/>
              </a:ext>
            </a:extLst>
          </p:cNvPr>
          <p:cNvSpPr txBox="1"/>
          <p:nvPr/>
        </p:nvSpPr>
        <p:spPr>
          <a:xfrm>
            <a:off x="0" y="1185031"/>
            <a:ext cx="77311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/>
              <a:t>Does current care actually empower?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8C1045F-D76B-7584-A4FC-A9B0DFA51D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8065686"/>
              </p:ext>
            </p:extLst>
          </p:nvPr>
        </p:nvGraphicFramePr>
        <p:xfrm>
          <a:off x="5908261" y="1728093"/>
          <a:ext cx="8128000" cy="3817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62EB773-4313-059B-92E1-E8A2BEDAEF18}"/>
              </a:ext>
            </a:extLst>
          </p:cNvPr>
          <p:cNvSpPr txBox="1"/>
          <p:nvPr/>
        </p:nvSpPr>
        <p:spPr>
          <a:xfrm>
            <a:off x="8312180" y="1162488"/>
            <a:ext cx="33201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/>
              <a:t>Effective care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96707849-A3D2-E22B-73BD-4705743263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1059278"/>
              </p:ext>
            </p:extLst>
          </p:nvPr>
        </p:nvGraphicFramePr>
        <p:xfrm>
          <a:off x="134445" y="5031474"/>
          <a:ext cx="7965946" cy="2351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717DE903-8956-38AC-CC2F-C84E64EBFB05}"/>
              </a:ext>
            </a:extLst>
          </p:cNvPr>
          <p:cNvSpPr txBox="1"/>
          <p:nvPr/>
        </p:nvSpPr>
        <p:spPr>
          <a:xfrm>
            <a:off x="284103" y="5073859"/>
            <a:ext cx="76666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/>
              <a:t>Risk-only approach</a:t>
            </a:r>
          </a:p>
        </p:txBody>
      </p:sp>
      <p:pic>
        <p:nvPicPr>
          <p:cNvPr id="8" name="7">
            <a:hlinkClick r:id="" action="ppaction://media"/>
            <a:extLst>
              <a:ext uri="{FF2B5EF4-FFF2-40B4-BE49-F238E27FC236}">
                <a16:creationId xmlns:a16="http://schemas.microsoft.com/office/drawing/2014/main" id="{AB4A5554-D4B2-E3E0-F4A6-490CCC01B2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444029" y="266961"/>
            <a:ext cx="495039" cy="495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64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551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6" grpId="0"/>
      <p:bldGraphic spid="7" grpId="0">
        <p:bldAsOne/>
      </p:bldGraphic>
      <p:bldP spid="9" grpId="0"/>
      <p:bldGraphic spid="10" grpId="0">
        <p:bldAsOne/>
      </p:bldGraphic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0292A-C02E-4B8C-4778-06547D7882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FBEF5-5E7A-1B67-3AEA-1D29F6207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830997"/>
          </a:xfrm>
        </p:spPr>
        <p:txBody>
          <a:bodyPr>
            <a:normAutofit fontScale="90000"/>
          </a:bodyPr>
          <a:lstStyle/>
          <a:p>
            <a:r>
              <a:rPr lang="en-US" sz="4000" b="1"/>
              <a:t>CHALLENGES TO INDEPENDENCE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AB1E05-6772-328C-C29A-D0A822B47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66280A-78D5-B317-B5A3-F00CE2146994}"/>
              </a:ext>
            </a:extLst>
          </p:cNvPr>
          <p:cNvSpPr txBox="1"/>
          <p:nvPr/>
        </p:nvSpPr>
        <p:spPr>
          <a:xfrm>
            <a:off x="248477" y="2967335"/>
            <a:ext cx="50888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/>
              <a:t>Why Can Independence Become Difficult?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E2076C-95DE-D063-F3D5-2F3A46645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5670" y="1063414"/>
            <a:ext cx="5469835" cy="54698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8AA8D8-9845-41C2-0749-466FB5592AF1}"/>
              </a:ext>
            </a:extLst>
          </p:cNvPr>
          <p:cNvSpPr txBox="1"/>
          <p:nvPr/>
        </p:nvSpPr>
        <p:spPr>
          <a:xfrm>
            <a:off x="248477" y="4307821"/>
            <a:ext cx="459658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(Khan </a:t>
            </a:r>
            <a:r>
              <a:rPr lang="en-US" b="0" i="1" u="none" strike="noStrike">
                <a:effectLst/>
                <a:latin typeface="Google Sans"/>
              </a:rPr>
              <a:t>et al.</a:t>
            </a:r>
            <a:r>
              <a:rPr lang="en-US"/>
              <a:t>, 2026)</a:t>
            </a:r>
          </a:p>
          <a:p>
            <a:r>
              <a:rPr lang="en-US"/>
              <a:t>(</a:t>
            </a:r>
            <a:r>
              <a:rPr lang="en-US" err="1"/>
              <a:t>Gelaw</a:t>
            </a:r>
            <a:r>
              <a:rPr lang="en-US"/>
              <a:t>, 2025)</a:t>
            </a:r>
          </a:p>
          <a:p>
            <a:r>
              <a:rPr lang="en-US"/>
              <a:t>(</a:t>
            </a:r>
            <a:r>
              <a:rPr lang="en-US" err="1"/>
              <a:t>Szanton</a:t>
            </a:r>
            <a:r>
              <a:rPr lang="en-US"/>
              <a:t> </a:t>
            </a:r>
            <a:r>
              <a:rPr lang="en-US" i="1"/>
              <a:t>et al.</a:t>
            </a:r>
            <a:r>
              <a:rPr lang="en-US"/>
              <a:t>, 2014)</a:t>
            </a:r>
          </a:p>
          <a:p>
            <a:r>
              <a:rPr lang="it-IT"/>
              <a:t>(Cavrini, Paone and Tedeschi, 2025)</a:t>
            </a:r>
            <a:endParaRPr lang="en-US"/>
          </a:p>
        </p:txBody>
      </p:sp>
      <p:pic>
        <p:nvPicPr>
          <p:cNvPr id="7" name="8">
            <a:hlinkClick r:id="" action="ppaction://media"/>
            <a:extLst>
              <a:ext uri="{FF2B5EF4-FFF2-40B4-BE49-F238E27FC236}">
                <a16:creationId xmlns:a16="http://schemas.microsoft.com/office/drawing/2014/main" id="{2288C4C3-ECBF-BE7F-E1B3-64B941C8F3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5996" y="4266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582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89543D-6614-89E9-772E-E019F559A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FAF58-9195-B807-9055-1CB1573BC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 fontScale="90000"/>
          </a:bodyPr>
          <a:lstStyle/>
          <a:p>
            <a:r>
              <a:rPr lang="en-US" sz="3200" b="1"/>
              <a:t>TECHNOLOGY: FROM TELECARE TO SMART CARE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C37795-BA38-BB2D-E9D6-21E3249A7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10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3C54B8A-EDC7-ECDC-C9A1-002AEB11D5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4513798"/>
              </p:ext>
            </p:extLst>
          </p:nvPr>
        </p:nvGraphicFramePr>
        <p:xfrm>
          <a:off x="258416" y="1580449"/>
          <a:ext cx="9531627" cy="50019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3B9EEB5-877B-2139-603C-6327F0C95B8D}"/>
              </a:ext>
            </a:extLst>
          </p:cNvPr>
          <p:cNvSpPr txBox="1"/>
          <p:nvPr/>
        </p:nvSpPr>
        <p:spPr>
          <a:xfrm>
            <a:off x="9790043" y="2429974"/>
            <a:ext cx="224293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Technology Can Extend Independence — But Only When It Fits the Person</a:t>
            </a:r>
          </a:p>
        </p:txBody>
      </p:sp>
    </p:spTree>
    <p:extLst>
      <p:ext uri="{BB962C8B-B14F-4D97-AF65-F5344CB8AC3E}">
        <p14:creationId xmlns:p14="http://schemas.microsoft.com/office/powerpoint/2010/main" val="332985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AF3551-3E5F-CEB4-0B5F-24EE98E30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58AE0-8684-B430-D852-85B5925C1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 fontScale="90000"/>
          </a:bodyPr>
          <a:lstStyle/>
          <a:p>
            <a:r>
              <a:rPr lang="en-US" sz="3200" b="1"/>
              <a:t>TECHNOLOGY: EMPOWERMENT OR NEW form of DEPENDENCY?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F58933-83EF-D0F3-C51C-E15FF9F51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11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39190B6-45AB-8038-756B-A6B7FE8A13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6116152"/>
              </p:ext>
            </p:extLst>
          </p:nvPr>
        </p:nvGraphicFramePr>
        <p:xfrm>
          <a:off x="-1764748" y="1540565"/>
          <a:ext cx="8128000" cy="5254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504D00B-95CC-E2FD-F9F3-649338ADC9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0916141"/>
              </p:ext>
            </p:extLst>
          </p:nvPr>
        </p:nvGraphicFramePr>
        <p:xfrm>
          <a:off x="2953300" y="1540565"/>
          <a:ext cx="8128000" cy="5254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9DDDD651-AB0E-6579-E903-1D11C4B2570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656846" y="2037521"/>
            <a:ext cx="2535153" cy="2007705"/>
          </a:xfrm>
          <a:prstGeom prst="rect">
            <a:avLst/>
          </a:prstGeom>
        </p:spPr>
      </p:pic>
      <p:pic>
        <p:nvPicPr>
          <p:cNvPr id="8" name="10">
            <a:hlinkClick r:id="" action="ppaction://media"/>
            <a:extLst>
              <a:ext uri="{FF2B5EF4-FFF2-40B4-BE49-F238E27FC236}">
                <a16:creationId xmlns:a16="http://schemas.microsoft.com/office/drawing/2014/main" id="{67848E92-AC41-CD52-84E8-1FE3553FC1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98425" y="984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711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7771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990AE-EF7D-8AAC-63F9-8715E464E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A47D9-09E0-5D2F-2B59-BF22B9278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999131"/>
          </a:xfrm>
        </p:spPr>
        <p:txBody>
          <a:bodyPr>
            <a:normAutofit fontScale="90000"/>
          </a:bodyPr>
          <a:lstStyle/>
          <a:p>
            <a:r>
              <a:rPr lang="en-US" sz="3200" b="1"/>
              <a:t>REAL-WORLD APPLICATION</a:t>
            </a:r>
            <a:br>
              <a:rPr lang="en-US" sz="3200" b="1"/>
            </a:br>
            <a:r>
              <a:rPr lang="en-US" sz="3200" b="1"/>
              <a:t>From Theory and Policy to Practice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0AEC04-B288-9FA3-A3C2-3D06947B2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D31FE3-BC60-99FD-020B-ABB6E6B007B2}"/>
              </a:ext>
            </a:extLst>
          </p:cNvPr>
          <p:cNvSpPr txBox="1"/>
          <p:nvPr/>
        </p:nvSpPr>
        <p:spPr>
          <a:xfrm>
            <a:off x="259368" y="1284434"/>
            <a:ext cx="11561694" cy="1084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150" b="1"/>
              <a:t>Case: </a:t>
            </a:r>
            <a:r>
              <a:rPr lang="en-US" sz="2150" b="1" err="1"/>
              <a:t>Mrs</a:t>
            </a:r>
            <a:r>
              <a:rPr lang="en-US" sz="2150" b="1"/>
              <a:t> A, 78: </a:t>
            </a:r>
            <a:r>
              <a:rPr lang="en-US" sz="2150" b="1" err="1"/>
              <a:t>Mrs</a:t>
            </a:r>
            <a:r>
              <a:rPr lang="en-US" sz="2150" b="1"/>
              <a:t> A lives alone following a fall. She has reduced mobility but wants to remain at home, prepare simple meals and attend her local community group (Age UK, 2025).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8897FDB-78B7-3C05-0DF6-2B6C33898F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68469"/>
              </p:ext>
            </p:extLst>
          </p:nvPr>
        </p:nvGraphicFramePr>
        <p:xfrm>
          <a:off x="259368" y="2315175"/>
          <a:ext cx="7900658" cy="2127615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3950329">
                  <a:extLst>
                    <a:ext uri="{9D8B030D-6E8A-4147-A177-3AD203B41FA5}">
                      <a16:colId xmlns:a16="http://schemas.microsoft.com/office/drawing/2014/main" val="2526680261"/>
                    </a:ext>
                  </a:extLst>
                </a:gridCol>
                <a:gridCol w="3950329">
                  <a:extLst>
                    <a:ext uri="{9D8B030D-6E8A-4147-A177-3AD203B41FA5}">
                      <a16:colId xmlns:a16="http://schemas.microsoft.com/office/drawing/2014/main" val="157438047"/>
                    </a:ext>
                  </a:extLst>
                </a:gridCol>
              </a:tblGrid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Risk-focused care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Empowerment-focused care</a:t>
                      </a:r>
                      <a:endParaRPr lang="en-US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83375549"/>
                  </a:ext>
                </a:extLst>
              </a:tr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Increased supervision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Person-</a:t>
                      </a:r>
                      <a:r>
                        <a:rPr lang="en-US" sz="1800" err="1"/>
                        <a:t>centred</a:t>
                      </a:r>
                      <a:r>
                        <a:rPr lang="en-US" sz="1800"/>
                        <a:t> assessment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11744235"/>
                  </a:ext>
                </a:extLst>
              </a:tr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Fewer independent activities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Reablement + home adaptations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96808959"/>
                  </a:ext>
                </a:extLst>
              </a:tr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Decisions made for Mrs 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Decisions made with Mrs 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8118809"/>
                  </a:ext>
                </a:extLst>
              </a:tr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Possible increased dependency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Choice + independence</a:t>
                      </a:r>
                      <a:endParaRPr lang="en-US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848820"/>
                  </a:ext>
                </a:extLst>
              </a:tr>
            </a:tbl>
          </a:graphicData>
        </a:graphic>
      </p:graphicFrame>
      <p:pic>
        <p:nvPicPr>
          <p:cNvPr id="7170" name="Picture 2" descr="How Senior Home Care Helps Older Adults Stay Independent Every Day">
            <a:extLst>
              <a:ext uri="{FF2B5EF4-FFF2-40B4-BE49-F238E27FC236}">
                <a16:creationId xmlns:a16="http://schemas.microsoft.com/office/drawing/2014/main" id="{B89C2FA8-FF93-4278-E98A-4702D7B56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5496" y="2315176"/>
            <a:ext cx="3809812" cy="2541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4AE2410-74BF-66D7-171A-8057ED24D9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5365616"/>
              </p:ext>
            </p:extLst>
          </p:nvPr>
        </p:nvGraphicFramePr>
        <p:xfrm>
          <a:off x="76692" y="5680758"/>
          <a:ext cx="11561694" cy="1030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25EE4446-E74D-9F84-0FA9-49D69618E317}"/>
              </a:ext>
            </a:extLst>
          </p:cNvPr>
          <p:cNvSpPr txBox="1"/>
          <p:nvPr/>
        </p:nvSpPr>
        <p:spPr>
          <a:xfrm>
            <a:off x="6398316" y="5219093"/>
            <a:ext cx="60976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/>
              <a:t>Integrated support pathway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90B911-4651-4BAC-5083-AEE9CA689F8F}"/>
              </a:ext>
            </a:extLst>
          </p:cNvPr>
          <p:cNvSpPr txBox="1"/>
          <p:nvPr/>
        </p:nvSpPr>
        <p:spPr>
          <a:xfrm>
            <a:off x="109639" y="4600109"/>
            <a:ext cx="62467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Care Act 2014 → wellbeing &amp; involvement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Activity Theory → meaningful participation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Continuity Theory → valued routines</a:t>
            </a:r>
          </a:p>
        </p:txBody>
      </p:sp>
      <p:pic>
        <p:nvPicPr>
          <p:cNvPr id="4" name="11">
            <a:hlinkClick r:id="" action="ppaction://media"/>
            <a:extLst>
              <a:ext uri="{FF2B5EF4-FFF2-40B4-BE49-F238E27FC236}">
                <a16:creationId xmlns:a16="http://schemas.microsoft.com/office/drawing/2014/main" id="{CA53968E-8504-DA0B-C5A3-7CB742D8B3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55624" y="271275"/>
            <a:ext cx="534267" cy="53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16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877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/>
      <p:bldGraphic spid="7" grpId="0">
        <p:bldAsOne/>
      </p:bldGraphic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ED402-CE46-B383-7AAE-37844F7327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D0E91-CF38-D54E-33B4-2A3CE72F3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895315"/>
          </a:xfrm>
        </p:spPr>
        <p:txBody>
          <a:bodyPr>
            <a:normAutofit/>
          </a:bodyPr>
          <a:lstStyle/>
          <a:p>
            <a:r>
              <a:rPr lang="en-US" sz="3200" b="1"/>
              <a:t>RECOMMENDATIONS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12B1AA-052A-5115-6769-C6133D96F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13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D376C3C-E955-CD9F-4A7B-7E65633C50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9107159"/>
              </p:ext>
            </p:extLst>
          </p:nvPr>
        </p:nvGraphicFramePr>
        <p:xfrm>
          <a:off x="174438" y="1305076"/>
          <a:ext cx="11757990" cy="292608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919330">
                  <a:extLst>
                    <a:ext uri="{9D8B030D-6E8A-4147-A177-3AD203B41FA5}">
                      <a16:colId xmlns:a16="http://schemas.microsoft.com/office/drawing/2014/main" val="2029479481"/>
                    </a:ext>
                  </a:extLst>
                </a:gridCol>
                <a:gridCol w="3919330">
                  <a:extLst>
                    <a:ext uri="{9D8B030D-6E8A-4147-A177-3AD203B41FA5}">
                      <a16:colId xmlns:a16="http://schemas.microsoft.com/office/drawing/2014/main" val="84805231"/>
                    </a:ext>
                  </a:extLst>
                </a:gridCol>
                <a:gridCol w="3919330">
                  <a:extLst>
                    <a:ext uri="{9D8B030D-6E8A-4147-A177-3AD203B41FA5}">
                      <a16:colId xmlns:a16="http://schemas.microsoft.com/office/drawing/2014/main" val="1098618561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Recommendation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Why it matters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Critical consideration</a:t>
                      </a:r>
                      <a:endParaRPr lang="en-US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0171746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1. Co-produce care plans </a:t>
                      </a:r>
                      <a:r>
                        <a:rPr lang="en-US"/>
                        <a:t>(Stewart, Gray and </a:t>
                      </a:r>
                      <a:r>
                        <a:rPr lang="en-US" err="1"/>
                        <a:t>Livanou</a:t>
                      </a:r>
                      <a:r>
                        <a:rPr lang="en-US"/>
                        <a:t>, 2025).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Strengthens choice and control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Requires genuine listening and time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279149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2. Expand </a:t>
                      </a:r>
                      <a:r>
                        <a:rPr lang="en-US" sz="1800" b="1" err="1"/>
                        <a:t>reablement</a:t>
                      </a:r>
                      <a:r>
                        <a:rPr lang="en-US" sz="1800" b="1"/>
                        <a:t> </a:t>
                      </a:r>
                      <a:r>
                        <a:rPr lang="en-US"/>
                        <a:t>(</a:t>
                      </a:r>
                      <a:r>
                        <a:rPr lang="en-US" err="1"/>
                        <a:t>Mulquiny</a:t>
                      </a:r>
                      <a:r>
                        <a:rPr lang="en-US"/>
                        <a:t> and Oakman, 2022).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Maintains functional 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Needs skilled, consistent staff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7271677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3. Offer “digital by choice”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Supports independence without excluding others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Requires non-digital alternatives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48560538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4. Integrate local services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Reduces fragmented support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Information-sharing remains challenging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7480051"/>
                  </a:ext>
                </a:extLst>
              </a:tr>
            </a:tbl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CD602A4-2DAD-5822-1F80-2BD354EEF8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5691069"/>
              </p:ext>
            </p:extLst>
          </p:nvPr>
        </p:nvGraphicFramePr>
        <p:xfrm>
          <a:off x="174438" y="3162314"/>
          <a:ext cx="11843124" cy="3366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Arrow: Down 5">
            <a:extLst>
              <a:ext uri="{FF2B5EF4-FFF2-40B4-BE49-F238E27FC236}">
                <a16:creationId xmlns:a16="http://schemas.microsoft.com/office/drawing/2014/main" id="{87770C4C-722A-0B7E-93B5-CA911AD7C895}"/>
              </a:ext>
            </a:extLst>
          </p:cNvPr>
          <p:cNvSpPr/>
          <p:nvPr/>
        </p:nvSpPr>
        <p:spPr>
          <a:xfrm>
            <a:off x="5698937" y="5426765"/>
            <a:ext cx="708991" cy="735496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F3CE66-1623-38FC-A7D9-D57405F25230}"/>
              </a:ext>
            </a:extLst>
          </p:cNvPr>
          <p:cNvSpPr txBox="1"/>
          <p:nvPr/>
        </p:nvSpPr>
        <p:spPr>
          <a:xfrm>
            <a:off x="1530626" y="6345739"/>
            <a:ext cx="93924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/>
              <a:t>SERVICE INPUT → PERSON-CENTRED OUTCOME</a:t>
            </a:r>
          </a:p>
        </p:txBody>
      </p:sp>
      <p:pic>
        <p:nvPicPr>
          <p:cNvPr id="7" name="12">
            <a:hlinkClick r:id="" action="ppaction://media"/>
            <a:extLst>
              <a:ext uri="{FF2B5EF4-FFF2-40B4-BE49-F238E27FC236}">
                <a16:creationId xmlns:a16="http://schemas.microsoft.com/office/drawing/2014/main" id="{5229C389-E633-4330-7C7B-2FB3B4FF00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95110" y="34420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76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732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Graphic spid="5" grpId="0">
        <p:bldAsOne/>
      </p:bldGraphic>
      <p:bldP spid="6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AD273D-2A58-BC1A-2468-FCD8623E4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28AF4-E9FC-0E8C-6866-A79D482BF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716411"/>
          </a:xfrm>
        </p:spPr>
        <p:txBody>
          <a:bodyPr>
            <a:normAutofit fontScale="90000"/>
          </a:bodyPr>
          <a:lstStyle/>
          <a:p>
            <a:r>
              <a:rPr lang="en-US" sz="4000" b="1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3A518C-05C2-1F18-4C9B-D9DE1D051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14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EC220F-40D1-1D76-D152-5C4F2982C0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1" r="-1268" b="47272"/>
          <a:stretch>
            <a:fillRect/>
          </a:stretch>
        </p:blipFill>
        <p:spPr>
          <a:xfrm>
            <a:off x="343598" y="1562512"/>
            <a:ext cx="11504803" cy="3993461"/>
          </a:xfrm>
          <a:prstGeom prst="rect">
            <a:avLst/>
          </a:prstGeom>
        </p:spPr>
      </p:pic>
      <p:pic>
        <p:nvPicPr>
          <p:cNvPr id="4" name="13">
            <a:hlinkClick r:id="" action="ppaction://media"/>
            <a:extLst>
              <a:ext uri="{FF2B5EF4-FFF2-40B4-BE49-F238E27FC236}">
                <a16:creationId xmlns:a16="http://schemas.microsoft.com/office/drawing/2014/main" id="{26E22844-9974-06BD-3D89-BEFB0D0A7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8025" y="33311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6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7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78827-9CF3-1CC4-5599-3D0F1EF11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C5151-1AA7-6E53-94D7-E7E9D3C36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925132"/>
          </a:xfrm>
        </p:spPr>
        <p:txBody>
          <a:bodyPr>
            <a:normAutofit/>
          </a:bodyPr>
          <a:lstStyle/>
          <a:p>
            <a:r>
              <a:rPr lang="en-US" sz="3200" b="1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CC83DF7-C70E-7761-16B5-C26E32C87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CFE353-52FC-7948-50E1-E62F126518F1}"/>
              </a:ext>
            </a:extLst>
          </p:cNvPr>
          <p:cNvSpPr txBox="1"/>
          <p:nvPr/>
        </p:nvSpPr>
        <p:spPr>
          <a:xfrm>
            <a:off x="249739" y="1561460"/>
            <a:ext cx="1168268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Adams, K.B., Leibbrandt, S. and Moon, H. (2011) 'A critical review of the literature on social and leisure activity and wellbeing in later life', </a:t>
            </a:r>
            <a:r>
              <a:rPr lang="en-GB" sz="1800" i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Ageing &amp; Society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31(4), pp. 683–712.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10.1017/S0144686X10001091.</a:t>
            </a:r>
            <a:endParaRPr lang="en-US" sz="180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buNone/>
            </a:pPr>
            <a:r>
              <a:rPr lang="en-US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Age UK (2025) </a:t>
            </a:r>
            <a:r>
              <a:rPr lang="en-US" sz="1800" i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Care and support</a:t>
            </a:r>
            <a:r>
              <a:rPr lang="en-US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u="sng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https://www.ageuk.org.uk/information-advice/care/</a:t>
            </a:r>
            <a:r>
              <a:rPr lang="en-US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pPr marL="0" marR="0">
              <a:buNone/>
            </a:pP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Al-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Khafajiy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M., Baker, T., Chalmers, C., Asim, M.,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Kolivand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H., Fahim, M. and Waraich, A. (2019) 'Remote health monitoring of elderly through wearable sensors', </a:t>
            </a:r>
            <a:r>
              <a:rPr lang="en-GB" sz="1800" i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Multimedia Tools and Applications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78(17), pp. 24681–24706.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10.1007/s11042-018-7134-7.</a:t>
            </a:r>
            <a:endParaRPr lang="en-US" sz="180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buNone/>
            </a:pP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US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tchley</a:t>
            </a:r>
            <a:r>
              <a:rPr lang="en-US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R.C. (1989) 'A continuity theory of normal aging', </a:t>
            </a:r>
            <a:r>
              <a:rPr lang="en-US" sz="1800" i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The Gerontologist</a:t>
            </a:r>
            <a:r>
              <a:rPr lang="en-US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29(2), pp. 183–190. </a:t>
            </a:r>
            <a:r>
              <a:rPr lang="en-US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US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10.1093/</a:t>
            </a:r>
            <a:r>
              <a:rPr lang="en-US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geront</a:t>
            </a:r>
            <a:r>
              <a:rPr lang="en-US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/29.2.183</a:t>
            </a:r>
          </a:p>
          <a:p>
            <a:pPr marL="0" marR="0">
              <a:buNone/>
            </a:pP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Bevilacqua, R.,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Soraci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L., Stara, V., Riccardi, G.R.,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Corsonello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Pelliccioni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G., Lattanzio, F.,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Casaccia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S., Möller, J.,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Wieching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R., Ogawa, T., Watanabe, S.,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Kokobun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K., Kondo, I., Takano, E. and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Maranesi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E. (2022) 'A systematic review of multidomain and lifestyle interventions to support the intrinsic capacity of the older population', </a:t>
            </a:r>
            <a:r>
              <a:rPr lang="en-GB" sz="1800" i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Frontiers in Medicine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9, art. no. 929261.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10.3389/fmed.2022.929261.</a:t>
            </a:r>
            <a:endParaRPr lang="en-US" sz="180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buNone/>
            </a:pP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Bueno-Delgado, M.V., Melero-Muñoz, F.J., Beteta-Medina, M.A., Maestre-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Ferriz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R. and Sánchez-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Nanclares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G. (2024) 'Health Empowerment for Older Adults Through IoT: A Case Study of Telecare for Chronic Heart Failure Patients', in Fiorini, L., Sorrentino, A., Siciliano, P. and Cavallo, F. (eds.) </a:t>
            </a:r>
            <a:r>
              <a:rPr lang="en-GB" sz="1800" i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Ambient Assisted Living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 Cham: Springer, pp. 441–456. </a:t>
            </a:r>
            <a:r>
              <a:rPr lang="en-GB" sz="180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10.1007/978-3-031-77318-1_30</a:t>
            </a:r>
            <a:endParaRPr lang="en-US" sz="180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46165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8F810-DC6E-5B5D-DA6E-22B9DC98F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96839B-82B8-BBFB-1DE3-C2A9B9C00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16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04B3D2-012B-2E39-20DE-350DB4A70861}"/>
              </a:ext>
            </a:extLst>
          </p:cNvPr>
          <p:cNvSpPr txBox="1"/>
          <p:nvPr/>
        </p:nvSpPr>
        <p:spPr>
          <a:xfrm>
            <a:off x="254655" y="146501"/>
            <a:ext cx="11682689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>
                <a:ea typeface="Calibri" panose="020F0502020204030204" pitchFamily="34" charset="0"/>
                <a:cs typeface="Arial" panose="020B0604020202020204" pitchFamily="34" charset="0"/>
              </a:rPr>
              <a:t>Care Act 2014</a:t>
            </a:r>
            <a:r>
              <a:rPr lang="en-US">
                <a:ea typeface="Calibri" panose="020F0502020204030204" pitchFamily="34" charset="0"/>
                <a:cs typeface="Arial" panose="020B0604020202020204" pitchFamily="34" charset="0"/>
              </a:rPr>
              <a:t>, c. 23. Available at: </a:t>
            </a:r>
            <a:r>
              <a:rPr lang="en-US" u="sng">
                <a:solidFill>
                  <a:srgbClr val="0563C1"/>
                </a:solidFill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https://www.legislation.gov.uk/ukpga/2014/23/contents</a:t>
            </a:r>
            <a:r>
              <a:rPr lang="en-US"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r>
              <a:rPr lang="en-US">
                <a:ea typeface="Calibri" panose="020F0502020204030204" pitchFamily="34" charset="0"/>
                <a:cs typeface="Arial" panose="020B0604020202020204" pitchFamily="34" charset="0"/>
              </a:rPr>
              <a:t>Care Quality Commission (2026) </a:t>
            </a:r>
            <a:r>
              <a:rPr lang="en-US" i="1">
                <a:ea typeface="Calibri" panose="020F0502020204030204" pitchFamily="34" charset="0"/>
                <a:cs typeface="Arial" panose="020B0604020202020204" pitchFamily="34" charset="0"/>
              </a:rPr>
              <a:t>Guidance and regulation</a:t>
            </a:r>
            <a:r>
              <a:rPr lang="en-US"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>
                <a:solidFill>
                  <a:srgbClr val="0563C1"/>
                </a:solidFill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https://www.cqc.org.uk/guidance-regulation</a:t>
            </a:r>
            <a:r>
              <a:rPr lang="en-US"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r>
              <a:rPr lang="en-GB" err="1">
                <a:ea typeface="Calibri" panose="020F0502020204030204" pitchFamily="34" charset="0"/>
                <a:cs typeface="Arial" panose="020B0604020202020204" pitchFamily="34" charset="0"/>
              </a:rPr>
              <a:t>Cavrini</a:t>
            </a:r>
            <a:r>
              <a:rPr lang="en-GB">
                <a:ea typeface="Calibri" panose="020F0502020204030204" pitchFamily="34" charset="0"/>
                <a:cs typeface="Arial" panose="020B0604020202020204" pitchFamily="34" charset="0"/>
              </a:rPr>
              <a:t>, G., Paone, N. and Tedeschi, E. (2025) 'Social Support and Environmental Factors for Older People Living in South Tyrol: A Multivariate Analysis', </a:t>
            </a:r>
            <a:r>
              <a:rPr lang="en-GB" i="1">
                <a:ea typeface="Calibri" panose="020F0502020204030204" pitchFamily="34" charset="0"/>
                <a:cs typeface="Arial" panose="020B0604020202020204" pitchFamily="34" charset="0"/>
              </a:rPr>
              <a:t>Societies</a:t>
            </a:r>
            <a:r>
              <a:rPr lang="en-GB">
                <a:ea typeface="Calibri" panose="020F0502020204030204" pitchFamily="34" charset="0"/>
                <a:cs typeface="Arial" panose="020B0604020202020204" pitchFamily="34" charset="0"/>
              </a:rPr>
              <a:t>, 15(5), art. no. 125. </a:t>
            </a:r>
            <a:r>
              <a:rPr lang="en-GB" err="1"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>
                <a:ea typeface="Calibri" panose="020F0502020204030204" pitchFamily="34" charset="0"/>
                <a:cs typeface="Arial" panose="020B0604020202020204" pitchFamily="34" charset="0"/>
              </a:rPr>
              <a:t>: 10.3390/soc15050125.</a:t>
            </a:r>
            <a:endParaRPr lang="en-US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>
                <a:ea typeface="Calibri" panose="020F0502020204030204" pitchFamily="34" charset="0"/>
                <a:cs typeface="Arial" panose="020B0604020202020204" pitchFamily="34" charset="0"/>
              </a:rPr>
              <a:t>Cho, J.K. (2026) 'Integrating empowerment theory with the active aging framework', </a:t>
            </a:r>
            <a:r>
              <a:rPr lang="en-GB" i="1">
                <a:ea typeface="Calibri" panose="020F0502020204030204" pitchFamily="34" charset="0"/>
                <a:cs typeface="Arial" panose="020B0604020202020204" pitchFamily="34" charset="0"/>
              </a:rPr>
              <a:t>Educational Gerontology</a:t>
            </a:r>
            <a:r>
              <a:rPr lang="en-GB">
                <a:ea typeface="Calibri" panose="020F0502020204030204" pitchFamily="34" charset="0"/>
                <a:cs typeface="Arial" panose="020B0604020202020204" pitchFamily="34" charset="0"/>
              </a:rPr>
              <a:t>. Published online ahead of print. </a:t>
            </a:r>
            <a:r>
              <a:rPr lang="en-GB" err="1"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>
                <a:ea typeface="Calibri" panose="020F0502020204030204" pitchFamily="34" charset="0"/>
                <a:cs typeface="Arial" panose="020B0604020202020204" pitchFamily="34" charset="0"/>
              </a:rPr>
              <a:t>: 10.1080/03601277.2026.2667863</a:t>
            </a:r>
            <a:endParaRPr lang="en-US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>
                <a:ea typeface="Calibri" panose="020F0502020204030204" pitchFamily="34" charset="0"/>
                <a:cs typeface="Arial" panose="020B0604020202020204" pitchFamily="34" charset="0"/>
              </a:rPr>
              <a:t>Empowering Support Services (2023) </a:t>
            </a:r>
            <a:r>
              <a:rPr lang="en-US" i="1">
                <a:ea typeface="Calibri" panose="020F0502020204030204" pitchFamily="34" charset="0"/>
                <a:cs typeface="Arial" panose="020B0604020202020204" pitchFamily="34" charset="0"/>
              </a:rPr>
              <a:t>Elderly Care</a:t>
            </a:r>
            <a:r>
              <a:rPr lang="en-US"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>
                <a:solidFill>
                  <a:srgbClr val="0563C1"/>
                </a:solidFill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https://www.empoweringsupportservices.com/elderly-care</a:t>
            </a:r>
            <a:r>
              <a:rPr lang="en-US"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r>
              <a:rPr lang="en-GB" i="1">
                <a:ea typeface="Calibri" panose="020F0502020204030204" pitchFamily="34" charset="0"/>
                <a:cs typeface="Arial" panose="020B0604020202020204" pitchFamily="34" charset="0"/>
              </a:rPr>
              <a:t>Equality Act 2010</a:t>
            </a:r>
            <a:r>
              <a:rPr lang="en-GB">
                <a:ea typeface="Calibri" panose="020F0502020204030204" pitchFamily="34" charset="0"/>
                <a:cs typeface="Arial" panose="020B0604020202020204" pitchFamily="34" charset="0"/>
              </a:rPr>
              <a:t>, c. 15. Available at: </a:t>
            </a:r>
            <a:r>
              <a:rPr lang="en-GB" u="sng">
                <a:solidFill>
                  <a:srgbClr val="0563C1"/>
                </a:solidFill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https://www.legislation.gov.uk/ukpga/2010/15/contents</a:t>
            </a:r>
            <a:r>
              <a:rPr lang="en-GB"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r>
              <a:rPr lang="en-US" err="1"/>
              <a:t>Gelaw</a:t>
            </a:r>
            <a:r>
              <a:rPr lang="en-US"/>
              <a:t>, H.A. (2025) 'Exploring the Psychosocial and Economic Challenges of Elders in Debre Tabor Metropolitan City: A Holistic Perspective', </a:t>
            </a:r>
            <a:r>
              <a:rPr lang="en-US" i="1"/>
              <a:t>Journal of Aging Research</a:t>
            </a:r>
            <a:r>
              <a:rPr lang="en-US"/>
              <a:t>, 2025, art. no. 5665088. </a:t>
            </a:r>
            <a:r>
              <a:rPr lang="en-US" err="1"/>
              <a:t>doi</a:t>
            </a:r>
            <a:r>
              <a:rPr lang="en-US"/>
              <a:t>: 10.1155/</a:t>
            </a:r>
            <a:r>
              <a:rPr lang="en-US" err="1"/>
              <a:t>jare</a:t>
            </a:r>
            <a:r>
              <a:rPr lang="en-US"/>
              <a:t>/5665088.</a:t>
            </a:r>
          </a:p>
          <a:p>
            <a:r>
              <a:rPr lang="en-GB"/>
              <a:t>GOV.UK (2026) </a:t>
            </a:r>
            <a:r>
              <a:rPr lang="en-GB" i="1"/>
              <a:t>Healthy Ageing: physical activity in an ageing society</a:t>
            </a:r>
            <a:r>
              <a:rPr lang="en-GB"/>
              <a:t>. London: The Stationery Office (HC 2024–26 1180). Available at: </a:t>
            </a:r>
            <a:r>
              <a:rPr lang="en-GB" u="sng">
                <a:hlinkClick r:id="rId6"/>
              </a:rPr>
              <a:t>https://publications.parliament.uk/pa/cm5901/cmselect/cmhealth/1180/report.html</a:t>
            </a:r>
            <a:r>
              <a:rPr lang="en-GB"/>
              <a:t> (Accessed: 27 September 2026).</a:t>
            </a:r>
            <a:endParaRPr lang="en-US"/>
          </a:p>
          <a:p>
            <a:r>
              <a:rPr lang="en-GB"/>
              <a:t>Havighurst, R.J., </a:t>
            </a:r>
            <a:r>
              <a:rPr lang="en-GB" err="1"/>
              <a:t>Neugarten</a:t>
            </a:r>
            <a:r>
              <a:rPr lang="en-GB"/>
              <a:t>, B.L. and Tobin, S.S. (1968) 'Disengagement and patterns of aging', in </a:t>
            </a:r>
            <a:r>
              <a:rPr lang="en-GB" err="1"/>
              <a:t>Neugarten</a:t>
            </a:r>
            <a:r>
              <a:rPr lang="en-GB"/>
              <a:t>, B.L. (ed.) </a:t>
            </a:r>
            <a:r>
              <a:rPr lang="en-GB" i="1"/>
              <a:t>Middle age and aging</a:t>
            </a:r>
            <a:r>
              <a:rPr lang="en-GB"/>
              <a:t>. Chicago: University of Chicago Press, pp. 161–172.</a:t>
            </a:r>
            <a:endParaRPr lang="en-US"/>
          </a:p>
          <a:p>
            <a:r>
              <a:rPr lang="en-GB"/>
              <a:t>Kam, P.K. (2023) 'Empowerment in old age: A ladder of user participation in social services for older people', </a:t>
            </a:r>
            <a:r>
              <a:rPr lang="en-GB" i="1"/>
              <a:t>Journal of Social Work</a:t>
            </a:r>
            <a:r>
              <a:rPr lang="en-GB"/>
              <a:t>, 23(4), pp. 677–691. Available at: </a:t>
            </a:r>
            <a:r>
              <a:rPr lang="en-GB" u="sng">
                <a:hlinkClick r:id="rId7"/>
              </a:rPr>
              <a:t>https://doi.org/10.1177/14680173231162575</a:t>
            </a:r>
            <a:r>
              <a:rPr lang="en-GB"/>
              <a:t>.</a:t>
            </a:r>
            <a:endParaRPr lang="en-US"/>
          </a:p>
          <a:p>
            <a:r>
              <a:rPr lang="en-GB"/>
              <a:t>Khan, S., Webster, S., </a:t>
            </a:r>
            <a:r>
              <a:rPr lang="en-GB" err="1"/>
              <a:t>Puxty</a:t>
            </a:r>
            <a:r>
              <a:rPr lang="en-GB"/>
              <a:t>, J. and Robertson, M. (2026) 'Key challenges and barriers to digital literacy for older adults: scoping review', </a:t>
            </a:r>
            <a:r>
              <a:rPr lang="en-GB" i="1"/>
              <a:t>JMIR Aging</a:t>
            </a:r>
            <a:r>
              <a:rPr lang="en-GB"/>
              <a:t>, 9, e80647. </a:t>
            </a:r>
            <a:r>
              <a:rPr lang="en-GB" err="1"/>
              <a:t>doi</a:t>
            </a:r>
            <a:r>
              <a:rPr lang="en-GB"/>
              <a:t>: 10.2196/80647. </a:t>
            </a:r>
            <a:endParaRPr lang="en-US"/>
          </a:p>
          <a:p>
            <a:r>
              <a:rPr lang="en-GB"/>
              <a:t>Kristofersson, G.K. and Kaas, M.J. (2022) 'Integrative care planning', in Higgins, A., </a:t>
            </a:r>
            <a:r>
              <a:rPr lang="en-GB" err="1"/>
              <a:t>Kilkku</a:t>
            </a:r>
            <a:r>
              <a:rPr lang="en-GB"/>
              <a:t>, N. and Kort Kristofersson, G. (eds) </a:t>
            </a:r>
            <a:r>
              <a:rPr lang="en-GB" i="1"/>
              <a:t>Advanced practice in mental health nursing</a:t>
            </a:r>
            <a:r>
              <a:rPr lang="en-GB"/>
              <a:t>. Cham: Springer, pp. 123–146. Available at: </a:t>
            </a:r>
            <a:r>
              <a:rPr lang="en-GB" u="sng">
                <a:hlinkClick r:id="rId8"/>
              </a:rPr>
              <a:t>https://doi.org/10.1007/978-3-031-05536-2_6</a:t>
            </a:r>
            <a:r>
              <a:rPr lang="en-GB"/>
              <a:t>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8086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C4773-1A94-71B4-CF2D-A586F3BEF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7018F3-147D-E0A4-6793-6BB747F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17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B53F5B-3F29-4844-B217-000B68F9CAD5}"/>
              </a:ext>
            </a:extLst>
          </p:cNvPr>
          <p:cNvSpPr txBox="1"/>
          <p:nvPr/>
        </p:nvSpPr>
        <p:spPr>
          <a:xfrm>
            <a:off x="254655" y="146501"/>
            <a:ext cx="11682689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err="1"/>
              <a:t>Luperto</a:t>
            </a:r>
            <a:r>
              <a:rPr lang="en-GB"/>
              <a:t> </a:t>
            </a:r>
            <a:r>
              <a:rPr lang="en-GB" i="1"/>
              <a:t>et al.</a:t>
            </a:r>
            <a:r>
              <a:rPr lang="en-GB"/>
              <a:t> (2023) 'Integrating Social Assistive Robots, IoT, Virtual Communities and Smart Objects to Assist at-Home Independently Living Elders: the </a:t>
            </a:r>
            <a:r>
              <a:rPr lang="en-GB" err="1"/>
              <a:t>MoveCare</a:t>
            </a:r>
            <a:r>
              <a:rPr lang="en-GB"/>
              <a:t> Project', </a:t>
            </a:r>
            <a:r>
              <a:rPr lang="en-GB" i="1"/>
              <a:t>International Journal of Social Robotics</a:t>
            </a:r>
            <a:r>
              <a:rPr lang="en-GB"/>
              <a:t>, 15(3), pp. 517–545, please refer to the full text available via the DOI: 10.1007/s12369-021-00843-0.</a:t>
            </a:r>
            <a:endParaRPr lang="en-US"/>
          </a:p>
          <a:p>
            <a:r>
              <a:rPr lang="en-GB"/>
              <a:t>Mosen, D.M., Banegas, M.P., Keast, E.M. and Dickerson, J.F. (2023) 'Examining the Association of Social Needs with Future Health Care Utilization in an Older Adult Population: Which Needs Are Most Important?', </a:t>
            </a:r>
            <a:r>
              <a:rPr lang="en-GB" i="1"/>
              <a:t>Population Health Management</a:t>
            </a:r>
            <a:r>
              <a:rPr lang="en-GB"/>
              <a:t>, 26(6), pp. 413–419. </a:t>
            </a:r>
            <a:r>
              <a:rPr lang="en-GB" err="1"/>
              <a:t>doi</a:t>
            </a:r>
            <a:r>
              <a:rPr lang="en-GB"/>
              <a:t>: 10.1089/pop.2023.0171</a:t>
            </a:r>
            <a:endParaRPr lang="en-US"/>
          </a:p>
          <a:p>
            <a:r>
              <a:rPr lang="en-GB" err="1"/>
              <a:t>Mulquiny</a:t>
            </a:r>
            <a:r>
              <a:rPr lang="en-GB"/>
              <a:t>, L. and Oakman, J. (2022) 'Exploring the experience of reablement: A systematic review and qualitative evidence synthesis of older people's and carers' views', </a:t>
            </a:r>
            <a:r>
              <a:rPr lang="en-GB" i="1"/>
              <a:t>Health &amp; Social Care in the Community</a:t>
            </a:r>
            <a:r>
              <a:rPr lang="en-GB"/>
              <a:t>, 30(5), pp. e1471–e1483. </a:t>
            </a:r>
            <a:r>
              <a:rPr lang="en-GB" err="1"/>
              <a:t>doi</a:t>
            </a:r>
            <a:r>
              <a:rPr lang="en-GB"/>
              <a:t>: 10.1111/hsc.13837.</a:t>
            </a:r>
            <a:endParaRPr lang="en-US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/>
              <a:t>NASP (2024) </a:t>
            </a:r>
            <a:r>
              <a:rPr lang="en-GB" i="1"/>
              <a:t>Social prescribing for older people</a:t>
            </a:r>
            <a:r>
              <a:rPr lang="en-GB"/>
              <a:t>. Available at: </a:t>
            </a:r>
            <a:r>
              <a:rPr lang="en-GB" u="sng">
                <a:hlinkClick r:id="rId2"/>
              </a:rPr>
              <a:t>https://socialprescribingacademy.org.uk/what-is-social-prescribing/social-prescribing-for-older-people/</a:t>
            </a:r>
            <a:r>
              <a:rPr lang="en-GB"/>
              <a:t> (Accessed: 27 September 2026).</a:t>
            </a:r>
            <a:endParaRPr lang="en-US"/>
          </a:p>
          <a:p>
            <a:r>
              <a:rPr lang="en-GB"/>
              <a:t>NHS England (2019) </a:t>
            </a:r>
            <a:r>
              <a:rPr lang="en-GB" i="1"/>
              <a:t>The NHS Long Term Plan</a:t>
            </a:r>
            <a:r>
              <a:rPr lang="en-GB"/>
              <a:t>. Available at: </a:t>
            </a:r>
            <a:r>
              <a:rPr lang="en-GB" u="sng">
                <a:hlinkClick r:id="rId3"/>
              </a:rPr>
              <a:t>https://www.england.nhs.uk/long-term-plan/</a:t>
            </a:r>
            <a:r>
              <a:rPr lang="en-GB"/>
              <a:t> (Accessed: 27 September 2026).</a:t>
            </a:r>
            <a:endParaRPr lang="en-US"/>
          </a:p>
          <a:p>
            <a:r>
              <a:rPr lang="en-GB"/>
              <a:t>NHS England (2023) </a:t>
            </a:r>
            <a:r>
              <a:rPr lang="en-GB" i="1"/>
              <a:t>Specialist palliative and end of life care services: Adult service specification</a:t>
            </a:r>
            <a:r>
              <a:rPr lang="en-GB"/>
              <a:t>. London: NHS England (PR1674). Available at: </a:t>
            </a:r>
            <a:r>
              <a:rPr lang="en-GB" u="sng">
                <a:hlinkClick r:id="rId4"/>
              </a:rPr>
              <a:t>https://www.england.nhs.uk/wp-content/uploads/2023/01/B1674-specialist-palliative-and-end-of-life-care-services-adult-service-specification.pdf</a:t>
            </a:r>
            <a:r>
              <a:rPr lang="en-GB"/>
              <a:t> (Accessed: 27 September 2026).</a:t>
            </a:r>
            <a:endParaRPr lang="en-US"/>
          </a:p>
          <a:p>
            <a:r>
              <a:rPr lang="en-GB"/>
              <a:t>Palombi, T., Chirico, A., </a:t>
            </a:r>
            <a:r>
              <a:rPr lang="en-GB" err="1"/>
              <a:t>Cazzolli</a:t>
            </a:r>
            <a:r>
              <a:rPr lang="en-GB"/>
              <a:t>, B., </a:t>
            </a:r>
            <a:r>
              <a:rPr lang="en-GB" err="1"/>
              <a:t>Zacchilli</a:t>
            </a:r>
            <a:r>
              <a:rPr lang="en-GB"/>
              <a:t>, M., Alessandri, G., Filosa, L., Borghi, A., Fini, C., </a:t>
            </a:r>
            <a:r>
              <a:rPr lang="en-GB" err="1"/>
              <a:t>Antoniucci</a:t>
            </a:r>
            <a:r>
              <a:rPr lang="en-GB"/>
              <a:t>, C., Pistella, J. and </a:t>
            </a:r>
            <a:r>
              <a:rPr lang="en-GB" err="1"/>
              <a:t>Alivernini</a:t>
            </a:r>
            <a:r>
              <a:rPr lang="en-GB"/>
              <a:t>, F. (2025) ‘Motivation, psychological needs and physical activity in older adults: a qualitative review’,  </a:t>
            </a:r>
            <a:r>
              <a:rPr lang="en-GB" i="1"/>
              <a:t>Age and Ageing</a:t>
            </a:r>
            <a:r>
              <a:rPr lang="en-GB"/>
              <a:t>, </a:t>
            </a:r>
            <a:r>
              <a:rPr lang="en-GB" i="1"/>
              <a:t>54</a:t>
            </a:r>
            <a:r>
              <a:rPr lang="en-GB"/>
              <a:t>(7), p.afaf180. Available at: </a:t>
            </a:r>
            <a:r>
              <a:rPr lang="en-GB" u="sng">
                <a:hlinkClick r:id="rId5"/>
              </a:rPr>
              <a:t>https://doi.org/10.1093/ageing/afaf180</a:t>
            </a:r>
            <a:endParaRPr lang="en-US"/>
          </a:p>
          <a:p>
            <a:r>
              <a:rPr lang="en-GB" err="1"/>
              <a:t>Regenmortel</a:t>
            </a:r>
            <a:r>
              <a:rPr lang="en-GB"/>
              <a:t>, T. and Witte, J. (2023) 'An empowerment perspective on older persons: The power of resilience', in De Witte, J. and Van </a:t>
            </a:r>
            <a:r>
              <a:rPr lang="en-GB" err="1"/>
              <a:t>Regenmortel</a:t>
            </a:r>
            <a:r>
              <a:rPr lang="en-GB"/>
              <a:t>, T. (eds.) </a:t>
            </a:r>
            <a:r>
              <a:rPr lang="en-GB" i="1"/>
              <a:t>Silver Empowerment: Fostering Strengths and Connections for an Age-Friendly Society</a:t>
            </a:r>
            <a:r>
              <a:rPr lang="en-GB"/>
              <a:t>. Leuven: Leuven University Press, pp. 19–54. </a:t>
            </a:r>
            <a:r>
              <a:rPr lang="en-GB" err="1"/>
              <a:t>doi</a:t>
            </a:r>
            <a:r>
              <a:rPr lang="en-GB"/>
              <a:t>: 10.11116/9789461665072</a:t>
            </a:r>
            <a:endParaRPr lang="en-US"/>
          </a:p>
          <a:p>
            <a:r>
              <a:rPr lang="en-GB"/>
              <a:t>Stewart, I., Gray, E. and </a:t>
            </a:r>
            <a:r>
              <a:rPr lang="en-GB" err="1"/>
              <a:t>Livanou</a:t>
            </a:r>
            <a:r>
              <a:rPr lang="en-GB"/>
              <a:t>, M. (2025) 'How do we co-produce care planning with people living with dementia: A scoping review', </a:t>
            </a:r>
            <a:r>
              <a:rPr lang="en-GB" i="1"/>
              <a:t>International Journal of Nursing Studies</a:t>
            </a:r>
            <a:r>
              <a:rPr lang="en-GB"/>
              <a:t>, 163, art. no. 104994. </a:t>
            </a:r>
            <a:r>
              <a:rPr lang="en-GB" err="1"/>
              <a:t>doi</a:t>
            </a:r>
            <a:r>
              <a:rPr lang="en-GB"/>
              <a:t>: 10.1016/j.ijnurstu.2025.104994.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08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06ED3-2D00-A8F1-EA8E-ED960C41C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8001AA-F609-1DA8-602E-AFCF82F70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385170-96A9-6F56-8E2F-DD3EC7A905F4}"/>
              </a:ext>
            </a:extLst>
          </p:cNvPr>
          <p:cNvSpPr txBox="1"/>
          <p:nvPr/>
        </p:nvSpPr>
        <p:spPr>
          <a:xfrm>
            <a:off x="254655" y="146501"/>
            <a:ext cx="1168268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err="1"/>
              <a:t>Szanton</a:t>
            </a:r>
            <a:r>
              <a:rPr lang="en-US"/>
              <a:t>, S.L., Roth, J., </a:t>
            </a:r>
            <a:r>
              <a:rPr lang="en-US" err="1"/>
              <a:t>Nkimbeng</a:t>
            </a:r>
            <a:r>
              <a:rPr lang="en-US"/>
              <a:t>, M., Savage, J. and Klimmek, R. (2014) 'Improving unsafe environments to support aging independence with limited resources', </a:t>
            </a:r>
            <a:r>
              <a:rPr lang="en-US" i="1"/>
              <a:t>Nursing Clinics of North America</a:t>
            </a:r>
            <a:r>
              <a:rPr lang="en-US"/>
              <a:t>, 49(2), pp. 133–145. </a:t>
            </a:r>
            <a:r>
              <a:rPr lang="en-US" err="1"/>
              <a:t>doi</a:t>
            </a:r>
            <a:r>
              <a:rPr lang="en-US"/>
              <a:t>: 10.1016/j.cnur.2014.02.002.</a:t>
            </a:r>
          </a:p>
          <a:p>
            <a:r>
              <a:rPr lang="en-GB"/>
              <a:t>Taylor, E., Frost, J., Ball, S., Clegg, A., Brown, L. and Goodwin, V.A. (2025) 'Participation, autonomy and control are shared concepts within older people's interpretations of independence: a qualitative interview study', </a:t>
            </a:r>
            <a:r>
              <a:rPr lang="en-GB" i="1"/>
              <a:t>Ageing &amp; Society</a:t>
            </a:r>
            <a:r>
              <a:rPr lang="en-GB"/>
              <a:t>, 45(5), pp. 855–878. </a:t>
            </a:r>
            <a:r>
              <a:rPr lang="en-GB" err="1"/>
              <a:t>doi</a:t>
            </a:r>
            <a:r>
              <a:rPr lang="en-GB"/>
              <a:t>: 10.1017/S0144686X23000740.</a:t>
            </a:r>
            <a:endParaRPr lang="en-US"/>
          </a:p>
          <a:p>
            <a:r>
              <a:rPr lang="en-GB" err="1"/>
              <a:t>Vettriselvan</a:t>
            </a:r>
            <a:r>
              <a:rPr lang="en-GB"/>
              <a:t>, R., Ramya, R., Selvalakshmi, V., Jyothi, P. and Velmurugan, P.R. (2026) 'Empowering Patients Through Knowledge: Educational Strategies in Rehabilitation', in Seixas, A., Alegria, R. and Vieira, D. (eds.) </a:t>
            </a:r>
            <a:r>
              <a:rPr lang="en-GB" i="1"/>
              <a:t>Holistic Approaches to Health Recovery</a:t>
            </a:r>
            <a:r>
              <a:rPr lang="en-GB"/>
              <a:t>. IGI Global, pp. 263–290. Available at: </a:t>
            </a:r>
            <a:r>
              <a:rPr lang="en-GB" u="sng">
                <a:hlinkClick r:id="rId2"/>
              </a:rPr>
              <a:t>https://www.igi-global.com/chapter/empowering-patients-through-knowledge/385454</a:t>
            </a:r>
            <a:r>
              <a:rPr lang="en-GB"/>
              <a:t> (Accessed: 27 September 2026).</a:t>
            </a:r>
            <a:endParaRPr lang="en-US"/>
          </a:p>
          <a:p>
            <a:r>
              <a:rPr lang="en-GB"/>
              <a:t>Wang, H., Pei, Z., Liu, Y., Wang, R., Jin, Z., Shi, X. and Li, Y. (2026) 'Promoting physical function in older adults via physical exercise from a health empowerment perspective: a chain mediation model of social participation and depression', </a:t>
            </a:r>
            <a:r>
              <a:rPr lang="en-GB" i="1"/>
              <a:t>BMC Public Health</a:t>
            </a:r>
            <a:r>
              <a:rPr lang="en-GB"/>
              <a:t>, 26, art. no. 694. </a:t>
            </a:r>
            <a:r>
              <a:rPr lang="en-GB" err="1"/>
              <a:t>doi</a:t>
            </a:r>
            <a:r>
              <a:rPr lang="en-GB"/>
              <a:t>: 10.1186/s12889-026-26314-7.</a:t>
            </a:r>
          </a:p>
          <a:p>
            <a:r>
              <a:rPr lang="en-GB"/>
              <a:t>Williams, T., Geffen, L., Kalula, S., Stein, D.J., Amuthavalli Thiyagarajan, J., </a:t>
            </a:r>
            <a:r>
              <a:rPr lang="en-GB" err="1"/>
              <a:t>Mikton</a:t>
            </a:r>
            <a:r>
              <a:rPr lang="en-GB"/>
              <a:t>, C. and Diaz, T. (2023) ‘A systematic review of measures of ability to meet basic needs in older persons’, </a:t>
            </a:r>
            <a:r>
              <a:rPr lang="en-GB" i="1"/>
              <a:t>Age and Ageing</a:t>
            </a:r>
            <a:r>
              <a:rPr lang="en-GB"/>
              <a:t>, </a:t>
            </a:r>
            <a:r>
              <a:rPr lang="en-GB" i="1"/>
              <a:t>52</a:t>
            </a:r>
            <a:r>
              <a:rPr lang="en-GB"/>
              <a:t>(Supplement_4), pp.iv112-iv117.</a:t>
            </a:r>
            <a:endParaRPr lang="en-US"/>
          </a:p>
          <a:p>
            <a:r>
              <a:rPr lang="en-GB"/>
              <a:t>Xu, H., Xie, B. and Chang, C.H. (2024) 'Empowering the care of older adults through the use of technology', </a:t>
            </a:r>
            <a:r>
              <a:rPr lang="en-GB" i="1"/>
              <a:t>Work, Aging and Retirement</a:t>
            </a:r>
            <a:r>
              <a:rPr lang="en-GB"/>
              <a:t>, 10(1), pp. 1–5. </a:t>
            </a:r>
            <a:r>
              <a:rPr lang="en-GB" err="1"/>
              <a:t>doi</a:t>
            </a:r>
            <a:r>
              <a:rPr lang="en-GB"/>
              <a:t>: 10.1093/</a:t>
            </a:r>
            <a:r>
              <a:rPr lang="en-GB" err="1"/>
              <a:t>workar</a:t>
            </a:r>
            <a:r>
              <a:rPr lang="en-GB"/>
              <a:t>/waad030.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75561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Application>Microsoft Office PowerPoint</Application>
  <PresentationFormat>Widescreen</PresentationFormat>
  <Slides>18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Parcel</vt:lpstr>
      <vt:lpstr>Empowering the Older Person: Care, Independence, Choice and Innovation</vt:lpstr>
      <vt:lpstr>INTRODUCTION- Older Age Should Not Automatically Mean Loss of Independence</vt:lpstr>
      <vt:lpstr>WHAT DO OLDER PEOPLE NEED?</vt:lpstr>
      <vt:lpstr>FROM CARE TO FUNCTIONAL ABILITY</vt:lpstr>
      <vt:lpstr>THEORY: ACTIVITY + CONTINUITY</vt:lpstr>
      <vt:lpstr>UK POLICY AND LEGISLATIVE FOUNDATION</vt:lpstr>
      <vt:lpstr>CURRENT UK PROVISION</vt:lpstr>
      <vt:lpstr>CRITICAL EVALUATION OF CARE PROVISION</vt:lpstr>
      <vt:lpstr>CHALLENGES TO INDEPENDENCE</vt:lpstr>
      <vt:lpstr>TECHNOLOGY: FROM TELECARE TO SMART CARE</vt:lpstr>
      <vt:lpstr>TECHNOLOGY: EMPOWERMENT OR NEW form of DEPENDENCY?</vt:lpstr>
      <vt:lpstr>REAL-WORLD APPLICATION From Theory and Policy to Practice</vt:lpstr>
      <vt:lpstr>RECOMMENDATIONS</vt:lpstr>
      <vt:lpstr>CONCLUSION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2026-09-26T13:26:42Z</dcterms:created>
  <dcterms:modified xsi:type="dcterms:W3CDTF">2026-10-05T12:14:01Z</dcterms:modified>
</cp:coreProperties>
</file>