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9B34E2-D162-D649-DB2D-7E05B7D2239E}" v="93" dt="2025-11-23T20:15:53.190"/>
    <p1510:client id="{807D85A8-F9D6-9C61-F81E-4757E5EE39DB}" v="1624" dt="2025-11-23T21:17:19.3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CBDE5B-5D38-429F-B094-277A42A4205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CDADC1CF-3206-4CF9-9A17-D34E54C9DF3E}">
      <dgm:prSet/>
      <dgm:spPr/>
      <dgm:t>
        <a:bodyPr/>
        <a:lstStyle/>
        <a:p>
          <a:r>
            <a:rPr lang="en-GB"/>
            <a:t>Personal experience: distractions from phones and social media while studying. </a:t>
          </a:r>
          <a:endParaRPr lang="en-US"/>
        </a:p>
      </dgm:t>
    </dgm:pt>
    <dgm:pt modelId="{263BCB07-5B2C-4579-B137-DBC299C85513}" type="parTrans" cxnId="{7C1210FC-4F47-4AB3-94E8-CCC22DE25A7A}">
      <dgm:prSet/>
      <dgm:spPr/>
      <dgm:t>
        <a:bodyPr/>
        <a:lstStyle/>
        <a:p>
          <a:endParaRPr lang="en-US"/>
        </a:p>
      </dgm:t>
    </dgm:pt>
    <dgm:pt modelId="{F1219F8E-366C-44B3-9E9E-B4FA05A93815}" type="sibTrans" cxnId="{7C1210FC-4F47-4AB3-94E8-CCC22DE25A7A}">
      <dgm:prSet/>
      <dgm:spPr/>
      <dgm:t>
        <a:bodyPr/>
        <a:lstStyle/>
        <a:p>
          <a:endParaRPr lang="en-US"/>
        </a:p>
      </dgm:t>
    </dgm:pt>
    <dgm:pt modelId="{EB5FC2B6-14FD-43C7-BFE7-0FDEE9A3A44B}">
      <dgm:prSet/>
      <dgm:spPr/>
      <dgm:t>
        <a:bodyPr/>
        <a:lstStyle/>
        <a:p>
          <a:r>
            <a:rPr lang="en-GB"/>
            <a:t>Interest in understanding how technology affects concentration. </a:t>
          </a:r>
          <a:endParaRPr lang="en-US"/>
        </a:p>
      </dgm:t>
    </dgm:pt>
    <dgm:pt modelId="{E28D7445-5763-4AE7-9F3A-2D6CEB0F21BF}" type="parTrans" cxnId="{BDDF97D6-2B1D-46CE-AD83-B2843F6AE6FD}">
      <dgm:prSet/>
      <dgm:spPr/>
      <dgm:t>
        <a:bodyPr/>
        <a:lstStyle/>
        <a:p>
          <a:endParaRPr lang="en-US"/>
        </a:p>
      </dgm:t>
    </dgm:pt>
    <dgm:pt modelId="{564BA3BE-D028-4329-A8D0-FABBF633504E}" type="sibTrans" cxnId="{BDDF97D6-2B1D-46CE-AD83-B2843F6AE6FD}">
      <dgm:prSet/>
      <dgm:spPr/>
      <dgm:t>
        <a:bodyPr/>
        <a:lstStyle/>
        <a:p>
          <a:endParaRPr lang="en-US"/>
        </a:p>
      </dgm:t>
    </dgm:pt>
    <dgm:pt modelId="{6590A010-2CE0-455D-853E-B02676466591}">
      <dgm:prSet/>
      <dgm:spPr/>
      <dgm:t>
        <a:bodyPr/>
        <a:lstStyle/>
        <a:p>
          <a:r>
            <a:rPr lang="en-GB"/>
            <a:t>Awareness of digital inequality and its impact on other students. </a:t>
          </a:r>
          <a:endParaRPr lang="en-US"/>
        </a:p>
      </dgm:t>
    </dgm:pt>
    <dgm:pt modelId="{170D01BE-DD70-487E-BA67-270907FC05E2}" type="parTrans" cxnId="{103A8DA8-6DAD-40DB-BA86-13A78B7CB621}">
      <dgm:prSet/>
      <dgm:spPr/>
      <dgm:t>
        <a:bodyPr/>
        <a:lstStyle/>
        <a:p>
          <a:endParaRPr lang="en-US"/>
        </a:p>
      </dgm:t>
    </dgm:pt>
    <dgm:pt modelId="{23BB3ADB-6CA3-4FCB-B99C-B0E88C3DF0B6}" type="sibTrans" cxnId="{103A8DA8-6DAD-40DB-BA86-13A78B7CB621}">
      <dgm:prSet/>
      <dgm:spPr/>
      <dgm:t>
        <a:bodyPr/>
        <a:lstStyle/>
        <a:p>
          <a:endParaRPr lang="en-US"/>
        </a:p>
      </dgm:t>
    </dgm:pt>
    <dgm:pt modelId="{DCB4ED71-A702-4A30-9A8C-485113E74CA2}">
      <dgm:prSet/>
      <dgm:spPr/>
      <dgm:t>
        <a:bodyPr/>
        <a:lstStyle/>
        <a:p>
          <a:r>
            <a:rPr lang="en-GB"/>
            <a:t>Aim: to explore challenges and opportunities in digital learning. </a:t>
          </a:r>
          <a:endParaRPr lang="en-US"/>
        </a:p>
      </dgm:t>
    </dgm:pt>
    <dgm:pt modelId="{295F75A1-AD13-4DF0-B451-45F5A059D88B}" type="parTrans" cxnId="{0BD55C40-967F-4CE0-AE52-0372FDC0DD2F}">
      <dgm:prSet/>
      <dgm:spPr/>
      <dgm:t>
        <a:bodyPr/>
        <a:lstStyle/>
        <a:p>
          <a:endParaRPr lang="en-US"/>
        </a:p>
      </dgm:t>
    </dgm:pt>
    <dgm:pt modelId="{EE98B7EA-424D-4201-A02F-E2C1BE300BB2}" type="sibTrans" cxnId="{0BD55C40-967F-4CE0-AE52-0372FDC0DD2F}">
      <dgm:prSet/>
      <dgm:spPr/>
      <dgm:t>
        <a:bodyPr/>
        <a:lstStyle/>
        <a:p>
          <a:endParaRPr lang="en-US"/>
        </a:p>
      </dgm:t>
    </dgm:pt>
    <dgm:pt modelId="{B8438FCC-C173-4678-AB6E-F28D0D9539CB}" type="pres">
      <dgm:prSet presAssocID="{E3CBDE5B-5D38-429F-B094-277A42A42053}" presName="root" presStyleCnt="0">
        <dgm:presLayoutVars>
          <dgm:dir/>
          <dgm:resizeHandles val="exact"/>
        </dgm:presLayoutVars>
      </dgm:prSet>
      <dgm:spPr/>
    </dgm:pt>
    <dgm:pt modelId="{E1C99928-63A1-4B86-AB18-CA25B9B334D0}" type="pres">
      <dgm:prSet presAssocID="{CDADC1CF-3206-4CF9-9A17-D34E54C9DF3E}" presName="compNode" presStyleCnt="0"/>
      <dgm:spPr/>
    </dgm:pt>
    <dgm:pt modelId="{E21F4A40-F3D9-48C2-B82D-1D93264FB134}" type="pres">
      <dgm:prSet presAssocID="{CDADC1CF-3206-4CF9-9A17-D34E54C9DF3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3AD57996-DB35-4A03-94BC-E4A34B17C34A}" type="pres">
      <dgm:prSet presAssocID="{CDADC1CF-3206-4CF9-9A17-D34E54C9DF3E}" presName="spaceRect" presStyleCnt="0"/>
      <dgm:spPr/>
    </dgm:pt>
    <dgm:pt modelId="{DEBA0EB3-98CA-4296-BA16-B1D1EA4FC07E}" type="pres">
      <dgm:prSet presAssocID="{CDADC1CF-3206-4CF9-9A17-D34E54C9DF3E}" presName="textRect" presStyleLbl="revTx" presStyleIdx="0" presStyleCnt="4">
        <dgm:presLayoutVars>
          <dgm:chMax val="1"/>
          <dgm:chPref val="1"/>
        </dgm:presLayoutVars>
      </dgm:prSet>
      <dgm:spPr/>
    </dgm:pt>
    <dgm:pt modelId="{F8E28883-C0D1-4A5D-A1BD-BAB7F920A44A}" type="pres">
      <dgm:prSet presAssocID="{F1219F8E-366C-44B3-9E9E-B4FA05A93815}" presName="sibTrans" presStyleCnt="0"/>
      <dgm:spPr/>
    </dgm:pt>
    <dgm:pt modelId="{A779A1C8-C0A9-4904-8DE0-5E761CC1FD08}" type="pres">
      <dgm:prSet presAssocID="{EB5FC2B6-14FD-43C7-BFE7-0FDEE9A3A44B}" presName="compNode" presStyleCnt="0"/>
      <dgm:spPr/>
    </dgm:pt>
    <dgm:pt modelId="{404F47A9-6420-4B63-A825-2721020D1721}" type="pres">
      <dgm:prSet presAssocID="{EB5FC2B6-14FD-43C7-BFE7-0FDEE9A3A44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3F8BF2F-CEEE-40C5-AF38-ABE9B9F0F4BB}" type="pres">
      <dgm:prSet presAssocID="{EB5FC2B6-14FD-43C7-BFE7-0FDEE9A3A44B}" presName="spaceRect" presStyleCnt="0"/>
      <dgm:spPr/>
    </dgm:pt>
    <dgm:pt modelId="{C1CAF49B-6734-4CFC-84E1-97CF1CB5AD60}" type="pres">
      <dgm:prSet presAssocID="{EB5FC2B6-14FD-43C7-BFE7-0FDEE9A3A44B}" presName="textRect" presStyleLbl="revTx" presStyleIdx="1" presStyleCnt="4">
        <dgm:presLayoutVars>
          <dgm:chMax val="1"/>
          <dgm:chPref val="1"/>
        </dgm:presLayoutVars>
      </dgm:prSet>
      <dgm:spPr/>
    </dgm:pt>
    <dgm:pt modelId="{B243D7F9-5773-450B-BF93-0945CE159E50}" type="pres">
      <dgm:prSet presAssocID="{564BA3BE-D028-4329-A8D0-FABBF633504E}" presName="sibTrans" presStyleCnt="0"/>
      <dgm:spPr/>
    </dgm:pt>
    <dgm:pt modelId="{EEE8059C-AFF8-4833-85AB-5CBEF67D23BA}" type="pres">
      <dgm:prSet presAssocID="{6590A010-2CE0-455D-853E-B02676466591}" presName="compNode" presStyleCnt="0"/>
      <dgm:spPr/>
    </dgm:pt>
    <dgm:pt modelId="{36348369-2113-4CC8-ACD9-BA25EBA5143D}" type="pres">
      <dgm:prSet presAssocID="{6590A010-2CE0-455D-853E-B0267646659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4BEAAC09-CCF5-4B7B-8A82-BB2646DFB742}" type="pres">
      <dgm:prSet presAssocID="{6590A010-2CE0-455D-853E-B02676466591}" presName="spaceRect" presStyleCnt="0"/>
      <dgm:spPr/>
    </dgm:pt>
    <dgm:pt modelId="{2083E54D-2D18-4F93-B06F-BB4A836770C3}" type="pres">
      <dgm:prSet presAssocID="{6590A010-2CE0-455D-853E-B02676466591}" presName="textRect" presStyleLbl="revTx" presStyleIdx="2" presStyleCnt="4">
        <dgm:presLayoutVars>
          <dgm:chMax val="1"/>
          <dgm:chPref val="1"/>
        </dgm:presLayoutVars>
      </dgm:prSet>
      <dgm:spPr/>
    </dgm:pt>
    <dgm:pt modelId="{FF0629FB-762B-4378-A040-BD7591A9A971}" type="pres">
      <dgm:prSet presAssocID="{23BB3ADB-6CA3-4FCB-B99C-B0E88C3DF0B6}" presName="sibTrans" presStyleCnt="0"/>
      <dgm:spPr/>
    </dgm:pt>
    <dgm:pt modelId="{514014F1-153A-49FA-9455-7B1A4C0D8F5E}" type="pres">
      <dgm:prSet presAssocID="{DCB4ED71-A702-4A30-9A8C-485113E74CA2}" presName="compNode" presStyleCnt="0"/>
      <dgm:spPr/>
    </dgm:pt>
    <dgm:pt modelId="{AED3E14D-0590-4330-8BB6-C6DEE8F14177}" type="pres">
      <dgm:prSet presAssocID="{DCB4ED71-A702-4A30-9A8C-485113E74CA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1B854323-46A6-4BFD-AB10-152C6997A737}" type="pres">
      <dgm:prSet presAssocID="{DCB4ED71-A702-4A30-9A8C-485113E74CA2}" presName="spaceRect" presStyleCnt="0"/>
      <dgm:spPr/>
    </dgm:pt>
    <dgm:pt modelId="{13B96CDE-9251-4BEB-B6B7-75384AD2C308}" type="pres">
      <dgm:prSet presAssocID="{DCB4ED71-A702-4A30-9A8C-485113E74CA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BD55C40-967F-4CE0-AE52-0372FDC0DD2F}" srcId="{E3CBDE5B-5D38-429F-B094-277A42A42053}" destId="{DCB4ED71-A702-4A30-9A8C-485113E74CA2}" srcOrd="3" destOrd="0" parTransId="{295F75A1-AD13-4DF0-B451-45F5A059D88B}" sibTransId="{EE98B7EA-424D-4201-A02F-E2C1BE300BB2}"/>
    <dgm:cxn modelId="{C3036A5D-41DA-4477-91D5-C94E78A7B462}" type="presOf" srcId="{DCB4ED71-A702-4A30-9A8C-485113E74CA2}" destId="{13B96CDE-9251-4BEB-B6B7-75384AD2C308}" srcOrd="0" destOrd="0" presId="urn:microsoft.com/office/officeart/2018/2/layout/IconLabelList"/>
    <dgm:cxn modelId="{2C29149F-FCCE-4061-8342-A6611F4C8FB9}" type="presOf" srcId="{CDADC1CF-3206-4CF9-9A17-D34E54C9DF3E}" destId="{DEBA0EB3-98CA-4296-BA16-B1D1EA4FC07E}" srcOrd="0" destOrd="0" presId="urn:microsoft.com/office/officeart/2018/2/layout/IconLabelList"/>
    <dgm:cxn modelId="{103A8DA8-6DAD-40DB-BA86-13A78B7CB621}" srcId="{E3CBDE5B-5D38-429F-B094-277A42A42053}" destId="{6590A010-2CE0-455D-853E-B02676466591}" srcOrd="2" destOrd="0" parTransId="{170D01BE-DD70-487E-BA67-270907FC05E2}" sibTransId="{23BB3ADB-6CA3-4FCB-B99C-B0E88C3DF0B6}"/>
    <dgm:cxn modelId="{E32804AE-FD3B-4626-AFFA-6C5660115039}" type="presOf" srcId="{E3CBDE5B-5D38-429F-B094-277A42A42053}" destId="{B8438FCC-C173-4678-AB6E-F28D0D9539CB}" srcOrd="0" destOrd="0" presId="urn:microsoft.com/office/officeart/2018/2/layout/IconLabelList"/>
    <dgm:cxn modelId="{0A908BC3-9FC6-489E-9AD6-0AB904E8B942}" type="presOf" srcId="{EB5FC2B6-14FD-43C7-BFE7-0FDEE9A3A44B}" destId="{C1CAF49B-6734-4CFC-84E1-97CF1CB5AD60}" srcOrd="0" destOrd="0" presId="urn:microsoft.com/office/officeart/2018/2/layout/IconLabelList"/>
    <dgm:cxn modelId="{BDDF97D6-2B1D-46CE-AD83-B2843F6AE6FD}" srcId="{E3CBDE5B-5D38-429F-B094-277A42A42053}" destId="{EB5FC2B6-14FD-43C7-BFE7-0FDEE9A3A44B}" srcOrd="1" destOrd="0" parTransId="{E28D7445-5763-4AE7-9F3A-2D6CEB0F21BF}" sibTransId="{564BA3BE-D028-4329-A8D0-FABBF633504E}"/>
    <dgm:cxn modelId="{7C1210FC-4F47-4AB3-94E8-CCC22DE25A7A}" srcId="{E3CBDE5B-5D38-429F-B094-277A42A42053}" destId="{CDADC1CF-3206-4CF9-9A17-D34E54C9DF3E}" srcOrd="0" destOrd="0" parTransId="{263BCB07-5B2C-4579-B137-DBC299C85513}" sibTransId="{F1219F8E-366C-44B3-9E9E-B4FA05A93815}"/>
    <dgm:cxn modelId="{F88D06FD-E05C-41B4-8AA8-2D409B51E001}" type="presOf" srcId="{6590A010-2CE0-455D-853E-B02676466591}" destId="{2083E54D-2D18-4F93-B06F-BB4A836770C3}" srcOrd="0" destOrd="0" presId="urn:microsoft.com/office/officeart/2018/2/layout/IconLabelList"/>
    <dgm:cxn modelId="{B6006FE0-E329-4DDD-9BED-0E21B547565A}" type="presParOf" srcId="{B8438FCC-C173-4678-AB6E-F28D0D9539CB}" destId="{E1C99928-63A1-4B86-AB18-CA25B9B334D0}" srcOrd="0" destOrd="0" presId="urn:microsoft.com/office/officeart/2018/2/layout/IconLabelList"/>
    <dgm:cxn modelId="{D13261EC-3275-4E8C-941B-49672291E644}" type="presParOf" srcId="{E1C99928-63A1-4B86-AB18-CA25B9B334D0}" destId="{E21F4A40-F3D9-48C2-B82D-1D93264FB134}" srcOrd="0" destOrd="0" presId="urn:microsoft.com/office/officeart/2018/2/layout/IconLabelList"/>
    <dgm:cxn modelId="{8161FB6B-EEB6-43B7-A6CC-D82F253365CE}" type="presParOf" srcId="{E1C99928-63A1-4B86-AB18-CA25B9B334D0}" destId="{3AD57996-DB35-4A03-94BC-E4A34B17C34A}" srcOrd="1" destOrd="0" presId="urn:microsoft.com/office/officeart/2018/2/layout/IconLabelList"/>
    <dgm:cxn modelId="{10E08D8B-2FCF-4FC9-9751-46C8A9F80A8C}" type="presParOf" srcId="{E1C99928-63A1-4B86-AB18-CA25B9B334D0}" destId="{DEBA0EB3-98CA-4296-BA16-B1D1EA4FC07E}" srcOrd="2" destOrd="0" presId="urn:microsoft.com/office/officeart/2018/2/layout/IconLabelList"/>
    <dgm:cxn modelId="{433BDB08-8549-4D58-B3DF-996B688FB9FB}" type="presParOf" srcId="{B8438FCC-C173-4678-AB6E-F28D0D9539CB}" destId="{F8E28883-C0D1-4A5D-A1BD-BAB7F920A44A}" srcOrd="1" destOrd="0" presId="urn:microsoft.com/office/officeart/2018/2/layout/IconLabelList"/>
    <dgm:cxn modelId="{843C9207-214A-4B58-8EFA-9BE92933B453}" type="presParOf" srcId="{B8438FCC-C173-4678-AB6E-F28D0D9539CB}" destId="{A779A1C8-C0A9-4904-8DE0-5E761CC1FD08}" srcOrd="2" destOrd="0" presId="urn:microsoft.com/office/officeart/2018/2/layout/IconLabelList"/>
    <dgm:cxn modelId="{F92D8B1F-C058-4BDC-92DD-DF5E307F1EB3}" type="presParOf" srcId="{A779A1C8-C0A9-4904-8DE0-5E761CC1FD08}" destId="{404F47A9-6420-4B63-A825-2721020D1721}" srcOrd="0" destOrd="0" presId="urn:microsoft.com/office/officeart/2018/2/layout/IconLabelList"/>
    <dgm:cxn modelId="{BE971267-2F1D-43E6-9089-03EFB98E79C9}" type="presParOf" srcId="{A779A1C8-C0A9-4904-8DE0-5E761CC1FD08}" destId="{93F8BF2F-CEEE-40C5-AF38-ABE9B9F0F4BB}" srcOrd="1" destOrd="0" presId="urn:microsoft.com/office/officeart/2018/2/layout/IconLabelList"/>
    <dgm:cxn modelId="{7BDD7A40-7E3D-4BD9-AAA6-75B888D33406}" type="presParOf" srcId="{A779A1C8-C0A9-4904-8DE0-5E761CC1FD08}" destId="{C1CAF49B-6734-4CFC-84E1-97CF1CB5AD60}" srcOrd="2" destOrd="0" presId="urn:microsoft.com/office/officeart/2018/2/layout/IconLabelList"/>
    <dgm:cxn modelId="{AB7081EF-B287-4277-A424-905733BFC909}" type="presParOf" srcId="{B8438FCC-C173-4678-AB6E-F28D0D9539CB}" destId="{B243D7F9-5773-450B-BF93-0945CE159E50}" srcOrd="3" destOrd="0" presId="urn:microsoft.com/office/officeart/2018/2/layout/IconLabelList"/>
    <dgm:cxn modelId="{BEBFF85F-4CFB-491B-90AA-4964C8612A0D}" type="presParOf" srcId="{B8438FCC-C173-4678-AB6E-F28D0D9539CB}" destId="{EEE8059C-AFF8-4833-85AB-5CBEF67D23BA}" srcOrd="4" destOrd="0" presId="urn:microsoft.com/office/officeart/2018/2/layout/IconLabelList"/>
    <dgm:cxn modelId="{38979C3A-F30B-41DD-B7FD-A759604BA23D}" type="presParOf" srcId="{EEE8059C-AFF8-4833-85AB-5CBEF67D23BA}" destId="{36348369-2113-4CC8-ACD9-BA25EBA5143D}" srcOrd="0" destOrd="0" presId="urn:microsoft.com/office/officeart/2018/2/layout/IconLabelList"/>
    <dgm:cxn modelId="{7B905D2B-0B3F-4751-BCE8-0A2A6F2FDA3B}" type="presParOf" srcId="{EEE8059C-AFF8-4833-85AB-5CBEF67D23BA}" destId="{4BEAAC09-CCF5-4B7B-8A82-BB2646DFB742}" srcOrd="1" destOrd="0" presId="urn:microsoft.com/office/officeart/2018/2/layout/IconLabelList"/>
    <dgm:cxn modelId="{845FA0BC-4DED-455D-A9DD-3DF7CDAC73EA}" type="presParOf" srcId="{EEE8059C-AFF8-4833-85AB-5CBEF67D23BA}" destId="{2083E54D-2D18-4F93-B06F-BB4A836770C3}" srcOrd="2" destOrd="0" presId="urn:microsoft.com/office/officeart/2018/2/layout/IconLabelList"/>
    <dgm:cxn modelId="{2F606BF5-8453-4552-A01D-DBA6BF68FF93}" type="presParOf" srcId="{B8438FCC-C173-4678-AB6E-F28D0D9539CB}" destId="{FF0629FB-762B-4378-A040-BD7591A9A971}" srcOrd="5" destOrd="0" presId="urn:microsoft.com/office/officeart/2018/2/layout/IconLabelList"/>
    <dgm:cxn modelId="{09BAB526-C846-4527-B14E-0F8EF848C2C0}" type="presParOf" srcId="{B8438FCC-C173-4678-AB6E-F28D0D9539CB}" destId="{514014F1-153A-49FA-9455-7B1A4C0D8F5E}" srcOrd="6" destOrd="0" presId="urn:microsoft.com/office/officeart/2018/2/layout/IconLabelList"/>
    <dgm:cxn modelId="{2CA344D5-583C-4ACF-944B-28527DFA214A}" type="presParOf" srcId="{514014F1-153A-49FA-9455-7B1A4C0D8F5E}" destId="{AED3E14D-0590-4330-8BB6-C6DEE8F14177}" srcOrd="0" destOrd="0" presId="urn:microsoft.com/office/officeart/2018/2/layout/IconLabelList"/>
    <dgm:cxn modelId="{E9909CCE-A8A7-4391-BC60-8EE13578E656}" type="presParOf" srcId="{514014F1-153A-49FA-9455-7B1A4C0D8F5E}" destId="{1B854323-46A6-4BFD-AB10-152C6997A737}" srcOrd="1" destOrd="0" presId="urn:microsoft.com/office/officeart/2018/2/layout/IconLabelList"/>
    <dgm:cxn modelId="{54A537DE-21C9-4B1C-BCAC-22550C6B5254}" type="presParOf" srcId="{514014F1-153A-49FA-9455-7B1A4C0D8F5E}" destId="{13B96CDE-9251-4BEB-B6B7-75384AD2C30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515FA8-8CC1-4A00-AD97-062F32EB7C7F}" type="doc">
      <dgm:prSet loTypeId="urn:microsoft.com/office/officeart/2005/8/layout/matrix2" loCatId="matrix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E8D2DB3-A314-4EF3-B7DC-2AE3B6FD1BDB}">
      <dgm:prSet/>
      <dgm:spPr/>
      <dgm:t>
        <a:bodyPr/>
        <a:lstStyle/>
        <a:p>
          <a:pPr>
            <a:defRPr cap="all"/>
          </a:pPr>
          <a:r>
            <a:rPr lang="en-GB"/>
            <a:t>Set clear goals for each research session. </a:t>
          </a:r>
          <a:endParaRPr lang="en-US"/>
        </a:p>
      </dgm:t>
    </dgm:pt>
    <dgm:pt modelId="{7A2387CD-F054-4C11-A8F5-128380188FDB}" type="parTrans" cxnId="{563387E0-45AB-4663-AD99-3BF2272C13BF}">
      <dgm:prSet/>
      <dgm:spPr/>
      <dgm:t>
        <a:bodyPr/>
        <a:lstStyle/>
        <a:p>
          <a:endParaRPr lang="en-US"/>
        </a:p>
      </dgm:t>
    </dgm:pt>
    <dgm:pt modelId="{A87FAA64-E4AD-46DC-AF4F-4A9E6D9B5431}" type="sibTrans" cxnId="{563387E0-45AB-4663-AD99-3BF2272C13BF}">
      <dgm:prSet/>
      <dgm:spPr/>
      <dgm:t>
        <a:bodyPr/>
        <a:lstStyle/>
        <a:p>
          <a:endParaRPr lang="en-US"/>
        </a:p>
      </dgm:t>
    </dgm:pt>
    <dgm:pt modelId="{4B3769A1-B592-4E33-BAC6-0FB3D705E31B}">
      <dgm:prSet/>
      <dgm:spPr/>
      <dgm:t>
        <a:bodyPr/>
        <a:lstStyle/>
        <a:p>
          <a:pPr>
            <a:defRPr cap="all"/>
          </a:pPr>
          <a:r>
            <a:rPr lang="en-GB"/>
            <a:t>Used 25-minute focused intervals with breaks. </a:t>
          </a:r>
          <a:endParaRPr lang="en-US"/>
        </a:p>
      </dgm:t>
    </dgm:pt>
    <dgm:pt modelId="{8E1C8BC0-19ED-4D4B-9BAC-4AD1A3E13E16}" type="parTrans" cxnId="{FECB09F7-BBE9-41E3-801B-F36830DA464A}">
      <dgm:prSet/>
      <dgm:spPr/>
      <dgm:t>
        <a:bodyPr/>
        <a:lstStyle/>
        <a:p>
          <a:endParaRPr lang="en-US"/>
        </a:p>
      </dgm:t>
    </dgm:pt>
    <dgm:pt modelId="{3F12F2BC-3C7C-485E-9A82-B130BFCC1E0C}" type="sibTrans" cxnId="{FECB09F7-BBE9-41E3-801B-F36830DA464A}">
      <dgm:prSet/>
      <dgm:spPr/>
      <dgm:t>
        <a:bodyPr/>
        <a:lstStyle/>
        <a:p>
          <a:endParaRPr lang="en-US"/>
        </a:p>
      </dgm:t>
    </dgm:pt>
    <dgm:pt modelId="{1B94F4A8-48BD-4842-B920-BDBB5B6C8173}">
      <dgm:prSet/>
      <dgm:spPr/>
      <dgm:t>
        <a:bodyPr/>
        <a:lstStyle/>
        <a:p>
          <a:pPr>
            <a:defRPr cap="all"/>
          </a:pPr>
          <a:r>
            <a:rPr lang="en-GB"/>
            <a:t>Checklist to ensure sources were trustworthy.</a:t>
          </a:r>
          <a:endParaRPr lang="en-US"/>
        </a:p>
      </dgm:t>
    </dgm:pt>
    <dgm:pt modelId="{DA327B81-C0F3-4032-873E-7027924DDB78}" type="parTrans" cxnId="{A6194372-6B26-45DE-BC1B-9F1220DE98C9}">
      <dgm:prSet/>
      <dgm:spPr/>
      <dgm:t>
        <a:bodyPr/>
        <a:lstStyle/>
        <a:p>
          <a:endParaRPr lang="en-US"/>
        </a:p>
      </dgm:t>
    </dgm:pt>
    <dgm:pt modelId="{FC7B3875-DBC9-49BB-8CB0-12D68D1BC843}" type="sibTrans" cxnId="{A6194372-6B26-45DE-BC1B-9F1220DE98C9}">
      <dgm:prSet/>
      <dgm:spPr/>
      <dgm:t>
        <a:bodyPr/>
        <a:lstStyle/>
        <a:p>
          <a:endParaRPr lang="en-US"/>
        </a:p>
      </dgm:t>
    </dgm:pt>
    <dgm:pt modelId="{0BF2720D-1015-4A92-941A-7752D6D44BD8}">
      <dgm:prSet/>
      <dgm:spPr/>
      <dgm:t>
        <a:bodyPr/>
        <a:lstStyle/>
        <a:p>
          <a:pPr>
            <a:defRPr cap="all"/>
          </a:pPr>
          <a:r>
            <a:rPr lang="en-GB"/>
            <a:t>Structured report into: challenges, opportunities, strategies. </a:t>
          </a:r>
          <a:endParaRPr lang="en-US"/>
        </a:p>
      </dgm:t>
    </dgm:pt>
    <dgm:pt modelId="{745B0A49-9507-4E82-9137-D52FF96C62F5}" type="parTrans" cxnId="{69F82E8A-B7BD-4A25-B691-B03191065EAF}">
      <dgm:prSet/>
      <dgm:spPr/>
      <dgm:t>
        <a:bodyPr/>
        <a:lstStyle/>
        <a:p>
          <a:endParaRPr lang="en-US"/>
        </a:p>
      </dgm:t>
    </dgm:pt>
    <dgm:pt modelId="{6D3EAE32-3283-443C-AEC3-6BB2C3BE5200}" type="sibTrans" cxnId="{69F82E8A-B7BD-4A25-B691-B03191065EAF}">
      <dgm:prSet/>
      <dgm:spPr/>
      <dgm:t>
        <a:bodyPr/>
        <a:lstStyle/>
        <a:p>
          <a:endParaRPr lang="en-US"/>
        </a:p>
      </dgm:t>
    </dgm:pt>
    <dgm:pt modelId="{94319A95-8E22-4726-BDDF-E133768F5047}" type="pres">
      <dgm:prSet presAssocID="{44515FA8-8CC1-4A00-AD97-062F32EB7C7F}" presName="matrix" presStyleCnt="0">
        <dgm:presLayoutVars>
          <dgm:chMax val="1"/>
          <dgm:dir/>
          <dgm:resizeHandles val="exact"/>
        </dgm:presLayoutVars>
      </dgm:prSet>
      <dgm:spPr/>
    </dgm:pt>
    <dgm:pt modelId="{658F8478-E1F4-4A2B-907F-60DE21DAF088}" type="pres">
      <dgm:prSet presAssocID="{44515FA8-8CC1-4A00-AD97-062F32EB7C7F}" presName="axisShape" presStyleLbl="bgShp" presStyleIdx="0" presStyleCnt="1"/>
      <dgm:spPr/>
    </dgm:pt>
    <dgm:pt modelId="{3E511A89-08DC-4CB2-B239-7A1CEA698795}" type="pres">
      <dgm:prSet presAssocID="{44515FA8-8CC1-4A00-AD97-062F32EB7C7F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C55D8EC-AAF0-4B70-93A6-CFFC43F22DE6}" type="pres">
      <dgm:prSet presAssocID="{44515FA8-8CC1-4A00-AD97-062F32EB7C7F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1C4A369-EE0B-475D-9881-2EBB824564F1}" type="pres">
      <dgm:prSet presAssocID="{44515FA8-8CC1-4A00-AD97-062F32EB7C7F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303CCED-43D7-4ABC-A075-8CCD9656E1CE}" type="pres">
      <dgm:prSet presAssocID="{44515FA8-8CC1-4A00-AD97-062F32EB7C7F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D84FA0D-0F72-48DE-830F-9626345BA8EA}" type="presOf" srcId="{1B94F4A8-48BD-4842-B920-BDBB5B6C8173}" destId="{F1C4A369-EE0B-475D-9881-2EBB824564F1}" srcOrd="0" destOrd="0" presId="urn:microsoft.com/office/officeart/2005/8/layout/matrix2"/>
    <dgm:cxn modelId="{A044AD21-D840-4E77-A71D-7713DD045551}" type="presOf" srcId="{1E8D2DB3-A314-4EF3-B7DC-2AE3B6FD1BDB}" destId="{3E511A89-08DC-4CB2-B239-7A1CEA698795}" srcOrd="0" destOrd="0" presId="urn:microsoft.com/office/officeart/2005/8/layout/matrix2"/>
    <dgm:cxn modelId="{A6194372-6B26-45DE-BC1B-9F1220DE98C9}" srcId="{44515FA8-8CC1-4A00-AD97-062F32EB7C7F}" destId="{1B94F4A8-48BD-4842-B920-BDBB5B6C8173}" srcOrd="2" destOrd="0" parTransId="{DA327B81-C0F3-4032-873E-7027924DDB78}" sibTransId="{FC7B3875-DBC9-49BB-8CB0-12D68D1BC843}"/>
    <dgm:cxn modelId="{69F82E8A-B7BD-4A25-B691-B03191065EAF}" srcId="{44515FA8-8CC1-4A00-AD97-062F32EB7C7F}" destId="{0BF2720D-1015-4A92-941A-7752D6D44BD8}" srcOrd="3" destOrd="0" parTransId="{745B0A49-9507-4E82-9137-D52FF96C62F5}" sibTransId="{6D3EAE32-3283-443C-AEC3-6BB2C3BE5200}"/>
    <dgm:cxn modelId="{CF154B91-5B7B-4EB0-B779-2D3610378120}" type="presOf" srcId="{0BF2720D-1015-4A92-941A-7752D6D44BD8}" destId="{4303CCED-43D7-4ABC-A075-8CCD9656E1CE}" srcOrd="0" destOrd="0" presId="urn:microsoft.com/office/officeart/2005/8/layout/matrix2"/>
    <dgm:cxn modelId="{563387E0-45AB-4663-AD99-3BF2272C13BF}" srcId="{44515FA8-8CC1-4A00-AD97-062F32EB7C7F}" destId="{1E8D2DB3-A314-4EF3-B7DC-2AE3B6FD1BDB}" srcOrd="0" destOrd="0" parTransId="{7A2387CD-F054-4C11-A8F5-128380188FDB}" sibTransId="{A87FAA64-E4AD-46DC-AF4F-4A9E6D9B5431}"/>
    <dgm:cxn modelId="{247A0AEA-8381-41F0-83B6-A0DA84DCCDCA}" type="presOf" srcId="{44515FA8-8CC1-4A00-AD97-062F32EB7C7F}" destId="{94319A95-8E22-4726-BDDF-E133768F5047}" srcOrd="0" destOrd="0" presId="urn:microsoft.com/office/officeart/2005/8/layout/matrix2"/>
    <dgm:cxn modelId="{A3E994F3-6DF8-4D31-B553-7276EE921407}" type="presOf" srcId="{4B3769A1-B592-4E33-BAC6-0FB3D705E31B}" destId="{5C55D8EC-AAF0-4B70-93A6-CFFC43F22DE6}" srcOrd="0" destOrd="0" presId="urn:microsoft.com/office/officeart/2005/8/layout/matrix2"/>
    <dgm:cxn modelId="{FECB09F7-BBE9-41E3-801B-F36830DA464A}" srcId="{44515FA8-8CC1-4A00-AD97-062F32EB7C7F}" destId="{4B3769A1-B592-4E33-BAC6-0FB3D705E31B}" srcOrd="1" destOrd="0" parTransId="{8E1C8BC0-19ED-4D4B-9BAC-4AD1A3E13E16}" sibTransId="{3F12F2BC-3C7C-485E-9A82-B130BFCC1E0C}"/>
    <dgm:cxn modelId="{043CACDC-B4B9-4AC9-9975-AF2DF1FCF103}" type="presParOf" srcId="{94319A95-8E22-4726-BDDF-E133768F5047}" destId="{658F8478-E1F4-4A2B-907F-60DE21DAF088}" srcOrd="0" destOrd="0" presId="urn:microsoft.com/office/officeart/2005/8/layout/matrix2"/>
    <dgm:cxn modelId="{E8B3C07F-7551-4BAA-A5A0-4E57D5B2341C}" type="presParOf" srcId="{94319A95-8E22-4726-BDDF-E133768F5047}" destId="{3E511A89-08DC-4CB2-B239-7A1CEA698795}" srcOrd="1" destOrd="0" presId="urn:microsoft.com/office/officeart/2005/8/layout/matrix2"/>
    <dgm:cxn modelId="{F329DC09-1892-4498-A52A-A69BFDF98C98}" type="presParOf" srcId="{94319A95-8E22-4726-BDDF-E133768F5047}" destId="{5C55D8EC-AAF0-4B70-93A6-CFFC43F22DE6}" srcOrd="2" destOrd="0" presId="urn:microsoft.com/office/officeart/2005/8/layout/matrix2"/>
    <dgm:cxn modelId="{F9593628-76F4-4475-9D11-93A3CFF8375F}" type="presParOf" srcId="{94319A95-8E22-4726-BDDF-E133768F5047}" destId="{F1C4A369-EE0B-475D-9881-2EBB824564F1}" srcOrd="3" destOrd="0" presId="urn:microsoft.com/office/officeart/2005/8/layout/matrix2"/>
    <dgm:cxn modelId="{A37CBDFA-7073-4EE3-B723-44A7E2278C0B}" type="presParOf" srcId="{94319A95-8E22-4726-BDDF-E133768F5047}" destId="{4303CCED-43D7-4ABC-A075-8CCD9656E1CE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9D68EC-F8A9-4043-9FB6-A0E4916B6D31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935D65A-DD78-4D13-B751-E1CA086A71FD}">
      <dgm:prSet/>
      <dgm:spPr/>
      <dgm:t>
        <a:bodyPr/>
        <a:lstStyle/>
        <a:p>
          <a:r>
            <a:rPr lang="en-US"/>
            <a:t>Connecting</a:t>
          </a:r>
        </a:p>
      </dgm:t>
    </dgm:pt>
    <dgm:pt modelId="{381EEA43-84FC-4D23-800C-8D60D9B413A8}" type="parTrans" cxnId="{55B779E2-196F-4853-997C-938F0BAF30E5}">
      <dgm:prSet/>
      <dgm:spPr/>
      <dgm:t>
        <a:bodyPr/>
        <a:lstStyle/>
        <a:p>
          <a:endParaRPr lang="en-US"/>
        </a:p>
      </dgm:t>
    </dgm:pt>
    <dgm:pt modelId="{838F6935-3E51-4709-BCF6-0A970FD743FE}" type="sibTrans" cxnId="{55B779E2-196F-4853-997C-938F0BAF30E5}">
      <dgm:prSet/>
      <dgm:spPr/>
      <dgm:t>
        <a:bodyPr/>
        <a:lstStyle/>
        <a:p>
          <a:endParaRPr lang="en-US"/>
        </a:p>
      </dgm:t>
    </dgm:pt>
    <dgm:pt modelId="{8B6D233E-72D4-40A5-AA08-D0EAB0435E16}">
      <dgm:prSet/>
      <dgm:spPr/>
      <dgm:t>
        <a:bodyPr/>
        <a:lstStyle/>
        <a:p>
          <a:r>
            <a:rPr lang="en-US"/>
            <a:t>Connecting research findings with personal experiences. </a:t>
          </a:r>
        </a:p>
      </dgm:t>
    </dgm:pt>
    <dgm:pt modelId="{99CA881F-EB86-4C4A-B59B-7D1710D40AF8}" type="parTrans" cxnId="{ECC5D772-1880-43C0-995E-559C99315AE6}">
      <dgm:prSet/>
      <dgm:spPr/>
      <dgm:t>
        <a:bodyPr/>
        <a:lstStyle/>
        <a:p>
          <a:endParaRPr lang="en-US"/>
        </a:p>
      </dgm:t>
    </dgm:pt>
    <dgm:pt modelId="{255CCBDD-18C4-4A1E-B423-92B6BC1979BC}" type="sibTrans" cxnId="{ECC5D772-1880-43C0-995E-559C99315AE6}">
      <dgm:prSet/>
      <dgm:spPr/>
      <dgm:t>
        <a:bodyPr/>
        <a:lstStyle/>
        <a:p>
          <a:endParaRPr lang="en-US"/>
        </a:p>
      </dgm:t>
    </dgm:pt>
    <dgm:pt modelId="{3AA8ADC2-4D34-4391-B3CC-0B7AAEB4AEC0}">
      <dgm:prSet/>
      <dgm:spPr/>
      <dgm:t>
        <a:bodyPr/>
        <a:lstStyle/>
        <a:p>
          <a:r>
            <a:rPr lang="en-US"/>
            <a:t>Presenting</a:t>
          </a:r>
        </a:p>
      </dgm:t>
    </dgm:pt>
    <dgm:pt modelId="{39AFAF72-FD0A-4CB0-94DE-BDF1492D8B1D}" type="parTrans" cxnId="{F249DD78-5FB0-41FA-8414-6DFC56521143}">
      <dgm:prSet/>
      <dgm:spPr/>
      <dgm:t>
        <a:bodyPr/>
        <a:lstStyle/>
        <a:p>
          <a:endParaRPr lang="en-US"/>
        </a:p>
      </dgm:t>
    </dgm:pt>
    <dgm:pt modelId="{3190E8F1-166F-4EA3-8FF5-BBFE49695055}" type="sibTrans" cxnId="{F249DD78-5FB0-41FA-8414-6DFC56521143}">
      <dgm:prSet/>
      <dgm:spPr/>
      <dgm:t>
        <a:bodyPr/>
        <a:lstStyle/>
        <a:p>
          <a:endParaRPr lang="en-US"/>
        </a:p>
      </dgm:t>
    </dgm:pt>
    <dgm:pt modelId="{3950E425-E4E6-48F6-B452-154583DF9676}">
      <dgm:prSet/>
      <dgm:spPr/>
      <dgm:t>
        <a:bodyPr/>
        <a:lstStyle/>
        <a:p>
          <a:r>
            <a:rPr lang="en-US"/>
            <a:t>Presenting a clear, structured report with practical strategies. </a:t>
          </a:r>
        </a:p>
      </dgm:t>
    </dgm:pt>
    <dgm:pt modelId="{B51B3093-89FC-4441-9A48-D2B4A6E40C51}" type="parTrans" cxnId="{179A414B-9ACF-4C3B-AC64-4F2EC3AE3802}">
      <dgm:prSet/>
      <dgm:spPr/>
      <dgm:t>
        <a:bodyPr/>
        <a:lstStyle/>
        <a:p>
          <a:endParaRPr lang="en-US"/>
        </a:p>
      </dgm:t>
    </dgm:pt>
    <dgm:pt modelId="{66D4DDE1-2142-4580-A209-313008C3F31A}" type="sibTrans" cxnId="{179A414B-9ACF-4C3B-AC64-4F2EC3AE3802}">
      <dgm:prSet/>
      <dgm:spPr/>
      <dgm:t>
        <a:bodyPr/>
        <a:lstStyle/>
        <a:p>
          <a:endParaRPr lang="en-US"/>
        </a:p>
      </dgm:t>
    </dgm:pt>
    <dgm:pt modelId="{395C34DA-2795-4E0E-93A1-8ACEE84446A6}">
      <dgm:prSet/>
      <dgm:spPr/>
      <dgm:t>
        <a:bodyPr/>
        <a:lstStyle/>
        <a:p>
          <a:r>
            <a:rPr lang="en-US"/>
            <a:t>Reflecting</a:t>
          </a:r>
        </a:p>
      </dgm:t>
    </dgm:pt>
    <dgm:pt modelId="{1DE8E171-8938-46CA-897C-EC2582B55956}" type="parTrans" cxnId="{930C7374-FA96-466D-AD14-1BC996C3ED6C}">
      <dgm:prSet/>
      <dgm:spPr/>
      <dgm:t>
        <a:bodyPr/>
        <a:lstStyle/>
        <a:p>
          <a:endParaRPr lang="en-US"/>
        </a:p>
      </dgm:t>
    </dgm:pt>
    <dgm:pt modelId="{CF305CB1-53BA-4256-B477-5F3F63446ED2}" type="sibTrans" cxnId="{930C7374-FA96-466D-AD14-1BC996C3ED6C}">
      <dgm:prSet/>
      <dgm:spPr/>
      <dgm:t>
        <a:bodyPr/>
        <a:lstStyle/>
        <a:p>
          <a:endParaRPr lang="en-US"/>
        </a:p>
      </dgm:t>
    </dgm:pt>
    <dgm:pt modelId="{0C7E9049-341A-4456-8D52-4C33F60B2488}">
      <dgm:prSet/>
      <dgm:spPr/>
      <dgm:t>
        <a:bodyPr/>
        <a:lstStyle/>
        <a:p>
          <a:r>
            <a:rPr lang="en-US"/>
            <a:t>Reflecting on both challenges and opportunities. </a:t>
          </a:r>
        </a:p>
      </dgm:t>
    </dgm:pt>
    <dgm:pt modelId="{9BEDC666-03E4-493E-82FB-479A30F0ADAB}" type="parTrans" cxnId="{A420B807-49DE-48C7-87A1-BB59B7DF2306}">
      <dgm:prSet/>
      <dgm:spPr/>
      <dgm:t>
        <a:bodyPr/>
        <a:lstStyle/>
        <a:p>
          <a:endParaRPr lang="en-US"/>
        </a:p>
      </dgm:t>
    </dgm:pt>
    <dgm:pt modelId="{FA6A0AAD-C677-4991-BA64-3A90FB2131FF}" type="sibTrans" cxnId="{A420B807-49DE-48C7-87A1-BB59B7DF2306}">
      <dgm:prSet/>
      <dgm:spPr/>
      <dgm:t>
        <a:bodyPr/>
        <a:lstStyle/>
        <a:p>
          <a:endParaRPr lang="en-US"/>
        </a:p>
      </dgm:t>
    </dgm:pt>
    <dgm:pt modelId="{907EFDC8-61E4-41BE-A495-90E36F98B743}">
      <dgm:prSet/>
      <dgm:spPr/>
      <dgm:t>
        <a:bodyPr/>
        <a:lstStyle/>
        <a:p>
          <a:r>
            <a:rPr lang="en-US"/>
            <a:t>Providing</a:t>
          </a:r>
        </a:p>
      </dgm:t>
    </dgm:pt>
    <dgm:pt modelId="{807ED14C-E968-4926-92EE-2712D16EC57E}" type="parTrans" cxnId="{0CFC309A-65F0-4D01-A774-58DB7B92D82A}">
      <dgm:prSet/>
      <dgm:spPr/>
      <dgm:t>
        <a:bodyPr/>
        <a:lstStyle/>
        <a:p>
          <a:endParaRPr lang="en-US"/>
        </a:p>
      </dgm:t>
    </dgm:pt>
    <dgm:pt modelId="{FB458811-9B40-4290-AF82-5E3BD81059AC}" type="sibTrans" cxnId="{0CFC309A-65F0-4D01-A774-58DB7B92D82A}">
      <dgm:prSet/>
      <dgm:spPr/>
      <dgm:t>
        <a:bodyPr/>
        <a:lstStyle/>
        <a:p>
          <a:endParaRPr lang="en-US"/>
        </a:p>
      </dgm:t>
    </dgm:pt>
    <dgm:pt modelId="{B6BF60B4-7D51-43A2-BEEE-86AA33324876}">
      <dgm:prSet/>
      <dgm:spPr/>
      <dgm:t>
        <a:bodyPr/>
        <a:lstStyle/>
        <a:p>
          <a:r>
            <a:rPr lang="en-US"/>
            <a:t>Providing recommendations useful for students. </a:t>
          </a:r>
        </a:p>
      </dgm:t>
    </dgm:pt>
    <dgm:pt modelId="{5B8B125B-A9D7-4256-B1D3-1425E623E5C6}" type="parTrans" cxnId="{33C6B83A-268F-4631-950F-0A43DE3FDB45}">
      <dgm:prSet/>
      <dgm:spPr/>
      <dgm:t>
        <a:bodyPr/>
        <a:lstStyle/>
        <a:p>
          <a:endParaRPr lang="en-US"/>
        </a:p>
      </dgm:t>
    </dgm:pt>
    <dgm:pt modelId="{64BF277C-4714-41E4-99A2-E499EFF9FCBB}" type="sibTrans" cxnId="{33C6B83A-268F-4631-950F-0A43DE3FDB45}">
      <dgm:prSet/>
      <dgm:spPr/>
      <dgm:t>
        <a:bodyPr/>
        <a:lstStyle/>
        <a:p>
          <a:endParaRPr lang="en-US"/>
        </a:p>
      </dgm:t>
    </dgm:pt>
    <dgm:pt modelId="{595E7CE5-44AB-4048-8F10-91B1E4BF5704}" type="pres">
      <dgm:prSet presAssocID="{0D9D68EC-F8A9-4043-9FB6-A0E4916B6D31}" presName="Name0" presStyleCnt="0">
        <dgm:presLayoutVars>
          <dgm:dir/>
          <dgm:animLvl val="lvl"/>
          <dgm:resizeHandles val="exact"/>
        </dgm:presLayoutVars>
      </dgm:prSet>
      <dgm:spPr/>
    </dgm:pt>
    <dgm:pt modelId="{76948F98-11F3-4651-BC33-6B54899FC207}" type="pres">
      <dgm:prSet presAssocID="{F935D65A-DD78-4D13-B751-E1CA086A71FD}" presName="linNode" presStyleCnt="0"/>
      <dgm:spPr/>
    </dgm:pt>
    <dgm:pt modelId="{C76517E3-F8CF-4625-BE18-91267E097860}" type="pres">
      <dgm:prSet presAssocID="{F935D65A-DD78-4D13-B751-E1CA086A71FD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560ED3ED-8A16-4CFD-B01B-E9994A2500DB}" type="pres">
      <dgm:prSet presAssocID="{F935D65A-DD78-4D13-B751-E1CA086A71FD}" presName="descendantText" presStyleLbl="alignAccFollowNode1" presStyleIdx="0" presStyleCnt="4">
        <dgm:presLayoutVars>
          <dgm:bulletEnabled/>
        </dgm:presLayoutVars>
      </dgm:prSet>
      <dgm:spPr/>
    </dgm:pt>
    <dgm:pt modelId="{1CE1F48D-011A-4803-8EF3-D01784CA96DF}" type="pres">
      <dgm:prSet presAssocID="{838F6935-3E51-4709-BCF6-0A970FD743FE}" presName="sp" presStyleCnt="0"/>
      <dgm:spPr/>
    </dgm:pt>
    <dgm:pt modelId="{B26E493D-C234-4BD2-BE64-573196F285CE}" type="pres">
      <dgm:prSet presAssocID="{3AA8ADC2-4D34-4391-B3CC-0B7AAEB4AEC0}" presName="linNode" presStyleCnt="0"/>
      <dgm:spPr/>
    </dgm:pt>
    <dgm:pt modelId="{9188CC94-1FB0-4A9A-BDDA-C2DE8EA20BE9}" type="pres">
      <dgm:prSet presAssocID="{3AA8ADC2-4D34-4391-B3CC-0B7AAEB4AEC0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1E433CA5-35FE-4565-9D88-D868532DD808}" type="pres">
      <dgm:prSet presAssocID="{3AA8ADC2-4D34-4391-B3CC-0B7AAEB4AEC0}" presName="descendantText" presStyleLbl="alignAccFollowNode1" presStyleIdx="1" presStyleCnt="4">
        <dgm:presLayoutVars>
          <dgm:bulletEnabled/>
        </dgm:presLayoutVars>
      </dgm:prSet>
      <dgm:spPr/>
    </dgm:pt>
    <dgm:pt modelId="{78596B4D-C051-4F87-8E7C-A231612553B8}" type="pres">
      <dgm:prSet presAssocID="{3190E8F1-166F-4EA3-8FF5-BBFE49695055}" presName="sp" presStyleCnt="0"/>
      <dgm:spPr/>
    </dgm:pt>
    <dgm:pt modelId="{93CF071D-E647-464D-9F18-61E2922AAD15}" type="pres">
      <dgm:prSet presAssocID="{395C34DA-2795-4E0E-93A1-8ACEE84446A6}" presName="linNode" presStyleCnt="0"/>
      <dgm:spPr/>
    </dgm:pt>
    <dgm:pt modelId="{810F05DC-7615-4670-92E2-7D7553330B2F}" type="pres">
      <dgm:prSet presAssocID="{395C34DA-2795-4E0E-93A1-8ACEE84446A6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0319DE44-B58B-44CF-9612-E04A154B40C5}" type="pres">
      <dgm:prSet presAssocID="{395C34DA-2795-4E0E-93A1-8ACEE84446A6}" presName="descendantText" presStyleLbl="alignAccFollowNode1" presStyleIdx="2" presStyleCnt="4">
        <dgm:presLayoutVars>
          <dgm:bulletEnabled/>
        </dgm:presLayoutVars>
      </dgm:prSet>
      <dgm:spPr/>
    </dgm:pt>
    <dgm:pt modelId="{8272127A-D99C-4740-BC41-081CC35F485D}" type="pres">
      <dgm:prSet presAssocID="{CF305CB1-53BA-4256-B477-5F3F63446ED2}" presName="sp" presStyleCnt="0"/>
      <dgm:spPr/>
    </dgm:pt>
    <dgm:pt modelId="{60BCB624-DB43-47B8-98D3-A0FDDAA711D4}" type="pres">
      <dgm:prSet presAssocID="{907EFDC8-61E4-41BE-A495-90E36F98B743}" presName="linNode" presStyleCnt="0"/>
      <dgm:spPr/>
    </dgm:pt>
    <dgm:pt modelId="{C617E255-1E9F-4F3F-A685-F67C76E3F537}" type="pres">
      <dgm:prSet presAssocID="{907EFDC8-61E4-41BE-A495-90E36F98B743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B902D3A4-B4FE-4952-8209-1D01D7C40E12}" type="pres">
      <dgm:prSet presAssocID="{907EFDC8-61E4-41BE-A495-90E36F98B743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A420B807-49DE-48C7-87A1-BB59B7DF2306}" srcId="{395C34DA-2795-4E0E-93A1-8ACEE84446A6}" destId="{0C7E9049-341A-4456-8D52-4C33F60B2488}" srcOrd="0" destOrd="0" parTransId="{9BEDC666-03E4-493E-82FB-479A30F0ADAB}" sibTransId="{FA6A0AAD-C677-4991-BA64-3A90FB2131FF}"/>
    <dgm:cxn modelId="{87698021-61F2-43FA-954F-1638255FD370}" type="presOf" srcId="{0C7E9049-341A-4456-8D52-4C33F60B2488}" destId="{0319DE44-B58B-44CF-9612-E04A154B40C5}" srcOrd="0" destOrd="0" presId="urn:microsoft.com/office/officeart/2016/7/layout/VerticalSolidActionList"/>
    <dgm:cxn modelId="{ECC60F28-2CAD-4C3F-BFDC-3A8321876AE4}" type="presOf" srcId="{8B6D233E-72D4-40A5-AA08-D0EAB0435E16}" destId="{560ED3ED-8A16-4CFD-B01B-E9994A2500DB}" srcOrd="0" destOrd="0" presId="urn:microsoft.com/office/officeart/2016/7/layout/VerticalSolidActionList"/>
    <dgm:cxn modelId="{33C6B83A-268F-4631-950F-0A43DE3FDB45}" srcId="{907EFDC8-61E4-41BE-A495-90E36F98B743}" destId="{B6BF60B4-7D51-43A2-BEEE-86AA33324876}" srcOrd="0" destOrd="0" parTransId="{5B8B125B-A9D7-4256-B1D3-1425E623E5C6}" sibTransId="{64BF277C-4714-41E4-99A2-E499EFF9FCBB}"/>
    <dgm:cxn modelId="{A4CBFE67-2F99-4D1B-88CE-5590BB56C213}" type="presOf" srcId="{B6BF60B4-7D51-43A2-BEEE-86AA33324876}" destId="{B902D3A4-B4FE-4952-8209-1D01D7C40E12}" srcOrd="0" destOrd="0" presId="urn:microsoft.com/office/officeart/2016/7/layout/VerticalSolidActionList"/>
    <dgm:cxn modelId="{179A414B-9ACF-4C3B-AC64-4F2EC3AE3802}" srcId="{3AA8ADC2-4D34-4391-B3CC-0B7AAEB4AEC0}" destId="{3950E425-E4E6-48F6-B452-154583DF9676}" srcOrd="0" destOrd="0" parTransId="{B51B3093-89FC-4441-9A48-D2B4A6E40C51}" sibTransId="{66D4DDE1-2142-4580-A209-313008C3F31A}"/>
    <dgm:cxn modelId="{340E7B72-E11B-4A7F-B83F-C094AA291B98}" type="presOf" srcId="{0D9D68EC-F8A9-4043-9FB6-A0E4916B6D31}" destId="{595E7CE5-44AB-4048-8F10-91B1E4BF5704}" srcOrd="0" destOrd="0" presId="urn:microsoft.com/office/officeart/2016/7/layout/VerticalSolidActionList"/>
    <dgm:cxn modelId="{ECC5D772-1880-43C0-995E-559C99315AE6}" srcId="{F935D65A-DD78-4D13-B751-E1CA086A71FD}" destId="{8B6D233E-72D4-40A5-AA08-D0EAB0435E16}" srcOrd="0" destOrd="0" parTransId="{99CA881F-EB86-4C4A-B59B-7D1710D40AF8}" sibTransId="{255CCBDD-18C4-4A1E-B423-92B6BC1979BC}"/>
    <dgm:cxn modelId="{930C7374-FA96-466D-AD14-1BC996C3ED6C}" srcId="{0D9D68EC-F8A9-4043-9FB6-A0E4916B6D31}" destId="{395C34DA-2795-4E0E-93A1-8ACEE84446A6}" srcOrd="2" destOrd="0" parTransId="{1DE8E171-8938-46CA-897C-EC2582B55956}" sibTransId="{CF305CB1-53BA-4256-B477-5F3F63446ED2}"/>
    <dgm:cxn modelId="{F249DD78-5FB0-41FA-8414-6DFC56521143}" srcId="{0D9D68EC-F8A9-4043-9FB6-A0E4916B6D31}" destId="{3AA8ADC2-4D34-4391-B3CC-0B7AAEB4AEC0}" srcOrd="1" destOrd="0" parTransId="{39AFAF72-FD0A-4CB0-94DE-BDF1492D8B1D}" sibTransId="{3190E8F1-166F-4EA3-8FF5-BBFE49695055}"/>
    <dgm:cxn modelId="{BBBB4484-A073-490C-B2EF-FB38AD681F37}" type="presOf" srcId="{3950E425-E4E6-48F6-B452-154583DF9676}" destId="{1E433CA5-35FE-4565-9D88-D868532DD808}" srcOrd="0" destOrd="0" presId="urn:microsoft.com/office/officeart/2016/7/layout/VerticalSolidActionList"/>
    <dgm:cxn modelId="{0CFC309A-65F0-4D01-A774-58DB7B92D82A}" srcId="{0D9D68EC-F8A9-4043-9FB6-A0E4916B6D31}" destId="{907EFDC8-61E4-41BE-A495-90E36F98B743}" srcOrd="3" destOrd="0" parTransId="{807ED14C-E968-4926-92EE-2712D16EC57E}" sibTransId="{FB458811-9B40-4290-AF82-5E3BD81059AC}"/>
    <dgm:cxn modelId="{345FBBB7-DBB6-42B0-AE19-BFC1EB953A48}" type="presOf" srcId="{907EFDC8-61E4-41BE-A495-90E36F98B743}" destId="{C617E255-1E9F-4F3F-A685-F67C76E3F537}" srcOrd="0" destOrd="0" presId="urn:microsoft.com/office/officeart/2016/7/layout/VerticalSolidActionList"/>
    <dgm:cxn modelId="{70F340BD-EF87-47ED-9DDA-95BCDEB4A46D}" type="presOf" srcId="{3AA8ADC2-4D34-4391-B3CC-0B7AAEB4AEC0}" destId="{9188CC94-1FB0-4A9A-BDDA-C2DE8EA20BE9}" srcOrd="0" destOrd="0" presId="urn:microsoft.com/office/officeart/2016/7/layout/VerticalSolidActionList"/>
    <dgm:cxn modelId="{5F562EC5-AC35-4D25-B3A2-43CB8AD9C9F3}" type="presOf" srcId="{395C34DA-2795-4E0E-93A1-8ACEE84446A6}" destId="{810F05DC-7615-4670-92E2-7D7553330B2F}" srcOrd="0" destOrd="0" presId="urn:microsoft.com/office/officeart/2016/7/layout/VerticalSolidActionList"/>
    <dgm:cxn modelId="{55B779E2-196F-4853-997C-938F0BAF30E5}" srcId="{0D9D68EC-F8A9-4043-9FB6-A0E4916B6D31}" destId="{F935D65A-DD78-4D13-B751-E1CA086A71FD}" srcOrd="0" destOrd="0" parTransId="{381EEA43-84FC-4D23-800C-8D60D9B413A8}" sibTransId="{838F6935-3E51-4709-BCF6-0A970FD743FE}"/>
    <dgm:cxn modelId="{374221FC-C0EA-4C3D-B1D4-39F0FD800B02}" type="presOf" srcId="{F935D65A-DD78-4D13-B751-E1CA086A71FD}" destId="{C76517E3-F8CF-4625-BE18-91267E097860}" srcOrd="0" destOrd="0" presId="urn:microsoft.com/office/officeart/2016/7/layout/VerticalSolidActionList"/>
    <dgm:cxn modelId="{07C97E31-D94B-463E-B6DF-BDA8F4F6D768}" type="presParOf" srcId="{595E7CE5-44AB-4048-8F10-91B1E4BF5704}" destId="{76948F98-11F3-4651-BC33-6B54899FC207}" srcOrd="0" destOrd="0" presId="urn:microsoft.com/office/officeart/2016/7/layout/VerticalSolidActionList"/>
    <dgm:cxn modelId="{C5F986E5-81A4-42F9-9C45-A96D5C045EDA}" type="presParOf" srcId="{76948F98-11F3-4651-BC33-6B54899FC207}" destId="{C76517E3-F8CF-4625-BE18-91267E097860}" srcOrd="0" destOrd="0" presId="urn:microsoft.com/office/officeart/2016/7/layout/VerticalSolidActionList"/>
    <dgm:cxn modelId="{A6A0777B-358F-410D-811D-34B19EF702BC}" type="presParOf" srcId="{76948F98-11F3-4651-BC33-6B54899FC207}" destId="{560ED3ED-8A16-4CFD-B01B-E9994A2500DB}" srcOrd="1" destOrd="0" presId="urn:microsoft.com/office/officeart/2016/7/layout/VerticalSolidActionList"/>
    <dgm:cxn modelId="{CFEECE42-E3AD-4C1B-9EBD-021358A949F8}" type="presParOf" srcId="{595E7CE5-44AB-4048-8F10-91B1E4BF5704}" destId="{1CE1F48D-011A-4803-8EF3-D01784CA96DF}" srcOrd="1" destOrd="0" presId="urn:microsoft.com/office/officeart/2016/7/layout/VerticalSolidActionList"/>
    <dgm:cxn modelId="{E2DAB4EB-5F8E-4A03-AE13-067B78BF005B}" type="presParOf" srcId="{595E7CE5-44AB-4048-8F10-91B1E4BF5704}" destId="{B26E493D-C234-4BD2-BE64-573196F285CE}" srcOrd="2" destOrd="0" presId="urn:microsoft.com/office/officeart/2016/7/layout/VerticalSolidActionList"/>
    <dgm:cxn modelId="{720095DB-4794-43D5-9B6E-A14E8CBF5F7A}" type="presParOf" srcId="{B26E493D-C234-4BD2-BE64-573196F285CE}" destId="{9188CC94-1FB0-4A9A-BDDA-C2DE8EA20BE9}" srcOrd="0" destOrd="0" presId="urn:microsoft.com/office/officeart/2016/7/layout/VerticalSolidActionList"/>
    <dgm:cxn modelId="{65084451-4124-4AF7-97F2-EB48DEB9804E}" type="presParOf" srcId="{B26E493D-C234-4BD2-BE64-573196F285CE}" destId="{1E433CA5-35FE-4565-9D88-D868532DD808}" srcOrd="1" destOrd="0" presId="urn:microsoft.com/office/officeart/2016/7/layout/VerticalSolidActionList"/>
    <dgm:cxn modelId="{8BE8E486-3BD3-48F0-90B1-36CC19EB5C3E}" type="presParOf" srcId="{595E7CE5-44AB-4048-8F10-91B1E4BF5704}" destId="{78596B4D-C051-4F87-8E7C-A231612553B8}" srcOrd="3" destOrd="0" presId="urn:microsoft.com/office/officeart/2016/7/layout/VerticalSolidActionList"/>
    <dgm:cxn modelId="{3545BBFD-8AC2-45C2-A403-A4DF001F4744}" type="presParOf" srcId="{595E7CE5-44AB-4048-8F10-91B1E4BF5704}" destId="{93CF071D-E647-464D-9F18-61E2922AAD15}" srcOrd="4" destOrd="0" presId="urn:microsoft.com/office/officeart/2016/7/layout/VerticalSolidActionList"/>
    <dgm:cxn modelId="{45C5E05B-6313-451F-B007-0CDE5C40AC6A}" type="presParOf" srcId="{93CF071D-E647-464D-9F18-61E2922AAD15}" destId="{810F05DC-7615-4670-92E2-7D7553330B2F}" srcOrd="0" destOrd="0" presId="urn:microsoft.com/office/officeart/2016/7/layout/VerticalSolidActionList"/>
    <dgm:cxn modelId="{96EF88C6-DBB0-41F7-8763-0507874899B3}" type="presParOf" srcId="{93CF071D-E647-464D-9F18-61E2922AAD15}" destId="{0319DE44-B58B-44CF-9612-E04A154B40C5}" srcOrd="1" destOrd="0" presId="urn:microsoft.com/office/officeart/2016/7/layout/VerticalSolidActionList"/>
    <dgm:cxn modelId="{4B15F4F7-928E-4BBB-88E7-66975F1C6332}" type="presParOf" srcId="{595E7CE5-44AB-4048-8F10-91B1E4BF5704}" destId="{8272127A-D99C-4740-BC41-081CC35F485D}" srcOrd="5" destOrd="0" presId="urn:microsoft.com/office/officeart/2016/7/layout/VerticalSolidActionList"/>
    <dgm:cxn modelId="{EDD254BF-9DC9-41FF-8069-61A0485FA87E}" type="presParOf" srcId="{595E7CE5-44AB-4048-8F10-91B1E4BF5704}" destId="{60BCB624-DB43-47B8-98D3-A0FDDAA711D4}" srcOrd="6" destOrd="0" presId="urn:microsoft.com/office/officeart/2016/7/layout/VerticalSolidActionList"/>
    <dgm:cxn modelId="{29D68735-4C7F-4EC8-A921-97E9B7387EA2}" type="presParOf" srcId="{60BCB624-DB43-47B8-98D3-A0FDDAA711D4}" destId="{C617E255-1E9F-4F3F-A685-F67C76E3F537}" srcOrd="0" destOrd="0" presId="urn:microsoft.com/office/officeart/2016/7/layout/VerticalSolidActionList"/>
    <dgm:cxn modelId="{F2F7EAAE-E698-4717-8FDA-7D79FCD605F9}" type="presParOf" srcId="{60BCB624-DB43-47B8-98D3-A0FDDAA711D4}" destId="{B902D3A4-B4FE-4952-8209-1D01D7C40E12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7330EFE-4834-4C18-BAEE-B0E21EBF7FE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B40D9FF-ECAC-4F9A-A775-B4B89173F1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Start research earlier to allow more time for analysis. </a:t>
          </a:r>
          <a:endParaRPr lang="en-US"/>
        </a:p>
      </dgm:t>
    </dgm:pt>
    <dgm:pt modelId="{2B98023E-0E04-451E-ABF8-E034818F535F}" type="parTrans" cxnId="{5DC802E5-FFD6-41B2-81A1-3BDC9165A338}">
      <dgm:prSet/>
      <dgm:spPr/>
      <dgm:t>
        <a:bodyPr/>
        <a:lstStyle/>
        <a:p>
          <a:endParaRPr lang="en-US"/>
        </a:p>
      </dgm:t>
    </dgm:pt>
    <dgm:pt modelId="{E6B6500B-617D-4C0D-B4E0-E73B7C36DB07}" type="sibTrans" cxnId="{5DC802E5-FFD6-41B2-81A1-3BDC9165A338}">
      <dgm:prSet/>
      <dgm:spPr/>
      <dgm:t>
        <a:bodyPr/>
        <a:lstStyle/>
        <a:p>
          <a:endParaRPr lang="en-US"/>
        </a:p>
      </dgm:t>
    </dgm:pt>
    <dgm:pt modelId="{34B55289-720B-42BD-AC7C-C876FAC54A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Explore more solutions for digital inequality. </a:t>
          </a:r>
          <a:endParaRPr lang="en-US"/>
        </a:p>
      </dgm:t>
    </dgm:pt>
    <dgm:pt modelId="{271D4E52-6A0A-4A8E-B2FB-5D25E0ED1D16}" type="parTrans" cxnId="{ADD68003-4A74-4DEA-AEDE-E5EF798D9067}">
      <dgm:prSet/>
      <dgm:spPr/>
      <dgm:t>
        <a:bodyPr/>
        <a:lstStyle/>
        <a:p>
          <a:endParaRPr lang="en-US"/>
        </a:p>
      </dgm:t>
    </dgm:pt>
    <dgm:pt modelId="{413C91C1-457B-4026-93F1-A3A42568F671}" type="sibTrans" cxnId="{ADD68003-4A74-4DEA-AEDE-E5EF798D9067}">
      <dgm:prSet/>
      <dgm:spPr/>
      <dgm:t>
        <a:bodyPr/>
        <a:lstStyle/>
        <a:p>
          <a:endParaRPr lang="en-US"/>
        </a:p>
      </dgm:t>
    </dgm:pt>
    <dgm:pt modelId="{066BA083-24FD-4147-AEBC-944009CC97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Test productivity tools personally before recommending them. </a:t>
          </a:r>
          <a:endParaRPr lang="en-US"/>
        </a:p>
      </dgm:t>
    </dgm:pt>
    <dgm:pt modelId="{9E80A7F3-667E-438C-86AA-1A9F19F44872}" type="parTrans" cxnId="{53BEA637-5DB0-42C6-A748-FCF873F4FF81}">
      <dgm:prSet/>
      <dgm:spPr/>
      <dgm:t>
        <a:bodyPr/>
        <a:lstStyle/>
        <a:p>
          <a:endParaRPr lang="en-US"/>
        </a:p>
      </dgm:t>
    </dgm:pt>
    <dgm:pt modelId="{C33C24C6-0941-49AD-9658-4766720DD947}" type="sibTrans" cxnId="{53BEA637-5DB0-42C6-A748-FCF873F4FF81}">
      <dgm:prSet/>
      <dgm:spPr/>
      <dgm:t>
        <a:bodyPr/>
        <a:lstStyle/>
        <a:p>
          <a:endParaRPr lang="en-US"/>
        </a:p>
      </dgm:t>
    </dgm:pt>
    <dgm:pt modelId="{715FCF4F-9545-447A-987B-16325EB2BE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Reflection: learned the importance of planning, focus, and adapting strategies to manage digital distractions. </a:t>
          </a:r>
          <a:endParaRPr lang="en-US"/>
        </a:p>
      </dgm:t>
    </dgm:pt>
    <dgm:pt modelId="{EED7BDC4-DDE7-4D65-A622-DCA74D2BFA9C}" type="parTrans" cxnId="{549F1AA1-45BD-40F3-96EE-53BFDFC27D94}">
      <dgm:prSet/>
      <dgm:spPr/>
      <dgm:t>
        <a:bodyPr/>
        <a:lstStyle/>
        <a:p>
          <a:endParaRPr lang="en-US"/>
        </a:p>
      </dgm:t>
    </dgm:pt>
    <dgm:pt modelId="{EE5593DB-FBED-4C5B-BEA7-EFCD7F0DAAC1}" type="sibTrans" cxnId="{549F1AA1-45BD-40F3-96EE-53BFDFC27D94}">
      <dgm:prSet/>
      <dgm:spPr/>
      <dgm:t>
        <a:bodyPr/>
        <a:lstStyle/>
        <a:p>
          <a:endParaRPr lang="en-US"/>
        </a:p>
      </dgm:t>
    </dgm:pt>
    <dgm:pt modelId="{A681BB99-3958-4E2D-A56B-95A5FD4EE980}" type="pres">
      <dgm:prSet presAssocID="{47330EFE-4834-4C18-BAEE-B0E21EBF7FE3}" presName="root" presStyleCnt="0">
        <dgm:presLayoutVars>
          <dgm:dir/>
          <dgm:resizeHandles val="exact"/>
        </dgm:presLayoutVars>
      </dgm:prSet>
      <dgm:spPr/>
    </dgm:pt>
    <dgm:pt modelId="{DA89F284-5934-4CC5-A657-85669285388D}" type="pres">
      <dgm:prSet presAssocID="{5B40D9FF-ECAC-4F9A-A775-B4B89173F1D0}" presName="compNode" presStyleCnt="0"/>
      <dgm:spPr/>
    </dgm:pt>
    <dgm:pt modelId="{33D8DF11-BD41-442F-87EC-37E42970849D}" type="pres">
      <dgm:prSet presAssocID="{5B40D9FF-ECAC-4F9A-A775-B4B89173F1D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548F1F42-933B-41CC-AF26-9E990CB3BCEB}" type="pres">
      <dgm:prSet presAssocID="{5B40D9FF-ECAC-4F9A-A775-B4B89173F1D0}" presName="spaceRect" presStyleCnt="0"/>
      <dgm:spPr/>
    </dgm:pt>
    <dgm:pt modelId="{D4027740-DCE7-4867-951D-51CAA449936C}" type="pres">
      <dgm:prSet presAssocID="{5B40D9FF-ECAC-4F9A-A775-B4B89173F1D0}" presName="textRect" presStyleLbl="revTx" presStyleIdx="0" presStyleCnt="4">
        <dgm:presLayoutVars>
          <dgm:chMax val="1"/>
          <dgm:chPref val="1"/>
        </dgm:presLayoutVars>
      </dgm:prSet>
      <dgm:spPr/>
    </dgm:pt>
    <dgm:pt modelId="{3C6361C2-017A-47A9-BCD4-B883ED4DF941}" type="pres">
      <dgm:prSet presAssocID="{E6B6500B-617D-4C0D-B4E0-E73B7C36DB07}" presName="sibTrans" presStyleCnt="0"/>
      <dgm:spPr/>
    </dgm:pt>
    <dgm:pt modelId="{4F61554B-4E7D-48B7-8347-0395D9A43B7C}" type="pres">
      <dgm:prSet presAssocID="{34B55289-720B-42BD-AC7C-C876FAC54AAC}" presName="compNode" presStyleCnt="0"/>
      <dgm:spPr/>
    </dgm:pt>
    <dgm:pt modelId="{06F793C5-E6E0-4196-AFE2-0EEA407A39D5}" type="pres">
      <dgm:prSet presAssocID="{34B55289-720B-42BD-AC7C-C876FAC54A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7C7EC382-6339-4386-93E6-22C12576400A}" type="pres">
      <dgm:prSet presAssocID="{34B55289-720B-42BD-AC7C-C876FAC54AAC}" presName="spaceRect" presStyleCnt="0"/>
      <dgm:spPr/>
    </dgm:pt>
    <dgm:pt modelId="{CC1534D8-4800-4241-84CB-2157669DE6B5}" type="pres">
      <dgm:prSet presAssocID="{34B55289-720B-42BD-AC7C-C876FAC54AAC}" presName="textRect" presStyleLbl="revTx" presStyleIdx="1" presStyleCnt="4">
        <dgm:presLayoutVars>
          <dgm:chMax val="1"/>
          <dgm:chPref val="1"/>
        </dgm:presLayoutVars>
      </dgm:prSet>
      <dgm:spPr/>
    </dgm:pt>
    <dgm:pt modelId="{222B842E-0EDF-40CE-B75D-11932EF2F434}" type="pres">
      <dgm:prSet presAssocID="{413C91C1-457B-4026-93F1-A3A42568F671}" presName="sibTrans" presStyleCnt="0"/>
      <dgm:spPr/>
    </dgm:pt>
    <dgm:pt modelId="{A075AA47-3B89-49A0-B29A-305694E64DEE}" type="pres">
      <dgm:prSet presAssocID="{066BA083-24FD-4147-AEBC-944009CC9702}" presName="compNode" presStyleCnt="0"/>
      <dgm:spPr/>
    </dgm:pt>
    <dgm:pt modelId="{93B2BCA8-F3F5-4524-9BB6-E67E7A55E14D}" type="pres">
      <dgm:prSet presAssocID="{066BA083-24FD-4147-AEBC-944009CC970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6913026B-05E6-47C8-B5C1-8D1D9FBB8A9E}" type="pres">
      <dgm:prSet presAssocID="{066BA083-24FD-4147-AEBC-944009CC9702}" presName="spaceRect" presStyleCnt="0"/>
      <dgm:spPr/>
    </dgm:pt>
    <dgm:pt modelId="{0ABDB9DA-8EE0-41E2-888D-45F659246FD2}" type="pres">
      <dgm:prSet presAssocID="{066BA083-24FD-4147-AEBC-944009CC9702}" presName="textRect" presStyleLbl="revTx" presStyleIdx="2" presStyleCnt="4">
        <dgm:presLayoutVars>
          <dgm:chMax val="1"/>
          <dgm:chPref val="1"/>
        </dgm:presLayoutVars>
      </dgm:prSet>
      <dgm:spPr/>
    </dgm:pt>
    <dgm:pt modelId="{CC0519BC-B63F-4583-9255-1ADEFC003D07}" type="pres">
      <dgm:prSet presAssocID="{C33C24C6-0941-49AD-9658-4766720DD947}" presName="sibTrans" presStyleCnt="0"/>
      <dgm:spPr/>
    </dgm:pt>
    <dgm:pt modelId="{56BFC514-0AD2-4D87-80A2-768AEFB52BFC}" type="pres">
      <dgm:prSet presAssocID="{715FCF4F-9545-447A-987B-16325EB2BE2D}" presName="compNode" presStyleCnt="0"/>
      <dgm:spPr/>
    </dgm:pt>
    <dgm:pt modelId="{29375B03-24E2-411B-A6BB-5D7562A2969A}" type="pres">
      <dgm:prSet presAssocID="{715FCF4F-9545-447A-987B-16325EB2BE2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9A79754-7258-4E1F-84A6-103F8A1443C0}" type="pres">
      <dgm:prSet presAssocID="{715FCF4F-9545-447A-987B-16325EB2BE2D}" presName="spaceRect" presStyleCnt="0"/>
      <dgm:spPr/>
    </dgm:pt>
    <dgm:pt modelId="{1FE84B24-1BD1-4DD8-8FA2-3CA62AB89862}" type="pres">
      <dgm:prSet presAssocID="{715FCF4F-9545-447A-987B-16325EB2BE2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DD68003-4A74-4DEA-AEDE-E5EF798D9067}" srcId="{47330EFE-4834-4C18-BAEE-B0E21EBF7FE3}" destId="{34B55289-720B-42BD-AC7C-C876FAC54AAC}" srcOrd="1" destOrd="0" parTransId="{271D4E52-6A0A-4A8E-B2FB-5D25E0ED1D16}" sibTransId="{413C91C1-457B-4026-93F1-A3A42568F671}"/>
    <dgm:cxn modelId="{5E5D5D1E-0B25-407D-97B2-7A9656EA5533}" type="presOf" srcId="{34B55289-720B-42BD-AC7C-C876FAC54AAC}" destId="{CC1534D8-4800-4241-84CB-2157669DE6B5}" srcOrd="0" destOrd="0" presId="urn:microsoft.com/office/officeart/2018/2/layout/IconLabelList"/>
    <dgm:cxn modelId="{53BEA637-5DB0-42C6-A748-FCF873F4FF81}" srcId="{47330EFE-4834-4C18-BAEE-B0E21EBF7FE3}" destId="{066BA083-24FD-4147-AEBC-944009CC9702}" srcOrd="2" destOrd="0" parTransId="{9E80A7F3-667E-438C-86AA-1A9F19F44872}" sibTransId="{C33C24C6-0941-49AD-9658-4766720DD947}"/>
    <dgm:cxn modelId="{034F0641-D6BF-44A1-B25C-14F3A249A3AE}" type="presOf" srcId="{5B40D9FF-ECAC-4F9A-A775-B4B89173F1D0}" destId="{D4027740-DCE7-4867-951D-51CAA449936C}" srcOrd="0" destOrd="0" presId="urn:microsoft.com/office/officeart/2018/2/layout/IconLabelList"/>
    <dgm:cxn modelId="{549F1AA1-45BD-40F3-96EE-53BFDFC27D94}" srcId="{47330EFE-4834-4C18-BAEE-B0E21EBF7FE3}" destId="{715FCF4F-9545-447A-987B-16325EB2BE2D}" srcOrd="3" destOrd="0" parTransId="{EED7BDC4-DDE7-4D65-A622-DCA74D2BFA9C}" sibTransId="{EE5593DB-FBED-4C5B-BEA7-EFCD7F0DAAC1}"/>
    <dgm:cxn modelId="{F01080B6-27C2-4E08-8A66-04F0264EE60E}" type="presOf" srcId="{066BA083-24FD-4147-AEBC-944009CC9702}" destId="{0ABDB9DA-8EE0-41E2-888D-45F659246FD2}" srcOrd="0" destOrd="0" presId="urn:microsoft.com/office/officeart/2018/2/layout/IconLabelList"/>
    <dgm:cxn modelId="{255586CF-FC01-4829-9FD7-9581B0DB8023}" type="presOf" srcId="{715FCF4F-9545-447A-987B-16325EB2BE2D}" destId="{1FE84B24-1BD1-4DD8-8FA2-3CA62AB89862}" srcOrd="0" destOrd="0" presId="urn:microsoft.com/office/officeart/2018/2/layout/IconLabelList"/>
    <dgm:cxn modelId="{694161E0-4945-44AF-808B-699970926623}" type="presOf" srcId="{47330EFE-4834-4C18-BAEE-B0E21EBF7FE3}" destId="{A681BB99-3958-4E2D-A56B-95A5FD4EE980}" srcOrd="0" destOrd="0" presId="urn:microsoft.com/office/officeart/2018/2/layout/IconLabelList"/>
    <dgm:cxn modelId="{5DC802E5-FFD6-41B2-81A1-3BDC9165A338}" srcId="{47330EFE-4834-4C18-BAEE-B0E21EBF7FE3}" destId="{5B40D9FF-ECAC-4F9A-A775-B4B89173F1D0}" srcOrd="0" destOrd="0" parTransId="{2B98023E-0E04-451E-ABF8-E034818F535F}" sibTransId="{E6B6500B-617D-4C0D-B4E0-E73B7C36DB07}"/>
    <dgm:cxn modelId="{3421F417-A6C8-42D0-A65B-3F7DA532339C}" type="presParOf" srcId="{A681BB99-3958-4E2D-A56B-95A5FD4EE980}" destId="{DA89F284-5934-4CC5-A657-85669285388D}" srcOrd="0" destOrd="0" presId="urn:microsoft.com/office/officeart/2018/2/layout/IconLabelList"/>
    <dgm:cxn modelId="{DE5273F0-49E3-4B81-964F-CEC767D55077}" type="presParOf" srcId="{DA89F284-5934-4CC5-A657-85669285388D}" destId="{33D8DF11-BD41-442F-87EC-37E42970849D}" srcOrd="0" destOrd="0" presId="urn:microsoft.com/office/officeart/2018/2/layout/IconLabelList"/>
    <dgm:cxn modelId="{BD9B96C1-F3D8-4BA0-A30A-28A5C2E776C5}" type="presParOf" srcId="{DA89F284-5934-4CC5-A657-85669285388D}" destId="{548F1F42-933B-41CC-AF26-9E990CB3BCEB}" srcOrd="1" destOrd="0" presId="urn:microsoft.com/office/officeart/2018/2/layout/IconLabelList"/>
    <dgm:cxn modelId="{9B43FD48-45D7-4A86-AF0F-A173E9483B1A}" type="presParOf" srcId="{DA89F284-5934-4CC5-A657-85669285388D}" destId="{D4027740-DCE7-4867-951D-51CAA449936C}" srcOrd="2" destOrd="0" presId="urn:microsoft.com/office/officeart/2018/2/layout/IconLabelList"/>
    <dgm:cxn modelId="{CD30DC33-BC7C-4066-9B12-0878AC01B9F8}" type="presParOf" srcId="{A681BB99-3958-4E2D-A56B-95A5FD4EE980}" destId="{3C6361C2-017A-47A9-BCD4-B883ED4DF941}" srcOrd="1" destOrd="0" presId="urn:microsoft.com/office/officeart/2018/2/layout/IconLabelList"/>
    <dgm:cxn modelId="{24FB4841-BBE5-4EB7-AF36-630E5DE8798B}" type="presParOf" srcId="{A681BB99-3958-4E2D-A56B-95A5FD4EE980}" destId="{4F61554B-4E7D-48B7-8347-0395D9A43B7C}" srcOrd="2" destOrd="0" presId="urn:microsoft.com/office/officeart/2018/2/layout/IconLabelList"/>
    <dgm:cxn modelId="{45ACA97D-2F9B-4E72-8237-CDB4C7F75C3E}" type="presParOf" srcId="{4F61554B-4E7D-48B7-8347-0395D9A43B7C}" destId="{06F793C5-E6E0-4196-AFE2-0EEA407A39D5}" srcOrd="0" destOrd="0" presId="urn:microsoft.com/office/officeart/2018/2/layout/IconLabelList"/>
    <dgm:cxn modelId="{78ED231D-987C-469F-BA0F-42720A1F1368}" type="presParOf" srcId="{4F61554B-4E7D-48B7-8347-0395D9A43B7C}" destId="{7C7EC382-6339-4386-93E6-22C12576400A}" srcOrd="1" destOrd="0" presId="urn:microsoft.com/office/officeart/2018/2/layout/IconLabelList"/>
    <dgm:cxn modelId="{DFCD6AB1-8FA0-4FEE-9C14-630B5740F040}" type="presParOf" srcId="{4F61554B-4E7D-48B7-8347-0395D9A43B7C}" destId="{CC1534D8-4800-4241-84CB-2157669DE6B5}" srcOrd="2" destOrd="0" presId="urn:microsoft.com/office/officeart/2018/2/layout/IconLabelList"/>
    <dgm:cxn modelId="{209F023D-6644-42CC-AE96-B2DC5B954819}" type="presParOf" srcId="{A681BB99-3958-4E2D-A56B-95A5FD4EE980}" destId="{222B842E-0EDF-40CE-B75D-11932EF2F434}" srcOrd="3" destOrd="0" presId="urn:microsoft.com/office/officeart/2018/2/layout/IconLabelList"/>
    <dgm:cxn modelId="{E225F62B-25C9-43C1-8123-255F27E5D8F2}" type="presParOf" srcId="{A681BB99-3958-4E2D-A56B-95A5FD4EE980}" destId="{A075AA47-3B89-49A0-B29A-305694E64DEE}" srcOrd="4" destOrd="0" presId="urn:microsoft.com/office/officeart/2018/2/layout/IconLabelList"/>
    <dgm:cxn modelId="{A47AC652-BCE7-4ECE-838B-130898CB8BA3}" type="presParOf" srcId="{A075AA47-3B89-49A0-B29A-305694E64DEE}" destId="{93B2BCA8-F3F5-4524-9BB6-E67E7A55E14D}" srcOrd="0" destOrd="0" presId="urn:microsoft.com/office/officeart/2018/2/layout/IconLabelList"/>
    <dgm:cxn modelId="{F1E0C471-41F9-45D5-AEFE-C79C9FC93199}" type="presParOf" srcId="{A075AA47-3B89-49A0-B29A-305694E64DEE}" destId="{6913026B-05E6-47C8-B5C1-8D1D9FBB8A9E}" srcOrd="1" destOrd="0" presId="urn:microsoft.com/office/officeart/2018/2/layout/IconLabelList"/>
    <dgm:cxn modelId="{8423CF73-715C-46E8-A688-C0CA15B8135C}" type="presParOf" srcId="{A075AA47-3B89-49A0-B29A-305694E64DEE}" destId="{0ABDB9DA-8EE0-41E2-888D-45F659246FD2}" srcOrd="2" destOrd="0" presId="urn:microsoft.com/office/officeart/2018/2/layout/IconLabelList"/>
    <dgm:cxn modelId="{C87CF7BB-E297-4F76-818C-18CD4D0E47E3}" type="presParOf" srcId="{A681BB99-3958-4E2D-A56B-95A5FD4EE980}" destId="{CC0519BC-B63F-4583-9255-1ADEFC003D07}" srcOrd="5" destOrd="0" presId="urn:microsoft.com/office/officeart/2018/2/layout/IconLabelList"/>
    <dgm:cxn modelId="{9B447484-A22F-4342-BE6A-0C5E6F2DD602}" type="presParOf" srcId="{A681BB99-3958-4E2D-A56B-95A5FD4EE980}" destId="{56BFC514-0AD2-4D87-80A2-768AEFB52BFC}" srcOrd="6" destOrd="0" presId="urn:microsoft.com/office/officeart/2018/2/layout/IconLabelList"/>
    <dgm:cxn modelId="{98ED8956-A8C2-42A9-AAB5-A1AFB62D317B}" type="presParOf" srcId="{56BFC514-0AD2-4D87-80A2-768AEFB52BFC}" destId="{29375B03-24E2-411B-A6BB-5D7562A2969A}" srcOrd="0" destOrd="0" presId="urn:microsoft.com/office/officeart/2018/2/layout/IconLabelList"/>
    <dgm:cxn modelId="{0BB095BB-963A-433F-849B-2964DC0B0E40}" type="presParOf" srcId="{56BFC514-0AD2-4D87-80A2-768AEFB52BFC}" destId="{C9A79754-7258-4E1F-84A6-103F8A1443C0}" srcOrd="1" destOrd="0" presId="urn:microsoft.com/office/officeart/2018/2/layout/IconLabelList"/>
    <dgm:cxn modelId="{F8E56C5D-3708-4DD4-8161-BFF7519E84F0}" type="presParOf" srcId="{56BFC514-0AD2-4D87-80A2-768AEFB52BFC}" destId="{1FE84B24-1BD1-4DD8-8FA2-3CA62AB8986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1F4A40-F3D9-48C2-B82D-1D93264FB134}">
      <dsp:nvSpPr>
        <dsp:cNvPr id="0" name=""/>
        <dsp:cNvSpPr/>
      </dsp:nvSpPr>
      <dsp:spPr>
        <a:xfrm>
          <a:off x="1480460" y="350893"/>
          <a:ext cx="1013354" cy="10133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BA0EB3-98CA-4296-BA16-B1D1EA4FC07E}">
      <dsp:nvSpPr>
        <dsp:cNvPr id="0" name=""/>
        <dsp:cNvSpPr/>
      </dsp:nvSpPr>
      <dsp:spPr>
        <a:xfrm>
          <a:off x="861187" y="1686848"/>
          <a:ext cx="22518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Personal experience: distractions from phones and social media while studying. </a:t>
          </a:r>
          <a:endParaRPr lang="en-US" sz="1300" kern="1200"/>
        </a:p>
      </dsp:txBody>
      <dsp:txXfrm>
        <a:off x="861187" y="1686848"/>
        <a:ext cx="2251899" cy="720000"/>
      </dsp:txXfrm>
    </dsp:sp>
    <dsp:sp modelId="{404F47A9-6420-4B63-A825-2721020D1721}">
      <dsp:nvSpPr>
        <dsp:cNvPr id="0" name=""/>
        <dsp:cNvSpPr/>
      </dsp:nvSpPr>
      <dsp:spPr>
        <a:xfrm>
          <a:off x="4126441" y="350893"/>
          <a:ext cx="1013354" cy="10133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CAF49B-6734-4CFC-84E1-97CF1CB5AD60}">
      <dsp:nvSpPr>
        <dsp:cNvPr id="0" name=""/>
        <dsp:cNvSpPr/>
      </dsp:nvSpPr>
      <dsp:spPr>
        <a:xfrm>
          <a:off x="3507169" y="1686848"/>
          <a:ext cx="22518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Interest in understanding how technology affects concentration. </a:t>
          </a:r>
          <a:endParaRPr lang="en-US" sz="1300" kern="1200"/>
        </a:p>
      </dsp:txBody>
      <dsp:txXfrm>
        <a:off x="3507169" y="1686848"/>
        <a:ext cx="2251899" cy="720000"/>
      </dsp:txXfrm>
    </dsp:sp>
    <dsp:sp modelId="{36348369-2113-4CC8-ACD9-BA25EBA5143D}">
      <dsp:nvSpPr>
        <dsp:cNvPr id="0" name=""/>
        <dsp:cNvSpPr/>
      </dsp:nvSpPr>
      <dsp:spPr>
        <a:xfrm>
          <a:off x="1480460" y="2969823"/>
          <a:ext cx="1013354" cy="10133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3E54D-2D18-4F93-B06F-BB4A836770C3}">
      <dsp:nvSpPr>
        <dsp:cNvPr id="0" name=""/>
        <dsp:cNvSpPr/>
      </dsp:nvSpPr>
      <dsp:spPr>
        <a:xfrm>
          <a:off x="861187" y="4305778"/>
          <a:ext cx="22518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Awareness of digital inequality and its impact on other students. </a:t>
          </a:r>
          <a:endParaRPr lang="en-US" sz="1300" kern="1200"/>
        </a:p>
      </dsp:txBody>
      <dsp:txXfrm>
        <a:off x="861187" y="4305778"/>
        <a:ext cx="2251899" cy="720000"/>
      </dsp:txXfrm>
    </dsp:sp>
    <dsp:sp modelId="{AED3E14D-0590-4330-8BB6-C6DEE8F14177}">
      <dsp:nvSpPr>
        <dsp:cNvPr id="0" name=""/>
        <dsp:cNvSpPr/>
      </dsp:nvSpPr>
      <dsp:spPr>
        <a:xfrm>
          <a:off x="4126441" y="2969823"/>
          <a:ext cx="1013354" cy="10133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B96CDE-9251-4BEB-B6B7-75384AD2C308}">
      <dsp:nvSpPr>
        <dsp:cNvPr id="0" name=""/>
        <dsp:cNvSpPr/>
      </dsp:nvSpPr>
      <dsp:spPr>
        <a:xfrm>
          <a:off x="3507169" y="4305778"/>
          <a:ext cx="225189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Aim: to explore challenges and opportunities in digital learning. </a:t>
          </a:r>
          <a:endParaRPr lang="en-US" sz="1300" kern="1200"/>
        </a:p>
      </dsp:txBody>
      <dsp:txXfrm>
        <a:off x="3507169" y="4305778"/>
        <a:ext cx="225189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8F8478-E1F4-4A2B-907F-60DE21DAF088}">
      <dsp:nvSpPr>
        <dsp:cNvPr id="0" name=""/>
        <dsp:cNvSpPr/>
      </dsp:nvSpPr>
      <dsp:spPr>
        <a:xfrm>
          <a:off x="0" y="548640"/>
          <a:ext cx="4160520" cy="4160520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E511A89-08DC-4CB2-B239-7A1CEA698795}">
      <dsp:nvSpPr>
        <dsp:cNvPr id="0" name=""/>
        <dsp:cNvSpPr/>
      </dsp:nvSpPr>
      <dsp:spPr>
        <a:xfrm>
          <a:off x="270433" y="819073"/>
          <a:ext cx="1664208" cy="16642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Set clear goals for each research session. </a:t>
          </a:r>
          <a:endParaRPr lang="en-US" sz="1400" kern="1200"/>
        </a:p>
      </dsp:txBody>
      <dsp:txXfrm>
        <a:off x="351673" y="900313"/>
        <a:ext cx="1501728" cy="1501728"/>
      </dsp:txXfrm>
    </dsp:sp>
    <dsp:sp modelId="{5C55D8EC-AAF0-4B70-93A6-CFFC43F22DE6}">
      <dsp:nvSpPr>
        <dsp:cNvPr id="0" name=""/>
        <dsp:cNvSpPr/>
      </dsp:nvSpPr>
      <dsp:spPr>
        <a:xfrm>
          <a:off x="2225878" y="819073"/>
          <a:ext cx="1664208" cy="16642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Used 25-minute focused intervals with breaks. </a:t>
          </a:r>
          <a:endParaRPr lang="en-US" sz="1400" kern="1200"/>
        </a:p>
      </dsp:txBody>
      <dsp:txXfrm>
        <a:off x="2307118" y="900313"/>
        <a:ext cx="1501728" cy="1501728"/>
      </dsp:txXfrm>
    </dsp:sp>
    <dsp:sp modelId="{F1C4A369-EE0B-475D-9881-2EBB824564F1}">
      <dsp:nvSpPr>
        <dsp:cNvPr id="0" name=""/>
        <dsp:cNvSpPr/>
      </dsp:nvSpPr>
      <dsp:spPr>
        <a:xfrm>
          <a:off x="270433" y="2774518"/>
          <a:ext cx="1664208" cy="16642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Checklist to ensure sources were trustworthy.</a:t>
          </a:r>
          <a:endParaRPr lang="en-US" sz="1400" kern="1200"/>
        </a:p>
      </dsp:txBody>
      <dsp:txXfrm>
        <a:off x="351673" y="2855758"/>
        <a:ext cx="1501728" cy="1501728"/>
      </dsp:txXfrm>
    </dsp:sp>
    <dsp:sp modelId="{4303CCED-43D7-4ABC-A075-8CCD9656E1CE}">
      <dsp:nvSpPr>
        <dsp:cNvPr id="0" name=""/>
        <dsp:cNvSpPr/>
      </dsp:nvSpPr>
      <dsp:spPr>
        <a:xfrm>
          <a:off x="2225878" y="2774518"/>
          <a:ext cx="1664208" cy="16642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Structured report into: challenges, opportunities, strategies. </a:t>
          </a:r>
          <a:endParaRPr lang="en-US" sz="1400" kern="1200"/>
        </a:p>
      </dsp:txBody>
      <dsp:txXfrm>
        <a:off x="2307118" y="2855758"/>
        <a:ext cx="1501728" cy="15017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0ED3ED-8A16-4CFD-B01B-E9994A2500DB}">
      <dsp:nvSpPr>
        <dsp:cNvPr id="0" name=""/>
        <dsp:cNvSpPr/>
      </dsp:nvSpPr>
      <dsp:spPr>
        <a:xfrm>
          <a:off x="1737360" y="1738"/>
          <a:ext cx="6949440" cy="90039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28701" rIns="134838" bIns="2287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Connecting research findings with personal experiences. </a:t>
          </a:r>
        </a:p>
      </dsp:txBody>
      <dsp:txXfrm>
        <a:off x="1737360" y="1738"/>
        <a:ext cx="6949440" cy="900397"/>
      </dsp:txXfrm>
    </dsp:sp>
    <dsp:sp modelId="{C76517E3-F8CF-4625-BE18-91267E097860}">
      <dsp:nvSpPr>
        <dsp:cNvPr id="0" name=""/>
        <dsp:cNvSpPr/>
      </dsp:nvSpPr>
      <dsp:spPr>
        <a:xfrm>
          <a:off x="0" y="1738"/>
          <a:ext cx="1737360" cy="90039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88939" rIns="91935" bIns="88939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Connecting</a:t>
          </a:r>
        </a:p>
      </dsp:txBody>
      <dsp:txXfrm>
        <a:off x="0" y="1738"/>
        <a:ext cx="1737360" cy="900397"/>
      </dsp:txXfrm>
    </dsp:sp>
    <dsp:sp modelId="{1E433CA5-35FE-4565-9D88-D868532DD808}">
      <dsp:nvSpPr>
        <dsp:cNvPr id="0" name=""/>
        <dsp:cNvSpPr/>
      </dsp:nvSpPr>
      <dsp:spPr>
        <a:xfrm>
          <a:off x="1737360" y="956159"/>
          <a:ext cx="6949440" cy="900397"/>
        </a:xfrm>
        <a:prstGeom prst="rect">
          <a:avLst/>
        </a:prstGeom>
        <a:solidFill>
          <a:schemeClr val="accent2">
            <a:tint val="40000"/>
            <a:alpha val="90000"/>
            <a:hueOff val="-3682554"/>
            <a:satOff val="7973"/>
            <a:lumOff val="74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-3682554"/>
              <a:satOff val="7973"/>
              <a:lumOff val="7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28701" rIns="134838" bIns="2287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Presenting a clear, structured report with practical strategies. </a:t>
          </a:r>
        </a:p>
      </dsp:txBody>
      <dsp:txXfrm>
        <a:off x="1737360" y="956159"/>
        <a:ext cx="6949440" cy="900397"/>
      </dsp:txXfrm>
    </dsp:sp>
    <dsp:sp modelId="{9188CC94-1FB0-4A9A-BDDA-C2DE8EA20BE9}">
      <dsp:nvSpPr>
        <dsp:cNvPr id="0" name=""/>
        <dsp:cNvSpPr/>
      </dsp:nvSpPr>
      <dsp:spPr>
        <a:xfrm>
          <a:off x="0" y="956159"/>
          <a:ext cx="1737360" cy="900397"/>
        </a:xfrm>
        <a:prstGeom prst="rect">
          <a:avLst/>
        </a:prstGeom>
        <a:solidFill>
          <a:schemeClr val="accent2">
            <a:hueOff val="-3456336"/>
            <a:satOff val="-6803"/>
            <a:lumOff val="4248"/>
            <a:alphaOff val="0"/>
          </a:schemeClr>
        </a:solidFill>
        <a:ln w="19050" cap="flat" cmpd="sng" algn="ctr">
          <a:solidFill>
            <a:schemeClr val="accent2">
              <a:hueOff val="-3456336"/>
              <a:satOff val="-6803"/>
              <a:lumOff val="424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88939" rIns="91935" bIns="88939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Presenting</a:t>
          </a:r>
        </a:p>
      </dsp:txBody>
      <dsp:txXfrm>
        <a:off x="0" y="956159"/>
        <a:ext cx="1737360" cy="900397"/>
      </dsp:txXfrm>
    </dsp:sp>
    <dsp:sp modelId="{0319DE44-B58B-44CF-9612-E04A154B40C5}">
      <dsp:nvSpPr>
        <dsp:cNvPr id="0" name=""/>
        <dsp:cNvSpPr/>
      </dsp:nvSpPr>
      <dsp:spPr>
        <a:xfrm>
          <a:off x="1737360" y="1910580"/>
          <a:ext cx="6949440" cy="900397"/>
        </a:xfrm>
        <a:prstGeom prst="rect">
          <a:avLst/>
        </a:prstGeom>
        <a:solidFill>
          <a:schemeClr val="accent2">
            <a:tint val="40000"/>
            <a:alpha val="90000"/>
            <a:hueOff val="-7365108"/>
            <a:satOff val="15945"/>
            <a:lumOff val="148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-7365108"/>
              <a:satOff val="15945"/>
              <a:lumOff val="14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28701" rIns="134838" bIns="2287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Reflecting on both challenges and opportunities. </a:t>
          </a:r>
        </a:p>
      </dsp:txBody>
      <dsp:txXfrm>
        <a:off x="1737360" y="1910580"/>
        <a:ext cx="6949440" cy="900397"/>
      </dsp:txXfrm>
    </dsp:sp>
    <dsp:sp modelId="{810F05DC-7615-4670-92E2-7D7553330B2F}">
      <dsp:nvSpPr>
        <dsp:cNvPr id="0" name=""/>
        <dsp:cNvSpPr/>
      </dsp:nvSpPr>
      <dsp:spPr>
        <a:xfrm>
          <a:off x="0" y="1910580"/>
          <a:ext cx="1737360" cy="900397"/>
        </a:xfrm>
        <a:prstGeom prst="rect">
          <a:avLst/>
        </a:prstGeom>
        <a:solidFill>
          <a:schemeClr val="accent2">
            <a:hueOff val="-6912672"/>
            <a:satOff val="-13605"/>
            <a:lumOff val="8497"/>
            <a:alphaOff val="0"/>
          </a:schemeClr>
        </a:solidFill>
        <a:ln w="19050" cap="flat" cmpd="sng" algn="ctr">
          <a:solidFill>
            <a:schemeClr val="accent2">
              <a:hueOff val="-6912672"/>
              <a:satOff val="-13605"/>
              <a:lumOff val="849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88939" rIns="91935" bIns="88939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Reflecting</a:t>
          </a:r>
        </a:p>
      </dsp:txBody>
      <dsp:txXfrm>
        <a:off x="0" y="1910580"/>
        <a:ext cx="1737360" cy="900397"/>
      </dsp:txXfrm>
    </dsp:sp>
    <dsp:sp modelId="{B902D3A4-B4FE-4952-8209-1D01D7C40E12}">
      <dsp:nvSpPr>
        <dsp:cNvPr id="0" name=""/>
        <dsp:cNvSpPr/>
      </dsp:nvSpPr>
      <dsp:spPr>
        <a:xfrm>
          <a:off x="1737360" y="2865002"/>
          <a:ext cx="6949440" cy="900397"/>
        </a:xfrm>
        <a:prstGeom prst="rect">
          <a:avLst/>
        </a:prstGeom>
        <a:solidFill>
          <a:schemeClr val="accent2">
            <a:tint val="40000"/>
            <a:alpha val="90000"/>
            <a:hueOff val="-11047662"/>
            <a:satOff val="23918"/>
            <a:lumOff val="223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-11047662"/>
              <a:satOff val="23918"/>
              <a:lumOff val="223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28701" rIns="134838" bIns="22870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Providing recommendations useful for students. </a:t>
          </a:r>
        </a:p>
      </dsp:txBody>
      <dsp:txXfrm>
        <a:off x="1737360" y="2865002"/>
        <a:ext cx="6949440" cy="900397"/>
      </dsp:txXfrm>
    </dsp:sp>
    <dsp:sp modelId="{C617E255-1E9F-4F3F-A685-F67C76E3F537}">
      <dsp:nvSpPr>
        <dsp:cNvPr id="0" name=""/>
        <dsp:cNvSpPr/>
      </dsp:nvSpPr>
      <dsp:spPr>
        <a:xfrm>
          <a:off x="0" y="2865002"/>
          <a:ext cx="1737360" cy="900397"/>
        </a:xfrm>
        <a:prstGeom prst="rect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accent2">
              <a:hueOff val="-10369007"/>
              <a:satOff val="-20408"/>
              <a:lumOff val="1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88939" rIns="91935" bIns="88939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Providing</a:t>
          </a:r>
        </a:p>
      </dsp:txBody>
      <dsp:txXfrm>
        <a:off x="0" y="2865002"/>
        <a:ext cx="1737360" cy="9003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D8DF11-BD41-442F-87EC-37E42970849D}">
      <dsp:nvSpPr>
        <dsp:cNvPr id="0" name=""/>
        <dsp:cNvSpPr/>
      </dsp:nvSpPr>
      <dsp:spPr>
        <a:xfrm>
          <a:off x="1590526" y="410330"/>
          <a:ext cx="944798" cy="9447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027740-DCE7-4867-951D-51CAA449936C}">
      <dsp:nvSpPr>
        <dsp:cNvPr id="0" name=""/>
        <dsp:cNvSpPr/>
      </dsp:nvSpPr>
      <dsp:spPr>
        <a:xfrm>
          <a:off x="1013149" y="1673888"/>
          <a:ext cx="209955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Start research earlier to allow more time for analysis. </a:t>
          </a:r>
          <a:endParaRPr lang="en-US" sz="1100" kern="1200"/>
        </a:p>
      </dsp:txBody>
      <dsp:txXfrm>
        <a:off x="1013149" y="1673888"/>
        <a:ext cx="2099551" cy="720000"/>
      </dsp:txXfrm>
    </dsp:sp>
    <dsp:sp modelId="{06F793C5-E6E0-4196-AFE2-0EEA407A39D5}">
      <dsp:nvSpPr>
        <dsp:cNvPr id="0" name=""/>
        <dsp:cNvSpPr/>
      </dsp:nvSpPr>
      <dsp:spPr>
        <a:xfrm>
          <a:off x="4057499" y="410330"/>
          <a:ext cx="944798" cy="9447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534D8-4800-4241-84CB-2157669DE6B5}">
      <dsp:nvSpPr>
        <dsp:cNvPr id="0" name=""/>
        <dsp:cNvSpPr/>
      </dsp:nvSpPr>
      <dsp:spPr>
        <a:xfrm>
          <a:off x="3480122" y="1673888"/>
          <a:ext cx="209955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Explore more solutions for digital inequality. </a:t>
          </a:r>
          <a:endParaRPr lang="en-US" sz="1100" kern="1200"/>
        </a:p>
      </dsp:txBody>
      <dsp:txXfrm>
        <a:off x="3480122" y="1673888"/>
        <a:ext cx="2099551" cy="720000"/>
      </dsp:txXfrm>
    </dsp:sp>
    <dsp:sp modelId="{93B2BCA8-F3F5-4524-9BB6-E67E7A55E14D}">
      <dsp:nvSpPr>
        <dsp:cNvPr id="0" name=""/>
        <dsp:cNvSpPr/>
      </dsp:nvSpPr>
      <dsp:spPr>
        <a:xfrm>
          <a:off x="1590526" y="2918775"/>
          <a:ext cx="944798" cy="9447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BDB9DA-8EE0-41E2-888D-45F659246FD2}">
      <dsp:nvSpPr>
        <dsp:cNvPr id="0" name=""/>
        <dsp:cNvSpPr/>
      </dsp:nvSpPr>
      <dsp:spPr>
        <a:xfrm>
          <a:off x="1013149" y="4182333"/>
          <a:ext cx="209955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Test productivity tools personally before recommending them. </a:t>
          </a:r>
          <a:endParaRPr lang="en-US" sz="1100" kern="1200"/>
        </a:p>
      </dsp:txBody>
      <dsp:txXfrm>
        <a:off x="1013149" y="4182333"/>
        <a:ext cx="2099551" cy="720000"/>
      </dsp:txXfrm>
    </dsp:sp>
    <dsp:sp modelId="{29375B03-24E2-411B-A6BB-5D7562A2969A}">
      <dsp:nvSpPr>
        <dsp:cNvPr id="0" name=""/>
        <dsp:cNvSpPr/>
      </dsp:nvSpPr>
      <dsp:spPr>
        <a:xfrm>
          <a:off x="4057499" y="2918775"/>
          <a:ext cx="944798" cy="9447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E84B24-1BD1-4DD8-8FA2-3CA62AB89862}">
      <dsp:nvSpPr>
        <dsp:cNvPr id="0" name=""/>
        <dsp:cNvSpPr/>
      </dsp:nvSpPr>
      <dsp:spPr>
        <a:xfrm>
          <a:off x="3480122" y="4182333"/>
          <a:ext cx="209955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Reflection: learned the importance of planning, focus, and adapting strategies to manage digital distractions. </a:t>
          </a:r>
          <a:endParaRPr lang="en-US" sz="1100" kern="1200"/>
        </a:p>
      </dsp:txBody>
      <dsp:txXfrm>
        <a:off x="3480122" y="4182333"/>
        <a:ext cx="209955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399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283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803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070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807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755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36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969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494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991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863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980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5" name="Picture 54" descr="Electronic System">
            <a:extLst>
              <a:ext uri="{FF2B5EF4-FFF2-40B4-BE49-F238E27FC236}">
                <a16:creationId xmlns:a16="http://schemas.microsoft.com/office/drawing/2014/main" id="{3B22784E-6E6F-597E-18AD-9F006A75BB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74" b="6250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637992A9-1E8C-4E57-B4F4-EE2D38E50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30951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400" dirty="0">
                <a:solidFill>
                  <a:srgbClr val="FFFFFF"/>
                </a:solidFill>
              </a:rPr>
              <a:t>Distractions In The Digital Era &amp; Digital Inequality</a:t>
            </a:r>
            <a:r>
              <a:rPr lang="en-GB" sz="56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689793-DBC3-3580-4B58-C1A493717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accent6"/>
                </a:solidFill>
              </a:rPr>
              <a:t>Why I Chose This Topic </a:t>
            </a:r>
            <a:endParaRPr lang="en-GB" sz="5400">
              <a:solidFill>
                <a:schemeClr val="accent6"/>
              </a:solidFill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B6127EC5-53A9-FDCD-2F46-8342FDC3EA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2138706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9679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AD1E9-D8EA-92FE-67D5-AC4735A47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r>
              <a:rPr lang="en-GB" dirty="0"/>
              <a:t>Research &amp; 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93841-3A6F-9403-CBCE-6333A235B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Focused on digital distractions, inequality, and productivity tools. </a:t>
            </a:r>
          </a:p>
          <a:p>
            <a:r>
              <a:rPr lang="en-GB" dirty="0"/>
              <a:t>Keywords used: "digital distraction," "digital divide," "technology and concentration"</a:t>
            </a:r>
          </a:p>
          <a:p>
            <a:r>
              <a:rPr lang="en-GB" dirty="0"/>
              <a:t>Sources: academic articles, digital literacy reports, research studies.</a:t>
            </a:r>
          </a:p>
          <a:p>
            <a:r>
              <a:rPr lang="en-GB" dirty="0"/>
              <a:t>Reflected on personal experiences and peers' challenges. </a:t>
            </a:r>
          </a:p>
        </p:txBody>
      </p:sp>
      <p:pic>
        <p:nvPicPr>
          <p:cNvPr id="18" name="Picture 17" descr="A light bulb surrounded by many light bulbs&#10;&#10;AI-generated content may be incorrect.">
            <a:extLst>
              <a:ext uri="{FF2B5EF4-FFF2-40B4-BE49-F238E27FC236}">
                <a16:creationId xmlns:a16="http://schemas.microsoft.com/office/drawing/2014/main" id="{7C765ECE-E28B-6F8E-A2E3-B1977B919E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165" y="1876776"/>
            <a:ext cx="5312835" cy="3944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46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B9D5B-AE84-D454-DF82-7E7BA1346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 fontScale="90000"/>
          </a:bodyPr>
          <a:lstStyle/>
          <a:p>
            <a:r>
              <a:rPr lang="en-GB" sz="5400" dirty="0"/>
              <a:t>How I Planned My Work</a:t>
            </a:r>
            <a:r>
              <a:rPr lang="en-GB" dirty="0"/>
              <a:t> </a:t>
            </a:r>
          </a:p>
        </p:txBody>
      </p:sp>
      <p:pic>
        <p:nvPicPr>
          <p:cNvPr id="73" name="Picture 72" descr="A computer on a table&#10;&#10;AI-generated content may be incorrect.">
            <a:extLst>
              <a:ext uri="{FF2B5EF4-FFF2-40B4-BE49-F238E27FC236}">
                <a16:creationId xmlns:a16="http://schemas.microsoft.com/office/drawing/2014/main" id="{9ACFC920-B389-6651-5A7E-ECC0876682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94" y="2654154"/>
            <a:ext cx="5719463" cy="3715479"/>
          </a:xfrm>
          <a:prstGeom prst="rect">
            <a:avLst/>
          </a:prstGeom>
        </p:spPr>
      </p:pic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5F63982D-4944-B745-FA12-BDFA31C6C8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142851"/>
              </p:ext>
            </p:extLst>
          </p:nvPr>
        </p:nvGraphicFramePr>
        <p:xfrm>
          <a:off x="7507224" y="1088136"/>
          <a:ext cx="416052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91198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EC38958-9A69-239A-BA79-2AEC73345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0E459-F6C3-0067-F2AE-EEEE18B29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978408"/>
            <a:ext cx="5513832" cy="1463040"/>
          </a:xfrm>
        </p:spPr>
        <p:txBody>
          <a:bodyPr>
            <a:noAutofit/>
          </a:bodyPr>
          <a:lstStyle/>
          <a:p>
            <a:r>
              <a:rPr lang="en-GB" sz="5400" dirty="0"/>
              <a:t>Main Challenges I Faced</a:t>
            </a:r>
            <a:br>
              <a:rPr lang="en-GB" sz="5400" dirty="0"/>
            </a:br>
            <a:endParaRPr lang="en-GB" sz="5400" dirty="0"/>
          </a:p>
        </p:txBody>
      </p:sp>
      <p:pic>
        <p:nvPicPr>
          <p:cNvPr id="4" name="Picture 3" descr="A chess board with chess pieces on it&#10;&#10;AI-generated content may be incorrect.">
            <a:extLst>
              <a:ext uri="{FF2B5EF4-FFF2-40B4-BE49-F238E27FC236}">
                <a16:creationId xmlns:a16="http://schemas.microsoft.com/office/drawing/2014/main" id="{20ACFBC0-DD65-FB11-12BC-EC14F7488D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7" y="1771709"/>
            <a:ext cx="4959823" cy="3310681"/>
          </a:xfrm>
          <a:prstGeom prst="rect">
            <a:avLst/>
          </a:prstGeom>
        </p:spPr>
      </p:pic>
      <p:sp>
        <p:nvSpPr>
          <p:cNvPr id="38" name="Freeform: Shape 18">
            <a:extLst>
              <a:ext uri="{FF2B5EF4-FFF2-40B4-BE49-F238E27FC236}">
                <a16:creationId xmlns:a16="http://schemas.microsoft.com/office/drawing/2014/main" id="{6EC109E5-0396-8968-4F42-DFEC28036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8484" y="508090"/>
            <a:ext cx="5513832" cy="149279"/>
          </a:xfrm>
          <a:custGeom>
            <a:avLst/>
            <a:gdLst>
              <a:gd name="connsiteX0" fmla="*/ 0 w 6090847"/>
              <a:gd name="connsiteY0" fmla="*/ 0 h 149279"/>
              <a:gd name="connsiteX1" fmla="*/ 6090847 w 6090847"/>
              <a:gd name="connsiteY1" fmla="*/ 0 h 149279"/>
              <a:gd name="connsiteX2" fmla="*/ 6090847 w 6090847"/>
              <a:gd name="connsiteY2" fmla="*/ 149279 h 149279"/>
              <a:gd name="connsiteX3" fmla="*/ 0 w 609084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0847" h="149279">
                <a:moveTo>
                  <a:pt x="0" y="0"/>
                </a:moveTo>
                <a:lnTo>
                  <a:pt x="6090847" y="0"/>
                </a:lnTo>
                <a:lnTo>
                  <a:pt x="609084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0731E-8179-7267-1972-9D57DB51AC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3912" y="2578608"/>
            <a:ext cx="5513832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Staying focused: distractions from notifications and social media. </a:t>
            </a:r>
          </a:p>
          <a:p>
            <a:r>
              <a:rPr lang="en-GB" dirty="0"/>
              <a:t>Multitasking: reduced comprehension and productivity. </a:t>
            </a:r>
          </a:p>
          <a:p>
            <a:r>
              <a:rPr lang="en-GB" dirty="0"/>
              <a:t>Digital inequality: limited access to devices or internet. </a:t>
            </a:r>
          </a:p>
          <a:p>
            <a:r>
              <a:rPr lang="en-GB" dirty="0"/>
              <a:t>Balancing research, planning, and writing. </a:t>
            </a:r>
          </a:p>
        </p:txBody>
      </p:sp>
    </p:spTree>
    <p:extLst>
      <p:ext uri="{BB962C8B-B14F-4D97-AF65-F5344CB8AC3E}">
        <p14:creationId xmlns:p14="http://schemas.microsoft.com/office/powerpoint/2010/main" val="41352461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300F82-60EA-EDE2-6B1D-E20209172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8686800" cy="1463040"/>
          </a:xfrm>
        </p:spPr>
        <p:txBody>
          <a:bodyPr>
            <a:normAutofit/>
          </a:bodyPr>
          <a:lstStyle/>
          <a:p>
            <a:r>
              <a:rPr lang="en-GB" sz="5400" dirty="0"/>
              <a:t>What I'm Most Proud Of </a:t>
            </a:r>
          </a:p>
        </p:txBody>
      </p: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DC9A1A20-C6A5-B51B-A702-091853AE0C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6220381"/>
              </p:ext>
            </p:extLst>
          </p:nvPr>
        </p:nvGraphicFramePr>
        <p:xfrm>
          <a:off x="520700" y="2578100"/>
          <a:ext cx="868680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8457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5" name="Rectangle 114">
            <a:extLst>
              <a:ext uri="{FF2B5EF4-FFF2-40B4-BE49-F238E27FC236}">
                <a16:creationId xmlns:a16="http://schemas.microsoft.com/office/drawing/2014/main" id="{83AC883F-69DD-D349-B469-8CDE2139F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A8BBDA-5172-33C4-9BC9-2B4671707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2121408"/>
          </a:xfrm>
        </p:spPr>
        <p:txBody>
          <a:bodyPr>
            <a:noAutofit/>
          </a:bodyPr>
          <a:lstStyle/>
          <a:p>
            <a:r>
              <a:rPr lang="en-GB" sz="5400" dirty="0"/>
              <a:t>What I Will Do Next Time</a:t>
            </a:r>
          </a:p>
        </p:txBody>
      </p:sp>
      <p:graphicFrame>
        <p:nvGraphicFramePr>
          <p:cNvPr id="57" name="Content Placeholder 2">
            <a:extLst>
              <a:ext uri="{FF2B5EF4-FFF2-40B4-BE49-F238E27FC236}">
                <a16:creationId xmlns:a16="http://schemas.microsoft.com/office/drawing/2014/main" id="{88B01078-BBCC-F8A2-AC33-CBF0C2D6FC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2843549"/>
              </p:ext>
            </p:extLst>
          </p:nvPr>
        </p:nvGraphicFramePr>
        <p:xfrm>
          <a:off x="5074920" y="1033272"/>
          <a:ext cx="6592824" cy="5312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190593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GestaltVTI</vt:lpstr>
      <vt:lpstr>Distractions In The Digital Era &amp; Digital Inequality </vt:lpstr>
      <vt:lpstr>Why I Chose This Topic </vt:lpstr>
      <vt:lpstr>Research &amp; Resources </vt:lpstr>
      <vt:lpstr>How I Planned My Work </vt:lpstr>
      <vt:lpstr>Main Challenges I Faced </vt:lpstr>
      <vt:lpstr>What I'm Most Proud Of </vt:lpstr>
      <vt:lpstr>What I Will Do Next Time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1267</cp:revision>
  <dcterms:created xsi:type="dcterms:W3CDTF">2025-11-23T20:13:15Z</dcterms:created>
  <dcterms:modified xsi:type="dcterms:W3CDTF">2025-11-23T21:34:37Z</dcterms:modified>
</cp:coreProperties>
</file>