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87" r:id="rId3"/>
    <p:sldId id="288" r:id="rId4"/>
    <p:sldId id="289" r:id="rId5"/>
    <p:sldId id="29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D3E7E5D-EA2E-4A23-8A74-A85C2BDF86FA}">
          <p14:sldIdLst>
            <p14:sldId id="256"/>
          </p14:sldIdLst>
        </p14:section>
        <p14:section name="Untitled Section" id="{DBD0FF34-05C1-4F0A-B0D8-0E1B1B73A528}">
          <p14:sldIdLst>
            <p14:sldId id="287"/>
            <p14:sldId id="288"/>
            <p14:sldId id="289"/>
            <p14:sldId id="29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1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i Phelps" userId="44e5b747-28bd-454d-8b1f-8b8d7db49187" providerId="ADAL" clId="{8792EDBA-51A9-4F41-BBDC-414909E78C45}"/>
    <pc:docChg chg="custSel addSld delSld modSld delMainMaster modSection">
      <pc:chgData name="Ceri Phelps" userId="44e5b747-28bd-454d-8b1f-8b8d7db49187" providerId="ADAL" clId="{8792EDBA-51A9-4F41-BBDC-414909E78C45}" dt="2025-11-14T12:56:38.362" v="258" actId="20577"/>
      <pc:docMkLst>
        <pc:docMk/>
      </pc:docMkLst>
      <pc:sldChg chg="del">
        <pc:chgData name="Ceri Phelps" userId="44e5b747-28bd-454d-8b1f-8b8d7db49187" providerId="ADAL" clId="{8792EDBA-51A9-4F41-BBDC-414909E78C45}" dt="2025-11-14T12:55:32.571" v="0" actId="47"/>
        <pc:sldMkLst>
          <pc:docMk/>
          <pc:sldMk cId="0" sldId="278"/>
        </pc:sldMkLst>
      </pc:sldChg>
      <pc:sldChg chg="del">
        <pc:chgData name="Ceri Phelps" userId="44e5b747-28bd-454d-8b1f-8b8d7db49187" providerId="ADAL" clId="{8792EDBA-51A9-4F41-BBDC-414909E78C45}" dt="2025-11-14T12:55:32.571" v="0" actId="47"/>
        <pc:sldMkLst>
          <pc:docMk/>
          <pc:sldMk cId="0" sldId="279"/>
        </pc:sldMkLst>
      </pc:sldChg>
      <pc:sldChg chg="del">
        <pc:chgData name="Ceri Phelps" userId="44e5b747-28bd-454d-8b1f-8b8d7db49187" providerId="ADAL" clId="{8792EDBA-51A9-4F41-BBDC-414909E78C45}" dt="2025-11-14T12:55:32.571" v="0" actId="47"/>
        <pc:sldMkLst>
          <pc:docMk/>
          <pc:sldMk cId="0" sldId="280"/>
        </pc:sldMkLst>
      </pc:sldChg>
      <pc:sldChg chg="del">
        <pc:chgData name="Ceri Phelps" userId="44e5b747-28bd-454d-8b1f-8b8d7db49187" providerId="ADAL" clId="{8792EDBA-51A9-4F41-BBDC-414909E78C45}" dt="2025-11-14T12:55:32.571" v="0" actId="47"/>
        <pc:sldMkLst>
          <pc:docMk/>
          <pc:sldMk cId="0" sldId="281"/>
        </pc:sldMkLst>
      </pc:sldChg>
      <pc:sldChg chg="del">
        <pc:chgData name="Ceri Phelps" userId="44e5b747-28bd-454d-8b1f-8b8d7db49187" providerId="ADAL" clId="{8792EDBA-51A9-4F41-BBDC-414909E78C45}" dt="2025-11-14T12:55:32.571" v="0" actId="47"/>
        <pc:sldMkLst>
          <pc:docMk/>
          <pc:sldMk cId="0" sldId="282"/>
        </pc:sldMkLst>
      </pc:sldChg>
      <pc:sldChg chg="del">
        <pc:chgData name="Ceri Phelps" userId="44e5b747-28bd-454d-8b1f-8b8d7db49187" providerId="ADAL" clId="{8792EDBA-51A9-4F41-BBDC-414909E78C45}" dt="2025-11-14T12:55:32.571" v="0" actId="47"/>
        <pc:sldMkLst>
          <pc:docMk/>
          <pc:sldMk cId="0" sldId="283"/>
        </pc:sldMkLst>
      </pc:sldChg>
      <pc:sldChg chg="del">
        <pc:chgData name="Ceri Phelps" userId="44e5b747-28bd-454d-8b1f-8b8d7db49187" providerId="ADAL" clId="{8792EDBA-51A9-4F41-BBDC-414909E78C45}" dt="2025-11-14T12:55:32.571" v="0" actId="47"/>
        <pc:sldMkLst>
          <pc:docMk/>
          <pc:sldMk cId="3946548706" sldId="285"/>
        </pc:sldMkLst>
      </pc:sldChg>
      <pc:sldChg chg="del">
        <pc:chgData name="Ceri Phelps" userId="44e5b747-28bd-454d-8b1f-8b8d7db49187" providerId="ADAL" clId="{8792EDBA-51A9-4F41-BBDC-414909E78C45}" dt="2025-11-14T12:55:32.571" v="0" actId="47"/>
        <pc:sldMkLst>
          <pc:docMk/>
          <pc:sldMk cId="2294118033" sldId="286"/>
        </pc:sldMkLst>
      </pc:sldChg>
      <pc:sldChg chg="modSp new mod">
        <pc:chgData name="Ceri Phelps" userId="44e5b747-28bd-454d-8b1f-8b8d7db49187" providerId="ADAL" clId="{8792EDBA-51A9-4F41-BBDC-414909E78C45}" dt="2025-11-14T12:56:38.362" v="258" actId="20577"/>
        <pc:sldMkLst>
          <pc:docMk/>
          <pc:sldMk cId="4248479765" sldId="290"/>
        </pc:sldMkLst>
        <pc:spChg chg="mod">
          <ac:chgData name="Ceri Phelps" userId="44e5b747-28bd-454d-8b1f-8b8d7db49187" providerId="ADAL" clId="{8792EDBA-51A9-4F41-BBDC-414909E78C45}" dt="2025-11-14T12:55:52.886" v="39" actId="20577"/>
          <ac:spMkLst>
            <pc:docMk/>
            <pc:sldMk cId="4248479765" sldId="290"/>
            <ac:spMk id="2" creationId="{FE8B0A71-3E31-39D0-8528-792452DAE2EE}"/>
          </ac:spMkLst>
        </pc:spChg>
        <pc:spChg chg="mod">
          <ac:chgData name="Ceri Phelps" userId="44e5b747-28bd-454d-8b1f-8b8d7db49187" providerId="ADAL" clId="{8792EDBA-51A9-4F41-BBDC-414909E78C45}" dt="2025-11-14T12:56:38.362" v="258" actId="20577"/>
          <ac:spMkLst>
            <pc:docMk/>
            <pc:sldMk cId="4248479765" sldId="290"/>
            <ac:spMk id="3" creationId="{A638B3FE-D989-BC88-887D-E1E9154F74C5}"/>
          </ac:spMkLst>
        </pc:spChg>
      </pc:sldChg>
      <pc:sldMasterChg chg="del delSldLayout">
        <pc:chgData name="Ceri Phelps" userId="44e5b747-28bd-454d-8b1f-8b8d7db49187" providerId="ADAL" clId="{8792EDBA-51A9-4F41-BBDC-414909E78C45}" dt="2025-11-14T12:55:32.571" v="0" actId="47"/>
        <pc:sldMasterMkLst>
          <pc:docMk/>
          <pc:sldMasterMk cId="2942773674" sldId="2147483660"/>
        </pc:sldMasterMkLst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192855810" sldId="2147483661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3852130947" sldId="2147483662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47835743" sldId="2147483663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3838374709" sldId="2147483664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1025578424" sldId="2147483665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3006531508" sldId="2147483666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1346370971" sldId="2147483667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1808336333" sldId="2147483668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4152453412" sldId="2147483669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3261885503" sldId="2147483670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3689079966" sldId="2147483671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4222146513" sldId="2147483672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3520433700" sldId="2147483673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2608864777" sldId="2147483674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2301852182" sldId="2147483675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2229350321" sldId="2147483676"/>
          </pc:sldLayoutMkLst>
        </pc:sldLayoutChg>
        <pc:sldLayoutChg chg="del">
          <pc:chgData name="Ceri Phelps" userId="44e5b747-28bd-454d-8b1f-8b8d7db49187" providerId="ADAL" clId="{8792EDBA-51A9-4F41-BBDC-414909E78C45}" dt="2025-11-14T12:55:32.571" v="0" actId="47"/>
          <pc:sldLayoutMkLst>
            <pc:docMk/>
            <pc:sldMasterMk cId="2942773674" sldId="2147483660"/>
            <pc:sldLayoutMk cId="1875551059" sldId="214748367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CA0ADC-0D44-46B8-8830-6C65A8400BD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14FBE45-0A23-4206-B9DD-D44E6A4EC33F}">
      <dgm:prSet/>
      <dgm:spPr/>
      <dgm:t>
        <a:bodyPr/>
        <a:lstStyle/>
        <a:p>
          <a:r>
            <a:rPr lang="en-GB"/>
            <a:t>When was it carried out? Currency/relevance?</a:t>
          </a:r>
          <a:endParaRPr lang="en-US"/>
        </a:p>
      </dgm:t>
    </dgm:pt>
    <dgm:pt modelId="{10CF3594-0DE8-4BD1-83B3-8AD7B2AD7DF9}" type="parTrans" cxnId="{E5434E51-6CA2-462B-BA23-5E1067D7A6AC}">
      <dgm:prSet/>
      <dgm:spPr/>
      <dgm:t>
        <a:bodyPr/>
        <a:lstStyle/>
        <a:p>
          <a:endParaRPr lang="en-US"/>
        </a:p>
      </dgm:t>
    </dgm:pt>
    <dgm:pt modelId="{D51F3CB7-CADF-4D10-B510-D37DF62E44A8}" type="sibTrans" cxnId="{E5434E51-6CA2-462B-BA23-5E1067D7A6AC}">
      <dgm:prSet/>
      <dgm:spPr/>
      <dgm:t>
        <a:bodyPr/>
        <a:lstStyle/>
        <a:p>
          <a:endParaRPr lang="en-US"/>
        </a:p>
      </dgm:t>
    </dgm:pt>
    <dgm:pt modelId="{A215C321-4404-4312-A951-96FA33B611DA}">
      <dgm:prSet/>
      <dgm:spPr/>
      <dgm:t>
        <a:bodyPr/>
        <a:lstStyle/>
        <a:p>
          <a:r>
            <a:rPr lang="en-GB"/>
            <a:t>Who were the participants?  How generalisable would the findings be? </a:t>
          </a:r>
          <a:endParaRPr lang="en-US"/>
        </a:p>
      </dgm:t>
    </dgm:pt>
    <dgm:pt modelId="{315457D2-5934-4E1B-9EBA-16CE129506BE}" type="parTrans" cxnId="{78B8B9AE-A07C-4B80-8A94-8B18ECEF7F90}">
      <dgm:prSet/>
      <dgm:spPr/>
      <dgm:t>
        <a:bodyPr/>
        <a:lstStyle/>
        <a:p>
          <a:endParaRPr lang="en-US"/>
        </a:p>
      </dgm:t>
    </dgm:pt>
    <dgm:pt modelId="{B5872F08-0BCA-4AE0-AF4A-DA671DE08720}" type="sibTrans" cxnId="{78B8B9AE-A07C-4B80-8A94-8B18ECEF7F90}">
      <dgm:prSet/>
      <dgm:spPr/>
      <dgm:t>
        <a:bodyPr/>
        <a:lstStyle/>
        <a:p>
          <a:endParaRPr lang="en-US"/>
        </a:p>
      </dgm:t>
    </dgm:pt>
    <dgm:pt modelId="{D15D8C12-E97A-4590-831C-29DDCA855C90}">
      <dgm:prSet/>
      <dgm:spPr/>
      <dgm:t>
        <a:bodyPr/>
        <a:lstStyle/>
        <a:p>
          <a:r>
            <a:rPr lang="en-GB"/>
            <a:t>How was it carried out?  Limitations? </a:t>
          </a:r>
          <a:endParaRPr lang="en-US"/>
        </a:p>
      </dgm:t>
    </dgm:pt>
    <dgm:pt modelId="{E405D1C2-9EFF-4348-8E38-93A7EDFCCF5E}" type="parTrans" cxnId="{C3D9619D-AA30-4100-B505-84D65F1C579F}">
      <dgm:prSet/>
      <dgm:spPr/>
      <dgm:t>
        <a:bodyPr/>
        <a:lstStyle/>
        <a:p>
          <a:endParaRPr lang="en-US"/>
        </a:p>
      </dgm:t>
    </dgm:pt>
    <dgm:pt modelId="{4135EE7F-033B-457F-905B-B2B44185DD92}" type="sibTrans" cxnId="{C3D9619D-AA30-4100-B505-84D65F1C579F}">
      <dgm:prSet/>
      <dgm:spPr/>
      <dgm:t>
        <a:bodyPr/>
        <a:lstStyle/>
        <a:p>
          <a:endParaRPr lang="en-US"/>
        </a:p>
      </dgm:t>
    </dgm:pt>
    <dgm:pt modelId="{8B0A447F-5C06-48B8-9047-BEB0DE5D70D9}">
      <dgm:prSet/>
      <dgm:spPr/>
      <dgm:t>
        <a:bodyPr/>
        <a:lstStyle/>
        <a:p>
          <a:r>
            <a:rPr lang="en-GB"/>
            <a:t>Ethical considerations  addressed? </a:t>
          </a:r>
          <a:endParaRPr lang="en-US"/>
        </a:p>
      </dgm:t>
    </dgm:pt>
    <dgm:pt modelId="{2FEC2731-85F9-4A22-9533-A56B85C6EC43}" type="parTrans" cxnId="{9A82801B-962F-4726-9CD6-06C3BD8DB28A}">
      <dgm:prSet/>
      <dgm:spPr/>
      <dgm:t>
        <a:bodyPr/>
        <a:lstStyle/>
        <a:p>
          <a:endParaRPr lang="en-US"/>
        </a:p>
      </dgm:t>
    </dgm:pt>
    <dgm:pt modelId="{15EC40D0-8231-4E5C-80E4-3BDD3AA3C769}" type="sibTrans" cxnId="{9A82801B-962F-4726-9CD6-06C3BD8DB28A}">
      <dgm:prSet/>
      <dgm:spPr/>
      <dgm:t>
        <a:bodyPr/>
        <a:lstStyle/>
        <a:p>
          <a:endParaRPr lang="en-US"/>
        </a:p>
      </dgm:t>
    </dgm:pt>
    <dgm:pt modelId="{D56983F5-A6DF-4B56-9851-A01057A4D821}">
      <dgm:prSet/>
      <dgm:spPr/>
      <dgm:t>
        <a:bodyPr/>
        <a:lstStyle/>
        <a:p>
          <a:r>
            <a:rPr lang="en-GB"/>
            <a:t>Overall, what does it add to existing knowledge?</a:t>
          </a:r>
          <a:endParaRPr lang="en-US"/>
        </a:p>
      </dgm:t>
    </dgm:pt>
    <dgm:pt modelId="{6CE742A1-A415-4DEA-8015-64297C16F35A}" type="parTrans" cxnId="{2330F982-DCD5-43D2-B441-9A764A6575C7}">
      <dgm:prSet/>
      <dgm:spPr/>
      <dgm:t>
        <a:bodyPr/>
        <a:lstStyle/>
        <a:p>
          <a:endParaRPr lang="en-US"/>
        </a:p>
      </dgm:t>
    </dgm:pt>
    <dgm:pt modelId="{02AABCE6-6C04-48C9-804A-A3A37BAA38E6}" type="sibTrans" cxnId="{2330F982-DCD5-43D2-B441-9A764A6575C7}">
      <dgm:prSet/>
      <dgm:spPr/>
      <dgm:t>
        <a:bodyPr/>
        <a:lstStyle/>
        <a:p>
          <a:endParaRPr lang="en-US"/>
        </a:p>
      </dgm:t>
    </dgm:pt>
    <dgm:pt modelId="{A6512BC9-CF1A-4FE8-A984-AC88AE51C7B6}" type="pres">
      <dgm:prSet presAssocID="{E0CA0ADC-0D44-46B8-8830-6C65A8400BDD}" presName="root" presStyleCnt="0">
        <dgm:presLayoutVars>
          <dgm:dir/>
          <dgm:resizeHandles val="exact"/>
        </dgm:presLayoutVars>
      </dgm:prSet>
      <dgm:spPr/>
    </dgm:pt>
    <dgm:pt modelId="{87BFD370-1E63-42D3-A7C2-02AC0F901B10}" type="pres">
      <dgm:prSet presAssocID="{C14FBE45-0A23-4206-B9DD-D44E6A4EC33F}" presName="compNode" presStyleCnt="0"/>
      <dgm:spPr/>
    </dgm:pt>
    <dgm:pt modelId="{B49CB6E4-AF2B-428D-A71B-ADEE5A7839F2}" type="pres">
      <dgm:prSet presAssocID="{C14FBE45-0A23-4206-B9DD-D44E6A4EC33F}" presName="bgRect" presStyleLbl="bgShp" presStyleIdx="0" presStyleCnt="5"/>
      <dgm:spPr/>
    </dgm:pt>
    <dgm:pt modelId="{13C7C8B4-498D-4163-A602-79AAD2FAC044}" type="pres">
      <dgm:prSet presAssocID="{C14FBE45-0A23-4206-B9DD-D44E6A4EC33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65855256-B4DE-4237-A9BF-171A80F8F7EA}" type="pres">
      <dgm:prSet presAssocID="{C14FBE45-0A23-4206-B9DD-D44E6A4EC33F}" presName="spaceRect" presStyleCnt="0"/>
      <dgm:spPr/>
    </dgm:pt>
    <dgm:pt modelId="{81E56BCB-D4D3-4062-8012-5641DA849508}" type="pres">
      <dgm:prSet presAssocID="{C14FBE45-0A23-4206-B9DD-D44E6A4EC33F}" presName="parTx" presStyleLbl="revTx" presStyleIdx="0" presStyleCnt="5">
        <dgm:presLayoutVars>
          <dgm:chMax val="0"/>
          <dgm:chPref val="0"/>
        </dgm:presLayoutVars>
      </dgm:prSet>
      <dgm:spPr/>
    </dgm:pt>
    <dgm:pt modelId="{EDD9F602-1A3A-43EF-A885-08AF91B9BE76}" type="pres">
      <dgm:prSet presAssocID="{D51F3CB7-CADF-4D10-B510-D37DF62E44A8}" presName="sibTrans" presStyleCnt="0"/>
      <dgm:spPr/>
    </dgm:pt>
    <dgm:pt modelId="{B567F8BF-B8FD-4686-9EE1-51D8CB7B596E}" type="pres">
      <dgm:prSet presAssocID="{A215C321-4404-4312-A951-96FA33B611DA}" presName="compNode" presStyleCnt="0"/>
      <dgm:spPr/>
    </dgm:pt>
    <dgm:pt modelId="{FA4EC681-3562-4D04-A552-17CED717FE09}" type="pres">
      <dgm:prSet presAssocID="{A215C321-4404-4312-A951-96FA33B611DA}" presName="bgRect" presStyleLbl="bgShp" presStyleIdx="1" presStyleCnt="5"/>
      <dgm:spPr/>
    </dgm:pt>
    <dgm:pt modelId="{D22B29BD-966E-4FB5-92F3-6B370AC4179D}" type="pres">
      <dgm:prSet presAssocID="{A215C321-4404-4312-A951-96FA33B611D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D0DB5170-C787-4C65-A0A4-685422C4A86C}" type="pres">
      <dgm:prSet presAssocID="{A215C321-4404-4312-A951-96FA33B611DA}" presName="spaceRect" presStyleCnt="0"/>
      <dgm:spPr/>
    </dgm:pt>
    <dgm:pt modelId="{63BA69CB-39C1-4AE8-AA3C-C790AB5825F0}" type="pres">
      <dgm:prSet presAssocID="{A215C321-4404-4312-A951-96FA33B611DA}" presName="parTx" presStyleLbl="revTx" presStyleIdx="1" presStyleCnt="5">
        <dgm:presLayoutVars>
          <dgm:chMax val="0"/>
          <dgm:chPref val="0"/>
        </dgm:presLayoutVars>
      </dgm:prSet>
      <dgm:spPr/>
    </dgm:pt>
    <dgm:pt modelId="{2382992D-D86D-4DB9-8419-A0B0B2E14CDA}" type="pres">
      <dgm:prSet presAssocID="{B5872F08-0BCA-4AE0-AF4A-DA671DE08720}" presName="sibTrans" presStyleCnt="0"/>
      <dgm:spPr/>
    </dgm:pt>
    <dgm:pt modelId="{19EB2A99-EA9C-476B-93E4-4B386F9E8E48}" type="pres">
      <dgm:prSet presAssocID="{D15D8C12-E97A-4590-831C-29DDCA855C90}" presName="compNode" presStyleCnt="0"/>
      <dgm:spPr/>
    </dgm:pt>
    <dgm:pt modelId="{B0168322-19CF-47C3-9F04-469F9DB53E4F}" type="pres">
      <dgm:prSet presAssocID="{D15D8C12-E97A-4590-831C-29DDCA855C90}" presName="bgRect" presStyleLbl="bgShp" presStyleIdx="2" presStyleCnt="5"/>
      <dgm:spPr/>
    </dgm:pt>
    <dgm:pt modelId="{81FF0253-9AAD-4DDC-A1AB-3038F94F3325}" type="pres">
      <dgm:prSet presAssocID="{D15D8C12-E97A-4590-831C-29DDCA855C9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117AC9F1-7EFD-4475-9AD9-BBA8C8B7AA9D}" type="pres">
      <dgm:prSet presAssocID="{D15D8C12-E97A-4590-831C-29DDCA855C90}" presName="spaceRect" presStyleCnt="0"/>
      <dgm:spPr/>
    </dgm:pt>
    <dgm:pt modelId="{1E7C2A5F-D18E-4E41-A01B-4B8FF075B1C8}" type="pres">
      <dgm:prSet presAssocID="{D15D8C12-E97A-4590-831C-29DDCA855C90}" presName="parTx" presStyleLbl="revTx" presStyleIdx="2" presStyleCnt="5">
        <dgm:presLayoutVars>
          <dgm:chMax val="0"/>
          <dgm:chPref val="0"/>
        </dgm:presLayoutVars>
      </dgm:prSet>
      <dgm:spPr/>
    </dgm:pt>
    <dgm:pt modelId="{D661CD22-54D4-4191-90CB-590DCE8AEFDC}" type="pres">
      <dgm:prSet presAssocID="{4135EE7F-033B-457F-905B-B2B44185DD92}" presName="sibTrans" presStyleCnt="0"/>
      <dgm:spPr/>
    </dgm:pt>
    <dgm:pt modelId="{FC455147-D666-4223-82FB-3828FBBD7C05}" type="pres">
      <dgm:prSet presAssocID="{8B0A447F-5C06-48B8-9047-BEB0DE5D70D9}" presName="compNode" presStyleCnt="0"/>
      <dgm:spPr/>
    </dgm:pt>
    <dgm:pt modelId="{F829D478-9539-4504-83F2-8934E13D7261}" type="pres">
      <dgm:prSet presAssocID="{8B0A447F-5C06-48B8-9047-BEB0DE5D70D9}" presName="bgRect" presStyleLbl="bgShp" presStyleIdx="3" presStyleCnt="5"/>
      <dgm:spPr/>
    </dgm:pt>
    <dgm:pt modelId="{86EF8B54-1E15-48D4-9F08-C34FC61070C6}" type="pres">
      <dgm:prSet presAssocID="{8B0A447F-5C06-48B8-9047-BEB0DE5D70D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D4EB368-8707-4A5B-9EF0-5A38D943423A}" type="pres">
      <dgm:prSet presAssocID="{8B0A447F-5C06-48B8-9047-BEB0DE5D70D9}" presName="spaceRect" presStyleCnt="0"/>
      <dgm:spPr/>
    </dgm:pt>
    <dgm:pt modelId="{BD560CF4-7878-4754-87B3-24D8BDEE41BE}" type="pres">
      <dgm:prSet presAssocID="{8B0A447F-5C06-48B8-9047-BEB0DE5D70D9}" presName="parTx" presStyleLbl="revTx" presStyleIdx="3" presStyleCnt="5">
        <dgm:presLayoutVars>
          <dgm:chMax val="0"/>
          <dgm:chPref val="0"/>
        </dgm:presLayoutVars>
      </dgm:prSet>
      <dgm:spPr/>
    </dgm:pt>
    <dgm:pt modelId="{24542F34-B9DC-4C64-B191-60B63BCEDC79}" type="pres">
      <dgm:prSet presAssocID="{15EC40D0-8231-4E5C-80E4-3BDD3AA3C769}" presName="sibTrans" presStyleCnt="0"/>
      <dgm:spPr/>
    </dgm:pt>
    <dgm:pt modelId="{AA3109FA-085A-4EAE-B2D1-A576320EC118}" type="pres">
      <dgm:prSet presAssocID="{D56983F5-A6DF-4B56-9851-A01057A4D821}" presName="compNode" presStyleCnt="0"/>
      <dgm:spPr/>
    </dgm:pt>
    <dgm:pt modelId="{1CA4A673-399C-4CEA-B2D3-DDF1098E7FC7}" type="pres">
      <dgm:prSet presAssocID="{D56983F5-A6DF-4B56-9851-A01057A4D821}" presName="bgRect" presStyleLbl="bgShp" presStyleIdx="4" presStyleCnt="5"/>
      <dgm:spPr/>
    </dgm:pt>
    <dgm:pt modelId="{A274B5A4-03A1-41BA-A178-B4851A16DDC0}" type="pres">
      <dgm:prSet presAssocID="{D56983F5-A6DF-4B56-9851-A01057A4D82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343675C-2144-49A4-B817-641DC1D4D3DC}" type="pres">
      <dgm:prSet presAssocID="{D56983F5-A6DF-4B56-9851-A01057A4D821}" presName="spaceRect" presStyleCnt="0"/>
      <dgm:spPr/>
    </dgm:pt>
    <dgm:pt modelId="{1AAE1F6B-8C3E-430C-9776-9F4F64EE4459}" type="pres">
      <dgm:prSet presAssocID="{D56983F5-A6DF-4B56-9851-A01057A4D82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A82801B-962F-4726-9CD6-06C3BD8DB28A}" srcId="{E0CA0ADC-0D44-46B8-8830-6C65A8400BDD}" destId="{8B0A447F-5C06-48B8-9047-BEB0DE5D70D9}" srcOrd="3" destOrd="0" parTransId="{2FEC2731-85F9-4A22-9533-A56B85C6EC43}" sibTransId="{15EC40D0-8231-4E5C-80E4-3BDD3AA3C769}"/>
    <dgm:cxn modelId="{E5434E51-6CA2-462B-BA23-5E1067D7A6AC}" srcId="{E0CA0ADC-0D44-46B8-8830-6C65A8400BDD}" destId="{C14FBE45-0A23-4206-B9DD-D44E6A4EC33F}" srcOrd="0" destOrd="0" parTransId="{10CF3594-0DE8-4BD1-83B3-8AD7B2AD7DF9}" sibTransId="{D51F3CB7-CADF-4D10-B510-D37DF62E44A8}"/>
    <dgm:cxn modelId="{2330F982-DCD5-43D2-B441-9A764A6575C7}" srcId="{E0CA0ADC-0D44-46B8-8830-6C65A8400BDD}" destId="{D56983F5-A6DF-4B56-9851-A01057A4D821}" srcOrd="4" destOrd="0" parTransId="{6CE742A1-A415-4DEA-8015-64297C16F35A}" sibTransId="{02AABCE6-6C04-48C9-804A-A3A37BAA38E6}"/>
    <dgm:cxn modelId="{C3D9619D-AA30-4100-B505-84D65F1C579F}" srcId="{E0CA0ADC-0D44-46B8-8830-6C65A8400BDD}" destId="{D15D8C12-E97A-4590-831C-29DDCA855C90}" srcOrd="2" destOrd="0" parTransId="{E405D1C2-9EFF-4348-8E38-93A7EDFCCF5E}" sibTransId="{4135EE7F-033B-457F-905B-B2B44185DD92}"/>
    <dgm:cxn modelId="{78B8B9AE-A07C-4B80-8A94-8B18ECEF7F90}" srcId="{E0CA0ADC-0D44-46B8-8830-6C65A8400BDD}" destId="{A215C321-4404-4312-A951-96FA33B611DA}" srcOrd="1" destOrd="0" parTransId="{315457D2-5934-4E1B-9EBA-16CE129506BE}" sibTransId="{B5872F08-0BCA-4AE0-AF4A-DA671DE08720}"/>
    <dgm:cxn modelId="{FC78BEB1-16DB-4226-A6B7-7BDF234CA96F}" type="presOf" srcId="{C14FBE45-0A23-4206-B9DD-D44E6A4EC33F}" destId="{81E56BCB-D4D3-4062-8012-5641DA849508}" srcOrd="0" destOrd="0" presId="urn:microsoft.com/office/officeart/2018/2/layout/IconVerticalSolidList"/>
    <dgm:cxn modelId="{B40199BF-92B1-473C-BAA5-FC16DB381939}" type="presOf" srcId="{D56983F5-A6DF-4B56-9851-A01057A4D821}" destId="{1AAE1F6B-8C3E-430C-9776-9F4F64EE4459}" srcOrd="0" destOrd="0" presId="urn:microsoft.com/office/officeart/2018/2/layout/IconVerticalSolidList"/>
    <dgm:cxn modelId="{C36063D9-8759-4EAF-B0D2-391E1706BC4C}" type="presOf" srcId="{8B0A447F-5C06-48B8-9047-BEB0DE5D70D9}" destId="{BD560CF4-7878-4754-87B3-24D8BDEE41BE}" srcOrd="0" destOrd="0" presId="urn:microsoft.com/office/officeart/2018/2/layout/IconVerticalSolidList"/>
    <dgm:cxn modelId="{D0EAB4E3-7961-4CA5-8864-D2EFF3F8F630}" type="presOf" srcId="{D15D8C12-E97A-4590-831C-29DDCA855C90}" destId="{1E7C2A5F-D18E-4E41-A01B-4B8FF075B1C8}" srcOrd="0" destOrd="0" presId="urn:microsoft.com/office/officeart/2018/2/layout/IconVerticalSolidList"/>
    <dgm:cxn modelId="{06D172E9-D0D7-4A1A-B5A3-1A1CA373E7F6}" type="presOf" srcId="{E0CA0ADC-0D44-46B8-8830-6C65A8400BDD}" destId="{A6512BC9-CF1A-4FE8-A984-AC88AE51C7B6}" srcOrd="0" destOrd="0" presId="urn:microsoft.com/office/officeart/2018/2/layout/IconVerticalSolidList"/>
    <dgm:cxn modelId="{963B3AF5-9E45-4FF0-933E-E7D757194557}" type="presOf" srcId="{A215C321-4404-4312-A951-96FA33B611DA}" destId="{63BA69CB-39C1-4AE8-AA3C-C790AB5825F0}" srcOrd="0" destOrd="0" presId="urn:microsoft.com/office/officeart/2018/2/layout/IconVerticalSolidList"/>
    <dgm:cxn modelId="{8DAA2872-0A3F-4B6D-88C6-2A753C59608F}" type="presParOf" srcId="{A6512BC9-CF1A-4FE8-A984-AC88AE51C7B6}" destId="{87BFD370-1E63-42D3-A7C2-02AC0F901B10}" srcOrd="0" destOrd="0" presId="urn:microsoft.com/office/officeart/2018/2/layout/IconVerticalSolidList"/>
    <dgm:cxn modelId="{BEBA2DE0-5168-4A4A-8204-3E6C85A01AED}" type="presParOf" srcId="{87BFD370-1E63-42D3-A7C2-02AC0F901B10}" destId="{B49CB6E4-AF2B-428D-A71B-ADEE5A7839F2}" srcOrd="0" destOrd="0" presId="urn:microsoft.com/office/officeart/2018/2/layout/IconVerticalSolidList"/>
    <dgm:cxn modelId="{9446CE66-4475-4C5F-834A-29B8FE841E39}" type="presParOf" srcId="{87BFD370-1E63-42D3-A7C2-02AC0F901B10}" destId="{13C7C8B4-498D-4163-A602-79AAD2FAC044}" srcOrd="1" destOrd="0" presId="urn:microsoft.com/office/officeart/2018/2/layout/IconVerticalSolidList"/>
    <dgm:cxn modelId="{03143F66-701D-4D8E-8BDB-F579A8512015}" type="presParOf" srcId="{87BFD370-1E63-42D3-A7C2-02AC0F901B10}" destId="{65855256-B4DE-4237-A9BF-171A80F8F7EA}" srcOrd="2" destOrd="0" presId="urn:microsoft.com/office/officeart/2018/2/layout/IconVerticalSolidList"/>
    <dgm:cxn modelId="{975F0444-2B18-4BE5-840C-BB155F35C5ED}" type="presParOf" srcId="{87BFD370-1E63-42D3-A7C2-02AC0F901B10}" destId="{81E56BCB-D4D3-4062-8012-5641DA849508}" srcOrd="3" destOrd="0" presId="urn:microsoft.com/office/officeart/2018/2/layout/IconVerticalSolidList"/>
    <dgm:cxn modelId="{3A00C5E8-5AA8-4CFE-AF3F-FA21C9C20D75}" type="presParOf" srcId="{A6512BC9-CF1A-4FE8-A984-AC88AE51C7B6}" destId="{EDD9F602-1A3A-43EF-A885-08AF91B9BE76}" srcOrd="1" destOrd="0" presId="urn:microsoft.com/office/officeart/2018/2/layout/IconVerticalSolidList"/>
    <dgm:cxn modelId="{B7F09FAF-B02D-4933-AC08-8E1848E5D055}" type="presParOf" srcId="{A6512BC9-CF1A-4FE8-A984-AC88AE51C7B6}" destId="{B567F8BF-B8FD-4686-9EE1-51D8CB7B596E}" srcOrd="2" destOrd="0" presId="urn:microsoft.com/office/officeart/2018/2/layout/IconVerticalSolidList"/>
    <dgm:cxn modelId="{B095AC65-16CF-4EE7-ADDC-E9A300FBEB5D}" type="presParOf" srcId="{B567F8BF-B8FD-4686-9EE1-51D8CB7B596E}" destId="{FA4EC681-3562-4D04-A552-17CED717FE09}" srcOrd="0" destOrd="0" presId="urn:microsoft.com/office/officeart/2018/2/layout/IconVerticalSolidList"/>
    <dgm:cxn modelId="{A655C47B-FC13-46BD-A5EF-B955110CAA7A}" type="presParOf" srcId="{B567F8BF-B8FD-4686-9EE1-51D8CB7B596E}" destId="{D22B29BD-966E-4FB5-92F3-6B370AC4179D}" srcOrd="1" destOrd="0" presId="urn:microsoft.com/office/officeart/2018/2/layout/IconVerticalSolidList"/>
    <dgm:cxn modelId="{DD743FE2-B881-4472-A5BD-C5337B355C3B}" type="presParOf" srcId="{B567F8BF-B8FD-4686-9EE1-51D8CB7B596E}" destId="{D0DB5170-C787-4C65-A0A4-685422C4A86C}" srcOrd="2" destOrd="0" presId="urn:microsoft.com/office/officeart/2018/2/layout/IconVerticalSolidList"/>
    <dgm:cxn modelId="{5E3A4F5B-C299-417B-874F-B267DEC7F034}" type="presParOf" srcId="{B567F8BF-B8FD-4686-9EE1-51D8CB7B596E}" destId="{63BA69CB-39C1-4AE8-AA3C-C790AB5825F0}" srcOrd="3" destOrd="0" presId="urn:microsoft.com/office/officeart/2018/2/layout/IconVerticalSolidList"/>
    <dgm:cxn modelId="{CECCEB55-0D56-4CE7-999A-74A8482065B7}" type="presParOf" srcId="{A6512BC9-CF1A-4FE8-A984-AC88AE51C7B6}" destId="{2382992D-D86D-4DB9-8419-A0B0B2E14CDA}" srcOrd="3" destOrd="0" presId="urn:microsoft.com/office/officeart/2018/2/layout/IconVerticalSolidList"/>
    <dgm:cxn modelId="{900862FC-6029-4F09-8BFF-0B80C0E0636B}" type="presParOf" srcId="{A6512BC9-CF1A-4FE8-A984-AC88AE51C7B6}" destId="{19EB2A99-EA9C-476B-93E4-4B386F9E8E48}" srcOrd="4" destOrd="0" presId="urn:microsoft.com/office/officeart/2018/2/layout/IconVerticalSolidList"/>
    <dgm:cxn modelId="{1C2CCAE4-A7EE-4215-B2AF-166D7848FEBF}" type="presParOf" srcId="{19EB2A99-EA9C-476B-93E4-4B386F9E8E48}" destId="{B0168322-19CF-47C3-9F04-469F9DB53E4F}" srcOrd="0" destOrd="0" presId="urn:microsoft.com/office/officeart/2018/2/layout/IconVerticalSolidList"/>
    <dgm:cxn modelId="{A0E33865-773F-4FCF-8F07-6E42493A215C}" type="presParOf" srcId="{19EB2A99-EA9C-476B-93E4-4B386F9E8E48}" destId="{81FF0253-9AAD-4DDC-A1AB-3038F94F3325}" srcOrd="1" destOrd="0" presId="urn:microsoft.com/office/officeart/2018/2/layout/IconVerticalSolidList"/>
    <dgm:cxn modelId="{8A4718FA-D8EA-4751-9B0A-C52C6F54BBCB}" type="presParOf" srcId="{19EB2A99-EA9C-476B-93E4-4B386F9E8E48}" destId="{117AC9F1-7EFD-4475-9AD9-BBA8C8B7AA9D}" srcOrd="2" destOrd="0" presId="urn:microsoft.com/office/officeart/2018/2/layout/IconVerticalSolidList"/>
    <dgm:cxn modelId="{1D4AAE63-8B4C-4F46-8B5F-DE8E0F9FB380}" type="presParOf" srcId="{19EB2A99-EA9C-476B-93E4-4B386F9E8E48}" destId="{1E7C2A5F-D18E-4E41-A01B-4B8FF075B1C8}" srcOrd="3" destOrd="0" presId="urn:microsoft.com/office/officeart/2018/2/layout/IconVerticalSolidList"/>
    <dgm:cxn modelId="{FFDF283F-633A-4662-8F38-BFC059955777}" type="presParOf" srcId="{A6512BC9-CF1A-4FE8-A984-AC88AE51C7B6}" destId="{D661CD22-54D4-4191-90CB-590DCE8AEFDC}" srcOrd="5" destOrd="0" presId="urn:microsoft.com/office/officeart/2018/2/layout/IconVerticalSolidList"/>
    <dgm:cxn modelId="{B4978621-FBF3-4515-9CA4-8280418845A8}" type="presParOf" srcId="{A6512BC9-CF1A-4FE8-A984-AC88AE51C7B6}" destId="{FC455147-D666-4223-82FB-3828FBBD7C05}" srcOrd="6" destOrd="0" presId="urn:microsoft.com/office/officeart/2018/2/layout/IconVerticalSolidList"/>
    <dgm:cxn modelId="{ACF13B71-C8B0-4CD9-AAC0-6B32BA62853F}" type="presParOf" srcId="{FC455147-D666-4223-82FB-3828FBBD7C05}" destId="{F829D478-9539-4504-83F2-8934E13D7261}" srcOrd="0" destOrd="0" presId="urn:microsoft.com/office/officeart/2018/2/layout/IconVerticalSolidList"/>
    <dgm:cxn modelId="{8198BD14-3562-4696-9A11-F12148F74D41}" type="presParOf" srcId="{FC455147-D666-4223-82FB-3828FBBD7C05}" destId="{86EF8B54-1E15-48D4-9F08-C34FC61070C6}" srcOrd="1" destOrd="0" presId="urn:microsoft.com/office/officeart/2018/2/layout/IconVerticalSolidList"/>
    <dgm:cxn modelId="{49D16598-45C5-49DC-AC47-81B2E5DB1768}" type="presParOf" srcId="{FC455147-D666-4223-82FB-3828FBBD7C05}" destId="{8D4EB368-8707-4A5B-9EF0-5A38D943423A}" srcOrd="2" destOrd="0" presId="urn:microsoft.com/office/officeart/2018/2/layout/IconVerticalSolidList"/>
    <dgm:cxn modelId="{225D5EE6-8ADE-4336-ABE9-5D9D49D92E7D}" type="presParOf" srcId="{FC455147-D666-4223-82FB-3828FBBD7C05}" destId="{BD560CF4-7878-4754-87B3-24D8BDEE41BE}" srcOrd="3" destOrd="0" presId="urn:microsoft.com/office/officeart/2018/2/layout/IconVerticalSolidList"/>
    <dgm:cxn modelId="{3B280576-B07E-40AB-B89F-E24362366233}" type="presParOf" srcId="{A6512BC9-CF1A-4FE8-A984-AC88AE51C7B6}" destId="{24542F34-B9DC-4C64-B191-60B63BCEDC79}" srcOrd="7" destOrd="0" presId="urn:microsoft.com/office/officeart/2018/2/layout/IconVerticalSolidList"/>
    <dgm:cxn modelId="{4D7C1051-78B7-43E2-AE1B-3D0C4C8F7502}" type="presParOf" srcId="{A6512BC9-CF1A-4FE8-A984-AC88AE51C7B6}" destId="{AA3109FA-085A-4EAE-B2D1-A576320EC118}" srcOrd="8" destOrd="0" presId="urn:microsoft.com/office/officeart/2018/2/layout/IconVerticalSolidList"/>
    <dgm:cxn modelId="{B3CC16D3-BAC9-44DE-A41C-D8A24594FBDD}" type="presParOf" srcId="{AA3109FA-085A-4EAE-B2D1-A576320EC118}" destId="{1CA4A673-399C-4CEA-B2D3-DDF1098E7FC7}" srcOrd="0" destOrd="0" presId="urn:microsoft.com/office/officeart/2018/2/layout/IconVerticalSolidList"/>
    <dgm:cxn modelId="{BCA3E445-CD2E-4F7C-A10D-60CD853513D8}" type="presParOf" srcId="{AA3109FA-085A-4EAE-B2D1-A576320EC118}" destId="{A274B5A4-03A1-41BA-A178-B4851A16DDC0}" srcOrd="1" destOrd="0" presId="urn:microsoft.com/office/officeart/2018/2/layout/IconVerticalSolidList"/>
    <dgm:cxn modelId="{A0AA06DF-2DDB-4D35-B90D-955560C81308}" type="presParOf" srcId="{AA3109FA-085A-4EAE-B2D1-A576320EC118}" destId="{D343675C-2144-49A4-B817-641DC1D4D3DC}" srcOrd="2" destOrd="0" presId="urn:microsoft.com/office/officeart/2018/2/layout/IconVerticalSolidList"/>
    <dgm:cxn modelId="{80146E75-679B-48AA-A970-034F16333CBE}" type="presParOf" srcId="{AA3109FA-085A-4EAE-B2D1-A576320EC118}" destId="{1AAE1F6B-8C3E-430C-9776-9F4F64EE445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9CB6E4-AF2B-428D-A71B-ADEE5A7839F2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C7C8B4-498D-4163-A602-79AAD2FAC044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56BCB-D4D3-4062-8012-5641DA849508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When was it carried out? Currency/relevance?</a:t>
          </a:r>
          <a:endParaRPr lang="en-US" sz="1900" kern="1200"/>
        </a:p>
      </dsp:txBody>
      <dsp:txXfrm>
        <a:off x="1074268" y="4366"/>
        <a:ext cx="5170996" cy="930102"/>
      </dsp:txXfrm>
    </dsp:sp>
    <dsp:sp modelId="{FA4EC681-3562-4D04-A552-17CED717FE09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B29BD-966E-4FB5-92F3-6B370AC4179D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A69CB-39C1-4AE8-AA3C-C790AB5825F0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Who were the participants?  How generalisable would the findings be? </a:t>
          </a:r>
          <a:endParaRPr lang="en-US" sz="1900" kern="1200"/>
        </a:p>
      </dsp:txBody>
      <dsp:txXfrm>
        <a:off x="1074268" y="1166994"/>
        <a:ext cx="5170996" cy="930102"/>
      </dsp:txXfrm>
    </dsp:sp>
    <dsp:sp modelId="{B0168322-19CF-47C3-9F04-469F9DB53E4F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FF0253-9AAD-4DDC-A1AB-3038F94F3325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C2A5F-D18E-4E41-A01B-4B8FF075B1C8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was it carried out?  Limitations? </a:t>
          </a:r>
          <a:endParaRPr lang="en-US" sz="1900" kern="1200"/>
        </a:p>
      </dsp:txBody>
      <dsp:txXfrm>
        <a:off x="1074268" y="2329622"/>
        <a:ext cx="5170996" cy="930102"/>
      </dsp:txXfrm>
    </dsp:sp>
    <dsp:sp modelId="{F829D478-9539-4504-83F2-8934E13D7261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F8B54-1E15-48D4-9F08-C34FC61070C6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60CF4-7878-4754-87B3-24D8BDEE41BE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Ethical considerations  addressed? </a:t>
          </a:r>
          <a:endParaRPr lang="en-US" sz="1900" kern="1200"/>
        </a:p>
      </dsp:txBody>
      <dsp:txXfrm>
        <a:off x="1074268" y="3492250"/>
        <a:ext cx="5170996" cy="930102"/>
      </dsp:txXfrm>
    </dsp:sp>
    <dsp:sp modelId="{1CA4A673-399C-4CEA-B2D3-DDF1098E7FC7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74B5A4-03A1-41BA-A178-B4851A16DDC0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E1F6B-8C3E-430C-9776-9F4F64EE4459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Overall, what does it add to existing knowledge?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613EB3-92D9-447F-B538-109E3B41A232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997681-8FCF-4735-BBB1-DAFB98098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2936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3224A-F576-0EC9-4163-A0E70EDF5D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AC66DA-9900-220D-0674-8452DCEB41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2A00A-33A7-7C1B-B92E-D0434BC0B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BD622-8DF4-6221-043C-78DABC490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28662-0E37-B04D-3547-31DD9F3BC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47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DFB9C-EECC-D7B8-7245-954BF381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E2A8F-BD0A-8ADD-5CB1-51A0C97D9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672F6-BFC8-5BED-D205-2134A9376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1A2CC7-10A7-C44B-D2AD-0A9F03EBD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D403E4-220B-4D75-0B11-3FFA1476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286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7328F-9031-3B7F-2A21-13490E0F5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9F847-2EC7-3C5F-89FB-49B00AF59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ECF5C-891C-4655-6ADB-41A328E93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7C400-7EF5-1DAA-96AD-586747EFB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DE0E9-B8E8-7EEE-EF6F-BA8556A28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190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60391-857A-228E-8461-9B47793CB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B3E7F-1B0B-E4ED-4EC9-61F0464CB2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33EF74-10A2-A3E5-3500-9F5BC8C570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F920F1-FCF3-9359-14DD-0FC7E7B70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78DEB3-3AD9-51C9-69B7-06CA24C24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06233-A5E3-7A8D-9793-3C0CFDC8F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33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A5F79-4C81-9B17-50E3-05D214E28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C31A54-A0C8-A46A-9C46-1BE39734CB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236412-3C30-A8FB-D9AC-49840E8761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393A73-6474-B14A-93A6-689B5F1024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CEA1BC-DCBB-D1D9-A1DB-59CB6E684F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57EF94-BF8F-116A-FBA6-0775CE0DE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873610-DF68-10A0-CC3B-886EDF152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7ED30D-0902-802F-68EB-F4E7A9D57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100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1DA2-824F-2FBF-DF2A-6185144AB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28AF45-4AFB-EAF7-4381-FDBE11731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09E09-2E0C-51CD-ED27-7CA683E0E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BB673D-E7A3-D288-1C40-219687FF6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83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81302D-9C89-C035-1175-6C7C2145C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C4B822-F98C-9E28-1257-08A197F7B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D85FCE-3616-ECC9-68F8-482F773D0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08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46DB6-AF2C-6449-BAAB-9D4140B9B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CEE92-9EC4-06C7-61D8-1EDDCBB34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1EB1A8-F220-F3E1-1789-F550A5ECCF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CF445E-E0E4-548B-48DE-0DB4BFF25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14E545-110E-9549-C3DB-29F5A1616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095AA8-E749-EFE7-F63A-737BC8A68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7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A4914-3B62-564C-FBFB-504EC089F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3ADBB4-CBA0-F4DB-8551-D72EDF52A4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E0C1B5-D308-9486-6777-90D5F08BC3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DE44B4-1108-09EB-973B-720A4B43E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82B83A-B540-4125-2A90-579FBE066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89AF04-4FEA-B306-CB87-C7E2158BE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843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77EE8-B0D7-4B06-F791-4349604FF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6F3-0C40-29A2-5566-BA01B2DD03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0B76A6-732D-8322-7C2F-6A71FBF76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89D6D-3AA4-1482-6748-FC8B51B4F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10D3-2F63-374D-DF40-90EC3C62E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30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F44CA-6529-8164-DBF1-2ED7C29940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18A1A9-9E4E-22D9-9735-D7B43626D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952CDE-055C-75B4-74FE-3DA28ED5C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D05563-2C87-3953-1E23-11C5DB216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8E727-294A-C4A9-BE3B-4C10C1D79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335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9769D4-D816-87A9-6079-2CFC03805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78DC49-F1A1-6828-927B-BABEC77424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750122-3359-EC52-A3A8-DF17893CBD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36BB91-9DD4-419A-99BA-297B0531B8E1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172CD-9BFF-3D04-C43C-ACD3C093EB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F816F-653B-86DA-3D6C-BBDD5EF940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955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OjVj9czgr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5E89A6F0-B7B5-3B52-F32E-A69B696E75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70228-AE5E-6C7F-CC17-A8644CDF60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22061" y="762538"/>
            <a:ext cx="5649349" cy="3199862"/>
          </a:xfrm>
        </p:spPr>
        <p:txBody>
          <a:bodyPr anchor="b">
            <a:normAutofit/>
          </a:bodyPr>
          <a:lstStyle/>
          <a:p>
            <a:pPr algn="l"/>
            <a:r>
              <a:rPr lang="en-GB" sz="6600">
                <a:solidFill>
                  <a:srgbClr val="FFFFFF"/>
                </a:solidFill>
              </a:rPr>
              <a:t>Psychology in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3406D4-4FE7-66D5-B7A3-BAC078C278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Week Seven 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Research Exercise 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293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627164-4BA2-40EF-A2F3-7A3444FC0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Discussion of C:EVOLVE Paper</a:t>
            </a:r>
          </a:p>
        </p:txBody>
      </p:sp>
    </p:spTree>
    <p:extLst>
      <p:ext uri="{BB962C8B-B14F-4D97-AF65-F5344CB8AC3E}">
        <p14:creationId xmlns:p14="http://schemas.microsoft.com/office/powerpoint/2010/main" val="844125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BC86CE-9C28-FD12-C8D8-C7F9C5997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Critical Appraisal: 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537872A0-6492-19DD-2DE0-24788238A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 Consider the UNCRC Rights of the Child </a:t>
            </a:r>
          </a:p>
          <a:p>
            <a:endParaRPr lang="en-GB" sz="2200"/>
          </a:p>
          <a:p>
            <a:r>
              <a:rPr lang="en-GB" sz="2200">
                <a:hlinkClick r:id="rId2"/>
              </a:rPr>
              <a:t>Rights of the Child Segment 1 - What are Childrens Rights</a:t>
            </a:r>
            <a:endParaRPr lang="en-GB" sz="2200"/>
          </a:p>
          <a:p>
            <a:pPr marL="0" indent="0">
              <a:buNone/>
            </a:pPr>
            <a:endParaRPr lang="en-GB" sz="2200"/>
          </a:p>
          <a:p>
            <a:r>
              <a:rPr lang="en-GB" sz="2200"/>
              <a:t>How does this map onto our approach to the C:EVOLVE Project?</a:t>
            </a:r>
          </a:p>
        </p:txBody>
      </p:sp>
    </p:spTree>
    <p:extLst>
      <p:ext uri="{BB962C8B-B14F-4D97-AF65-F5344CB8AC3E}">
        <p14:creationId xmlns:p14="http://schemas.microsoft.com/office/powerpoint/2010/main" val="3715620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6DAA7-A2D8-489B-8135-6FBEE2A0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424" y="911473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/>
              <a:t>How to critically evaluate a research study paper…the basics…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C53B59-4406-DC21-B9E1-A391CD7270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05479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7351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B0A71-3E31-39D0-8528-792452DAE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8B3FE-D989-BC88-887D-E1E9154F74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were the key ethical considerations of this project?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skills did the research team have?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could have been done differently, how and why?</a:t>
            </a:r>
          </a:p>
        </p:txBody>
      </p:sp>
    </p:spTree>
    <p:extLst>
      <p:ext uri="{BB962C8B-B14F-4D97-AF65-F5344CB8AC3E}">
        <p14:creationId xmlns:p14="http://schemas.microsoft.com/office/powerpoint/2010/main" val="42484797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137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Calibri</vt:lpstr>
      <vt:lpstr>Office Theme</vt:lpstr>
      <vt:lpstr>Psychology in Practice </vt:lpstr>
      <vt:lpstr>Critical Discussion of C:EVOLVE Paper</vt:lpstr>
      <vt:lpstr>Critical Appraisal: </vt:lpstr>
      <vt:lpstr>How to critically evaluate a research study paper…the basics…</vt:lpstr>
      <vt:lpstr>Ethical Considerations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Ceri Phelps</dc:creator>
  <cp:lastModifiedBy>Ceri Phelps</cp:lastModifiedBy>
  <cp:revision>3</cp:revision>
  <dcterms:created xsi:type="dcterms:W3CDTF">2024-11-13T07:52:58Z</dcterms:created>
  <dcterms:modified xsi:type="dcterms:W3CDTF">2025-11-14T12:56:46Z</dcterms:modified>
</cp:coreProperties>
</file>