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5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6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6" r:id="rId7"/>
    <p:sldMasterId id="2147483660" r:id="rId8"/>
    <p:sldMasterId id="2147483661" r:id="rId9"/>
    <p:sldMasterId id="2147483666" r:id="rId10"/>
  </p:sldMasterIdLst>
  <p:notesMasterIdLst>
    <p:notesMasterId r:id="rId28"/>
  </p:notesMasterIdLst>
  <p:sldIdLst>
    <p:sldId id="719" r:id="rId11"/>
    <p:sldId id="792" r:id="rId12"/>
    <p:sldId id="799" r:id="rId13"/>
    <p:sldId id="798" r:id="rId14"/>
    <p:sldId id="800" r:id="rId15"/>
    <p:sldId id="801" r:id="rId16"/>
    <p:sldId id="796" r:id="rId17"/>
    <p:sldId id="806" r:id="rId18"/>
    <p:sldId id="807" r:id="rId19"/>
    <p:sldId id="808" r:id="rId20"/>
    <p:sldId id="809" r:id="rId21"/>
    <p:sldId id="797" r:id="rId22"/>
    <p:sldId id="810" r:id="rId23"/>
    <p:sldId id="811" r:id="rId24"/>
    <p:sldId id="812" r:id="rId25"/>
    <p:sldId id="813" r:id="rId26"/>
    <p:sldId id="732" r:id="rId27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44E89C-FDB1-43DC-99D8-4B666089EB68}" v="3" dt="2026-03-24T11:51:49.6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98" y="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" Type="http://schemas.openxmlformats.org/officeDocument/2006/relationships/customXml" Target="../customXml/item3.xml"/><Relationship Id="rId21" Type="http://schemas.openxmlformats.org/officeDocument/2006/relationships/slide" Target="slides/slide11.xml"/><Relationship Id="rId34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29" Type="http://schemas.openxmlformats.org/officeDocument/2006/relationships/tags" Target="tags/tag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undo custSel addSld delSld modSld delMainMaster">
      <pc:chgData name="Jenifer Prince Devaraj" userId="c3fb109c-09d1-42a6-93f4-69472d709861" providerId="ADAL" clId="{09A26AFE-3578-4143-B1B0-81DF391638B0}" dt="2026-03-24T11:52:46.066" v="195" actId="1076"/>
      <pc:docMkLst>
        <pc:docMk/>
      </pc:docMkLst>
      <pc:sldChg chg="addSp delSp modSp mod">
        <pc:chgData name="Jenifer Prince Devaraj" userId="c3fb109c-09d1-42a6-93f4-69472d709861" providerId="ADAL" clId="{09A26AFE-3578-4143-B1B0-81DF391638B0}" dt="2026-03-17T15:37:01.530" v="101" actId="1076"/>
        <pc:sldMkLst>
          <pc:docMk/>
          <pc:sldMk cId="3392337256" sldId="792"/>
        </pc:sldMkLst>
        <pc:spChg chg="mod">
          <ac:chgData name="Jenifer Prince Devaraj" userId="c3fb109c-09d1-42a6-93f4-69472d709861" providerId="ADAL" clId="{09A26AFE-3578-4143-B1B0-81DF391638B0}" dt="2026-03-17T15:32:45.154" v="57" actId="20577"/>
          <ac:spMkLst>
            <pc:docMk/>
            <pc:sldMk cId="3392337256" sldId="792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9A26AFE-3578-4143-B1B0-81DF391638B0}" dt="2026-03-17T15:36:55.114" v="99" actId="179"/>
          <ac:spMkLst>
            <pc:docMk/>
            <pc:sldMk cId="3392337256" sldId="792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09A26AFE-3578-4143-B1B0-81DF391638B0}" dt="2026-03-17T15:37:01.530" v="101" actId="1076"/>
          <ac:picMkLst>
            <pc:docMk/>
            <pc:sldMk cId="3392337256" sldId="792"/>
            <ac:picMk id="10" creationId="{60B9F27E-A4D9-2BF5-D595-7A670B942B3A}"/>
          </ac:picMkLst>
        </pc:picChg>
      </pc:sldChg>
      <pc:sldChg chg="addSp modSp add mod">
        <pc:chgData name="Jenifer Prince Devaraj" userId="c3fb109c-09d1-42a6-93f4-69472d709861" providerId="ADAL" clId="{09A26AFE-3578-4143-B1B0-81DF391638B0}" dt="2026-03-17T15:37:46.080" v="119"/>
        <pc:sldMkLst>
          <pc:docMk/>
          <pc:sldMk cId="2219561924" sldId="796"/>
        </pc:sldMkLst>
        <pc:spChg chg="mod">
          <ac:chgData name="Jenifer Prince Devaraj" userId="c3fb109c-09d1-42a6-93f4-69472d709861" providerId="ADAL" clId="{09A26AFE-3578-4143-B1B0-81DF391638B0}" dt="2026-03-17T15:32:13.660" v="36" actId="20577"/>
          <ac:spMkLst>
            <pc:docMk/>
            <pc:sldMk cId="2219561924" sldId="796"/>
            <ac:spMk id="4" creationId="{56050245-57D2-418E-45B9-C9187D3F05B8}"/>
          </ac:spMkLst>
        </pc:spChg>
        <pc:spChg chg="mod">
          <ac:chgData name="Jenifer Prince Devaraj" userId="c3fb109c-09d1-42a6-93f4-69472d709861" providerId="ADAL" clId="{09A26AFE-3578-4143-B1B0-81DF391638B0}" dt="2026-03-17T15:37:19.537" v="111" actId="179"/>
          <ac:spMkLst>
            <pc:docMk/>
            <pc:sldMk cId="2219561924" sldId="796"/>
            <ac:spMk id="15" creationId="{6D4AB61E-01E4-2F1F-986E-92F28901AC3B}"/>
          </ac:spMkLst>
        </pc:spChg>
        <pc:picChg chg="add mod">
          <ac:chgData name="Jenifer Prince Devaraj" userId="c3fb109c-09d1-42a6-93f4-69472d709861" providerId="ADAL" clId="{09A26AFE-3578-4143-B1B0-81DF391638B0}" dt="2026-03-17T15:37:46.080" v="119"/>
          <ac:picMkLst>
            <pc:docMk/>
            <pc:sldMk cId="2219561924" sldId="796"/>
            <ac:picMk id="6" creationId="{A1314E27-DE3F-5AB2-15B4-3EDC27DE800E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24T11:34:32.515" v="148" actId="478"/>
        <pc:sldMkLst>
          <pc:docMk/>
          <pc:sldMk cId="903441422" sldId="797"/>
        </pc:sldMkLst>
        <pc:spChg chg="mod">
          <ac:chgData name="Jenifer Prince Devaraj" userId="c3fb109c-09d1-42a6-93f4-69472d709861" providerId="ADAL" clId="{09A26AFE-3578-4143-B1B0-81DF391638B0}" dt="2026-03-17T15:32:57.524" v="62" actId="20577"/>
          <ac:spMkLst>
            <pc:docMk/>
            <pc:sldMk cId="903441422" sldId="797"/>
            <ac:spMk id="4" creationId="{315410C9-AF86-20C4-EF5D-D7ACCF0A8126}"/>
          </ac:spMkLst>
        </pc:spChg>
        <pc:spChg chg="mod">
          <ac:chgData name="Jenifer Prince Devaraj" userId="c3fb109c-09d1-42a6-93f4-69472d709861" providerId="ADAL" clId="{09A26AFE-3578-4143-B1B0-81DF391638B0}" dt="2026-03-17T15:37:40.703" v="118"/>
          <ac:spMkLst>
            <pc:docMk/>
            <pc:sldMk cId="903441422" sldId="797"/>
            <ac:spMk id="15" creationId="{F13641A0-8C40-2C6E-8C17-398845567E2C}"/>
          </ac:spMkLst>
        </pc:spChg>
        <pc:picChg chg="add del">
          <ac:chgData name="Jenifer Prince Devaraj" userId="c3fb109c-09d1-42a6-93f4-69472d709861" providerId="ADAL" clId="{09A26AFE-3578-4143-B1B0-81DF391638B0}" dt="2026-03-24T11:34:32.515" v="148" actId="478"/>
          <ac:picMkLst>
            <pc:docMk/>
            <pc:sldMk cId="903441422" sldId="797"/>
            <ac:picMk id="7" creationId="{3EBD587C-8DF5-87E7-238C-2518468E2B17}"/>
          </ac:picMkLst>
        </pc:picChg>
      </pc:sldChg>
      <pc:sldChg chg="modSp mod">
        <pc:chgData name="Jenifer Prince Devaraj" userId="c3fb109c-09d1-42a6-93f4-69472d709861" providerId="ADAL" clId="{09A26AFE-3578-4143-B1B0-81DF391638B0}" dt="2026-03-24T11:29:49.505" v="121" actId="20577"/>
        <pc:sldMkLst>
          <pc:docMk/>
          <pc:sldMk cId="3962044401" sldId="798"/>
        </pc:sldMkLst>
        <pc:spChg chg="mod">
          <ac:chgData name="Jenifer Prince Devaraj" userId="c3fb109c-09d1-42a6-93f4-69472d709861" providerId="ADAL" clId="{09A26AFE-3578-4143-B1B0-81DF391638B0}" dt="2026-03-24T11:29:49.505" v="121" actId="20577"/>
          <ac:spMkLst>
            <pc:docMk/>
            <pc:sldMk cId="3962044401" sldId="798"/>
            <ac:spMk id="16" creationId="{6417D9D3-3CDA-990F-E832-DBEC10849818}"/>
          </ac:spMkLst>
        </pc:spChg>
      </pc:sldChg>
      <pc:sldChg chg="modSp mod">
        <pc:chgData name="Jenifer Prince Devaraj" userId="c3fb109c-09d1-42a6-93f4-69472d709861" providerId="ADAL" clId="{09A26AFE-3578-4143-B1B0-81DF391638B0}" dt="2026-03-24T11:29:45.765" v="120" actId="20577"/>
        <pc:sldMkLst>
          <pc:docMk/>
          <pc:sldMk cId="2844276152" sldId="799"/>
        </pc:sldMkLst>
        <pc:spChg chg="mod">
          <ac:chgData name="Jenifer Prince Devaraj" userId="c3fb109c-09d1-42a6-93f4-69472d709861" providerId="ADAL" clId="{09A26AFE-3578-4143-B1B0-81DF391638B0}" dt="2026-03-24T11:29:45.765" v="120" actId="20577"/>
          <ac:spMkLst>
            <pc:docMk/>
            <pc:sldMk cId="2844276152" sldId="799"/>
            <ac:spMk id="7" creationId="{16C8FDE3-691D-3B10-AB64-128E3E70DFB5}"/>
          </ac:spMkLst>
        </pc:spChg>
      </pc:sldChg>
      <pc:sldChg chg="modSp mod">
        <pc:chgData name="Jenifer Prince Devaraj" userId="c3fb109c-09d1-42a6-93f4-69472d709861" providerId="ADAL" clId="{09A26AFE-3578-4143-B1B0-81DF391638B0}" dt="2026-03-24T11:29:54.543" v="122" actId="20577"/>
        <pc:sldMkLst>
          <pc:docMk/>
          <pc:sldMk cId="1745580898" sldId="800"/>
        </pc:sldMkLst>
        <pc:spChg chg="mod">
          <ac:chgData name="Jenifer Prince Devaraj" userId="c3fb109c-09d1-42a6-93f4-69472d709861" providerId="ADAL" clId="{09A26AFE-3578-4143-B1B0-81DF391638B0}" dt="2026-03-24T11:29:54.543" v="122" actId="20577"/>
          <ac:spMkLst>
            <pc:docMk/>
            <pc:sldMk cId="1745580898" sldId="800"/>
            <ac:spMk id="16" creationId="{599213F1-3A67-0ED6-8ADB-1076D47DBF46}"/>
          </ac:spMkLst>
        </pc:spChg>
      </pc:sldChg>
      <pc:sldChg chg="modSp mod">
        <pc:chgData name="Jenifer Prince Devaraj" userId="c3fb109c-09d1-42a6-93f4-69472d709861" providerId="ADAL" clId="{09A26AFE-3578-4143-B1B0-81DF391638B0}" dt="2026-03-24T11:29:58.827" v="123" actId="20577"/>
        <pc:sldMkLst>
          <pc:docMk/>
          <pc:sldMk cId="2484077114" sldId="801"/>
        </pc:sldMkLst>
        <pc:spChg chg="mod">
          <ac:chgData name="Jenifer Prince Devaraj" userId="c3fb109c-09d1-42a6-93f4-69472d709861" providerId="ADAL" clId="{09A26AFE-3578-4143-B1B0-81DF391638B0}" dt="2026-03-24T11:29:58.827" v="123" actId="20577"/>
          <ac:spMkLst>
            <pc:docMk/>
            <pc:sldMk cId="2484077114" sldId="801"/>
            <ac:spMk id="16" creationId="{41667D14-894A-921C-891C-096AA97CA378}"/>
          </ac:spMkLst>
        </pc:spChg>
      </pc:sldChg>
      <pc:sldChg chg="del">
        <pc:chgData name="Jenifer Prince Devaraj" userId="c3fb109c-09d1-42a6-93f4-69472d709861" providerId="ADAL" clId="{09A26AFE-3578-4143-B1B0-81DF391638B0}" dt="2026-03-24T11:34:13.851" v="143" actId="47"/>
        <pc:sldMkLst>
          <pc:docMk/>
          <pc:sldMk cId="2150214016" sldId="802"/>
        </pc:sldMkLst>
      </pc:sldChg>
      <pc:sldChg chg="del">
        <pc:chgData name="Jenifer Prince Devaraj" userId="c3fb109c-09d1-42a6-93f4-69472d709861" providerId="ADAL" clId="{09A26AFE-3578-4143-B1B0-81DF391638B0}" dt="2026-03-24T11:34:14.567" v="144" actId="47"/>
        <pc:sldMkLst>
          <pc:docMk/>
          <pc:sldMk cId="3901517998" sldId="803"/>
        </pc:sldMkLst>
      </pc:sldChg>
      <pc:sldChg chg="del">
        <pc:chgData name="Jenifer Prince Devaraj" userId="c3fb109c-09d1-42a6-93f4-69472d709861" providerId="ADAL" clId="{09A26AFE-3578-4143-B1B0-81DF391638B0}" dt="2026-03-24T11:34:20.785" v="145" actId="47"/>
        <pc:sldMkLst>
          <pc:docMk/>
          <pc:sldMk cId="2331646027" sldId="804"/>
        </pc:sldMkLst>
      </pc:sldChg>
      <pc:sldChg chg="del">
        <pc:chgData name="Jenifer Prince Devaraj" userId="c3fb109c-09d1-42a6-93f4-69472d709861" providerId="ADAL" clId="{09A26AFE-3578-4143-B1B0-81DF391638B0}" dt="2026-03-24T11:34:21.264" v="146" actId="47"/>
        <pc:sldMkLst>
          <pc:docMk/>
          <pc:sldMk cId="231554992" sldId="805"/>
        </pc:sldMkLst>
      </pc:sldChg>
      <pc:sldChg chg="addSp delSp modSp add mod">
        <pc:chgData name="Jenifer Prince Devaraj" userId="c3fb109c-09d1-42a6-93f4-69472d709861" providerId="ADAL" clId="{09A26AFE-3578-4143-B1B0-81DF391638B0}" dt="2026-03-24T11:51:33.406" v="185" actId="1076"/>
        <pc:sldMkLst>
          <pc:docMk/>
          <pc:sldMk cId="1222101598" sldId="806"/>
        </pc:sldMkLst>
        <pc:spChg chg="mod">
          <ac:chgData name="Jenifer Prince Devaraj" userId="c3fb109c-09d1-42a6-93f4-69472d709861" providerId="ADAL" clId="{09A26AFE-3578-4143-B1B0-81DF391638B0}" dt="2026-03-24T11:30:16.203" v="126" actId="20577"/>
          <ac:spMkLst>
            <pc:docMk/>
            <pc:sldMk cId="1222101598" sldId="806"/>
            <ac:spMk id="7" creationId="{22B4A117-4D4F-22CA-116F-556FD6BB78EA}"/>
          </ac:spMkLst>
        </pc:spChg>
        <pc:picChg chg="del">
          <ac:chgData name="Jenifer Prince Devaraj" userId="c3fb109c-09d1-42a6-93f4-69472d709861" providerId="ADAL" clId="{09A26AFE-3578-4143-B1B0-81DF391638B0}" dt="2026-03-24T11:51:29.468" v="182" actId="478"/>
          <ac:picMkLst>
            <pc:docMk/>
            <pc:sldMk cId="1222101598" sldId="806"/>
            <ac:picMk id="6" creationId="{7D8D99EA-5140-5A52-8276-B00F3CE3229D}"/>
          </ac:picMkLst>
        </pc:picChg>
        <pc:picChg chg="add mod">
          <ac:chgData name="Jenifer Prince Devaraj" userId="c3fb109c-09d1-42a6-93f4-69472d709861" providerId="ADAL" clId="{09A26AFE-3578-4143-B1B0-81DF391638B0}" dt="2026-03-24T11:51:33.406" v="185" actId="1076"/>
          <ac:picMkLst>
            <pc:docMk/>
            <pc:sldMk cId="1222101598" sldId="806"/>
            <ac:picMk id="8" creationId="{895406B7-AED5-B1E5-ECC3-C76AB503EBE3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24T11:32:50.495" v="138" actId="14100"/>
        <pc:sldMkLst>
          <pc:docMk/>
          <pc:sldMk cId="1135562196" sldId="807"/>
        </pc:sldMkLst>
        <pc:spChg chg="mod">
          <ac:chgData name="Jenifer Prince Devaraj" userId="c3fb109c-09d1-42a6-93f4-69472d709861" providerId="ADAL" clId="{09A26AFE-3578-4143-B1B0-81DF391638B0}" dt="2026-03-24T11:30:19.892" v="128" actId="20577"/>
          <ac:spMkLst>
            <pc:docMk/>
            <pc:sldMk cId="1135562196" sldId="807"/>
            <ac:spMk id="16" creationId="{42CED50C-BC3A-393D-A5F3-B0CEE02D0E2D}"/>
          </ac:spMkLst>
        </pc:spChg>
        <pc:picChg chg="add mod">
          <ac:chgData name="Jenifer Prince Devaraj" userId="c3fb109c-09d1-42a6-93f4-69472d709861" providerId="ADAL" clId="{09A26AFE-3578-4143-B1B0-81DF391638B0}" dt="2026-03-24T11:32:50.495" v="138" actId="14100"/>
          <ac:picMkLst>
            <pc:docMk/>
            <pc:sldMk cId="1135562196" sldId="807"/>
            <ac:picMk id="6" creationId="{AC6132A9-6A1E-23B4-42E8-48397437EC2B}"/>
          </ac:picMkLst>
        </pc:picChg>
        <pc:picChg chg="del">
          <ac:chgData name="Jenifer Prince Devaraj" userId="c3fb109c-09d1-42a6-93f4-69472d709861" providerId="ADAL" clId="{09A26AFE-3578-4143-B1B0-81DF391638B0}" dt="2026-03-24T11:32:33.446" v="133" actId="478"/>
          <ac:picMkLst>
            <pc:docMk/>
            <pc:sldMk cId="1135562196" sldId="807"/>
            <ac:picMk id="18" creationId="{C29DF00B-81B3-B282-C51E-1325964A98AD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24T11:51:24.788" v="181" actId="1076"/>
        <pc:sldMkLst>
          <pc:docMk/>
          <pc:sldMk cId="3735483049" sldId="808"/>
        </pc:sldMkLst>
        <pc:spChg chg="mod">
          <ac:chgData name="Jenifer Prince Devaraj" userId="c3fb109c-09d1-42a6-93f4-69472d709861" providerId="ADAL" clId="{09A26AFE-3578-4143-B1B0-81DF391638B0}" dt="2026-03-24T11:30:24.452" v="130" actId="20577"/>
          <ac:spMkLst>
            <pc:docMk/>
            <pc:sldMk cId="3735483049" sldId="808"/>
            <ac:spMk id="16" creationId="{A229503E-6CB0-5CEA-0DE9-8C5E402727A6}"/>
          </ac:spMkLst>
        </pc:spChg>
        <pc:picChg chg="del">
          <ac:chgData name="Jenifer Prince Devaraj" userId="c3fb109c-09d1-42a6-93f4-69472d709861" providerId="ADAL" clId="{09A26AFE-3578-4143-B1B0-81DF391638B0}" dt="2026-03-24T11:51:14.883" v="178" actId="478"/>
          <ac:picMkLst>
            <pc:docMk/>
            <pc:sldMk cId="3735483049" sldId="808"/>
            <ac:picMk id="6" creationId="{D1E82CAC-27A0-6664-6277-BCEC7A9BE793}"/>
          </ac:picMkLst>
        </pc:picChg>
        <pc:picChg chg="add mod">
          <ac:chgData name="Jenifer Prince Devaraj" userId="c3fb109c-09d1-42a6-93f4-69472d709861" providerId="ADAL" clId="{09A26AFE-3578-4143-B1B0-81DF391638B0}" dt="2026-03-24T11:51:24.788" v="181" actId="1076"/>
          <ac:picMkLst>
            <pc:docMk/>
            <pc:sldMk cId="3735483049" sldId="808"/>
            <ac:picMk id="7" creationId="{823E61EC-187A-3F73-FFE9-DB2F3AD936A2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24T11:33:33.272" v="142" actId="1076"/>
        <pc:sldMkLst>
          <pc:docMk/>
          <pc:sldMk cId="4052938744" sldId="809"/>
        </pc:sldMkLst>
        <pc:spChg chg="mod">
          <ac:chgData name="Jenifer Prince Devaraj" userId="c3fb109c-09d1-42a6-93f4-69472d709861" providerId="ADAL" clId="{09A26AFE-3578-4143-B1B0-81DF391638B0}" dt="2026-03-24T11:30:28.255" v="132" actId="20577"/>
          <ac:spMkLst>
            <pc:docMk/>
            <pc:sldMk cId="4052938744" sldId="809"/>
            <ac:spMk id="16" creationId="{73BF9BC0-01BD-E5C1-FA8B-AAA35EB29087}"/>
          </ac:spMkLst>
        </pc:spChg>
        <pc:picChg chg="add mod">
          <ac:chgData name="Jenifer Prince Devaraj" userId="c3fb109c-09d1-42a6-93f4-69472d709861" providerId="ADAL" clId="{09A26AFE-3578-4143-B1B0-81DF391638B0}" dt="2026-03-24T11:33:33.272" v="142" actId="1076"/>
          <ac:picMkLst>
            <pc:docMk/>
            <pc:sldMk cId="4052938744" sldId="809"/>
            <ac:picMk id="6" creationId="{09C803F3-865E-D25F-25DC-C7BB128DB930}"/>
          </ac:picMkLst>
        </pc:picChg>
        <pc:picChg chg="del">
          <ac:chgData name="Jenifer Prince Devaraj" userId="c3fb109c-09d1-42a6-93f4-69472d709861" providerId="ADAL" clId="{09A26AFE-3578-4143-B1B0-81DF391638B0}" dt="2026-03-24T11:33:28.730" v="139" actId="478"/>
          <ac:picMkLst>
            <pc:docMk/>
            <pc:sldMk cId="4052938744" sldId="809"/>
            <ac:picMk id="7" creationId="{AC60A664-2D5D-798D-A191-970276450ACC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24T11:50:55.931" v="177" actId="1076"/>
        <pc:sldMkLst>
          <pc:docMk/>
          <pc:sldMk cId="3966548292" sldId="810"/>
        </pc:sldMkLst>
        <pc:spChg chg="mod">
          <ac:chgData name="Jenifer Prince Devaraj" userId="c3fb109c-09d1-42a6-93f4-69472d709861" providerId="ADAL" clId="{09A26AFE-3578-4143-B1B0-81DF391638B0}" dt="2026-03-24T11:47:06.950" v="153" actId="20577"/>
          <ac:spMkLst>
            <pc:docMk/>
            <pc:sldMk cId="3966548292" sldId="810"/>
            <ac:spMk id="7" creationId="{D65A38F6-718E-20B9-BF93-00207D89BDA8}"/>
          </ac:spMkLst>
        </pc:spChg>
        <pc:picChg chg="add del">
          <ac:chgData name="Jenifer Prince Devaraj" userId="c3fb109c-09d1-42a6-93f4-69472d709861" providerId="ADAL" clId="{09A26AFE-3578-4143-B1B0-81DF391638B0}" dt="2026-03-24T11:50:43.865" v="174" actId="478"/>
          <ac:picMkLst>
            <pc:docMk/>
            <pc:sldMk cId="3966548292" sldId="810"/>
            <ac:picMk id="6" creationId="{43F23553-805A-20DE-034A-454838C8A20A}"/>
          </ac:picMkLst>
        </pc:picChg>
        <pc:picChg chg="add mod">
          <ac:chgData name="Jenifer Prince Devaraj" userId="c3fb109c-09d1-42a6-93f4-69472d709861" providerId="ADAL" clId="{09A26AFE-3578-4143-B1B0-81DF391638B0}" dt="2026-03-24T11:50:55.931" v="177" actId="1076"/>
          <ac:picMkLst>
            <pc:docMk/>
            <pc:sldMk cId="3966548292" sldId="810"/>
            <ac:picMk id="8" creationId="{F3D14220-36FA-DDED-C5D9-744415BC8875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24T11:50:15.920" v="172" actId="1076"/>
        <pc:sldMkLst>
          <pc:docMk/>
          <pc:sldMk cId="3642859935" sldId="811"/>
        </pc:sldMkLst>
        <pc:spChg chg="mod">
          <ac:chgData name="Jenifer Prince Devaraj" userId="c3fb109c-09d1-42a6-93f4-69472d709861" providerId="ADAL" clId="{09A26AFE-3578-4143-B1B0-81DF391638B0}" dt="2026-03-24T11:47:10.591" v="155" actId="20577"/>
          <ac:spMkLst>
            <pc:docMk/>
            <pc:sldMk cId="3642859935" sldId="811"/>
            <ac:spMk id="16" creationId="{D4C993E5-4019-645E-EC40-7C59CEC023DD}"/>
          </ac:spMkLst>
        </pc:spChg>
        <pc:picChg chg="del">
          <ac:chgData name="Jenifer Prince Devaraj" userId="c3fb109c-09d1-42a6-93f4-69472d709861" providerId="ADAL" clId="{09A26AFE-3578-4143-B1B0-81DF391638B0}" dt="2026-03-24T11:49:37.339" v="162" actId="478"/>
          <ac:picMkLst>
            <pc:docMk/>
            <pc:sldMk cId="3642859935" sldId="811"/>
            <ac:picMk id="6" creationId="{20AEA64B-112F-64EE-43E2-7D99B677F4FF}"/>
          </ac:picMkLst>
        </pc:picChg>
        <pc:picChg chg="add mod">
          <ac:chgData name="Jenifer Prince Devaraj" userId="c3fb109c-09d1-42a6-93f4-69472d709861" providerId="ADAL" clId="{09A26AFE-3578-4143-B1B0-81DF391638B0}" dt="2026-03-24T11:50:08.382" v="168" actId="1076"/>
          <ac:picMkLst>
            <pc:docMk/>
            <pc:sldMk cId="3642859935" sldId="811"/>
            <ac:picMk id="7" creationId="{0347ACF4-D07A-B4C6-19CA-C19BF31E8F0E}"/>
          </ac:picMkLst>
        </pc:picChg>
        <pc:picChg chg="add mod">
          <ac:chgData name="Jenifer Prince Devaraj" userId="c3fb109c-09d1-42a6-93f4-69472d709861" providerId="ADAL" clId="{09A26AFE-3578-4143-B1B0-81DF391638B0}" dt="2026-03-24T11:50:15.920" v="172" actId="1076"/>
          <ac:picMkLst>
            <pc:docMk/>
            <pc:sldMk cId="3642859935" sldId="811"/>
            <ac:picMk id="10" creationId="{B6A3C292-37EF-B63B-6539-7EC1372AC5EC}"/>
          </ac:picMkLst>
        </pc:picChg>
        <pc:picChg chg="add del mod">
          <ac:chgData name="Jenifer Prince Devaraj" userId="c3fb109c-09d1-42a6-93f4-69472d709861" providerId="ADAL" clId="{09A26AFE-3578-4143-B1B0-81DF391638B0}" dt="2026-03-24T11:50:10.218" v="169" actId="1076"/>
          <ac:picMkLst>
            <pc:docMk/>
            <pc:sldMk cId="3642859935" sldId="811"/>
            <ac:picMk id="20" creationId="{97B9EE55-4FF3-41F5-DEA5-1F956550F1FE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24T11:51:51.234" v="187" actId="1076"/>
        <pc:sldMkLst>
          <pc:docMk/>
          <pc:sldMk cId="4079255260" sldId="812"/>
        </pc:sldMkLst>
        <pc:spChg chg="mod">
          <ac:chgData name="Jenifer Prince Devaraj" userId="c3fb109c-09d1-42a6-93f4-69472d709861" providerId="ADAL" clId="{09A26AFE-3578-4143-B1B0-81DF391638B0}" dt="2026-03-24T11:47:14.446" v="157" actId="20577"/>
          <ac:spMkLst>
            <pc:docMk/>
            <pc:sldMk cId="4079255260" sldId="812"/>
            <ac:spMk id="16" creationId="{ED560ED4-84AE-61D1-9B6D-2818C7597B39}"/>
          </ac:spMkLst>
        </pc:spChg>
        <pc:picChg chg="add mod">
          <ac:chgData name="Jenifer Prince Devaraj" userId="c3fb109c-09d1-42a6-93f4-69472d709861" providerId="ADAL" clId="{09A26AFE-3578-4143-B1B0-81DF391638B0}" dt="2026-03-24T11:51:51.234" v="187" actId="1076"/>
          <ac:picMkLst>
            <pc:docMk/>
            <pc:sldMk cId="4079255260" sldId="812"/>
            <ac:picMk id="4" creationId="{2AFFC312-5070-2B6A-DBBB-B94EE6CD553C}"/>
          </ac:picMkLst>
        </pc:picChg>
        <pc:picChg chg="del">
          <ac:chgData name="Jenifer Prince Devaraj" userId="c3fb109c-09d1-42a6-93f4-69472d709861" providerId="ADAL" clId="{09A26AFE-3578-4143-B1B0-81DF391638B0}" dt="2026-03-24T11:50:34.084" v="173" actId="478"/>
          <ac:picMkLst>
            <pc:docMk/>
            <pc:sldMk cId="4079255260" sldId="812"/>
            <ac:picMk id="6" creationId="{B8074914-4267-DBDD-A3EF-C755DBB5DC4D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24T11:52:46.066" v="195" actId="1076"/>
        <pc:sldMkLst>
          <pc:docMk/>
          <pc:sldMk cId="2478569944" sldId="813"/>
        </pc:sldMkLst>
        <pc:spChg chg="mod">
          <ac:chgData name="Jenifer Prince Devaraj" userId="c3fb109c-09d1-42a6-93f4-69472d709861" providerId="ADAL" clId="{09A26AFE-3578-4143-B1B0-81DF391638B0}" dt="2026-03-24T11:47:18.318" v="159" actId="20577"/>
          <ac:spMkLst>
            <pc:docMk/>
            <pc:sldMk cId="2478569944" sldId="813"/>
            <ac:spMk id="16" creationId="{3707B704-50E0-6F25-1835-AE4813D19042}"/>
          </ac:spMkLst>
        </pc:spChg>
        <pc:picChg chg="del">
          <ac:chgData name="Jenifer Prince Devaraj" userId="c3fb109c-09d1-42a6-93f4-69472d709861" providerId="ADAL" clId="{09A26AFE-3578-4143-B1B0-81DF391638B0}" dt="2026-03-24T11:51:56.719" v="188" actId="478"/>
          <ac:picMkLst>
            <pc:docMk/>
            <pc:sldMk cId="2478569944" sldId="813"/>
            <ac:picMk id="6" creationId="{F6811C3E-59D0-508B-EE30-1B6F197B9A6A}"/>
          </ac:picMkLst>
        </pc:picChg>
        <pc:picChg chg="add mod">
          <ac:chgData name="Jenifer Prince Devaraj" userId="c3fb109c-09d1-42a6-93f4-69472d709861" providerId="ADAL" clId="{09A26AFE-3578-4143-B1B0-81DF391638B0}" dt="2026-03-24T11:52:33.063" v="191" actId="1076"/>
          <ac:picMkLst>
            <pc:docMk/>
            <pc:sldMk cId="2478569944" sldId="813"/>
            <ac:picMk id="7" creationId="{68E1B3EF-14E8-F138-482F-3FB45CE618C6}"/>
          </ac:picMkLst>
        </pc:picChg>
        <pc:picChg chg="mod">
          <ac:chgData name="Jenifer Prince Devaraj" userId="c3fb109c-09d1-42a6-93f4-69472d709861" providerId="ADAL" clId="{09A26AFE-3578-4143-B1B0-81DF391638B0}" dt="2026-03-24T11:52:34.553" v="192" actId="1076"/>
          <ac:picMkLst>
            <pc:docMk/>
            <pc:sldMk cId="2478569944" sldId="813"/>
            <ac:picMk id="9" creationId="{FD3E00E0-FA39-B2CA-F564-26B78B2FCEC5}"/>
          </ac:picMkLst>
        </pc:picChg>
        <pc:picChg chg="add mod">
          <ac:chgData name="Jenifer Prince Devaraj" userId="c3fb109c-09d1-42a6-93f4-69472d709861" providerId="ADAL" clId="{09A26AFE-3578-4143-B1B0-81DF391638B0}" dt="2026-03-24T11:52:46.066" v="195" actId="1076"/>
          <ac:picMkLst>
            <pc:docMk/>
            <pc:sldMk cId="2478569944" sldId="813"/>
            <ac:picMk id="10" creationId="{DC43EBF2-1E40-0645-C725-0AC4EF4012F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theme" Target="../theme/theme5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theme" Target="../theme/theme6.xml"/><Relationship Id="rId4" Type="http://schemas.openxmlformats.org/officeDocument/2006/relationships/slideLayout" Target="../slideLayouts/slideLayout15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  </a:t>
            </a:r>
            <a:r>
              <a:rPr lang="en-GB" b="1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ACDA4013</a:t>
            </a:r>
            <a:endParaRPr lang="en-GB" b="1" dirty="0">
              <a:effectLst/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Counter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10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06686" y="1877954"/>
            <a:ext cx="10558780" cy="37016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Demonstrate an up counter using 7- Segments by considering the following conditions.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When a push button is connected to port pin RC0 is pressed once, the 7 segments should count up from 1 to 9 within a delay of 100ms.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The counter should stop counting when the button is released.</a:t>
            </a:r>
          </a:p>
          <a:p>
            <a:pPr marL="177800" algn="just">
              <a:lnSpc>
                <a:spcPct val="200000"/>
              </a:lnSpc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Consider Common Anode 7- Segment display using the hex values given below.</a:t>
            </a:r>
          </a:p>
          <a:p>
            <a:pPr marL="625475" algn="just">
              <a:lnSpc>
                <a:spcPct val="200000"/>
              </a:lnSpc>
            </a:pPr>
            <a:endParaRPr lang="en-GB" sz="20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0274" y="1075372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 using 7- Segment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0B9F27E-A4D9-2BF5-D595-7A670B942B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040" y="5054101"/>
            <a:ext cx="9783193" cy="765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337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840BB3-94E7-485B-F85E-524C76791F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F9760-DB6A-B45D-1B32-FBC0CE00C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DFEECF-540F-05CE-1673-329C10E32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88408DE-A1E3-3F38-AC6D-11F08748E9D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6A89E1-AE91-C89D-C817-21C80808DD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5025" y="1613981"/>
            <a:ext cx="4013907" cy="45020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6C8FDE3-691D-3B10-AB64-128E3E70DFB5}"/>
              </a:ext>
            </a:extLst>
          </p:cNvPr>
          <p:cNvSpPr txBox="1"/>
          <p:nvPr/>
        </p:nvSpPr>
        <p:spPr>
          <a:xfrm>
            <a:off x="80274" y="1075372"/>
            <a:ext cx="6888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Program 1A</a:t>
            </a: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No For Loop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4276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88C46D-BE84-06D5-8B1F-DB4D5CE297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6E292-C458-C8B2-8106-5E4C7C2CB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E4EA06-49B9-0DDA-ACBF-543FA8776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A91AF99-62D3-0DDC-7E23-6F584B976B3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21C52BE-1327-588D-6E16-5B718ED1F1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443" y="3429000"/>
            <a:ext cx="2998889" cy="128732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417D9D3-3CDA-990F-E832-DBEC10849818}"/>
              </a:ext>
            </a:extLst>
          </p:cNvPr>
          <p:cNvSpPr txBox="1"/>
          <p:nvPr/>
        </p:nvSpPr>
        <p:spPr>
          <a:xfrm>
            <a:off x="80274" y="1075372"/>
            <a:ext cx="6888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Program 1A</a:t>
            </a: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No For Loop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8E15826E-2D40-DE31-8422-406AAAD09F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4514" y="1471575"/>
            <a:ext cx="2998889" cy="507570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74DA44C-6D36-C1C1-3A9F-A0FD6A8E04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20882" y="1660147"/>
            <a:ext cx="2449485" cy="2802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0444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A59E81-C18C-2E5E-1081-FB1113E6FB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3C41A-43D7-DCA8-E7D9-FFD333435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CEC3EF-62C1-415E-7BA0-928062C80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344AE7C-F846-382D-8D02-64A8E9214A6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99213F1-3A67-0ED6-8ADB-1076D47DBF46}"/>
              </a:ext>
            </a:extLst>
          </p:cNvPr>
          <p:cNvSpPr txBox="1"/>
          <p:nvPr/>
        </p:nvSpPr>
        <p:spPr>
          <a:xfrm>
            <a:off x="80274" y="1075372"/>
            <a:ext cx="6888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Program 2A</a:t>
            </a: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With For Loop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752E06-CE2D-55E4-8A34-33B723F927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8071" y="1846239"/>
            <a:ext cx="3961406" cy="4620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5808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B7F3B4-C843-9FDD-03EE-7B8C3DB70B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B51F9-F57D-939C-D04E-CD92DD585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1B9C11-AD2A-3BB8-9B17-21736C196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4619B59-406B-16C3-C73C-ADFD977A335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1667D14-894A-921C-891C-096AA97CA378}"/>
              </a:ext>
            </a:extLst>
          </p:cNvPr>
          <p:cNvSpPr txBox="1"/>
          <p:nvPr/>
        </p:nvSpPr>
        <p:spPr>
          <a:xfrm>
            <a:off x="80274" y="1075372"/>
            <a:ext cx="6888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Program 2A</a:t>
            </a: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With For Loop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1B79B9-C0E1-693F-AEB5-65164EAD04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4232" y="2206101"/>
            <a:ext cx="4398232" cy="385669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AA55267-89F9-417D-FBC4-BBADCB20E1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5989" y="2601157"/>
            <a:ext cx="3812958" cy="1077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0771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5921DB-BC6E-F93B-D326-61DCD5F37C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30EBA-F3CC-E6A9-6807-2B56DF6CE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18D683-F682-38D3-5A78-7DD0A802B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D4AB61E-01E4-2F1F-986E-92F28901AC3B}"/>
              </a:ext>
            </a:extLst>
          </p:cNvPr>
          <p:cNvSpPr txBox="1"/>
          <p:nvPr/>
        </p:nvSpPr>
        <p:spPr>
          <a:xfrm>
            <a:off x="506686" y="1877954"/>
            <a:ext cx="10558780" cy="370165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Demonstrate a down counter using 7- Segments by considering the following conditions.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When a push button is connected to port pin RC7 is pressed once, the 7 segments should count down from 9 to 1 within a delay of 100ms.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The counter should stop counting when the button is released.</a:t>
            </a:r>
          </a:p>
          <a:p>
            <a:pPr marL="266700" algn="just">
              <a:lnSpc>
                <a:spcPct val="200000"/>
              </a:lnSpc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Consider Common Anode 7- Segment display using the hex values given below.</a:t>
            </a:r>
          </a:p>
          <a:p>
            <a:pPr marL="625475" algn="just">
              <a:lnSpc>
                <a:spcPct val="200000"/>
              </a:lnSpc>
            </a:pPr>
            <a:endParaRPr lang="en-GB" sz="20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1BCE0A9-B97A-ADF7-8ED6-06F7F9B5D18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050245-57D2-418E-45B9-C9187D3F05B8}"/>
              </a:ext>
            </a:extLst>
          </p:cNvPr>
          <p:cNvSpPr txBox="1"/>
          <p:nvPr/>
        </p:nvSpPr>
        <p:spPr>
          <a:xfrm>
            <a:off x="80274" y="1075372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 using 7- Segment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1314E27-DE3F-5AB2-15B4-3EDC27DE80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040" y="5054101"/>
            <a:ext cx="9783193" cy="765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5619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7597D7-4850-096B-9BFF-C4CECE2E41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7727F-316F-58C9-CE6E-E21511B9F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0C43E0-493F-02C7-1BDC-500C2D8925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C6EE7FB-2D80-ED3E-4ADB-A8085E795CDC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B4A117-4D4F-22CA-116F-556FD6BB78EA}"/>
              </a:ext>
            </a:extLst>
          </p:cNvPr>
          <p:cNvSpPr txBox="1"/>
          <p:nvPr/>
        </p:nvSpPr>
        <p:spPr>
          <a:xfrm>
            <a:off x="80274" y="1075372"/>
            <a:ext cx="6888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Program 1B</a:t>
            </a: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No For Loop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95406B7-AED5-B1E5-ECC3-C76AB503EB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514" y="1282572"/>
            <a:ext cx="4172532" cy="5286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1015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1339CD-C695-9CAD-84FC-F1BF5B5F44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D6E6E-BF4E-DB2E-16D8-387C5DF93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CE5C61-C1D4-5796-AA78-41BE6BAAC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BB24B80-B5CB-F0FA-5C18-E7EAF0EE603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AFF20CC-2159-DAB7-8A37-18C91BADDF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443" y="3429000"/>
            <a:ext cx="2998889" cy="128732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2CED50C-BC3A-393D-A5F3-B0CEE02D0E2D}"/>
              </a:ext>
            </a:extLst>
          </p:cNvPr>
          <p:cNvSpPr txBox="1"/>
          <p:nvPr/>
        </p:nvSpPr>
        <p:spPr>
          <a:xfrm>
            <a:off x="80274" y="1075372"/>
            <a:ext cx="6888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Program 1B</a:t>
            </a: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No For Loop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59632E89-0C91-0A9E-6682-488F5AEFEA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0882" y="1660147"/>
            <a:ext cx="2449485" cy="280221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C6132A9-6A1E-23B4-42E8-48397437EC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9492" y="1325563"/>
            <a:ext cx="2953743" cy="5323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5621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D299DD-85FE-0F33-2AC6-B5FF2EC197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E7A04-39B8-14E2-AEF2-0353AEB19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3A5720-985D-1091-33D2-D0E93D1A9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FC605C2-9283-DD42-16E7-CC1E615FD538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229503E-6CB0-5CEA-0DE9-8C5E402727A6}"/>
              </a:ext>
            </a:extLst>
          </p:cNvPr>
          <p:cNvSpPr txBox="1"/>
          <p:nvPr/>
        </p:nvSpPr>
        <p:spPr>
          <a:xfrm>
            <a:off x="80274" y="1075372"/>
            <a:ext cx="6888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Program 2B</a:t>
            </a: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With For Loop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3E61EC-187A-3F73-FFE9-DB2F3AD936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299" y="1160575"/>
            <a:ext cx="4363402" cy="5528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4830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982420-BA37-BD21-6DFD-11B2C8960E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61DE0-136D-6A50-C395-41715839D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803EE2-EB8E-A46F-C156-264F9FBAC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692785E-69B5-A8C4-3D0B-D64EAE591B9B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3BF9BC0-01BD-E5C1-FA8B-AAA35EB29087}"/>
              </a:ext>
            </a:extLst>
          </p:cNvPr>
          <p:cNvSpPr txBox="1"/>
          <p:nvPr/>
        </p:nvSpPr>
        <p:spPr>
          <a:xfrm>
            <a:off x="80274" y="1075372"/>
            <a:ext cx="6888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Program 2B</a:t>
            </a: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With For Loop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CA1DE81-AC5B-B63A-C540-8C26484AE2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5989" y="2601157"/>
            <a:ext cx="3812958" cy="10772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9C803F3-865E-D25F-25DC-C7BB128DB9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9580" y="1888990"/>
            <a:ext cx="4693352" cy="4520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9387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3CA729-3271-D3AE-9581-7CE2577704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BF6E1-D50E-10E5-1272-043A8E747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1E90B-A127-801A-2F5F-52B5AF22DE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13641A0-8C40-2C6E-8C17-398845567E2C}"/>
              </a:ext>
            </a:extLst>
          </p:cNvPr>
          <p:cNvSpPr txBox="1"/>
          <p:nvPr/>
        </p:nvSpPr>
        <p:spPr>
          <a:xfrm>
            <a:off x="506686" y="1877954"/>
            <a:ext cx="10558780" cy="493276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Demonstrate an up-down counter using 7- Segment Display by considering the following conditions.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When a push button is connected to port pin RC0 is pressed once, the 7 segments should count up from 1 to 9 within a delay of 100ms.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When a push button is connected to port pin RC7 is pressed once, the 7 segments should count down from 9 to 1 within a delay of 100ms.</a:t>
            </a:r>
          </a:p>
          <a:p>
            <a:pPr marL="1076325" indent="-450850" algn="just">
              <a:lnSpc>
                <a:spcPct val="200000"/>
              </a:lnSpc>
              <a:buFont typeface="Cambria" panose="02040503050406030204" pitchFamily="18" charset="0"/>
              <a:buChar char="-"/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The counter should stop counting when the button is released.</a:t>
            </a:r>
          </a:p>
          <a:p>
            <a:pPr marL="177800" algn="just">
              <a:lnSpc>
                <a:spcPct val="200000"/>
              </a:lnSpc>
            </a:pPr>
            <a:endParaRPr lang="en-GB" sz="20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790773E-1790-D0C6-7781-8DDCFB141A4F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5410C9-AF86-20C4-EF5D-D7ACCF0A8126}"/>
              </a:ext>
            </a:extLst>
          </p:cNvPr>
          <p:cNvSpPr txBox="1"/>
          <p:nvPr/>
        </p:nvSpPr>
        <p:spPr>
          <a:xfrm>
            <a:off x="80274" y="1075372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 using 7- Segment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 3</a:t>
            </a:r>
          </a:p>
        </p:txBody>
      </p:sp>
    </p:spTree>
    <p:extLst>
      <p:ext uri="{BB962C8B-B14F-4D97-AF65-F5344CB8AC3E}">
        <p14:creationId xmlns:p14="http://schemas.microsoft.com/office/powerpoint/2010/main" val="9034414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D29517-E1D8-F368-3A75-24FF7C4638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A5639-0CD7-EAD5-0A40-F2E0078D4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E0C213-B592-A224-4B6F-9E7EB51F6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CF3D800-5382-E88E-A837-8B5BA54D523B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5A38F6-718E-20B9-BF93-00207D89BDA8}"/>
              </a:ext>
            </a:extLst>
          </p:cNvPr>
          <p:cNvSpPr txBox="1"/>
          <p:nvPr/>
        </p:nvSpPr>
        <p:spPr>
          <a:xfrm>
            <a:off x="80274" y="1075372"/>
            <a:ext cx="6888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Program 1C</a:t>
            </a: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No For Loop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3D14220-36FA-DDED-C5D9-744415BC88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7430" y="1488078"/>
            <a:ext cx="3733260" cy="4967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5482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B81BBB-3ADE-74F9-EC9E-796835FB30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3A735-7487-05D7-9FDE-4F51FC2F1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E8482A-DCF2-A9AE-6D34-68CA279754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3CB82D3-6C66-DA14-45BB-4981FC84EF8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1D9630A-D7BA-4C84-DB64-703E580F0B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443" y="3429000"/>
            <a:ext cx="2998889" cy="128732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4C993E5-4019-645E-EC40-7C59CEC023DD}"/>
              </a:ext>
            </a:extLst>
          </p:cNvPr>
          <p:cNvSpPr txBox="1"/>
          <p:nvPr/>
        </p:nvSpPr>
        <p:spPr>
          <a:xfrm>
            <a:off x="80274" y="1075372"/>
            <a:ext cx="6888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Program 1C</a:t>
            </a: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No For Loop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7B9EE55-4FF3-41F5-DEA5-1F956550F1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39468" y="1613981"/>
            <a:ext cx="2449485" cy="280221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347ACF4-D07A-B4C6-19CA-C19BF31E8F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9818" y="1229557"/>
            <a:ext cx="3648359" cy="508690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6A3C292-37EF-B63B-6539-7EC1372AC5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8844" y="1229557"/>
            <a:ext cx="3281271" cy="5339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8599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5E030C-F09D-9CCA-C1FA-12D9F2C698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7C67D-AFF3-BC16-37C9-6846C2D7D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87AF4F-12ED-634B-A317-537B5B54E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6753D05-36DD-6145-41FE-FCB5AC3ED76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D560ED4-84AE-61D1-9B6D-2818C7597B39}"/>
              </a:ext>
            </a:extLst>
          </p:cNvPr>
          <p:cNvSpPr txBox="1"/>
          <p:nvPr/>
        </p:nvSpPr>
        <p:spPr>
          <a:xfrm>
            <a:off x="80274" y="1075372"/>
            <a:ext cx="6888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Program 2C</a:t>
            </a: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With For Loop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FFC312-5070-2B6A-DBBB-B94EE6CD55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8339" y="1421495"/>
            <a:ext cx="3733260" cy="4967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92552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11E233-A948-069D-DE9E-06D6FF48A5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99FDF-BEAD-A1EB-D9EA-858DE7826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6017F5-E411-167E-F307-E6921A52A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686B7BF-5BFD-DCE4-673B-E0DA4FCDDE3B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</a:t>
            </a:r>
            <a:r>
              <a:rPr lang="en-GB" sz="800" b="1" i="1" dirty="0" err="1"/>
              <a:t>Embdded</a:t>
            </a:r>
            <a:r>
              <a:rPr lang="en-GB" sz="800" b="1" i="1" dirty="0"/>
              <a:t>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707B704-50E0-6F25-1835-AE4813D19042}"/>
              </a:ext>
            </a:extLst>
          </p:cNvPr>
          <p:cNvSpPr txBox="1"/>
          <p:nvPr/>
        </p:nvSpPr>
        <p:spPr>
          <a:xfrm>
            <a:off x="80274" y="1075372"/>
            <a:ext cx="6888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Program 2C</a:t>
            </a: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With For Loop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D3E00E0-FA39-B2CA-F564-26B78B2FCE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9042" y="2645546"/>
            <a:ext cx="3812958" cy="107721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8E1B3EF-14E8-F138-482F-3FB45CE618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077" y="3002058"/>
            <a:ext cx="3280079" cy="111206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C43EBF2-1E40-0645-C725-0AC4EF4012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6074" y="1898919"/>
            <a:ext cx="3864968" cy="4590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85699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2551</TotalTime>
  <Words>584</Words>
  <Application>Microsoft Office PowerPoint</Application>
  <PresentationFormat>Widescreen</PresentationFormat>
  <Paragraphs>113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17</vt:i4>
      </vt:variant>
    </vt:vector>
  </HeadingPairs>
  <TitlesOfParts>
    <vt:vector size="29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200_Subtitle 3</vt:lpstr>
      <vt:lpstr>UWTSD 200_Text 2</vt:lpstr>
      <vt:lpstr>UWTSD 200_Text 4</vt:lpstr>
      <vt:lpstr>UWTSD Logo Variations with Image Behind</vt:lpstr>
      <vt:lpstr>PowerPoint Presentation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22</cp:revision>
  <dcterms:created xsi:type="dcterms:W3CDTF">2021-03-09T15:35:42Z</dcterms:created>
  <dcterms:modified xsi:type="dcterms:W3CDTF">2026-03-24T11:52:46Z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