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notesMasterIdLst>
    <p:notesMasterId r:id="rId23"/>
  </p:notesMasterIdLst>
  <p:sldIdLst>
    <p:sldId id="257" r:id="rId2"/>
    <p:sldId id="258" r:id="rId3"/>
    <p:sldId id="259" r:id="rId4"/>
    <p:sldId id="262" r:id="rId5"/>
    <p:sldId id="272" r:id="rId6"/>
    <p:sldId id="275" r:id="rId7"/>
    <p:sldId id="273" r:id="rId8"/>
    <p:sldId id="274" r:id="rId9"/>
    <p:sldId id="277" r:id="rId10"/>
    <p:sldId id="287" r:id="rId11"/>
    <p:sldId id="278" r:id="rId12"/>
    <p:sldId id="264" r:id="rId13"/>
    <p:sldId id="263" r:id="rId14"/>
    <p:sldId id="270" r:id="rId15"/>
    <p:sldId id="280" r:id="rId16"/>
    <p:sldId id="279" r:id="rId17"/>
    <p:sldId id="285" r:id="rId18"/>
    <p:sldId id="283" r:id="rId19"/>
    <p:sldId id="289" r:id="rId20"/>
    <p:sldId id="290" r:id="rId21"/>
    <p:sldId id="29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CB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B89DF3-6838-48E9-B13E-859388537936}" v="8" dt="2026-10-12T12:45:04.5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72" autoAdjust="0"/>
    <p:restoredTop sz="92074" autoAdjust="0"/>
  </p:normalViewPr>
  <p:slideViewPr>
    <p:cSldViewPr snapToGrid="0">
      <p:cViewPr varScale="1">
        <p:scale>
          <a:sx n="85" d="100"/>
          <a:sy n="85" d="100"/>
        </p:scale>
        <p:origin x="2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Da Costa Gomes (2326791)" userId="39b654de-75f6-4a4e-921d-b8ff3b37332e" providerId="ADAL" clId="{5C9467A4-1067-4B2C-95DC-5858D66BF60B}"/>
    <pc:docChg chg="undo redo custSel addSld delSld modSld sldOrd">
      <pc:chgData name="Claudia Da Costa Gomes (2326791)" userId="39b654de-75f6-4a4e-921d-b8ff3b37332e" providerId="ADAL" clId="{5C9467A4-1067-4B2C-95DC-5858D66BF60B}" dt="2026-10-12T12:54:28.940" v="12205" actId="20577"/>
      <pc:docMkLst>
        <pc:docMk/>
      </pc:docMkLst>
      <pc:sldChg chg="addSp delSp modSp mod setBg setClrOvrMap delDesignElem">
        <pc:chgData name="Claudia Da Costa Gomes (2326791)" userId="39b654de-75f6-4a4e-921d-b8ff3b37332e" providerId="ADAL" clId="{5C9467A4-1067-4B2C-95DC-5858D66BF60B}" dt="2026-10-11T11:55:13.311" v="11890" actId="26606"/>
        <pc:sldMkLst>
          <pc:docMk/>
          <pc:sldMk cId="3630446295" sldId="257"/>
        </pc:sldMkLst>
        <pc:spChg chg="mod ord">
          <ac:chgData name="Claudia Da Costa Gomes (2326791)" userId="39b654de-75f6-4a4e-921d-b8ff3b37332e" providerId="ADAL" clId="{5C9467A4-1067-4B2C-95DC-5858D66BF60B}" dt="2026-10-11T10:45:28.469" v="10793" actId="20577"/>
          <ac:spMkLst>
            <pc:docMk/>
            <pc:sldMk cId="3630446295" sldId="257"/>
            <ac:spMk id="3" creationId="{9B4757BE-F83D-A4C3-979A-0E4F5CE081F6}"/>
          </ac:spMkLst>
        </pc:spChg>
        <pc:spChg chg="add del">
          <ac:chgData name="Claudia Da Costa Gomes (2326791)" userId="39b654de-75f6-4a4e-921d-b8ff3b37332e" providerId="ADAL" clId="{5C9467A4-1067-4B2C-95DC-5858D66BF60B}" dt="2026-10-11T10:41:52.027" v="10728" actId="22"/>
          <ac:spMkLst>
            <pc:docMk/>
            <pc:sldMk cId="3630446295" sldId="257"/>
            <ac:spMk id="4" creationId="{777D92FF-813F-4B05-4053-8A3500C3820C}"/>
          </ac:spMkLst>
        </pc:spChg>
        <pc:spChg chg="add del">
          <ac:chgData name="Claudia Da Costa Gomes (2326791)" userId="39b654de-75f6-4a4e-921d-b8ff3b37332e" providerId="ADAL" clId="{5C9467A4-1067-4B2C-95DC-5858D66BF60B}" dt="2026-10-11T10:41:56.236" v="10731" actId="478"/>
          <ac:spMkLst>
            <pc:docMk/>
            <pc:sldMk cId="3630446295" sldId="257"/>
            <ac:spMk id="6" creationId="{85D7B366-256F-9087-2FA6-F5CA0D611CF7}"/>
          </ac:spMkLst>
        </pc:spChg>
        <pc:spChg chg="add del">
          <ac:chgData name="Claudia Da Costa Gomes (2326791)" userId="39b654de-75f6-4a4e-921d-b8ff3b37332e" providerId="ADAL" clId="{5C9467A4-1067-4B2C-95DC-5858D66BF60B}" dt="2026-10-11T10:44:21.927" v="10755" actId="26606"/>
          <ac:spMkLst>
            <pc:docMk/>
            <pc:sldMk cId="3630446295" sldId="257"/>
            <ac:spMk id="11" creationId="{A499F183-99EE-4B1F-BA64-21A07922AE82}"/>
          </ac:spMkLst>
        </pc:spChg>
        <pc:spChg chg="add del">
          <ac:chgData name="Claudia Da Costa Gomes (2326791)" userId="39b654de-75f6-4a4e-921d-b8ff3b37332e" providerId="ADAL" clId="{5C9467A4-1067-4B2C-95DC-5858D66BF60B}" dt="2026-10-11T10:44:21.927" v="10755" actId="26606"/>
          <ac:spMkLst>
            <pc:docMk/>
            <pc:sldMk cId="3630446295" sldId="257"/>
            <ac:spMk id="12" creationId="{B783A767-5AFC-40D0-A72C-09036EA1726F}"/>
          </ac:spMkLst>
        </pc:spChg>
        <pc:spChg chg="add del">
          <ac:chgData name="Claudia Da Costa Gomes (2326791)" userId="39b654de-75f6-4a4e-921d-b8ff3b37332e" providerId="ADAL" clId="{5C9467A4-1067-4B2C-95DC-5858D66BF60B}" dt="2026-10-11T10:44:21.927" v="10755" actId="26606"/>
          <ac:spMkLst>
            <pc:docMk/>
            <pc:sldMk cId="3630446295" sldId="257"/>
            <ac:spMk id="13" creationId="{41262CAC-6BC8-43F9-9113-770A2772F68C}"/>
          </ac:spMkLst>
        </pc:spChg>
        <pc:spChg chg="add del">
          <ac:chgData name="Claudia Da Costa Gomes (2326791)" userId="39b654de-75f6-4a4e-921d-b8ff3b37332e" providerId="ADAL" clId="{5C9467A4-1067-4B2C-95DC-5858D66BF60B}" dt="2026-10-11T10:43:03.527" v="10737" actId="26606"/>
          <ac:spMkLst>
            <pc:docMk/>
            <pc:sldMk cId="3630446295" sldId="257"/>
            <ac:spMk id="14" creationId="{2928117C-9446-4E7F-AE62-95E0F6DB5B27}"/>
          </ac:spMkLst>
        </pc:spChg>
        <pc:spChg chg="add">
          <ac:chgData name="Claudia Da Costa Gomes (2326791)" userId="39b654de-75f6-4a4e-921d-b8ff3b37332e" providerId="ADAL" clId="{5C9467A4-1067-4B2C-95DC-5858D66BF60B}" dt="2026-10-11T10:43:39.061" v="10746" actId="26606"/>
          <ac:spMkLst>
            <pc:docMk/>
            <pc:sldMk cId="3630446295" sldId="257"/>
            <ac:spMk id="15" creationId="{B3BACAB1-2B34-4A74-AD7B-BB0B9591DB0B}"/>
          </ac:spMkLst>
        </pc:spChg>
        <pc:spChg chg="add del">
          <ac:chgData name="Claudia Da Costa Gomes (2326791)" userId="39b654de-75f6-4a4e-921d-b8ff3b37332e" providerId="ADAL" clId="{5C9467A4-1067-4B2C-95DC-5858D66BF60B}" dt="2026-10-11T10:43:03.527" v="10737" actId="26606"/>
          <ac:spMkLst>
            <pc:docMk/>
            <pc:sldMk cId="3630446295" sldId="257"/>
            <ac:spMk id="16" creationId="{84D30AFB-4D71-48B0-AA00-28EE92363A5F}"/>
          </ac:spMkLst>
        </pc:spChg>
        <pc:spChg chg="add del">
          <ac:chgData name="Claudia Da Costa Gomes (2326791)" userId="39b654de-75f6-4a4e-921d-b8ff3b37332e" providerId="ADAL" clId="{5C9467A4-1067-4B2C-95DC-5858D66BF60B}" dt="2026-10-11T10:44:21.927" v="10755" actId="26606"/>
          <ac:spMkLst>
            <pc:docMk/>
            <pc:sldMk cId="3630446295" sldId="257"/>
            <ac:spMk id="17" creationId="{F1ADD25B-0A33-4EF2-90F4-43139269318B}"/>
          </ac:spMkLst>
        </pc:spChg>
        <pc:spChg chg="add del">
          <ac:chgData name="Claudia Da Costa Gomes (2326791)" userId="39b654de-75f6-4a4e-921d-b8ff3b37332e" providerId="ADAL" clId="{5C9467A4-1067-4B2C-95DC-5858D66BF60B}" dt="2026-10-11T10:43:03.527" v="10737" actId="26606"/>
          <ac:spMkLst>
            <pc:docMk/>
            <pc:sldMk cId="3630446295" sldId="257"/>
            <ac:spMk id="18" creationId="{96A0B76F-8010-4C62-B4B6-C5FC438C059E}"/>
          </ac:spMkLst>
        </pc:spChg>
        <pc:spChg chg="add del">
          <ac:chgData name="Claudia Da Costa Gomes (2326791)" userId="39b654de-75f6-4a4e-921d-b8ff3b37332e" providerId="ADAL" clId="{5C9467A4-1067-4B2C-95DC-5858D66BF60B}" dt="2026-10-11T10:44:21.927" v="10755" actId="26606"/>
          <ac:spMkLst>
            <pc:docMk/>
            <pc:sldMk cId="3630446295" sldId="257"/>
            <ac:spMk id="19" creationId="{74DB6F31-1B9E-4237-84A3-0825BFDF4616}"/>
          </ac:spMkLst>
        </pc:spChg>
        <pc:spChg chg="add del">
          <ac:chgData name="Claudia Da Costa Gomes (2326791)" userId="39b654de-75f6-4a4e-921d-b8ff3b37332e" providerId="ADAL" clId="{5C9467A4-1067-4B2C-95DC-5858D66BF60B}" dt="2026-10-11T10:43:03.527" v="10737" actId="26606"/>
          <ac:spMkLst>
            <pc:docMk/>
            <pc:sldMk cId="3630446295" sldId="257"/>
            <ac:spMk id="20" creationId="{B36BEBD5-A373-4C8C-8C06-CD8007E22F39}"/>
          </ac:spMkLst>
        </pc:spChg>
        <pc:spChg chg="add del">
          <ac:chgData name="Claudia Da Costa Gomes (2326791)" userId="39b654de-75f6-4a4e-921d-b8ff3b37332e" providerId="ADAL" clId="{5C9467A4-1067-4B2C-95DC-5858D66BF60B}" dt="2026-10-11T11:55:13.311" v="11890" actId="26606"/>
          <ac:spMkLst>
            <pc:docMk/>
            <pc:sldMk cId="3630446295" sldId="257"/>
            <ac:spMk id="21" creationId="{66D08039-6C4E-4870-9E3D-6218263DE95D}"/>
          </ac:spMkLst>
        </pc:spChg>
        <pc:spChg chg="add del">
          <ac:chgData name="Claudia Da Costa Gomes (2326791)" userId="39b654de-75f6-4a4e-921d-b8ff3b37332e" providerId="ADAL" clId="{5C9467A4-1067-4B2C-95DC-5858D66BF60B}" dt="2026-10-11T10:43:03.527" v="10737" actId="26606"/>
          <ac:spMkLst>
            <pc:docMk/>
            <pc:sldMk cId="3630446295" sldId="257"/>
            <ac:spMk id="22" creationId="{1A8AF9B1-7D64-4564-969F-CB2B27ED9EC7}"/>
          </ac:spMkLst>
        </pc:spChg>
        <pc:spChg chg="del">
          <ac:chgData name="Claudia Da Costa Gomes (2326791)" userId="39b654de-75f6-4a4e-921d-b8ff3b37332e" providerId="ADAL" clId="{5C9467A4-1067-4B2C-95DC-5858D66BF60B}" dt="2026-10-11T11:55:13.311" v="11890" actId="26606"/>
          <ac:spMkLst>
            <pc:docMk/>
            <pc:sldMk cId="3630446295" sldId="257"/>
            <ac:spMk id="23" creationId="{FCCF4F09-0D96-42BE-AE16-84AB4E0B5674}"/>
          </ac:spMkLst>
        </pc:spChg>
        <pc:spChg chg="add del">
          <ac:chgData name="Claudia Da Costa Gomes (2326791)" userId="39b654de-75f6-4a4e-921d-b8ff3b37332e" providerId="ADAL" clId="{5C9467A4-1067-4B2C-95DC-5858D66BF60B}" dt="2026-10-11T11:55:13.311" v="11890" actId="26606"/>
          <ac:spMkLst>
            <pc:docMk/>
            <pc:sldMk cId="3630446295" sldId="257"/>
            <ac:spMk id="25" creationId="{B486DE22-0EC4-474A-8665-766DC5D4C10B}"/>
          </ac:spMkLst>
        </pc:spChg>
        <pc:spChg chg="add del">
          <ac:chgData name="Claudia Da Costa Gomes (2326791)" userId="39b654de-75f6-4a4e-921d-b8ff3b37332e" providerId="ADAL" clId="{5C9467A4-1067-4B2C-95DC-5858D66BF60B}" dt="2026-10-11T11:55:13.311" v="11890" actId="26606"/>
          <ac:spMkLst>
            <pc:docMk/>
            <pc:sldMk cId="3630446295" sldId="257"/>
            <ac:spMk id="26" creationId="{9FB31D2E-CBC8-4C4A-917F-DCB48EAEB08A}"/>
          </ac:spMkLst>
        </pc:spChg>
        <pc:spChg chg="add del">
          <ac:chgData name="Claudia Da Costa Gomes (2326791)" userId="39b654de-75f6-4a4e-921d-b8ff3b37332e" providerId="ADAL" clId="{5C9467A4-1067-4B2C-95DC-5858D66BF60B}" dt="2026-10-11T11:55:13.311" v="11890" actId="26606"/>
          <ac:spMkLst>
            <pc:docMk/>
            <pc:sldMk cId="3630446295" sldId="257"/>
            <ac:spMk id="27" creationId="{CA122780-29D7-4796-95BF-DA8AD947A58A}"/>
          </ac:spMkLst>
        </pc:spChg>
        <pc:spChg chg="add del">
          <ac:chgData name="Claudia Da Costa Gomes (2326791)" userId="39b654de-75f6-4a4e-921d-b8ff3b37332e" providerId="ADAL" clId="{5C9467A4-1067-4B2C-95DC-5858D66BF60B}" dt="2026-10-11T10:43:15.261" v="10739" actId="26606"/>
          <ac:spMkLst>
            <pc:docMk/>
            <pc:sldMk cId="3630446295" sldId="257"/>
            <ac:spMk id="28" creationId="{9B4167E1-E2B0-4192-8DA2-6967DDFF87A5}"/>
          </ac:spMkLst>
        </pc:spChg>
        <pc:spChg chg="add del">
          <ac:chgData name="Claudia Da Costa Gomes (2326791)" userId="39b654de-75f6-4a4e-921d-b8ff3b37332e" providerId="ADAL" clId="{5C9467A4-1067-4B2C-95DC-5858D66BF60B}" dt="2026-10-11T10:43:15.261" v="10739" actId="26606"/>
          <ac:spMkLst>
            <pc:docMk/>
            <pc:sldMk cId="3630446295" sldId="257"/>
            <ac:spMk id="29" creationId="{DB691D59-8F51-4DD8-AD41-D568D29B08F8}"/>
          </ac:spMkLst>
        </pc:spChg>
        <pc:spChg chg="add del">
          <ac:chgData name="Claudia Da Costa Gomes (2326791)" userId="39b654de-75f6-4a4e-921d-b8ff3b37332e" providerId="ADAL" clId="{5C9467A4-1067-4B2C-95DC-5858D66BF60B}" dt="2026-10-11T10:43:15.261" v="10739" actId="26606"/>
          <ac:spMkLst>
            <pc:docMk/>
            <pc:sldMk cId="3630446295" sldId="257"/>
            <ac:spMk id="30" creationId="{204AEF18-0627-48F3-9B3D-F7E8F050B1D4}"/>
          </ac:spMkLst>
        </pc:spChg>
        <pc:spChg chg="add del">
          <ac:chgData name="Claudia Da Costa Gomes (2326791)" userId="39b654de-75f6-4a4e-921d-b8ff3b37332e" providerId="ADAL" clId="{5C9467A4-1067-4B2C-95DC-5858D66BF60B}" dt="2026-10-11T10:43:15.261" v="10739" actId="26606"/>
          <ac:spMkLst>
            <pc:docMk/>
            <pc:sldMk cId="3630446295" sldId="257"/>
            <ac:spMk id="31" creationId="{CEAEE08A-C572-438F-9753-B0D527A515A7}"/>
          </ac:spMkLst>
        </pc:spChg>
        <pc:spChg chg="add del">
          <ac:chgData name="Claudia Da Costa Gomes (2326791)" userId="39b654de-75f6-4a4e-921d-b8ff3b37332e" providerId="ADAL" clId="{5C9467A4-1067-4B2C-95DC-5858D66BF60B}" dt="2026-10-11T10:43:15.261" v="10739" actId="26606"/>
          <ac:spMkLst>
            <pc:docMk/>
            <pc:sldMk cId="3630446295" sldId="257"/>
            <ac:spMk id="32" creationId="{993F09C6-4F57-4B05-9592-E253D8BC6286}"/>
          </ac:spMkLst>
        </pc:spChg>
        <pc:spChg chg="add del">
          <ac:chgData name="Claudia Da Costa Gomes (2326791)" userId="39b654de-75f6-4a4e-921d-b8ff3b37332e" providerId="ADAL" clId="{5C9467A4-1067-4B2C-95DC-5858D66BF60B}" dt="2026-10-11T10:43:15.261" v="10739" actId="26606"/>
          <ac:spMkLst>
            <pc:docMk/>
            <pc:sldMk cId="3630446295" sldId="257"/>
            <ac:spMk id="33" creationId="{879A26B8-6C4E-452B-ADD3-ED324A7AB7E8}"/>
          </ac:spMkLst>
        </pc:spChg>
        <pc:spChg chg="add del">
          <ac:chgData name="Claudia Da Costa Gomes (2326791)" userId="39b654de-75f6-4a4e-921d-b8ff3b37332e" providerId="ADAL" clId="{5C9467A4-1067-4B2C-95DC-5858D66BF60B}" dt="2026-10-11T10:43:15.261" v="10739" actId="26606"/>
          <ac:spMkLst>
            <pc:docMk/>
            <pc:sldMk cId="3630446295" sldId="257"/>
            <ac:spMk id="34" creationId="{D03E4FEE-2E6A-44AB-B6BA-C1AD0CD6D93B}"/>
          </ac:spMkLst>
        </pc:spChg>
        <pc:spChg chg="add del">
          <ac:chgData name="Claudia Da Costa Gomes (2326791)" userId="39b654de-75f6-4a4e-921d-b8ff3b37332e" providerId="ADAL" clId="{5C9467A4-1067-4B2C-95DC-5858D66BF60B}" dt="2026-10-11T10:43:15.261" v="10739" actId="26606"/>
          <ac:spMkLst>
            <pc:docMk/>
            <pc:sldMk cId="3630446295" sldId="257"/>
            <ac:spMk id="35" creationId="{0817EB59-13B3-43DA-9B91-A7CC174A6069}"/>
          </ac:spMkLst>
        </pc:spChg>
        <pc:spChg chg="add del">
          <ac:chgData name="Claudia Da Costa Gomes (2326791)" userId="39b654de-75f6-4a4e-921d-b8ff3b37332e" providerId="ADAL" clId="{5C9467A4-1067-4B2C-95DC-5858D66BF60B}" dt="2026-10-11T10:43:17.043" v="10741" actId="26606"/>
          <ac:spMkLst>
            <pc:docMk/>
            <pc:sldMk cId="3630446295" sldId="257"/>
            <ac:spMk id="37" creationId="{2928117C-9446-4E7F-AE62-95E0F6DB5B27}"/>
          </ac:spMkLst>
        </pc:spChg>
        <pc:spChg chg="add del">
          <ac:chgData name="Claudia Da Costa Gomes (2326791)" userId="39b654de-75f6-4a4e-921d-b8ff3b37332e" providerId="ADAL" clId="{5C9467A4-1067-4B2C-95DC-5858D66BF60B}" dt="2026-10-11T10:43:17.043" v="10741" actId="26606"/>
          <ac:spMkLst>
            <pc:docMk/>
            <pc:sldMk cId="3630446295" sldId="257"/>
            <ac:spMk id="38" creationId="{84D30AFB-4D71-48B0-AA00-28EE92363A5F}"/>
          </ac:spMkLst>
        </pc:spChg>
        <pc:spChg chg="add del">
          <ac:chgData name="Claudia Da Costa Gomes (2326791)" userId="39b654de-75f6-4a4e-921d-b8ff3b37332e" providerId="ADAL" clId="{5C9467A4-1067-4B2C-95DC-5858D66BF60B}" dt="2026-10-11T10:43:17.043" v="10741" actId="26606"/>
          <ac:spMkLst>
            <pc:docMk/>
            <pc:sldMk cId="3630446295" sldId="257"/>
            <ac:spMk id="39" creationId="{96A0B76F-8010-4C62-B4B6-C5FC438C059E}"/>
          </ac:spMkLst>
        </pc:spChg>
        <pc:spChg chg="add del">
          <ac:chgData name="Claudia Da Costa Gomes (2326791)" userId="39b654de-75f6-4a4e-921d-b8ff3b37332e" providerId="ADAL" clId="{5C9467A4-1067-4B2C-95DC-5858D66BF60B}" dt="2026-10-11T10:43:17.043" v="10741" actId="26606"/>
          <ac:spMkLst>
            <pc:docMk/>
            <pc:sldMk cId="3630446295" sldId="257"/>
            <ac:spMk id="40" creationId="{B36BEBD5-A373-4C8C-8C06-CD8007E22F39}"/>
          </ac:spMkLst>
        </pc:spChg>
        <pc:spChg chg="add del">
          <ac:chgData name="Claudia Da Costa Gomes (2326791)" userId="39b654de-75f6-4a4e-921d-b8ff3b37332e" providerId="ADAL" clId="{5C9467A4-1067-4B2C-95DC-5858D66BF60B}" dt="2026-10-11T10:43:17.043" v="10741" actId="26606"/>
          <ac:spMkLst>
            <pc:docMk/>
            <pc:sldMk cId="3630446295" sldId="257"/>
            <ac:spMk id="41" creationId="{1A8AF9B1-7D64-4564-969F-CB2B27ED9EC7}"/>
          </ac:spMkLst>
        </pc:spChg>
        <pc:spChg chg="add del">
          <ac:chgData name="Claudia Da Costa Gomes (2326791)" userId="39b654de-75f6-4a4e-921d-b8ff3b37332e" providerId="ADAL" clId="{5C9467A4-1067-4B2C-95DC-5858D66BF60B}" dt="2026-10-11T10:43:34.083" v="10745"/>
          <ac:spMkLst>
            <pc:docMk/>
            <pc:sldMk cId="3630446295" sldId="257"/>
            <ac:spMk id="44" creationId="{DB691D59-8F51-4DD8-AD41-D568D29B08F8}"/>
          </ac:spMkLst>
        </pc:spChg>
        <pc:spChg chg="add del">
          <ac:chgData name="Claudia Da Costa Gomes (2326791)" userId="39b654de-75f6-4a4e-921d-b8ff3b37332e" providerId="ADAL" clId="{5C9467A4-1067-4B2C-95DC-5858D66BF60B}" dt="2026-10-11T10:43:34.083" v="10745"/>
          <ac:spMkLst>
            <pc:docMk/>
            <pc:sldMk cId="3630446295" sldId="257"/>
            <ac:spMk id="45" creationId="{204AEF18-0627-48F3-9B3D-F7E8F050B1D4}"/>
          </ac:spMkLst>
        </pc:spChg>
        <pc:spChg chg="add del">
          <ac:chgData name="Claudia Da Costa Gomes (2326791)" userId="39b654de-75f6-4a4e-921d-b8ff3b37332e" providerId="ADAL" clId="{5C9467A4-1067-4B2C-95DC-5858D66BF60B}" dt="2026-10-11T10:43:34.083" v="10745"/>
          <ac:spMkLst>
            <pc:docMk/>
            <pc:sldMk cId="3630446295" sldId="257"/>
            <ac:spMk id="46" creationId="{CEAEE08A-C572-438F-9753-B0D527A515A7}"/>
          </ac:spMkLst>
        </pc:spChg>
        <pc:spChg chg="add del">
          <ac:chgData name="Claudia Da Costa Gomes (2326791)" userId="39b654de-75f6-4a4e-921d-b8ff3b37332e" providerId="ADAL" clId="{5C9467A4-1067-4B2C-95DC-5858D66BF60B}" dt="2026-10-11T10:43:34.083" v="10745"/>
          <ac:spMkLst>
            <pc:docMk/>
            <pc:sldMk cId="3630446295" sldId="257"/>
            <ac:spMk id="47" creationId="{993F09C6-4F57-4B05-9592-E253D8BC6286}"/>
          </ac:spMkLst>
        </pc:spChg>
        <pc:spChg chg="add del">
          <ac:chgData name="Claudia Da Costa Gomes (2326791)" userId="39b654de-75f6-4a4e-921d-b8ff3b37332e" providerId="ADAL" clId="{5C9467A4-1067-4B2C-95DC-5858D66BF60B}" dt="2026-10-11T10:43:34.083" v="10745"/>
          <ac:spMkLst>
            <pc:docMk/>
            <pc:sldMk cId="3630446295" sldId="257"/>
            <ac:spMk id="48" creationId="{879A26B8-6C4E-452B-ADD3-ED324A7AB7E8}"/>
          </ac:spMkLst>
        </pc:spChg>
        <pc:spChg chg="add del">
          <ac:chgData name="Claudia Da Costa Gomes (2326791)" userId="39b654de-75f6-4a4e-921d-b8ff3b37332e" providerId="ADAL" clId="{5C9467A4-1067-4B2C-95DC-5858D66BF60B}" dt="2026-10-11T10:43:34.083" v="10745"/>
          <ac:spMkLst>
            <pc:docMk/>
            <pc:sldMk cId="3630446295" sldId="257"/>
            <ac:spMk id="49" creationId="{D03E4FEE-2E6A-44AB-B6BA-C1AD0CD6D93B}"/>
          </ac:spMkLst>
        </pc:spChg>
        <pc:spChg chg="add del">
          <ac:chgData name="Claudia Da Costa Gomes (2326791)" userId="39b654de-75f6-4a4e-921d-b8ff3b37332e" providerId="ADAL" clId="{5C9467A4-1067-4B2C-95DC-5858D66BF60B}" dt="2026-10-11T10:43:34.083" v="10745"/>
          <ac:spMkLst>
            <pc:docMk/>
            <pc:sldMk cId="3630446295" sldId="257"/>
            <ac:spMk id="50" creationId="{0817EB59-13B3-43DA-9B91-A7CC174A6069}"/>
          </ac:spMkLst>
        </pc:spChg>
        <pc:spChg chg="add del">
          <ac:chgData name="Claudia Da Costa Gomes (2326791)" userId="39b654de-75f6-4a4e-921d-b8ff3b37332e" providerId="ADAL" clId="{5C9467A4-1067-4B2C-95DC-5858D66BF60B}" dt="2026-10-11T10:43:34.083" v="10745"/>
          <ac:spMkLst>
            <pc:docMk/>
            <pc:sldMk cId="3630446295" sldId="257"/>
            <ac:spMk id="51" creationId="{9B4167E1-E2B0-4192-8DA2-6967DDFF87A5}"/>
          </ac:spMkLst>
        </pc:spChg>
        <pc:spChg chg="add">
          <ac:chgData name="Claudia Da Costa Gomes (2326791)" userId="39b654de-75f6-4a4e-921d-b8ff3b37332e" providerId="ADAL" clId="{5C9467A4-1067-4B2C-95DC-5858D66BF60B}" dt="2026-10-11T11:55:13.311" v="11890" actId="26606"/>
          <ac:spMkLst>
            <pc:docMk/>
            <pc:sldMk cId="3630446295" sldId="257"/>
            <ac:spMk id="57" creationId="{66D08039-6C4E-4870-9E3D-6218263DE95D}"/>
          </ac:spMkLst>
        </pc:spChg>
        <pc:spChg chg="add">
          <ac:chgData name="Claudia Da Costa Gomes (2326791)" userId="39b654de-75f6-4a4e-921d-b8ff3b37332e" providerId="ADAL" clId="{5C9467A4-1067-4B2C-95DC-5858D66BF60B}" dt="2026-10-11T11:55:13.311" v="11890" actId="26606"/>
          <ac:spMkLst>
            <pc:docMk/>
            <pc:sldMk cId="3630446295" sldId="257"/>
            <ac:spMk id="59" creationId="{9FB31D2E-CBC8-4C4A-917F-DCB48EAEB08A}"/>
          </ac:spMkLst>
        </pc:spChg>
        <pc:spChg chg="add">
          <ac:chgData name="Claudia Da Costa Gomes (2326791)" userId="39b654de-75f6-4a4e-921d-b8ff3b37332e" providerId="ADAL" clId="{5C9467A4-1067-4B2C-95DC-5858D66BF60B}" dt="2026-10-11T11:55:13.311" v="11890" actId="26606"/>
          <ac:spMkLst>
            <pc:docMk/>
            <pc:sldMk cId="3630446295" sldId="257"/>
            <ac:spMk id="61" creationId="{FCCF4F09-0D96-42BE-AE16-84AB4E0B5674}"/>
          </ac:spMkLst>
        </pc:spChg>
        <pc:spChg chg="add">
          <ac:chgData name="Claudia Da Costa Gomes (2326791)" userId="39b654de-75f6-4a4e-921d-b8ff3b37332e" providerId="ADAL" clId="{5C9467A4-1067-4B2C-95DC-5858D66BF60B}" dt="2026-10-11T11:55:13.311" v="11890" actId="26606"/>
          <ac:spMkLst>
            <pc:docMk/>
            <pc:sldMk cId="3630446295" sldId="257"/>
            <ac:spMk id="63" creationId="{B486DE22-0EC4-474A-8665-766DC5D4C10B}"/>
          </ac:spMkLst>
        </pc:spChg>
        <pc:spChg chg="add">
          <ac:chgData name="Claudia Da Costa Gomes (2326791)" userId="39b654de-75f6-4a4e-921d-b8ff3b37332e" providerId="ADAL" clId="{5C9467A4-1067-4B2C-95DC-5858D66BF60B}" dt="2026-10-11T11:55:13.311" v="11890" actId="26606"/>
          <ac:spMkLst>
            <pc:docMk/>
            <pc:sldMk cId="3630446295" sldId="257"/>
            <ac:spMk id="65" creationId="{CA122780-29D7-4796-95BF-DA8AD947A58A}"/>
          </ac:spMkLst>
        </pc:spChg>
        <pc:grpChg chg="add del">
          <ac:chgData name="Claudia Da Costa Gomes (2326791)" userId="39b654de-75f6-4a4e-921d-b8ff3b37332e" providerId="ADAL" clId="{5C9467A4-1067-4B2C-95DC-5858D66BF60B}" dt="2026-10-11T10:43:03.527" v="10737" actId="26606"/>
          <ac:grpSpMkLst>
            <pc:docMk/>
            <pc:sldMk cId="3630446295" sldId="257"/>
            <ac:grpSpMk id="24" creationId="{8D854759-2D3E-4B54-A780-D84D49E80FE3}"/>
          </ac:grpSpMkLst>
        </pc:grpChg>
        <pc:grpChg chg="add del">
          <ac:chgData name="Claudia Da Costa Gomes (2326791)" userId="39b654de-75f6-4a4e-921d-b8ff3b37332e" providerId="ADAL" clId="{5C9467A4-1067-4B2C-95DC-5858D66BF60B}" dt="2026-10-11T10:43:17.043" v="10741" actId="26606"/>
          <ac:grpSpMkLst>
            <pc:docMk/>
            <pc:sldMk cId="3630446295" sldId="257"/>
            <ac:grpSpMk id="42" creationId="{8D854759-2D3E-4B54-A780-D84D49E80FE3}"/>
          </ac:grpSpMkLst>
        </pc:grpChg>
        <pc:picChg chg="add">
          <ac:chgData name="Claudia Da Costa Gomes (2326791)" userId="39b654de-75f6-4a4e-921d-b8ff3b37332e" providerId="ADAL" clId="{5C9467A4-1067-4B2C-95DC-5858D66BF60B}" dt="2026-10-11T11:55:10.999" v="11889"/>
          <ac:picMkLst>
            <pc:docMk/>
            <pc:sldMk cId="3630446295" sldId="257"/>
            <ac:picMk id="2" creationId="{B99382B6-6498-139A-C42D-68337D082B6A}"/>
          </ac:picMkLst>
        </pc:picChg>
        <pc:picChg chg="add del mod ord">
          <ac:chgData name="Claudia Da Costa Gomes (2326791)" userId="39b654de-75f6-4a4e-921d-b8ff3b37332e" providerId="ADAL" clId="{5C9467A4-1067-4B2C-95DC-5858D66BF60B}" dt="2026-10-11T11:54:28.160" v="11887" actId="478"/>
          <ac:picMkLst>
            <pc:docMk/>
            <pc:sldMk cId="3630446295" sldId="257"/>
            <ac:picMk id="9" creationId="{94FB87EB-C2BE-46EA-4D25-2692E38CC6CD}"/>
          </ac:picMkLst>
        </pc:picChg>
      </pc:sldChg>
      <pc:sldChg chg="addSp delSp modSp mod ord">
        <pc:chgData name="Claudia Da Costa Gomes (2326791)" userId="39b654de-75f6-4a4e-921d-b8ff3b37332e" providerId="ADAL" clId="{5C9467A4-1067-4B2C-95DC-5858D66BF60B}" dt="2026-10-12T12:24:44.688" v="11909" actId="207"/>
        <pc:sldMkLst>
          <pc:docMk/>
          <pc:sldMk cId="3087303827" sldId="258"/>
        </pc:sldMkLst>
        <pc:spChg chg="mod">
          <ac:chgData name="Claudia Da Costa Gomes (2326791)" userId="39b654de-75f6-4a4e-921d-b8ff3b37332e" providerId="ADAL" clId="{5C9467A4-1067-4B2C-95DC-5858D66BF60B}" dt="2026-10-12T12:24:44.688" v="11909" actId="207"/>
          <ac:spMkLst>
            <pc:docMk/>
            <pc:sldMk cId="3087303827" sldId="258"/>
            <ac:spMk id="3" creationId="{C54953D4-0B25-6D76-2823-D3ADA6C722B3}"/>
          </ac:spMkLst>
        </pc:spChg>
        <pc:picChg chg="add mod">
          <ac:chgData name="Claudia Da Costa Gomes (2326791)" userId="39b654de-75f6-4a4e-921d-b8ff3b37332e" providerId="ADAL" clId="{5C9467A4-1067-4B2C-95DC-5858D66BF60B}" dt="2026-10-11T10:47:00.496" v="10822" actId="1076"/>
          <ac:picMkLst>
            <pc:docMk/>
            <pc:sldMk cId="3087303827" sldId="258"/>
            <ac:picMk id="2" creationId="{8CBDA270-047F-7774-A924-7442CB0B8769}"/>
          </ac:picMkLst>
        </pc:picChg>
      </pc:sldChg>
      <pc:sldChg chg="addSp delSp modSp mod ord">
        <pc:chgData name="Claudia Da Costa Gomes (2326791)" userId="39b654de-75f6-4a4e-921d-b8ff3b37332e" providerId="ADAL" clId="{5C9467A4-1067-4B2C-95DC-5858D66BF60B}" dt="2026-10-12T12:25:01.330" v="11912" actId="207"/>
        <pc:sldMkLst>
          <pc:docMk/>
          <pc:sldMk cId="3683360554" sldId="259"/>
        </pc:sldMkLst>
        <pc:spChg chg="add mod">
          <ac:chgData name="Claudia Da Costa Gomes (2326791)" userId="39b654de-75f6-4a4e-921d-b8ff3b37332e" providerId="ADAL" clId="{5C9467A4-1067-4B2C-95DC-5858D66BF60B}" dt="2026-10-12T12:25:01.330" v="11912" actId="207"/>
          <ac:spMkLst>
            <pc:docMk/>
            <pc:sldMk cId="3683360554" sldId="259"/>
            <ac:spMk id="2" creationId="{114980F5-EBCC-9DF6-DB5E-7BB670D7BEAC}"/>
          </ac:spMkLst>
        </pc:spChg>
        <pc:spChg chg="add mod">
          <ac:chgData name="Claudia Da Costa Gomes (2326791)" userId="39b654de-75f6-4a4e-921d-b8ff3b37332e" providerId="ADAL" clId="{5C9467A4-1067-4B2C-95DC-5858D66BF60B}" dt="2026-10-11T10:50:56.598" v="10961" actId="1076"/>
          <ac:spMkLst>
            <pc:docMk/>
            <pc:sldMk cId="3683360554" sldId="259"/>
            <ac:spMk id="5" creationId="{4CA6BBAC-090B-90C3-4430-984F9BEF7027}"/>
          </ac:spMkLst>
        </pc:spChg>
        <pc:graphicFrameChg chg="add del mod modGraphic">
          <ac:chgData name="Claudia Da Costa Gomes (2326791)" userId="39b654de-75f6-4a4e-921d-b8ff3b37332e" providerId="ADAL" clId="{5C9467A4-1067-4B2C-95DC-5858D66BF60B}" dt="2026-10-11T10:48:13.199" v="10833" actId="1032"/>
          <ac:graphicFrameMkLst>
            <pc:docMk/>
            <pc:sldMk cId="3683360554" sldId="259"/>
            <ac:graphicFrameMk id="4" creationId="{C1D3797A-AFA4-2BD5-1D29-23D5E583F6D8}"/>
          </ac:graphicFrameMkLst>
        </pc:graphicFrameChg>
        <pc:graphicFrameChg chg="add del mod modGraphic">
          <ac:chgData name="Claudia Da Costa Gomes (2326791)" userId="39b654de-75f6-4a4e-921d-b8ff3b37332e" providerId="ADAL" clId="{5C9467A4-1067-4B2C-95DC-5858D66BF60B}" dt="2026-10-11T10:49:29.611" v="10839" actId="478"/>
          <ac:graphicFrameMkLst>
            <pc:docMk/>
            <pc:sldMk cId="3683360554" sldId="259"/>
            <ac:graphicFrameMk id="8" creationId="{7E6BC054-948C-5A6D-2B3A-38A6A69785D4}"/>
          </ac:graphicFrameMkLst>
        </pc:graphicFrameChg>
        <pc:picChg chg="add mod">
          <ac:chgData name="Claudia Da Costa Gomes (2326791)" userId="39b654de-75f6-4a4e-921d-b8ff3b37332e" providerId="ADAL" clId="{5C9467A4-1067-4B2C-95DC-5858D66BF60B}" dt="2026-10-11T10:50:11.785" v="10951" actId="1076"/>
          <ac:picMkLst>
            <pc:docMk/>
            <pc:sldMk cId="3683360554" sldId="259"/>
            <ac:picMk id="3" creationId="{E7C86FFC-DA93-C2BB-C023-597EEDAC2875}"/>
          </ac:picMkLst>
        </pc:picChg>
      </pc:sldChg>
      <pc:sldChg chg="addSp delSp modSp mod ord setBg delDesignElem">
        <pc:chgData name="Claudia Da Costa Gomes (2326791)" userId="39b654de-75f6-4a4e-921d-b8ff3b37332e" providerId="ADAL" clId="{5C9467A4-1067-4B2C-95DC-5858D66BF60B}" dt="2026-10-12T12:25:48.163" v="11919" actId="14100"/>
        <pc:sldMkLst>
          <pc:docMk/>
          <pc:sldMk cId="112459935" sldId="262"/>
        </pc:sldMkLst>
        <pc:spChg chg="mod">
          <ac:chgData name="Claudia Da Costa Gomes (2326791)" userId="39b654de-75f6-4a4e-921d-b8ff3b37332e" providerId="ADAL" clId="{5C9467A4-1067-4B2C-95DC-5858D66BF60B}" dt="2026-10-12T12:25:08.262" v="11913" actId="207"/>
          <ac:spMkLst>
            <pc:docMk/>
            <pc:sldMk cId="112459935" sldId="262"/>
            <ac:spMk id="4" creationId="{49A3EA9A-DF55-E6C3-E199-02F11FE50E2F}"/>
          </ac:spMkLst>
        </pc:spChg>
        <pc:spChg chg="add del">
          <ac:chgData name="Claudia Da Costa Gomes (2326791)" userId="39b654de-75f6-4a4e-921d-b8ff3b37332e" providerId="ADAL" clId="{5C9467A4-1067-4B2C-95DC-5858D66BF60B}" dt="2026-10-11T10:37:03.623" v="10721"/>
          <ac:spMkLst>
            <pc:docMk/>
            <pc:sldMk cId="112459935" sldId="262"/>
            <ac:spMk id="12" creationId="{F13C74B1-5B17-4795-BED0-7140497B445A}"/>
          </ac:spMkLst>
        </pc:spChg>
        <pc:spChg chg="add del">
          <ac:chgData name="Claudia Da Costa Gomes (2326791)" userId="39b654de-75f6-4a4e-921d-b8ff3b37332e" providerId="ADAL" clId="{5C9467A4-1067-4B2C-95DC-5858D66BF60B}" dt="2026-10-11T10:37:03.623" v="10721"/>
          <ac:spMkLst>
            <pc:docMk/>
            <pc:sldMk cId="112459935" sldId="262"/>
            <ac:spMk id="14" creationId="{D4974D33-8DC5-464E-8C6D-BE58F0669C17}"/>
          </ac:spMkLst>
        </pc:spChg>
        <pc:picChg chg="add mod">
          <ac:chgData name="Claudia Da Costa Gomes (2326791)" userId="39b654de-75f6-4a4e-921d-b8ff3b37332e" providerId="ADAL" clId="{5C9467A4-1067-4B2C-95DC-5858D66BF60B}" dt="2026-10-12T12:25:48.163" v="11919" actId="14100"/>
          <ac:picMkLst>
            <pc:docMk/>
            <pc:sldMk cId="112459935" sldId="262"/>
            <ac:picMk id="7" creationId="{A82A4145-07CC-6397-F2FC-F859B59711D9}"/>
          </ac:picMkLst>
        </pc:picChg>
      </pc:sldChg>
      <pc:sldChg chg="addSp delSp modSp mod">
        <pc:chgData name="Claudia Da Costa Gomes (2326791)" userId="39b654de-75f6-4a4e-921d-b8ff3b37332e" providerId="ADAL" clId="{5C9467A4-1067-4B2C-95DC-5858D66BF60B}" dt="2026-10-11T11:36:54.593" v="11873" actId="207"/>
        <pc:sldMkLst>
          <pc:docMk/>
          <pc:sldMk cId="679050365" sldId="263"/>
        </pc:sldMkLst>
        <pc:spChg chg="add mod">
          <ac:chgData name="Claudia Da Costa Gomes (2326791)" userId="39b654de-75f6-4a4e-921d-b8ff3b37332e" providerId="ADAL" clId="{5C9467A4-1067-4B2C-95DC-5858D66BF60B}" dt="2026-10-11T11:36:54.593" v="11873" actId="207"/>
          <ac:spMkLst>
            <pc:docMk/>
            <pc:sldMk cId="679050365" sldId="263"/>
            <ac:spMk id="4" creationId="{9FA3FE06-0652-E879-C743-F5A879895BB4}"/>
          </ac:spMkLst>
        </pc:spChg>
        <pc:spChg chg="mod">
          <ac:chgData name="Claudia Da Costa Gomes (2326791)" userId="39b654de-75f6-4a4e-921d-b8ff3b37332e" providerId="ADAL" clId="{5C9467A4-1067-4B2C-95DC-5858D66BF60B}" dt="2026-10-11T11:36:17.834" v="11864" actId="13822"/>
          <ac:spMkLst>
            <pc:docMk/>
            <pc:sldMk cId="679050365" sldId="263"/>
            <ac:spMk id="6" creationId="{FA2F6C80-0F7F-70EA-A636-E1007253AE2C}"/>
          </ac:spMkLst>
        </pc:spChg>
        <pc:spChg chg="mod">
          <ac:chgData name="Claudia Da Costa Gomes (2326791)" userId="39b654de-75f6-4a4e-921d-b8ff3b37332e" providerId="ADAL" clId="{5C9467A4-1067-4B2C-95DC-5858D66BF60B}" dt="2026-10-11T11:36:45.298" v="11872" actId="17032"/>
          <ac:spMkLst>
            <pc:docMk/>
            <pc:sldMk cId="679050365" sldId="263"/>
            <ac:spMk id="7" creationId="{CBAF4CFC-3A7B-E55A-D054-7298C0E75116}"/>
          </ac:spMkLst>
        </pc:spChg>
        <pc:spChg chg="mod">
          <ac:chgData name="Claudia Da Costa Gomes (2326791)" userId="39b654de-75f6-4a4e-921d-b8ff3b37332e" providerId="ADAL" clId="{5C9467A4-1067-4B2C-95DC-5858D66BF60B}" dt="2026-10-11T11:36:41.525" v="11871" actId="17032"/>
          <ac:spMkLst>
            <pc:docMk/>
            <pc:sldMk cId="679050365" sldId="263"/>
            <ac:spMk id="8" creationId="{258AE6C1-A5C3-EDC6-482E-FE39ADC98F58}"/>
          </ac:spMkLst>
        </pc:spChg>
        <pc:spChg chg="mod">
          <ac:chgData name="Claudia Da Costa Gomes (2326791)" userId="39b654de-75f6-4a4e-921d-b8ff3b37332e" providerId="ADAL" clId="{5C9467A4-1067-4B2C-95DC-5858D66BF60B}" dt="2026-10-11T11:35:48.329" v="11863" actId="17032"/>
          <ac:spMkLst>
            <pc:docMk/>
            <pc:sldMk cId="679050365" sldId="263"/>
            <ac:spMk id="9" creationId="{45A0CE22-ACA6-3540-B110-2BD3FB719A76}"/>
          </ac:spMkLst>
        </pc:spChg>
        <pc:spChg chg="mod">
          <ac:chgData name="Claudia Da Costa Gomes (2326791)" userId="39b654de-75f6-4a4e-921d-b8ff3b37332e" providerId="ADAL" clId="{5C9467A4-1067-4B2C-95DC-5858D66BF60B}" dt="2026-10-11T11:36:21.818" v="11865" actId="13822"/>
          <ac:spMkLst>
            <pc:docMk/>
            <pc:sldMk cId="679050365" sldId="263"/>
            <ac:spMk id="10" creationId="{0295C3B2-B4A6-FB40-823D-224E10DAFB56}"/>
          </ac:spMkLst>
        </pc:spChg>
        <pc:spChg chg="mod">
          <ac:chgData name="Claudia Da Costa Gomes (2326791)" userId="39b654de-75f6-4a4e-921d-b8ff3b37332e" providerId="ADAL" clId="{5C9467A4-1067-4B2C-95DC-5858D66BF60B}" dt="2026-10-11T11:35:14.252" v="11855" actId="17032"/>
          <ac:spMkLst>
            <pc:docMk/>
            <pc:sldMk cId="679050365" sldId="263"/>
            <ac:spMk id="11" creationId="{81CC2941-E1B0-3555-A3FF-18E8ADF6C5B3}"/>
          </ac:spMkLst>
        </pc:spChg>
        <pc:spChg chg="mod">
          <ac:chgData name="Claudia Da Costa Gomes (2326791)" userId="39b654de-75f6-4a4e-921d-b8ff3b37332e" providerId="ADAL" clId="{5C9467A4-1067-4B2C-95DC-5858D66BF60B}" dt="2026-10-11T11:35:18.797" v="11856" actId="17032"/>
          <ac:spMkLst>
            <pc:docMk/>
            <pc:sldMk cId="679050365" sldId="263"/>
            <ac:spMk id="12" creationId="{95BED098-C736-8779-366D-ACBFBD86CC11}"/>
          </ac:spMkLst>
        </pc:spChg>
        <pc:spChg chg="mod">
          <ac:chgData name="Claudia Da Costa Gomes (2326791)" userId="39b654de-75f6-4a4e-921d-b8ff3b37332e" providerId="ADAL" clId="{5C9467A4-1067-4B2C-95DC-5858D66BF60B}" dt="2026-10-11T11:35:22.460" v="11857" actId="17032"/>
          <ac:spMkLst>
            <pc:docMk/>
            <pc:sldMk cId="679050365" sldId="263"/>
            <ac:spMk id="13" creationId="{FB728255-D603-C9CB-6078-128AE734AD01}"/>
          </ac:spMkLst>
        </pc:spChg>
        <pc:spChg chg="mod">
          <ac:chgData name="Claudia Da Costa Gomes (2326791)" userId="39b654de-75f6-4a4e-921d-b8ff3b37332e" providerId="ADAL" clId="{5C9467A4-1067-4B2C-95DC-5858D66BF60B}" dt="2026-10-11T11:35:24.340" v="11858" actId="17032"/>
          <ac:spMkLst>
            <pc:docMk/>
            <pc:sldMk cId="679050365" sldId="263"/>
            <ac:spMk id="14" creationId="{6B66A3B9-2D15-51B8-BD07-EF503834C8D7}"/>
          </ac:spMkLst>
        </pc:spChg>
        <pc:spChg chg="mod">
          <ac:chgData name="Claudia Da Costa Gomes (2326791)" userId="39b654de-75f6-4a4e-921d-b8ff3b37332e" providerId="ADAL" clId="{5C9467A4-1067-4B2C-95DC-5858D66BF60B}" dt="2026-10-11T11:35:28.063" v="11859" actId="17032"/>
          <ac:spMkLst>
            <pc:docMk/>
            <pc:sldMk cId="679050365" sldId="263"/>
            <ac:spMk id="15" creationId="{6ABF78C8-3C40-028E-A81C-B522598AD432}"/>
          </ac:spMkLst>
        </pc:spChg>
        <pc:spChg chg="mod">
          <ac:chgData name="Claudia Da Costa Gomes (2326791)" userId="39b654de-75f6-4a4e-921d-b8ff3b37332e" providerId="ADAL" clId="{5C9467A4-1067-4B2C-95DC-5858D66BF60B}" dt="2026-10-11T11:36:23.517" v="11866" actId="13822"/>
          <ac:spMkLst>
            <pc:docMk/>
            <pc:sldMk cId="679050365" sldId="263"/>
            <ac:spMk id="16" creationId="{7EEABAE3-F91D-4FBD-F198-052613A47B74}"/>
          </ac:spMkLst>
        </pc:spChg>
        <pc:spChg chg="mod">
          <ac:chgData name="Claudia Da Costa Gomes (2326791)" userId="39b654de-75f6-4a4e-921d-b8ff3b37332e" providerId="ADAL" clId="{5C9467A4-1067-4B2C-95DC-5858D66BF60B}" dt="2026-10-11T11:35:31.132" v="11860" actId="17032"/>
          <ac:spMkLst>
            <pc:docMk/>
            <pc:sldMk cId="679050365" sldId="263"/>
            <ac:spMk id="17" creationId="{D5AE7257-8716-609F-C7D8-979DC94C5360}"/>
          </ac:spMkLst>
        </pc:spChg>
        <pc:spChg chg="mod">
          <ac:chgData name="Claudia Da Costa Gomes (2326791)" userId="39b654de-75f6-4a4e-921d-b8ff3b37332e" providerId="ADAL" clId="{5C9467A4-1067-4B2C-95DC-5858D66BF60B}" dt="2026-10-11T11:35:44.563" v="11862" actId="17032"/>
          <ac:spMkLst>
            <pc:docMk/>
            <pc:sldMk cId="679050365" sldId="263"/>
            <ac:spMk id="18" creationId="{95DEA7AB-0DDE-F979-508B-A93B5F5A2669}"/>
          </ac:spMkLst>
        </pc:spChg>
        <pc:spChg chg="mod">
          <ac:chgData name="Claudia Da Costa Gomes (2326791)" userId="39b654de-75f6-4a4e-921d-b8ff3b37332e" providerId="ADAL" clId="{5C9467A4-1067-4B2C-95DC-5858D66BF60B}" dt="2026-10-11T11:35:44.563" v="11862" actId="17032"/>
          <ac:spMkLst>
            <pc:docMk/>
            <pc:sldMk cId="679050365" sldId="263"/>
            <ac:spMk id="19" creationId="{E1F046AC-F7B4-BBE1-3585-F54D534F1F98}"/>
          </ac:spMkLst>
        </pc:spChg>
        <pc:spChg chg="mod">
          <ac:chgData name="Claudia Da Costa Gomes (2326791)" userId="39b654de-75f6-4a4e-921d-b8ff3b37332e" providerId="ADAL" clId="{5C9467A4-1067-4B2C-95DC-5858D66BF60B}" dt="2026-10-11T11:36:25.521" v="11867" actId="13822"/>
          <ac:spMkLst>
            <pc:docMk/>
            <pc:sldMk cId="679050365" sldId="263"/>
            <ac:spMk id="20" creationId="{7E4292E1-0212-F39B-D235-6989AF81D3A6}"/>
          </ac:spMkLst>
        </pc:spChg>
        <pc:spChg chg="add mod">
          <ac:chgData name="Claudia Da Costa Gomes (2326791)" userId="39b654de-75f6-4a4e-921d-b8ff3b37332e" providerId="ADAL" clId="{5C9467A4-1067-4B2C-95DC-5858D66BF60B}" dt="2026-10-11T11:35:38.870" v="11861" actId="17032"/>
          <ac:spMkLst>
            <pc:docMk/>
            <pc:sldMk cId="679050365" sldId="263"/>
            <ac:spMk id="21" creationId="{62EB7974-9230-16C4-1CC9-8F17B1B2420E}"/>
          </ac:spMkLst>
        </pc:spChg>
        <pc:spChg chg="add mod">
          <ac:chgData name="Claudia Da Costa Gomes (2326791)" userId="39b654de-75f6-4a4e-921d-b8ff3b37332e" providerId="ADAL" clId="{5C9467A4-1067-4B2C-95DC-5858D66BF60B}" dt="2026-10-11T11:35:38.870" v="11861" actId="17032"/>
          <ac:spMkLst>
            <pc:docMk/>
            <pc:sldMk cId="679050365" sldId="263"/>
            <ac:spMk id="23" creationId="{41F63925-7304-C73D-EC17-06E71ADFF1C4}"/>
          </ac:spMkLst>
        </pc:spChg>
        <pc:spChg chg="add mod">
          <ac:chgData name="Claudia Da Costa Gomes (2326791)" userId="39b654de-75f6-4a4e-921d-b8ff3b37332e" providerId="ADAL" clId="{5C9467A4-1067-4B2C-95DC-5858D66BF60B}" dt="2026-10-11T11:35:38.870" v="11861" actId="17032"/>
          <ac:spMkLst>
            <pc:docMk/>
            <pc:sldMk cId="679050365" sldId="263"/>
            <ac:spMk id="25" creationId="{EFC5B538-F54B-FFEC-633B-5B9DEBBAD550}"/>
          </ac:spMkLst>
        </pc:spChg>
        <pc:spChg chg="add mod">
          <ac:chgData name="Claudia Da Costa Gomes (2326791)" userId="39b654de-75f6-4a4e-921d-b8ff3b37332e" providerId="ADAL" clId="{5C9467A4-1067-4B2C-95DC-5858D66BF60B}" dt="2026-10-11T11:35:38.870" v="11861" actId="17032"/>
          <ac:spMkLst>
            <pc:docMk/>
            <pc:sldMk cId="679050365" sldId="263"/>
            <ac:spMk id="27" creationId="{D9D23A5E-FF18-53DA-3D96-70249BC70F23}"/>
          </ac:spMkLst>
        </pc:spChg>
        <pc:grpChg chg="mod">
          <ac:chgData name="Claudia Da Costa Gomes (2326791)" userId="39b654de-75f6-4a4e-921d-b8ff3b37332e" providerId="ADAL" clId="{5C9467A4-1067-4B2C-95DC-5858D66BF60B}" dt="2026-10-11T11:15:35.274" v="11441" actId="14100"/>
          <ac:grpSpMkLst>
            <pc:docMk/>
            <pc:sldMk cId="679050365" sldId="263"/>
            <ac:grpSpMk id="5" creationId="{43E82326-A55D-51FC-D2FD-7EFB62B904D3}"/>
          </ac:grpSpMkLst>
        </pc:grpChg>
        <pc:graphicFrameChg chg="add mod modGraphic">
          <ac:chgData name="Claudia Da Costa Gomes (2326791)" userId="39b654de-75f6-4a4e-921d-b8ff3b37332e" providerId="ADAL" clId="{5C9467A4-1067-4B2C-95DC-5858D66BF60B}" dt="2026-10-11T11:12:25.966" v="11382"/>
          <ac:graphicFrameMkLst>
            <pc:docMk/>
            <pc:sldMk cId="679050365" sldId="263"/>
            <ac:graphicFrameMk id="2" creationId="{554E2F5A-7B7D-BCD2-F98B-E7930A0ACFBF}"/>
          </ac:graphicFrameMkLst>
        </pc:graphicFrameChg>
        <pc:picChg chg="add mod">
          <ac:chgData name="Claudia Da Costa Gomes (2326791)" userId="39b654de-75f6-4a4e-921d-b8ff3b37332e" providerId="ADAL" clId="{5C9467A4-1067-4B2C-95DC-5858D66BF60B}" dt="2026-10-11T11:17:37.024" v="11475" actId="1076"/>
          <ac:picMkLst>
            <pc:docMk/>
            <pc:sldMk cId="679050365" sldId="263"/>
            <ac:picMk id="3" creationId="{C95C55DE-8D55-132F-F202-3E7B8759C899}"/>
          </ac:picMkLst>
        </pc:picChg>
      </pc:sldChg>
      <pc:sldChg chg="addSp delSp modSp mod ord">
        <pc:chgData name="Claudia Da Costa Gomes (2326791)" userId="39b654de-75f6-4a4e-921d-b8ff3b37332e" providerId="ADAL" clId="{5C9467A4-1067-4B2C-95DC-5858D66BF60B}" dt="2026-10-12T12:27:52.035" v="11945" actId="207"/>
        <pc:sldMkLst>
          <pc:docMk/>
          <pc:sldMk cId="2885474629" sldId="264"/>
        </pc:sldMkLst>
        <pc:spChg chg="mod">
          <ac:chgData name="Claudia Da Costa Gomes (2326791)" userId="39b654de-75f6-4a4e-921d-b8ff3b37332e" providerId="ADAL" clId="{5C9467A4-1067-4B2C-95DC-5858D66BF60B}" dt="2026-10-12T12:27:52.035" v="11945" actId="207"/>
          <ac:spMkLst>
            <pc:docMk/>
            <pc:sldMk cId="2885474629" sldId="264"/>
            <ac:spMk id="3" creationId="{7AD14E76-5E6F-9AFB-3C82-C4A4F6F0219B}"/>
          </ac:spMkLst>
        </pc:spChg>
        <pc:spChg chg="add del mod">
          <ac:chgData name="Claudia Da Costa Gomes (2326791)" userId="39b654de-75f6-4a4e-921d-b8ff3b37332e" providerId="ADAL" clId="{5C9467A4-1067-4B2C-95DC-5858D66BF60B}" dt="2026-10-06T17:29:09.658" v="6187" actId="47"/>
          <ac:spMkLst>
            <pc:docMk/>
            <pc:sldMk cId="2885474629" sldId="264"/>
            <ac:spMk id="6" creationId="{5FE8F643-4F8B-C4A9-E962-74D0A9C01641}"/>
          </ac:spMkLst>
        </pc:spChg>
        <pc:picChg chg="add mod">
          <ac:chgData name="Claudia Da Costa Gomes (2326791)" userId="39b654de-75f6-4a4e-921d-b8ff3b37332e" providerId="ADAL" clId="{5C9467A4-1067-4B2C-95DC-5858D66BF60B}" dt="2026-10-11T11:33:42.824" v="11847" actId="1076"/>
          <ac:picMkLst>
            <pc:docMk/>
            <pc:sldMk cId="2885474629" sldId="264"/>
            <ac:picMk id="14" creationId="{B036BDB6-5F07-C70D-EA6F-B5DD643A3A25}"/>
          </ac:picMkLst>
        </pc:picChg>
        <pc:picChg chg="add del mod">
          <ac:chgData name="Claudia Da Costa Gomes (2326791)" userId="39b654de-75f6-4a4e-921d-b8ff3b37332e" providerId="ADAL" clId="{5C9467A4-1067-4B2C-95DC-5858D66BF60B}" dt="2026-10-11T11:33:08.458" v="11830" actId="478"/>
          <ac:picMkLst>
            <pc:docMk/>
            <pc:sldMk cId="2885474629" sldId="264"/>
            <ac:picMk id="16" creationId="{E86C625D-FF52-81F2-C4D9-60F1B41C95BE}"/>
          </ac:picMkLst>
        </pc:picChg>
        <pc:picChg chg="add mod ord">
          <ac:chgData name="Claudia Da Costa Gomes (2326791)" userId="39b654de-75f6-4a4e-921d-b8ff3b37332e" providerId="ADAL" clId="{5C9467A4-1067-4B2C-95DC-5858D66BF60B}" dt="2026-10-11T11:33:29.599" v="11841" actId="29295"/>
          <ac:picMkLst>
            <pc:docMk/>
            <pc:sldMk cId="2885474629" sldId="264"/>
            <ac:picMk id="17" creationId="{87EED9F8-3783-1347-4267-5E8EEBD41C2A}"/>
          </ac:picMkLst>
        </pc:picChg>
      </pc:sldChg>
      <pc:sldChg chg="addSp delSp modSp new mod ord">
        <pc:chgData name="Claudia Da Costa Gomes (2326791)" userId="39b654de-75f6-4a4e-921d-b8ff3b37332e" providerId="ADAL" clId="{5C9467A4-1067-4B2C-95DC-5858D66BF60B}" dt="2026-10-12T12:27:58.234" v="11946" actId="207"/>
        <pc:sldMkLst>
          <pc:docMk/>
          <pc:sldMk cId="3986053010" sldId="270"/>
        </pc:sldMkLst>
        <pc:spChg chg="add mod ord">
          <ac:chgData name="Claudia Da Costa Gomes (2326791)" userId="39b654de-75f6-4a4e-921d-b8ff3b37332e" providerId="ADAL" clId="{5C9467A4-1067-4B2C-95DC-5858D66BF60B}" dt="2026-10-11T11:21:44.779" v="11527" actId="14100"/>
          <ac:spMkLst>
            <pc:docMk/>
            <pc:sldMk cId="3986053010" sldId="270"/>
            <ac:spMk id="2" creationId="{4BA8DCF7-500D-86DC-42A0-EF5611C594C8}"/>
          </ac:spMkLst>
        </pc:spChg>
        <pc:spChg chg="add del mod">
          <ac:chgData name="Claudia Da Costa Gomes (2326791)" userId="39b654de-75f6-4a4e-921d-b8ff3b37332e" providerId="ADAL" clId="{5C9467A4-1067-4B2C-95DC-5858D66BF60B}" dt="2026-10-11T11:19:52.107" v="11514" actId="478"/>
          <ac:spMkLst>
            <pc:docMk/>
            <pc:sldMk cId="3986053010" sldId="270"/>
            <ac:spMk id="3" creationId="{24B00CDD-B9C6-3E8D-CBA2-31CF10E5875D}"/>
          </ac:spMkLst>
        </pc:spChg>
        <pc:spChg chg="add mod">
          <ac:chgData name="Claudia Da Costa Gomes (2326791)" userId="39b654de-75f6-4a4e-921d-b8ff3b37332e" providerId="ADAL" clId="{5C9467A4-1067-4B2C-95DC-5858D66BF60B}" dt="2026-10-12T12:27:58.234" v="11946" actId="207"/>
          <ac:spMkLst>
            <pc:docMk/>
            <pc:sldMk cId="3986053010" sldId="270"/>
            <ac:spMk id="6" creationId="{2B01EA20-0CA6-1773-4CA9-2CCB519A4743}"/>
          </ac:spMkLst>
        </pc:spChg>
        <pc:spChg chg="add mod">
          <ac:chgData name="Claudia Da Costa Gomes (2326791)" userId="39b654de-75f6-4a4e-921d-b8ff3b37332e" providerId="ADAL" clId="{5C9467A4-1067-4B2C-95DC-5858D66BF60B}" dt="2026-10-03T14:59:15.164" v="2312"/>
          <ac:spMkLst>
            <pc:docMk/>
            <pc:sldMk cId="3986053010" sldId="270"/>
            <ac:spMk id="10" creationId="{64678818-6F16-1DAF-501B-4012230468FF}"/>
          </ac:spMkLst>
        </pc:spChg>
        <pc:picChg chg="add del mod">
          <ac:chgData name="Claudia Da Costa Gomes (2326791)" userId="39b654de-75f6-4a4e-921d-b8ff3b37332e" providerId="ADAL" clId="{5C9467A4-1067-4B2C-95DC-5858D66BF60B}" dt="2026-10-11T11:21:31.412" v="11519" actId="478"/>
          <ac:picMkLst>
            <pc:docMk/>
            <pc:sldMk cId="3986053010" sldId="270"/>
            <ac:picMk id="4" creationId="{35E65B64-E2C6-0F4A-18BE-06A2AD92E1E5}"/>
          </ac:picMkLst>
        </pc:picChg>
        <pc:picChg chg="add mod">
          <ac:chgData name="Claudia Da Costa Gomes (2326791)" userId="39b654de-75f6-4a4e-921d-b8ff3b37332e" providerId="ADAL" clId="{5C9467A4-1067-4B2C-95DC-5858D66BF60B}" dt="2026-10-11T11:21:49.597" v="11529" actId="1076"/>
          <ac:picMkLst>
            <pc:docMk/>
            <pc:sldMk cId="3986053010" sldId="270"/>
            <ac:picMk id="7" creationId="{D9455E04-FEAB-37E5-43E1-4E5E92736E95}"/>
          </ac:picMkLst>
        </pc:picChg>
      </pc:sldChg>
      <pc:sldChg chg="addSp delSp modSp new mod ord">
        <pc:chgData name="Claudia Da Costa Gomes (2326791)" userId="39b654de-75f6-4a4e-921d-b8ff3b37332e" providerId="ADAL" clId="{5C9467A4-1067-4B2C-95DC-5858D66BF60B}" dt="2026-10-12T12:27:02.790" v="11940" actId="20577"/>
        <pc:sldMkLst>
          <pc:docMk/>
          <pc:sldMk cId="186671630" sldId="272"/>
        </pc:sldMkLst>
        <pc:spChg chg="add mod">
          <ac:chgData name="Claudia Da Costa Gomes (2326791)" userId="39b654de-75f6-4a4e-921d-b8ff3b37332e" providerId="ADAL" clId="{5C9467A4-1067-4B2C-95DC-5858D66BF60B}" dt="2026-10-12T12:25:57.895" v="11920" actId="207"/>
          <ac:spMkLst>
            <pc:docMk/>
            <pc:sldMk cId="186671630" sldId="272"/>
            <ac:spMk id="2" creationId="{E8175636-BB25-F74E-31FD-153DB8D50C4A}"/>
          </ac:spMkLst>
        </pc:spChg>
        <pc:spChg chg="add mod">
          <ac:chgData name="Claudia Da Costa Gomes (2326791)" userId="39b654de-75f6-4a4e-921d-b8ff3b37332e" providerId="ADAL" clId="{5C9467A4-1067-4B2C-95DC-5858D66BF60B}" dt="2026-10-12T12:27:02.790" v="11940" actId="20577"/>
          <ac:spMkLst>
            <pc:docMk/>
            <pc:sldMk cId="186671630" sldId="272"/>
            <ac:spMk id="3" creationId="{E06B725E-539E-B885-80FB-6C800BD9C6BD}"/>
          </ac:spMkLst>
        </pc:spChg>
        <pc:spChg chg="add mod">
          <ac:chgData name="Claudia Da Costa Gomes (2326791)" userId="39b654de-75f6-4a4e-921d-b8ff3b37332e" providerId="ADAL" clId="{5C9467A4-1067-4B2C-95DC-5858D66BF60B}" dt="2026-10-12T12:26:16.928" v="11926" actId="207"/>
          <ac:spMkLst>
            <pc:docMk/>
            <pc:sldMk cId="186671630" sldId="272"/>
            <ac:spMk id="5" creationId="{8032A18B-C58D-B0F0-7083-D0894E526E3B}"/>
          </ac:spMkLst>
        </pc:spChg>
        <pc:spChg chg="add del mod">
          <ac:chgData name="Claudia Da Costa Gomes (2326791)" userId="39b654de-75f6-4a4e-921d-b8ff3b37332e" providerId="ADAL" clId="{5C9467A4-1067-4B2C-95DC-5858D66BF60B}" dt="2026-10-11T10:53:36.752" v="11079" actId="21"/>
          <ac:spMkLst>
            <pc:docMk/>
            <pc:sldMk cId="186671630" sldId="272"/>
            <ac:spMk id="6" creationId="{9B9DC994-1B2B-6EF9-D33B-0693F323DD8A}"/>
          </ac:spMkLst>
        </pc:spChg>
      </pc:sldChg>
      <pc:sldChg chg="addSp delSp modSp new mod ord">
        <pc:chgData name="Claudia Da Costa Gomes (2326791)" userId="39b654de-75f6-4a4e-921d-b8ff3b37332e" providerId="ADAL" clId="{5C9467A4-1067-4B2C-95DC-5858D66BF60B}" dt="2026-10-12T12:27:19.156" v="11943" actId="207"/>
        <pc:sldMkLst>
          <pc:docMk/>
          <pc:sldMk cId="1304577860" sldId="273"/>
        </pc:sldMkLst>
        <pc:spChg chg="add mod">
          <ac:chgData name="Claudia Da Costa Gomes (2326791)" userId="39b654de-75f6-4a4e-921d-b8ff3b37332e" providerId="ADAL" clId="{5C9467A4-1067-4B2C-95DC-5858D66BF60B}" dt="2026-10-12T12:27:19.156" v="11943" actId="207"/>
          <ac:spMkLst>
            <pc:docMk/>
            <pc:sldMk cId="1304577860" sldId="273"/>
            <ac:spMk id="2" creationId="{2A0AB2D6-C509-F7EA-91D7-2EE3237C9994}"/>
          </ac:spMkLst>
        </pc:spChg>
        <pc:picChg chg="add mod">
          <ac:chgData name="Claudia Da Costa Gomes (2326791)" userId="39b654de-75f6-4a4e-921d-b8ff3b37332e" providerId="ADAL" clId="{5C9467A4-1067-4B2C-95DC-5858D66BF60B}" dt="2026-10-11T11:31:28.766" v="11791" actId="1076"/>
          <ac:picMkLst>
            <pc:docMk/>
            <pc:sldMk cId="1304577860" sldId="273"/>
            <ac:picMk id="3" creationId="{DBBE185D-B6CC-A0EB-B60E-D30ADBC40397}"/>
          </ac:picMkLst>
        </pc:picChg>
      </pc:sldChg>
      <pc:sldChg chg="addSp delSp modSp new mod ord">
        <pc:chgData name="Claudia Da Costa Gomes (2326791)" userId="39b654de-75f6-4a4e-921d-b8ff3b37332e" providerId="ADAL" clId="{5C9467A4-1067-4B2C-95DC-5858D66BF60B}" dt="2026-10-11T11:00:01.989" v="11162" actId="1076"/>
        <pc:sldMkLst>
          <pc:docMk/>
          <pc:sldMk cId="1113668761" sldId="274"/>
        </pc:sldMkLst>
        <pc:graphicFrameChg chg="add mod modGraphic">
          <ac:chgData name="Claudia Da Costa Gomes (2326791)" userId="39b654de-75f6-4a4e-921d-b8ff3b37332e" providerId="ADAL" clId="{5C9467A4-1067-4B2C-95DC-5858D66BF60B}" dt="2026-10-11T10:59:47.187" v="11159" actId="255"/>
          <ac:graphicFrameMkLst>
            <pc:docMk/>
            <pc:sldMk cId="1113668761" sldId="274"/>
            <ac:graphicFrameMk id="11" creationId="{8615CDA1-12E1-5651-8724-C375E735E2A8}"/>
          </ac:graphicFrameMkLst>
        </pc:graphicFrameChg>
        <pc:picChg chg="add mod modCrop">
          <ac:chgData name="Claudia Da Costa Gomes (2326791)" userId="39b654de-75f6-4a4e-921d-b8ff3b37332e" providerId="ADAL" clId="{5C9467A4-1067-4B2C-95DC-5858D66BF60B}" dt="2026-10-11T11:00:01.989" v="11162" actId="1076"/>
          <ac:picMkLst>
            <pc:docMk/>
            <pc:sldMk cId="1113668761" sldId="274"/>
            <ac:picMk id="14" creationId="{DC0C29DC-229E-3A84-0081-357877F07FD9}"/>
          </ac:picMkLst>
        </pc:picChg>
        <pc:picChg chg="add mod">
          <ac:chgData name="Claudia Da Costa Gomes (2326791)" userId="39b654de-75f6-4a4e-921d-b8ff3b37332e" providerId="ADAL" clId="{5C9467A4-1067-4B2C-95DC-5858D66BF60B}" dt="2026-10-11T10:58:56.719" v="11145" actId="1076"/>
          <ac:picMkLst>
            <pc:docMk/>
            <pc:sldMk cId="1113668761" sldId="274"/>
            <ac:picMk id="17" creationId="{8A3D6504-612E-F128-003E-0102CE071A6F}"/>
          </ac:picMkLst>
        </pc:picChg>
      </pc:sldChg>
      <pc:sldChg chg="addSp delSp modSp new mod setBg">
        <pc:chgData name="Claudia Da Costa Gomes (2326791)" userId="39b654de-75f6-4a4e-921d-b8ff3b37332e" providerId="ADAL" clId="{5C9467A4-1067-4B2C-95DC-5858D66BF60B}" dt="2026-10-11T10:55:46.690" v="11113" actId="2711"/>
        <pc:sldMkLst>
          <pc:docMk/>
          <pc:sldMk cId="2747197990" sldId="275"/>
        </pc:sldMkLst>
        <pc:spChg chg="add mod">
          <ac:chgData name="Claudia Da Costa Gomes (2326791)" userId="39b654de-75f6-4a4e-921d-b8ff3b37332e" providerId="ADAL" clId="{5C9467A4-1067-4B2C-95DC-5858D66BF60B}" dt="2026-10-11T10:55:46.690" v="11113" actId="2711"/>
          <ac:spMkLst>
            <pc:docMk/>
            <pc:sldMk cId="2747197990" sldId="275"/>
            <ac:spMk id="4" creationId="{9174227F-CD6E-A357-873B-EF5499052425}"/>
          </ac:spMkLst>
        </pc:spChg>
        <pc:picChg chg="add mod">
          <ac:chgData name="Claudia Da Costa Gomes (2326791)" userId="39b654de-75f6-4a4e-921d-b8ff3b37332e" providerId="ADAL" clId="{5C9467A4-1067-4B2C-95DC-5858D66BF60B}" dt="2026-10-11T10:55:38.902" v="11111" actId="1076"/>
          <ac:picMkLst>
            <pc:docMk/>
            <pc:sldMk cId="2747197990" sldId="275"/>
            <ac:picMk id="3" creationId="{8DAE38C9-79B7-A30A-6D58-55C480ABC40D}"/>
          </ac:picMkLst>
        </pc:picChg>
      </pc:sldChg>
      <pc:sldChg chg="addSp delSp modSp new mod ord">
        <pc:chgData name="Claudia Da Costa Gomes (2326791)" userId="39b654de-75f6-4a4e-921d-b8ff3b37332e" providerId="ADAL" clId="{5C9467A4-1067-4B2C-95DC-5858D66BF60B}" dt="2026-10-11T11:01:59.817" v="11197" actId="1076"/>
        <pc:sldMkLst>
          <pc:docMk/>
          <pc:sldMk cId="2721282022" sldId="277"/>
        </pc:sldMkLst>
        <pc:spChg chg="add mod">
          <ac:chgData name="Claudia Da Costa Gomes (2326791)" userId="39b654de-75f6-4a4e-921d-b8ff3b37332e" providerId="ADAL" clId="{5C9467A4-1067-4B2C-95DC-5858D66BF60B}" dt="2026-10-11T11:00:17.533" v="11168" actId="1076"/>
          <ac:spMkLst>
            <pc:docMk/>
            <pc:sldMk cId="2721282022" sldId="277"/>
            <ac:spMk id="2" creationId="{84D197D3-E7DA-5989-C18B-3796E1404D66}"/>
          </ac:spMkLst>
        </pc:spChg>
        <pc:picChg chg="add mod">
          <ac:chgData name="Claudia Da Costa Gomes (2326791)" userId="39b654de-75f6-4a4e-921d-b8ff3b37332e" providerId="ADAL" clId="{5C9467A4-1067-4B2C-95DC-5858D66BF60B}" dt="2026-10-11T11:01:07.069" v="11181" actId="1076"/>
          <ac:picMkLst>
            <pc:docMk/>
            <pc:sldMk cId="2721282022" sldId="277"/>
            <ac:picMk id="3" creationId="{21EFC821-023D-9739-928E-D12C6BED97FA}"/>
          </ac:picMkLst>
        </pc:picChg>
        <pc:picChg chg="add mod">
          <ac:chgData name="Claudia Da Costa Gomes (2326791)" userId="39b654de-75f6-4a4e-921d-b8ff3b37332e" providerId="ADAL" clId="{5C9467A4-1067-4B2C-95DC-5858D66BF60B}" dt="2026-10-11T11:01:59.817" v="11197" actId="1076"/>
          <ac:picMkLst>
            <pc:docMk/>
            <pc:sldMk cId="2721282022" sldId="277"/>
            <ac:picMk id="5" creationId="{800B3E8C-7B52-02AA-6454-464582B3EF04}"/>
          </ac:picMkLst>
        </pc:picChg>
        <pc:picChg chg="add mod">
          <ac:chgData name="Claudia Da Costa Gomes (2326791)" userId="39b654de-75f6-4a4e-921d-b8ff3b37332e" providerId="ADAL" clId="{5C9467A4-1067-4B2C-95DC-5858D66BF60B}" dt="2026-10-11T11:01:09.067" v="11182" actId="1076"/>
          <ac:picMkLst>
            <pc:docMk/>
            <pc:sldMk cId="2721282022" sldId="277"/>
            <ac:picMk id="7" creationId="{FCAFED97-222B-9E09-6807-A0C96A541017}"/>
          </ac:picMkLst>
        </pc:picChg>
        <pc:picChg chg="add mod">
          <ac:chgData name="Claudia Da Costa Gomes (2326791)" userId="39b654de-75f6-4a4e-921d-b8ff3b37332e" providerId="ADAL" clId="{5C9467A4-1067-4B2C-95DC-5858D66BF60B}" dt="2026-10-11T11:01:41.570" v="11192" actId="1076"/>
          <ac:picMkLst>
            <pc:docMk/>
            <pc:sldMk cId="2721282022" sldId="277"/>
            <ac:picMk id="9" creationId="{02C07401-B2B3-6891-8317-541226992FC1}"/>
          </ac:picMkLst>
        </pc:picChg>
        <pc:picChg chg="add mod">
          <ac:chgData name="Claudia Da Costa Gomes (2326791)" userId="39b654de-75f6-4a4e-921d-b8ff3b37332e" providerId="ADAL" clId="{5C9467A4-1067-4B2C-95DC-5858D66BF60B}" dt="2026-10-11T11:01:52.227" v="11194" actId="1076"/>
          <ac:picMkLst>
            <pc:docMk/>
            <pc:sldMk cId="2721282022" sldId="277"/>
            <ac:picMk id="11" creationId="{FEC7C943-DB9E-3320-7E37-68A7049463A9}"/>
          </ac:picMkLst>
        </pc:picChg>
        <pc:picChg chg="add mod modCrop">
          <ac:chgData name="Claudia Da Costa Gomes (2326791)" userId="39b654de-75f6-4a4e-921d-b8ff3b37332e" providerId="ADAL" clId="{5C9467A4-1067-4B2C-95DC-5858D66BF60B}" dt="2026-10-11T11:01:11.968" v="11183" actId="1076"/>
          <ac:picMkLst>
            <pc:docMk/>
            <pc:sldMk cId="2721282022" sldId="277"/>
            <ac:picMk id="13" creationId="{EAB2C116-4ABC-9D06-D644-3967A7159B42}"/>
          </ac:picMkLst>
        </pc:picChg>
      </pc:sldChg>
      <pc:sldChg chg="addSp modSp new mod">
        <pc:chgData name="Claudia Da Costa Gomes (2326791)" userId="39b654de-75f6-4a4e-921d-b8ff3b37332e" providerId="ADAL" clId="{5C9467A4-1067-4B2C-95DC-5858D66BF60B}" dt="2026-10-11T11:04:45.886" v="11246" actId="1076"/>
        <pc:sldMkLst>
          <pc:docMk/>
          <pc:sldMk cId="2145694190" sldId="278"/>
        </pc:sldMkLst>
        <pc:spChg chg="add mod">
          <ac:chgData name="Claudia Da Costa Gomes (2326791)" userId="39b654de-75f6-4a4e-921d-b8ff3b37332e" providerId="ADAL" clId="{5C9467A4-1067-4B2C-95DC-5858D66BF60B}" dt="2026-10-11T11:04:45.886" v="11246" actId="1076"/>
          <ac:spMkLst>
            <pc:docMk/>
            <pc:sldMk cId="2145694190" sldId="278"/>
            <ac:spMk id="2" creationId="{55478EFD-7C69-4176-A3DB-6DCDF24A234E}"/>
          </ac:spMkLst>
        </pc:spChg>
        <pc:spChg chg="add mod">
          <ac:chgData name="Claudia Da Costa Gomes (2326791)" userId="39b654de-75f6-4a4e-921d-b8ff3b37332e" providerId="ADAL" clId="{5C9467A4-1067-4B2C-95DC-5858D66BF60B}" dt="2026-10-11T11:04:35.916" v="11244" actId="1076"/>
          <ac:spMkLst>
            <pc:docMk/>
            <pc:sldMk cId="2145694190" sldId="278"/>
            <ac:spMk id="3" creationId="{FCFF807B-406A-B002-A805-43D50FEADDC0}"/>
          </ac:spMkLst>
        </pc:spChg>
        <pc:picChg chg="add mod ord">
          <ac:chgData name="Claudia Da Costa Gomes (2326791)" userId="39b654de-75f6-4a4e-921d-b8ff3b37332e" providerId="ADAL" clId="{5C9467A4-1067-4B2C-95DC-5858D66BF60B}" dt="2026-10-11T11:04:33.164" v="11243" actId="1076"/>
          <ac:picMkLst>
            <pc:docMk/>
            <pc:sldMk cId="2145694190" sldId="278"/>
            <ac:picMk id="5" creationId="{69DD02C4-BD54-9D41-419B-A8D32E2EE9A1}"/>
          </ac:picMkLst>
        </pc:picChg>
      </pc:sldChg>
      <pc:sldChg chg="addSp delSp modSp new mod ord setBg">
        <pc:chgData name="Claudia Da Costa Gomes (2326791)" userId="39b654de-75f6-4a4e-921d-b8ff3b37332e" providerId="ADAL" clId="{5C9467A4-1067-4B2C-95DC-5858D66BF60B}" dt="2026-10-12T12:54:28.940" v="12205" actId="20577"/>
        <pc:sldMkLst>
          <pc:docMk/>
          <pc:sldMk cId="3478557860" sldId="279"/>
        </pc:sldMkLst>
        <pc:spChg chg="add mod">
          <ac:chgData name="Claudia Da Costa Gomes (2326791)" userId="39b654de-75f6-4a4e-921d-b8ff3b37332e" providerId="ADAL" clId="{5C9467A4-1067-4B2C-95DC-5858D66BF60B}" dt="2026-10-12T12:54:28.940" v="12205" actId="20577"/>
          <ac:spMkLst>
            <pc:docMk/>
            <pc:sldMk cId="3478557860" sldId="279"/>
            <ac:spMk id="3" creationId="{14628722-D23A-776B-A668-FD5A520E49E3}"/>
          </ac:spMkLst>
        </pc:spChg>
        <pc:spChg chg="add mod ord">
          <ac:chgData name="Claudia Da Costa Gomes (2326791)" userId="39b654de-75f6-4a4e-921d-b8ff3b37332e" providerId="ADAL" clId="{5C9467A4-1067-4B2C-95DC-5858D66BF60B}" dt="2026-10-11T11:37:33.838" v="11875" actId="13822"/>
          <ac:spMkLst>
            <pc:docMk/>
            <pc:sldMk cId="3478557860" sldId="279"/>
            <ac:spMk id="5" creationId="{AD2B5696-59C3-4F53-AA24-0C6DDA1963EB}"/>
          </ac:spMkLst>
        </pc:spChg>
        <pc:picChg chg="add mod">
          <ac:chgData name="Claudia Da Costa Gomes (2326791)" userId="39b654de-75f6-4a4e-921d-b8ff3b37332e" providerId="ADAL" clId="{5C9467A4-1067-4B2C-95DC-5858D66BF60B}" dt="2026-10-11T11:23:45.849" v="11591" actId="1076"/>
          <ac:picMkLst>
            <pc:docMk/>
            <pc:sldMk cId="3478557860" sldId="279"/>
            <ac:picMk id="2" creationId="{A433F8D8-054B-CEEF-499F-2DAEC70BA615}"/>
          </ac:picMkLst>
        </pc:picChg>
      </pc:sldChg>
      <pc:sldChg chg="addSp modSp new mod ord">
        <pc:chgData name="Claudia Da Costa Gomes (2326791)" userId="39b654de-75f6-4a4e-921d-b8ff3b37332e" providerId="ADAL" clId="{5C9467A4-1067-4B2C-95DC-5858D66BF60B}" dt="2026-10-11T11:22:28.463" v="11571" actId="1076"/>
        <pc:sldMkLst>
          <pc:docMk/>
          <pc:sldMk cId="809079059" sldId="280"/>
        </pc:sldMkLst>
        <pc:spChg chg="add mod">
          <ac:chgData name="Claudia Da Costa Gomes (2326791)" userId="39b654de-75f6-4a4e-921d-b8ff3b37332e" providerId="ADAL" clId="{5C9467A4-1067-4B2C-95DC-5858D66BF60B}" dt="2026-10-11T11:22:19.781" v="11567" actId="2711"/>
          <ac:spMkLst>
            <pc:docMk/>
            <pc:sldMk cId="809079059" sldId="280"/>
            <ac:spMk id="4" creationId="{947CBFDF-CE90-0C42-3AF8-B186453F8025}"/>
          </ac:spMkLst>
        </pc:spChg>
        <pc:picChg chg="add mod">
          <ac:chgData name="Claudia Da Costa Gomes (2326791)" userId="39b654de-75f6-4a4e-921d-b8ff3b37332e" providerId="ADAL" clId="{5C9467A4-1067-4B2C-95DC-5858D66BF60B}" dt="2026-10-11T11:22:28.463" v="11571" actId="1076"/>
          <ac:picMkLst>
            <pc:docMk/>
            <pc:sldMk cId="809079059" sldId="280"/>
            <ac:picMk id="3" creationId="{EF6E9CE7-AE1B-9C66-1BD0-993AAAECF9EC}"/>
          </ac:picMkLst>
        </pc:picChg>
      </pc:sldChg>
      <pc:sldChg chg="addSp delSp modSp new mod">
        <pc:chgData name="Claudia Da Costa Gomes (2326791)" userId="39b654de-75f6-4a4e-921d-b8ff3b37332e" providerId="ADAL" clId="{5C9467A4-1067-4B2C-95DC-5858D66BF60B}" dt="2026-10-12T12:28:36.783" v="11952" actId="20577"/>
        <pc:sldMkLst>
          <pc:docMk/>
          <pc:sldMk cId="1231024931" sldId="283"/>
        </pc:sldMkLst>
        <pc:spChg chg="add mod">
          <ac:chgData name="Claudia Da Costa Gomes (2326791)" userId="39b654de-75f6-4a4e-921d-b8ff3b37332e" providerId="ADAL" clId="{5C9467A4-1067-4B2C-95DC-5858D66BF60B}" dt="2026-10-07T07:54:24.408" v="9271"/>
          <ac:spMkLst>
            <pc:docMk/>
            <pc:sldMk cId="1231024931" sldId="283"/>
            <ac:spMk id="3" creationId="{35541BB7-4359-0E17-61DA-25303D3CA1D3}"/>
          </ac:spMkLst>
        </pc:spChg>
        <pc:spChg chg="add mod">
          <ac:chgData name="Claudia Da Costa Gomes (2326791)" userId="39b654de-75f6-4a4e-921d-b8ff3b37332e" providerId="ADAL" clId="{5C9467A4-1067-4B2C-95DC-5858D66BF60B}" dt="2026-10-11T11:30:13.148" v="11786" actId="20577"/>
          <ac:spMkLst>
            <pc:docMk/>
            <pc:sldMk cId="1231024931" sldId="283"/>
            <ac:spMk id="4" creationId="{5DA7B2D2-C9EE-20D1-E91A-67AD21808DDC}"/>
          </ac:spMkLst>
        </pc:spChg>
        <pc:spChg chg="add mod">
          <ac:chgData name="Claudia Da Costa Gomes (2326791)" userId="39b654de-75f6-4a4e-921d-b8ff3b37332e" providerId="ADAL" clId="{5C9467A4-1067-4B2C-95DC-5858D66BF60B}" dt="2026-10-12T12:28:36.783" v="11952" actId="20577"/>
          <ac:spMkLst>
            <pc:docMk/>
            <pc:sldMk cId="1231024931" sldId="283"/>
            <ac:spMk id="5" creationId="{16C292EE-49CE-24AC-30B4-D418E4A91028}"/>
          </ac:spMkLst>
        </pc:spChg>
        <pc:spChg chg="add mod">
          <ac:chgData name="Claudia Da Costa Gomes (2326791)" userId="39b654de-75f6-4a4e-921d-b8ff3b37332e" providerId="ADAL" clId="{5C9467A4-1067-4B2C-95DC-5858D66BF60B}" dt="2026-10-11T11:59:31.099" v="11905" actId="255"/>
          <ac:spMkLst>
            <pc:docMk/>
            <pc:sldMk cId="1231024931" sldId="283"/>
            <ac:spMk id="6" creationId="{85A8491F-DE7F-60B7-029D-447ACDE682A7}"/>
          </ac:spMkLst>
        </pc:spChg>
      </pc:sldChg>
      <pc:sldChg chg="addSp delSp modSp new mod ord">
        <pc:chgData name="Claudia Da Costa Gomes (2326791)" userId="39b654de-75f6-4a4e-921d-b8ff3b37332e" providerId="ADAL" clId="{5C9467A4-1067-4B2C-95DC-5858D66BF60B}" dt="2026-10-12T12:28:23.576" v="11948" actId="207"/>
        <pc:sldMkLst>
          <pc:docMk/>
          <pc:sldMk cId="2071419888" sldId="285"/>
        </pc:sldMkLst>
        <pc:spChg chg="add mod">
          <ac:chgData name="Claudia Da Costa Gomes (2326791)" userId="39b654de-75f6-4a4e-921d-b8ff3b37332e" providerId="ADAL" clId="{5C9467A4-1067-4B2C-95DC-5858D66BF60B}" dt="2026-10-12T12:28:23.576" v="11948" actId="207"/>
          <ac:spMkLst>
            <pc:docMk/>
            <pc:sldMk cId="2071419888" sldId="285"/>
            <ac:spMk id="3" creationId="{4312A34D-4999-BD75-AB1E-B84AFE8B56A9}"/>
          </ac:spMkLst>
        </pc:spChg>
        <pc:graphicFrameChg chg="add mod modGraphic">
          <ac:chgData name="Claudia Da Costa Gomes (2326791)" userId="39b654de-75f6-4a4e-921d-b8ff3b37332e" providerId="ADAL" clId="{5C9467A4-1067-4B2C-95DC-5858D66BF60B}" dt="2026-10-11T11:28:42.017" v="11742" actId="1076"/>
          <ac:graphicFrameMkLst>
            <pc:docMk/>
            <pc:sldMk cId="2071419888" sldId="285"/>
            <ac:graphicFrameMk id="4" creationId="{28689113-C272-8301-BF5C-A8F3D61989F5}"/>
          </ac:graphicFrameMkLst>
        </pc:graphicFrameChg>
        <pc:picChg chg="add del mod">
          <ac:chgData name="Claudia Da Costa Gomes (2326791)" userId="39b654de-75f6-4a4e-921d-b8ff3b37332e" providerId="ADAL" clId="{5C9467A4-1067-4B2C-95DC-5858D66BF60B}" dt="2026-10-11T11:25:51.024" v="11706" actId="478"/>
          <ac:picMkLst>
            <pc:docMk/>
            <pc:sldMk cId="2071419888" sldId="285"/>
            <ac:picMk id="2" creationId="{5C8148E5-83E6-095F-39EA-85F711AE67E3}"/>
          </ac:picMkLst>
        </pc:picChg>
      </pc:sldChg>
      <pc:sldChg chg="addSp delSp modSp new mod">
        <pc:chgData name="Claudia Da Costa Gomes (2326791)" userId="39b654de-75f6-4a4e-921d-b8ff3b37332e" providerId="ADAL" clId="{5C9467A4-1067-4B2C-95DC-5858D66BF60B}" dt="2026-10-12T12:27:39.029" v="11944" actId="207"/>
        <pc:sldMkLst>
          <pc:docMk/>
          <pc:sldMk cId="299572688" sldId="287"/>
        </pc:sldMkLst>
        <pc:spChg chg="add mod">
          <ac:chgData name="Claudia Da Costa Gomes (2326791)" userId="39b654de-75f6-4a4e-921d-b8ff3b37332e" providerId="ADAL" clId="{5C9467A4-1067-4B2C-95DC-5858D66BF60B}" dt="2026-10-12T12:27:39.029" v="11944" actId="207"/>
          <ac:spMkLst>
            <pc:docMk/>
            <pc:sldMk cId="299572688" sldId="287"/>
            <ac:spMk id="2" creationId="{4957FD0A-9641-3C71-7FEF-437267EEDE13}"/>
          </ac:spMkLst>
        </pc:spChg>
        <pc:picChg chg="add mod">
          <ac:chgData name="Claudia Da Costa Gomes (2326791)" userId="39b654de-75f6-4a4e-921d-b8ff3b37332e" providerId="ADAL" clId="{5C9467A4-1067-4B2C-95DC-5858D66BF60B}" dt="2026-10-11T11:02:39.142" v="11209" actId="14100"/>
          <ac:picMkLst>
            <pc:docMk/>
            <pc:sldMk cId="299572688" sldId="287"/>
            <ac:picMk id="5" creationId="{DF495EDD-8901-CE15-EDC4-034CBBB4285D}"/>
          </ac:picMkLst>
        </pc:picChg>
      </pc:sldChg>
      <pc:sldChg chg="addSp modSp new del">
        <pc:chgData name="Claudia Da Costa Gomes (2326791)" userId="39b654de-75f6-4a4e-921d-b8ff3b37332e" providerId="ADAL" clId="{5C9467A4-1067-4B2C-95DC-5858D66BF60B}" dt="2026-10-12T12:38:34.046" v="12014" actId="47"/>
        <pc:sldMkLst>
          <pc:docMk/>
          <pc:sldMk cId="1664447187" sldId="288"/>
        </pc:sldMkLst>
        <pc:spChg chg="add mod">
          <ac:chgData name="Claudia Da Costa Gomes (2326791)" userId="39b654de-75f6-4a4e-921d-b8ff3b37332e" providerId="ADAL" clId="{5C9467A4-1067-4B2C-95DC-5858D66BF60B}" dt="2026-10-12T12:29:31.263" v="11957"/>
          <ac:spMkLst>
            <pc:docMk/>
            <pc:sldMk cId="1664447187" sldId="288"/>
            <ac:spMk id="2" creationId="{E034ED51-2B14-A4DB-DE59-A76AE3FA726F}"/>
          </ac:spMkLst>
        </pc:spChg>
      </pc:sldChg>
      <pc:sldChg chg="addSp modSp new mod ord">
        <pc:chgData name="Claudia Da Costa Gomes (2326791)" userId="39b654de-75f6-4a4e-921d-b8ff3b37332e" providerId="ADAL" clId="{5C9467A4-1067-4B2C-95DC-5858D66BF60B}" dt="2026-10-12T12:45:28.478" v="12170" actId="20577"/>
        <pc:sldMkLst>
          <pc:docMk/>
          <pc:sldMk cId="3871651829" sldId="289"/>
        </pc:sldMkLst>
        <pc:spChg chg="add mod">
          <ac:chgData name="Claudia Da Costa Gomes (2326791)" userId="39b654de-75f6-4a4e-921d-b8ff3b37332e" providerId="ADAL" clId="{5C9467A4-1067-4B2C-95DC-5858D66BF60B}" dt="2026-10-12T12:45:28.478" v="12170" actId="20577"/>
          <ac:spMkLst>
            <pc:docMk/>
            <pc:sldMk cId="3871651829" sldId="289"/>
            <ac:spMk id="2" creationId="{E2A374C4-7246-B95A-0A71-5958F58618CC}"/>
          </ac:spMkLst>
        </pc:spChg>
        <pc:spChg chg="add mod">
          <ac:chgData name="Claudia Da Costa Gomes (2326791)" userId="39b654de-75f6-4a4e-921d-b8ff3b37332e" providerId="ADAL" clId="{5C9467A4-1067-4B2C-95DC-5858D66BF60B}" dt="2026-10-12T12:42:35.410" v="12165" actId="115"/>
          <ac:spMkLst>
            <pc:docMk/>
            <pc:sldMk cId="3871651829" sldId="289"/>
            <ac:spMk id="3" creationId="{1947077C-C96E-C33D-21FB-64BC4F20D8C4}"/>
          </ac:spMkLst>
        </pc:spChg>
      </pc:sldChg>
      <pc:sldChg chg="addSp modSp new mod ord">
        <pc:chgData name="Claudia Da Costa Gomes (2326791)" userId="39b654de-75f6-4a4e-921d-b8ff3b37332e" providerId="ADAL" clId="{5C9467A4-1067-4B2C-95DC-5858D66BF60B}" dt="2026-10-12T12:52:38.150" v="12174" actId="115"/>
        <pc:sldMkLst>
          <pc:docMk/>
          <pc:sldMk cId="351042933" sldId="290"/>
        </pc:sldMkLst>
        <pc:spChg chg="add mod">
          <ac:chgData name="Claudia Da Costa Gomes (2326791)" userId="39b654de-75f6-4a4e-921d-b8ff3b37332e" providerId="ADAL" clId="{5C9467A4-1067-4B2C-95DC-5858D66BF60B}" dt="2026-10-12T12:52:38.150" v="12174" actId="115"/>
          <ac:spMkLst>
            <pc:docMk/>
            <pc:sldMk cId="351042933" sldId="290"/>
            <ac:spMk id="2" creationId="{8EFE967E-32D0-7494-6F06-32D4C8DEB2B1}"/>
          </ac:spMkLst>
        </pc:spChg>
      </pc:sldChg>
      <pc:sldChg chg="addSp modSp new mod">
        <pc:chgData name="Claudia Da Costa Gomes (2326791)" userId="39b654de-75f6-4a4e-921d-b8ff3b37332e" providerId="ADAL" clId="{5C9467A4-1067-4B2C-95DC-5858D66BF60B}" dt="2026-10-12T12:52:14.858" v="12172" actId="5793"/>
        <pc:sldMkLst>
          <pc:docMk/>
          <pc:sldMk cId="2391451821" sldId="291"/>
        </pc:sldMkLst>
        <pc:spChg chg="add mod">
          <ac:chgData name="Claudia Da Costa Gomes (2326791)" userId="39b654de-75f6-4a4e-921d-b8ff3b37332e" providerId="ADAL" clId="{5C9467A4-1067-4B2C-95DC-5858D66BF60B}" dt="2026-10-12T12:52:14.858" v="12172" actId="5793"/>
          <ac:spMkLst>
            <pc:docMk/>
            <pc:sldMk cId="2391451821" sldId="291"/>
            <ac:spMk id="3" creationId="{2B3D6F7E-2247-E1A7-3C9E-D8EC9FE6260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971106-64C9-4D0F-879A-D90E2A91A8BE}"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715CD839-F032-47A5-A972-5DDFC8E6A100}">
      <dgm:prSet phldrT="[Text]" phldr="0" custT="1"/>
      <dgm:spPr/>
      <dgm:t>
        <a:bodyPr/>
        <a:lstStyle/>
        <a:p>
          <a:r>
            <a:rPr lang="en-GB" sz="2100" dirty="0">
              <a:latin typeface="Raleway" pitchFamily="2" charset="0"/>
            </a:rPr>
            <a:t>Risk susceptibility</a:t>
          </a:r>
        </a:p>
      </dgm:t>
    </dgm:pt>
    <dgm:pt modelId="{48D19C73-3CAF-410B-A41E-D91B6ABF5901}" type="parTrans" cxnId="{A683518A-8442-4FAD-915C-B212B437875F}">
      <dgm:prSet/>
      <dgm:spPr/>
      <dgm:t>
        <a:bodyPr/>
        <a:lstStyle/>
        <a:p>
          <a:endParaRPr lang="en-GB"/>
        </a:p>
      </dgm:t>
    </dgm:pt>
    <dgm:pt modelId="{1EB5D7AB-7AB4-432A-8DFE-E2F012A93AE6}" type="sibTrans" cxnId="{A683518A-8442-4FAD-915C-B212B437875F}">
      <dgm:prSet/>
      <dgm:spPr/>
      <dgm:t>
        <a:bodyPr/>
        <a:lstStyle/>
        <a:p>
          <a:endParaRPr lang="en-GB"/>
        </a:p>
      </dgm:t>
    </dgm:pt>
    <dgm:pt modelId="{38AF83DF-157C-4359-90A6-E645A0E03FBE}">
      <dgm:prSet phldrT="[Text]" phldr="0"/>
      <dgm:spPr/>
      <dgm:t>
        <a:bodyPr/>
        <a:lstStyle/>
        <a:p>
          <a:r>
            <a:rPr lang="en-GB" dirty="0">
              <a:latin typeface="Raleway" pitchFamily="2" charset="0"/>
            </a:rPr>
            <a:t>Risk severity</a:t>
          </a:r>
        </a:p>
      </dgm:t>
    </dgm:pt>
    <dgm:pt modelId="{D95082F6-FF8E-4AD4-B183-16ED6F9D8FCF}" type="parTrans" cxnId="{0E5B5C60-146D-4BA0-BE7A-648B3AE33D78}">
      <dgm:prSet/>
      <dgm:spPr/>
      <dgm:t>
        <a:bodyPr/>
        <a:lstStyle/>
        <a:p>
          <a:endParaRPr lang="en-GB"/>
        </a:p>
      </dgm:t>
    </dgm:pt>
    <dgm:pt modelId="{CC1A665D-9B1E-4ECD-9200-5F7C2C9BF1DC}" type="sibTrans" cxnId="{0E5B5C60-146D-4BA0-BE7A-648B3AE33D78}">
      <dgm:prSet/>
      <dgm:spPr/>
      <dgm:t>
        <a:bodyPr/>
        <a:lstStyle/>
        <a:p>
          <a:endParaRPr lang="en-GB"/>
        </a:p>
      </dgm:t>
    </dgm:pt>
    <dgm:pt modelId="{9079C930-2219-4CB7-BB67-9AE1052B6787}">
      <dgm:prSet phldrT="[Text]" phldr="0"/>
      <dgm:spPr/>
      <dgm:t>
        <a:bodyPr/>
        <a:lstStyle/>
        <a:p>
          <a:r>
            <a:rPr lang="en-GB" dirty="0">
              <a:latin typeface="Raleway" pitchFamily="2" charset="0"/>
            </a:rPr>
            <a:t>Benefits to action</a:t>
          </a:r>
        </a:p>
      </dgm:t>
    </dgm:pt>
    <dgm:pt modelId="{5F175EA7-9D04-4B2C-A4FD-4499684FA537}" type="parTrans" cxnId="{C1212785-6950-4FB1-A89A-213051E11CBB}">
      <dgm:prSet/>
      <dgm:spPr/>
      <dgm:t>
        <a:bodyPr/>
        <a:lstStyle/>
        <a:p>
          <a:endParaRPr lang="en-GB"/>
        </a:p>
      </dgm:t>
    </dgm:pt>
    <dgm:pt modelId="{0232C5BF-01DE-4877-B943-36895BD7BA9B}" type="sibTrans" cxnId="{C1212785-6950-4FB1-A89A-213051E11CBB}">
      <dgm:prSet/>
      <dgm:spPr/>
      <dgm:t>
        <a:bodyPr/>
        <a:lstStyle/>
        <a:p>
          <a:endParaRPr lang="en-GB"/>
        </a:p>
      </dgm:t>
    </dgm:pt>
    <dgm:pt modelId="{B99B1205-C9A6-4909-82C1-505B1977E237}">
      <dgm:prSet phldrT="[Text]" phldr="0"/>
      <dgm:spPr/>
      <dgm:t>
        <a:bodyPr/>
        <a:lstStyle/>
        <a:p>
          <a:r>
            <a:rPr lang="en-GB" dirty="0">
              <a:latin typeface="Raleway" pitchFamily="2" charset="0"/>
            </a:rPr>
            <a:t>Barriers to action</a:t>
          </a:r>
        </a:p>
      </dgm:t>
    </dgm:pt>
    <dgm:pt modelId="{9693C59C-D4A1-4D78-B9C8-4EDD42048196}" type="parTrans" cxnId="{CCAF6FAD-7553-4A3E-AD4D-7EFAE5D3368D}">
      <dgm:prSet/>
      <dgm:spPr/>
      <dgm:t>
        <a:bodyPr/>
        <a:lstStyle/>
        <a:p>
          <a:endParaRPr lang="en-GB"/>
        </a:p>
      </dgm:t>
    </dgm:pt>
    <dgm:pt modelId="{E0A3D312-F8EC-427E-9726-784F65508C9E}" type="sibTrans" cxnId="{CCAF6FAD-7553-4A3E-AD4D-7EFAE5D3368D}">
      <dgm:prSet/>
      <dgm:spPr/>
      <dgm:t>
        <a:bodyPr/>
        <a:lstStyle/>
        <a:p>
          <a:endParaRPr lang="en-GB"/>
        </a:p>
      </dgm:t>
    </dgm:pt>
    <dgm:pt modelId="{A044A514-09E0-42C6-8D71-DE087A311E24}">
      <dgm:prSet phldrT="[Text]" phldr="0"/>
      <dgm:spPr/>
      <dgm:t>
        <a:bodyPr/>
        <a:lstStyle/>
        <a:p>
          <a:r>
            <a:rPr lang="en-GB" dirty="0">
              <a:latin typeface="Raleway" pitchFamily="2" charset="0"/>
            </a:rPr>
            <a:t>Self efficacy</a:t>
          </a:r>
        </a:p>
      </dgm:t>
    </dgm:pt>
    <dgm:pt modelId="{C0A04A9E-43AF-4F04-9932-E5F6E91E58EC}" type="parTrans" cxnId="{BABADA1A-51BA-4ABB-B370-1C6B35CE846A}">
      <dgm:prSet/>
      <dgm:spPr/>
      <dgm:t>
        <a:bodyPr/>
        <a:lstStyle/>
        <a:p>
          <a:endParaRPr lang="en-GB"/>
        </a:p>
      </dgm:t>
    </dgm:pt>
    <dgm:pt modelId="{CD33715C-588B-49EC-A758-01ACBFDD56E9}" type="sibTrans" cxnId="{BABADA1A-51BA-4ABB-B370-1C6B35CE846A}">
      <dgm:prSet/>
      <dgm:spPr/>
      <dgm:t>
        <a:bodyPr/>
        <a:lstStyle/>
        <a:p>
          <a:endParaRPr lang="en-GB"/>
        </a:p>
      </dgm:t>
    </dgm:pt>
    <dgm:pt modelId="{43C6C065-5D51-454A-8CF7-ECA85FA0BA26}">
      <dgm:prSet phldrT="[Text]" phldr="0"/>
      <dgm:spPr/>
      <dgm:t>
        <a:bodyPr/>
        <a:lstStyle/>
        <a:p>
          <a:r>
            <a:rPr lang="en-GB" dirty="0">
              <a:latin typeface="Raleway" pitchFamily="2" charset="0"/>
            </a:rPr>
            <a:t>Cues to action</a:t>
          </a:r>
        </a:p>
      </dgm:t>
    </dgm:pt>
    <dgm:pt modelId="{1FD62604-6353-40B3-9BF7-1F961E95658B}" type="parTrans" cxnId="{495081EA-F418-484F-9662-381633DE65C7}">
      <dgm:prSet/>
      <dgm:spPr/>
      <dgm:t>
        <a:bodyPr/>
        <a:lstStyle/>
        <a:p>
          <a:endParaRPr lang="en-GB"/>
        </a:p>
      </dgm:t>
    </dgm:pt>
    <dgm:pt modelId="{67EDECD4-D138-401D-A4C3-28E59E9B8DCF}" type="sibTrans" cxnId="{495081EA-F418-484F-9662-381633DE65C7}">
      <dgm:prSet/>
      <dgm:spPr/>
      <dgm:t>
        <a:bodyPr/>
        <a:lstStyle/>
        <a:p>
          <a:endParaRPr lang="en-GB"/>
        </a:p>
      </dgm:t>
    </dgm:pt>
    <dgm:pt modelId="{BA4D5783-DF1D-4F2E-8F65-066B6CA0BC17}" type="pres">
      <dgm:prSet presAssocID="{04971106-64C9-4D0F-879A-D90E2A91A8BE}" presName="cycle" presStyleCnt="0">
        <dgm:presLayoutVars>
          <dgm:dir/>
          <dgm:resizeHandles val="exact"/>
        </dgm:presLayoutVars>
      </dgm:prSet>
      <dgm:spPr/>
    </dgm:pt>
    <dgm:pt modelId="{6508285A-6292-4866-BD15-38A73437A3A1}" type="pres">
      <dgm:prSet presAssocID="{715CD839-F032-47A5-A972-5DDFC8E6A100}" presName="dummy" presStyleCnt="0"/>
      <dgm:spPr/>
    </dgm:pt>
    <dgm:pt modelId="{478BD683-B166-4792-AB13-F66DD8941C27}" type="pres">
      <dgm:prSet presAssocID="{715CD839-F032-47A5-A972-5DDFC8E6A100}" presName="node" presStyleLbl="revTx" presStyleIdx="0" presStyleCnt="6" custScaleX="161051" custScaleY="161051">
        <dgm:presLayoutVars>
          <dgm:bulletEnabled val="1"/>
        </dgm:presLayoutVars>
      </dgm:prSet>
      <dgm:spPr/>
    </dgm:pt>
    <dgm:pt modelId="{FB646EAA-9EE9-4647-9A06-193884A8D563}" type="pres">
      <dgm:prSet presAssocID="{1EB5D7AB-7AB4-432A-8DFE-E2F012A93AE6}" presName="sibTrans" presStyleLbl="node1" presStyleIdx="0" presStyleCnt="6"/>
      <dgm:spPr/>
    </dgm:pt>
    <dgm:pt modelId="{6CD5700C-D094-4890-8C1A-75CD7744C0B9}" type="pres">
      <dgm:prSet presAssocID="{38AF83DF-157C-4359-90A6-E645A0E03FBE}" presName="dummy" presStyleCnt="0"/>
      <dgm:spPr/>
    </dgm:pt>
    <dgm:pt modelId="{785604BD-A695-4F62-AED6-29161D751B37}" type="pres">
      <dgm:prSet presAssocID="{38AF83DF-157C-4359-90A6-E645A0E03FBE}" presName="node" presStyleLbl="revTx" presStyleIdx="1" presStyleCnt="6">
        <dgm:presLayoutVars>
          <dgm:bulletEnabled val="1"/>
        </dgm:presLayoutVars>
      </dgm:prSet>
      <dgm:spPr/>
    </dgm:pt>
    <dgm:pt modelId="{DD5E4A6D-11CF-4A10-9242-339AF5780D0D}" type="pres">
      <dgm:prSet presAssocID="{CC1A665D-9B1E-4ECD-9200-5F7C2C9BF1DC}" presName="sibTrans" presStyleLbl="node1" presStyleIdx="1" presStyleCnt="6"/>
      <dgm:spPr/>
    </dgm:pt>
    <dgm:pt modelId="{7C82CB73-689C-4F63-9636-AE1C1A863AAC}" type="pres">
      <dgm:prSet presAssocID="{9079C930-2219-4CB7-BB67-9AE1052B6787}" presName="dummy" presStyleCnt="0"/>
      <dgm:spPr/>
    </dgm:pt>
    <dgm:pt modelId="{14628149-2F5E-4381-9E2E-BA095B64D537}" type="pres">
      <dgm:prSet presAssocID="{9079C930-2219-4CB7-BB67-9AE1052B6787}" presName="node" presStyleLbl="revTx" presStyleIdx="2" presStyleCnt="6">
        <dgm:presLayoutVars>
          <dgm:bulletEnabled val="1"/>
        </dgm:presLayoutVars>
      </dgm:prSet>
      <dgm:spPr/>
    </dgm:pt>
    <dgm:pt modelId="{4A5CA86B-C7A4-4544-8768-721CCF40CA3F}" type="pres">
      <dgm:prSet presAssocID="{0232C5BF-01DE-4877-B943-36895BD7BA9B}" presName="sibTrans" presStyleLbl="node1" presStyleIdx="2" presStyleCnt="6"/>
      <dgm:spPr/>
    </dgm:pt>
    <dgm:pt modelId="{70DC6167-0659-4889-96CB-22E3ADEC3A34}" type="pres">
      <dgm:prSet presAssocID="{B99B1205-C9A6-4909-82C1-505B1977E237}" presName="dummy" presStyleCnt="0"/>
      <dgm:spPr/>
    </dgm:pt>
    <dgm:pt modelId="{5D7C70FF-987E-47EC-9DC2-C7782C8BFE9D}" type="pres">
      <dgm:prSet presAssocID="{B99B1205-C9A6-4909-82C1-505B1977E237}" presName="node" presStyleLbl="revTx" presStyleIdx="3" presStyleCnt="6">
        <dgm:presLayoutVars>
          <dgm:bulletEnabled val="1"/>
        </dgm:presLayoutVars>
      </dgm:prSet>
      <dgm:spPr/>
    </dgm:pt>
    <dgm:pt modelId="{50BBD341-1C2E-495B-B721-B82142B1010D}" type="pres">
      <dgm:prSet presAssocID="{E0A3D312-F8EC-427E-9726-784F65508C9E}" presName="sibTrans" presStyleLbl="node1" presStyleIdx="3" presStyleCnt="6"/>
      <dgm:spPr/>
    </dgm:pt>
    <dgm:pt modelId="{F5D0F609-B87E-4C5B-A2D1-4EA0F355F921}" type="pres">
      <dgm:prSet presAssocID="{A044A514-09E0-42C6-8D71-DE087A311E24}" presName="dummy" presStyleCnt="0"/>
      <dgm:spPr/>
    </dgm:pt>
    <dgm:pt modelId="{27FA484D-AE62-4C40-BD27-778A36740DCA}" type="pres">
      <dgm:prSet presAssocID="{A044A514-09E0-42C6-8D71-DE087A311E24}" presName="node" presStyleLbl="revTx" presStyleIdx="4" presStyleCnt="6">
        <dgm:presLayoutVars>
          <dgm:bulletEnabled val="1"/>
        </dgm:presLayoutVars>
      </dgm:prSet>
      <dgm:spPr/>
    </dgm:pt>
    <dgm:pt modelId="{51CE8B24-977D-40B2-AAE0-6338A368B73E}" type="pres">
      <dgm:prSet presAssocID="{CD33715C-588B-49EC-A758-01ACBFDD56E9}" presName="sibTrans" presStyleLbl="node1" presStyleIdx="4" presStyleCnt="6"/>
      <dgm:spPr/>
    </dgm:pt>
    <dgm:pt modelId="{DA2E6A36-16FA-4551-9D9A-59CF53EFD9C2}" type="pres">
      <dgm:prSet presAssocID="{43C6C065-5D51-454A-8CF7-ECA85FA0BA26}" presName="dummy" presStyleCnt="0"/>
      <dgm:spPr/>
    </dgm:pt>
    <dgm:pt modelId="{E7FA615B-8464-4400-A170-A9B3138C254A}" type="pres">
      <dgm:prSet presAssocID="{43C6C065-5D51-454A-8CF7-ECA85FA0BA26}" presName="node" presStyleLbl="revTx" presStyleIdx="5" presStyleCnt="6">
        <dgm:presLayoutVars>
          <dgm:bulletEnabled val="1"/>
        </dgm:presLayoutVars>
      </dgm:prSet>
      <dgm:spPr/>
    </dgm:pt>
    <dgm:pt modelId="{B8F5046A-A2CA-4C9C-95FE-4F8419848BE2}" type="pres">
      <dgm:prSet presAssocID="{67EDECD4-D138-401D-A4C3-28E59E9B8DCF}" presName="sibTrans" presStyleLbl="node1" presStyleIdx="5" presStyleCnt="6"/>
      <dgm:spPr/>
    </dgm:pt>
  </dgm:ptLst>
  <dgm:cxnLst>
    <dgm:cxn modelId="{BABADA1A-51BA-4ABB-B370-1C6B35CE846A}" srcId="{04971106-64C9-4D0F-879A-D90E2A91A8BE}" destId="{A044A514-09E0-42C6-8D71-DE087A311E24}" srcOrd="4" destOrd="0" parTransId="{C0A04A9E-43AF-4F04-9932-E5F6E91E58EC}" sibTransId="{CD33715C-588B-49EC-A758-01ACBFDD56E9}"/>
    <dgm:cxn modelId="{8BA6DC1A-2D87-494B-BD87-796FF60674B5}" type="presOf" srcId="{43C6C065-5D51-454A-8CF7-ECA85FA0BA26}" destId="{E7FA615B-8464-4400-A170-A9B3138C254A}" srcOrd="0" destOrd="0" presId="urn:microsoft.com/office/officeart/2005/8/layout/cycle1"/>
    <dgm:cxn modelId="{5910222C-023B-4F08-8C39-A59EF100620D}" type="presOf" srcId="{A044A514-09E0-42C6-8D71-DE087A311E24}" destId="{27FA484D-AE62-4C40-BD27-778A36740DCA}" srcOrd="0" destOrd="0" presId="urn:microsoft.com/office/officeart/2005/8/layout/cycle1"/>
    <dgm:cxn modelId="{7FBC455E-7ED8-483A-9329-F80543D20EE7}" type="presOf" srcId="{9079C930-2219-4CB7-BB67-9AE1052B6787}" destId="{14628149-2F5E-4381-9E2E-BA095B64D537}" srcOrd="0" destOrd="0" presId="urn:microsoft.com/office/officeart/2005/8/layout/cycle1"/>
    <dgm:cxn modelId="{0E5B5C60-146D-4BA0-BE7A-648B3AE33D78}" srcId="{04971106-64C9-4D0F-879A-D90E2A91A8BE}" destId="{38AF83DF-157C-4359-90A6-E645A0E03FBE}" srcOrd="1" destOrd="0" parTransId="{D95082F6-FF8E-4AD4-B183-16ED6F9D8FCF}" sibTransId="{CC1A665D-9B1E-4ECD-9200-5F7C2C9BF1DC}"/>
    <dgm:cxn modelId="{02522864-8F6E-479E-B80B-DECA29A999C1}" type="presOf" srcId="{CD33715C-588B-49EC-A758-01ACBFDD56E9}" destId="{51CE8B24-977D-40B2-AAE0-6338A368B73E}" srcOrd="0" destOrd="0" presId="urn:microsoft.com/office/officeart/2005/8/layout/cycle1"/>
    <dgm:cxn modelId="{7791C248-987C-4D8A-83D5-2C04B80AC62A}" type="presOf" srcId="{E0A3D312-F8EC-427E-9726-784F65508C9E}" destId="{50BBD341-1C2E-495B-B721-B82142B1010D}" srcOrd="0" destOrd="0" presId="urn:microsoft.com/office/officeart/2005/8/layout/cycle1"/>
    <dgm:cxn modelId="{385DA97E-C175-46F7-A21A-64C63D91CB5E}" type="presOf" srcId="{67EDECD4-D138-401D-A4C3-28E59E9B8DCF}" destId="{B8F5046A-A2CA-4C9C-95FE-4F8419848BE2}" srcOrd="0" destOrd="0" presId="urn:microsoft.com/office/officeart/2005/8/layout/cycle1"/>
    <dgm:cxn modelId="{C87FAB7F-43AE-465E-B3B1-2165ABACE0C2}" type="presOf" srcId="{B99B1205-C9A6-4909-82C1-505B1977E237}" destId="{5D7C70FF-987E-47EC-9DC2-C7782C8BFE9D}" srcOrd="0" destOrd="0" presId="urn:microsoft.com/office/officeart/2005/8/layout/cycle1"/>
    <dgm:cxn modelId="{C1212785-6950-4FB1-A89A-213051E11CBB}" srcId="{04971106-64C9-4D0F-879A-D90E2A91A8BE}" destId="{9079C930-2219-4CB7-BB67-9AE1052B6787}" srcOrd="2" destOrd="0" parTransId="{5F175EA7-9D04-4B2C-A4FD-4499684FA537}" sibTransId="{0232C5BF-01DE-4877-B943-36895BD7BA9B}"/>
    <dgm:cxn modelId="{A683518A-8442-4FAD-915C-B212B437875F}" srcId="{04971106-64C9-4D0F-879A-D90E2A91A8BE}" destId="{715CD839-F032-47A5-A972-5DDFC8E6A100}" srcOrd="0" destOrd="0" parTransId="{48D19C73-3CAF-410B-A41E-D91B6ABF5901}" sibTransId="{1EB5D7AB-7AB4-432A-8DFE-E2F012A93AE6}"/>
    <dgm:cxn modelId="{FD876891-F546-45DD-A5B3-DF968068A9CA}" type="presOf" srcId="{04971106-64C9-4D0F-879A-D90E2A91A8BE}" destId="{BA4D5783-DF1D-4F2E-8F65-066B6CA0BC17}" srcOrd="0" destOrd="0" presId="urn:microsoft.com/office/officeart/2005/8/layout/cycle1"/>
    <dgm:cxn modelId="{CCAF6FAD-7553-4A3E-AD4D-7EFAE5D3368D}" srcId="{04971106-64C9-4D0F-879A-D90E2A91A8BE}" destId="{B99B1205-C9A6-4909-82C1-505B1977E237}" srcOrd="3" destOrd="0" parTransId="{9693C59C-D4A1-4D78-B9C8-4EDD42048196}" sibTransId="{E0A3D312-F8EC-427E-9726-784F65508C9E}"/>
    <dgm:cxn modelId="{476D8DB0-FABF-4FE0-9334-444DD2C7E633}" type="presOf" srcId="{715CD839-F032-47A5-A972-5DDFC8E6A100}" destId="{478BD683-B166-4792-AB13-F66DD8941C27}" srcOrd="0" destOrd="0" presId="urn:microsoft.com/office/officeart/2005/8/layout/cycle1"/>
    <dgm:cxn modelId="{4BFBD1D0-DA63-4332-8E0B-42E6EB59B7B8}" type="presOf" srcId="{0232C5BF-01DE-4877-B943-36895BD7BA9B}" destId="{4A5CA86B-C7A4-4544-8768-721CCF40CA3F}" srcOrd="0" destOrd="0" presId="urn:microsoft.com/office/officeart/2005/8/layout/cycle1"/>
    <dgm:cxn modelId="{6B0201D9-DA6E-4F91-B7B0-DFBD7A57EFAF}" type="presOf" srcId="{38AF83DF-157C-4359-90A6-E645A0E03FBE}" destId="{785604BD-A695-4F62-AED6-29161D751B37}" srcOrd="0" destOrd="0" presId="urn:microsoft.com/office/officeart/2005/8/layout/cycle1"/>
    <dgm:cxn modelId="{C23E12E2-201B-4A65-9024-93C5D13C71AA}" type="presOf" srcId="{1EB5D7AB-7AB4-432A-8DFE-E2F012A93AE6}" destId="{FB646EAA-9EE9-4647-9A06-193884A8D563}" srcOrd="0" destOrd="0" presId="urn:microsoft.com/office/officeart/2005/8/layout/cycle1"/>
    <dgm:cxn modelId="{495081EA-F418-484F-9662-381633DE65C7}" srcId="{04971106-64C9-4D0F-879A-D90E2A91A8BE}" destId="{43C6C065-5D51-454A-8CF7-ECA85FA0BA26}" srcOrd="5" destOrd="0" parTransId="{1FD62604-6353-40B3-9BF7-1F961E95658B}" sibTransId="{67EDECD4-D138-401D-A4C3-28E59E9B8DCF}"/>
    <dgm:cxn modelId="{5D65F9F4-1D84-45AE-93CB-8646E38E85E7}" type="presOf" srcId="{CC1A665D-9B1E-4ECD-9200-5F7C2C9BF1DC}" destId="{DD5E4A6D-11CF-4A10-9242-339AF5780D0D}" srcOrd="0" destOrd="0" presId="urn:microsoft.com/office/officeart/2005/8/layout/cycle1"/>
    <dgm:cxn modelId="{5581CC16-9E5E-487F-9994-742FB09A4872}" type="presParOf" srcId="{BA4D5783-DF1D-4F2E-8F65-066B6CA0BC17}" destId="{6508285A-6292-4866-BD15-38A73437A3A1}" srcOrd="0" destOrd="0" presId="urn:microsoft.com/office/officeart/2005/8/layout/cycle1"/>
    <dgm:cxn modelId="{8DA91664-EC64-4218-8C69-80DE3358FA2B}" type="presParOf" srcId="{BA4D5783-DF1D-4F2E-8F65-066B6CA0BC17}" destId="{478BD683-B166-4792-AB13-F66DD8941C27}" srcOrd="1" destOrd="0" presId="urn:microsoft.com/office/officeart/2005/8/layout/cycle1"/>
    <dgm:cxn modelId="{03204839-2E59-4D02-BAB8-FE2D7C04B162}" type="presParOf" srcId="{BA4D5783-DF1D-4F2E-8F65-066B6CA0BC17}" destId="{FB646EAA-9EE9-4647-9A06-193884A8D563}" srcOrd="2" destOrd="0" presId="urn:microsoft.com/office/officeart/2005/8/layout/cycle1"/>
    <dgm:cxn modelId="{EC76E8D0-6BFF-4FEE-BB52-4DDD543C6D5D}" type="presParOf" srcId="{BA4D5783-DF1D-4F2E-8F65-066B6CA0BC17}" destId="{6CD5700C-D094-4890-8C1A-75CD7744C0B9}" srcOrd="3" destOrd="0" presId="urn:microsoft.com/office/officeart/2005/8/layout/cycle1"/>
    <dgm:cxn modelId="{6BB653F3-1990-402C-8081-8BAA8BA6852E}" type="presParOf" srcId="{BA4D5783-DF1D-4F2E-8F65-066B6CA0BC17}" destId="{785604BD-A695-4F62-AED6-29161D751B37}" srcOrd="4" destOrd="0" presId="urn:microsoft.com/office/officeart/2005/8/layout/cycle1"/>
    <dgm:cxn modelId="{49291871-51A0-4207-8BBB-1D485E4BFAF4}" type="presParOf" srcId="{BA4D5783-DF1D-4F2E-8F65-066B6CA0BC17}" destId="{DD5E4A6D-11CF-4A10-9242-339AF5780D0D}" srcOrd="5" destOrd="0" presId="urn:microsoft.com/office/officeart/2005/8/layout/cycle1"/>
    <dgm:cxn modelId="{AE9CB41C-202E-4DDE-B9D8-6D62D81658B8}" type="presParOf" srcId="{BA4D5783-DF1D-4F2E-8F65-066B6CA0BC17}" destId="{7C82CB73-689C-4F63-9636-AE1C1A863AAC}" srcOrd="6" destOrd="0" presId="urn:microsoft.com/office/officeart/2005/8/layout/cycle1"/>
    <dgm:cxn modelId="{89DCB28D-6549-44CC-9C84-07A17EBF04B7}" type="presParOf" srcId="{BA4D5783-DF1D-4F2E-8F65-066B6CA0BC17}" destId="{14628149-2F5E-4381-9E2E-BA095B64D537}" srcOrd="7" destOrd="0" presId="urn:microsoft.com/office/officeart/2005/8/layout/cycle1"/>
    <dgm:cxn modelId="{0BB63A3C-D20C-4CED-9381-021E1FA40831}" type="presParOf" srcId="{BA4D5783-DF1D-4F2E-8F65-066B6CA0BC17}" destId="{4A5CA86B-C7A4-4544-8768-721CCF40CA3F}" srcOrd="8" destOrd="0" presId="urn:microsoft.com/office/officeart/2005/8/layout/cycle1"/>
    <dgm:cxn modelId="{36A27AE6-FCBF-4D03-BFE7-53DFAD93FD0B}" type="presParOf" srcId="{BA4D5783-DF1D-4F2E-8F65-066B6CA0BC17}" destId="{70DC6167-0659-4889-96CB-22E3ADEC3A34}" srcOrd="9" destOrd="0" presId="urn:microsoft.com/office/officeart/2005/8/layout/cycle1"/>
    <dgm:cxn modelId="{D533CFDB-9202-446F-B17A-139F997A8F4D}" type="presParOf" srcId="{BA4D5783-DF1D-4F2E-8F65-066B6CA0BC17}" destId="{5D7C70FF-987E-47EC-9DC2-C7782C8BFE9D}" srcOrd="10" destOrd="0" presId="urn:microsoft.com/office/officeart/2005/8/layout/cycle1"/>
    <dgm:cxn modelId="{45E340F8-2660-47B4-8B4F-B8FCEB2B7525}" type="presParOf" srcId="{BA4D5783-DF1D-4F2E-8F65-066B6CA0BC17}" destId="{50BBD341-1C2E-495B-B721-B82142B1010D}" srcOrd="11" destOrd="0" presId="urn:microsoft.com/office/officeart/2005/8/layout/cycle1"/>
    <dgm:cxn modelId="{EE843102-AE1C-46D3-9245-455820D05D07}" type="presParOf" srcId="{BA4D5783-DF1D-4F2E-8F65-066B6CA0BC17}" destId="{F5D0F609-B87E-4C5B-A2D1-4EA0F355F921}" srcOrd="12" destOrd="0" presId="urn:microsoft.com/office/officeart/2005/8/layout/cycle1"/>
    <dgm:cxn modelId="{3A0C7F95-2E4C-46E2-82AA-CBAFDE83BF47}" type="presParOf" srcId="{BA4D5783-DF1D-4F2E-8F65-066B6CA0BC17}" destId="{27FA484D-AE62-4C40-BD27-778A36740DCA}" srcOrd="13" destOrd="0" presId="urn:microsoft.com/office/officeart/2005/8/layout/cycle1"/>
    <dgm:cxn modelId="{4823DECB-0993-4910-BCD4-5FD02F34C88E}" type="presParOf" srcId="{BA4D5783-DF1D-4F2E-8F65-066B6CA0BC17}" destId="{51CE8B24-977D-40B2-AAE0-6338A368B73E}" srcOrd="14" destOrd="0" presId="urn:microsoft.com/office/officeart/2005/8/layout/cycle1"/>
    <dgm:cxn modelId="{015334EC-5D2F-46BD-B94C-86A561F4FE45}" type="presParOf" srcId="{BA4D5783-DF1D-4F2E-8F65-066B6CA0BC17}" destId="{DA2E6A36-16FA-4551-9D9A-59CF53EFD9C2}" srcOrd="15" destOrd="0" presId="urn:microsoft.com/office/officeart/2005/8/layout/cycle1"/>
    <dgm:cxn modelId="{DF865C3F-CD6C-4A36-B3AA-6ABEF24C5639}" type="presParOf" srcId="{BA4D5783-DF1D-4F2E-8F65-066B6CA0BC17}" destId="{E7FA615B-8464-4400-A170-A9B3138C254A}" srcOrd="16" destOrd="0" presId="urn:microsoft.com/office/officeart/2005/8/layout/cycle1"/>
    <dgm:cxn modelId="{FE97351F-F72C-4874-B98A-69A0B70CFD28}" type="presParOf" srcId="{BA4D5783-DF1D-4F2E-8F65-066B6CA0BC17}" destId="{B8F5046A-A2CA-4C9C-95FE-4F8419848BE2}"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BD683-B166-4792-AB13-F66DD8941C27}">
      <dsp:nvSpPr>
        <dsp:cNvPr id="0" name=""/>
        <dsp:cNvSpPr/>
      </dsp:nvSpPr>
      <dsp:spPr>
        <a:xfrm>
          <a:off x="3511686" y="-160504"/>
          <a:ext cx="1782758" cy="1782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Raleway" pitchFamily="2" charset="0"/>
            </a:rPr>
            <a:t>Risk susceptibility</a:t>
          </a:r>
        </a:p>
      </dsp:txBody>
      <dsp:txXfrm>
        <a:off x="3511686" y="-160504"/>
        <a:ext cx="1782758" cy="1782758"/>
      </dsp:txXfrm>
    </dsp:sp>
    <dsp:sp modelId="{FB646EAA-9EE9-4647-9A06-193884A8D563}">
      <dsp:nvSpPr>
        <dsp:cNvPr id="0" name=""/>
        <dsp:cNvSpPr/>
      </dsp:nvSpPr>
      <dsp:spPr>
        <a:xfrm>
          <a:off x="458793" y="165629"/>
          <a:ext cx="5414926" cy="5414926"/>
        </a:xfrm>
        <a:prstGeom prst="circularArrow">
          <a:avLst>
            <a:gd name="adj1" fmla="val 3986"/>
            <a:gd name="adj2" fmla="val 250046"/>
            <a:gd name="adj3" fmla="val 20574185"/>
            <a:gd name="adj4" fmla="val 19761383"/>
            <a:gd name="adj5" fmla="val 4651"/>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5604BD-A695-4F62-AED6-29161D751B37}">
      <dsp:nvSpPr>
        <dsp:cNvPr id="0" name=""/>
        <dsp:cNvSpPr/>
      </dsp:nvSpPr>
      <dsp:spPr>
        <a:xfrm>
          <a:off x="5086399" y="2319615"/>
          <a:ext cx="1106952" cy="110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Raleway" pitchFamily="2" charset="0"/>
            </a:rPr>
            <a:t>Risk severity</a:t>
          </a:r>
        </a:p>
      </dsp:txBody>
      <dsp:txXfrm>
        <a:off x="5086399" y="2319615"/>
        <a:ext cx="1106952" cy="1106952"/>
      </dsp:txXfrm>
    </dsp:sp>
    <dsp:sp modelId="{DD5E4A6D-11CF-4A10-9242-339AF5780D0D}">
      <dsp:nvSpPr>
        <dsp:cNvPr id="0" name=""/>
        <dsp:cNvSpPr/>
      </dsp:nvSpPr>
      <dsp:spPr>
        <a:xfrm>
          <a:off x="458793" y="165629"/>
          <a:ext cx="5414926" cy="5414926"/>
        </a:xfrm>
        <a:prstGeom prst="circularArrow">
          <a:avLst>
            <a:gd name="adj1" fmla="val 3986"/>
            <a:gd name="adj2" fmla="val 250046"/>
            <a:gd name="adj3" fmla="val 2368048"/>
            <a:gd name="adj4" fmla="val 775769"/>
            <a:gd name="adj5" fmla="val 4651"/>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628149-2F5E-4381-9E2E-BA095B64D537}">
      <dsp:nvSpPr>
        <dsp:cNvPr id="0" name=""/>
        <dsp:cNvSpPr/>
      </dsp:nvSpPr>
      <dsp:spPr>
        <a:xfrm>
          <a:off x="3849589" y="4461832"/>
          <a:ext cx="1106952" cy="110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Raleway" pitchFamily="2" charset="0"/>
            </a:rPr>
            <a:t>Benefits to action</a:t>
          </a:r>
        </a:p>
      </dsp:txBody>
      <dsp:txXfrm>
        <a:off x="3849589" y="4461832"/>
        <a:ext cx="1106952" cy="1106952"/>
      </dsp:txXfrm>
    </dsp:sp>
    <dsp:sp modelId="{4A5CA86B-C7A4-4544-8768-721CCF40CA3F}">
      <dsp:nvSpPr>
        <dsp:cNvPr id="0" name=""/>
        <dsp:cNvSpPr/>
      </dsp:nvSpPr>
      <dsp:spPr>
        <a:xfrm>
          <a:off x="458793" y="165629"/>
          <a:ext cx="5414926" cy="5414926"/>
        </a:xfrm>
        <a:prstGeom prst="circularArrow">
          <a:avLst>
            <a:gd name="adj1" fmla="val 3986"/>
            <a:gd name="adj2" fmla="val 250046"/>
            <a:gd name="adj3" fmla="val 6112140"/>
            <a:gd name="adj4" fmla="val 4437815"/>
            <a:gd name="adj5" fmla="val 4651"/>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7C70FF-987E-47EC-9DC2-C7782C8BFE9D}">
      <dsp:nvSpPr>
        <dsp:cNvPr id="0" name=""/>
        <dsp:cNvSpPr/>
      </dsp:nvSpPr>
      <dsp:spPr>
        <a:xfrm>
          <a:off x="1375970" y="4461832"/>
          <a:ext cx="1106952" cy="110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Raleway" pitchFamily="2" charset="0"/>
            </a:rPr>
            <a:t>Barriers to action</a:t>
          </a:r>
        </a:p>
      </dsp:txBody>
      <dsp:txXfrm>
        <a:off x="1375970" y="4461832"/>
        <a:ext cx="1106952" cy="1106952"/>
      </dsp:txXfrm>
    </dsp:sp>
    <dsp:sp modelId="{50BBD341-1C2E-495B-B721-B82142B1010D}">
      <dsp:nvSpPr>
        <dsp:cNvPr id="0" name=""/>
        <dsp:cNvSpPr/>
      </dsp:nvSpPr>
      <dsp:spPr>
        <a:xfrm>
          <a:off x="458793" y="165629"/>
          <a:ext cx="5414926" cy="5414926"/>
        </a:xfrm>
        <a:prstGeom prst="circularArrow">
          <a:avLst>
            <a:gd name="adj1" fmla="val 3986"/>
            <a:gd name="adj2" fmla="val 250046"/>
            <a:gd name="adj3" fmla="val 9774185"/>
            <a:gd name="adj4" fmla="val 8181906"/>
            <a:gd name="adj5" fmla="val 4651"/>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FA484D-AE62-4C40-BD27-778A36740DCA}">
      <dsp:nvSpPr>
        <dsp:cNvPr id="0" name=""/>
        <dsp:cNvSpPr/>
      </dsp:nvSpPr>
      <dsp:spPr>
        <a:xfrm>
          <a:off x="139160" y="2319615"/>
          <a:ext cx="1106952" cy="110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Raleway" pitchFamily="2" charset="0"/>
            </a:rPr>
            <a:t>Self efficacy</a:t>
          </a:r>
        </a:p>
      </dsp:txBody>
      <dsp:txXfrm>
        <a:off x="139160" y="2319615"/>
        <a:ext cx="1106952" cy="1106952"/>
      </dsp:txXfrm>
    </dsp:sp>
    <dsp:sp modelId="{51CE8B24-977D-40B2-AAE0-6338A368B73E}">
      <dsp:nvSpPr>
        <dsp:cNvPr id="0" name=""/>
        <dsp:cNvSpPr/>
      </dsp:nvSpPr>
      <dsp:spPr>
        <a:xfrm>
          <a:off x="458793" y="165629"/>
          <a:ext cx="5414926" cy="5414926"/>
        </a:xfrm>
        <a:prstGeom prst="circularArrow">
          <a:avLst>
            <a:gd name="adj1" fmla="val 3986"/>
            <a:gd name="adj2" fmla="val 250046"/>
            <a:gd name="adj3" fmla="val 13168048"/>
            <a:gd name="adj4" fmla="val 11575769"/>
            <a:gd name="adj5" fmla="val 4651"/>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A615B-8464-4400-A170-A9B3138C254A}">
      <dsp:nvSpPr>
        <dsp:cNvPr id="0" name=""/>
        <dsp:cNvSpPr/>
      </dsp:nvSpPr>
      <dsp:spPr>
        <a:xfrm>
          <a:off x="1375970" y="177398"/>
          <a:ext cx="1106952" cy="110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Raleway" pitchFamily="2" charset="0"/>
            </a:rPr>
            <a:t>Cues to action</a:t>
          </a:r>
        </a:p>
      </dsp:txBody>
      <dsp:txXfrm>
        <a:off x="1375970" y="177398"/>
        <a:ext cx="1106952" cy="1106952"/>
      </dsp:txXfrm>
    </dsp:sp>
    <dsp:sp modelId="{B8F5046A-A2CA-4C9C-95FE-4F8419848BE2}">
      <dsp:nvSpPr>
        <dsp:cNvPr id="0" name=""/>
        <dsp:cNvSpPr/>
      </dsp:nvSpPr>
      <dsp:spPr>
        <a:xfrm>
          <a:off x="458793" y="165629"/>
          <a:ext cx="5414926" cy="5414926"/>
        </a:xfrm>
        <a:prstGeom prst="circularArrow">
          <a:avLst>
            <a:gd name="adj1" fmla="val 3986"/>
            <a:gd name="adj2" fmla="val 250046"/>
            <a:gd name="adj3" fmla="val 16431595"/>
            <a:gd name="adj4" fmla="val 15237815"/>
            <a:gd name="adj5" fmla="val 4651"/>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69EFF4-8C96-40E9-89C3-9464624C9F57}"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D1E2AE-0EC1-4553-B9A7-0968809DDC06}" type="slidenum">
              <a:rPr lang="en-GB" smtClean="0"/>
              <a:t>‹#›</a:t>
            </a:fld>
            <a:endParaRPr lang="en-GB"/>
          </a:p>
        </p:txBody>
      </p:sp>
    </p:spTree>
    <p:extLst>
      <p:ext uri="{BB962C8B-B14F-4D97-AF65-F5344CB8AC3E}">
        <p14:creationId xmlns:p14="http://schemas.microsoft.com/office/powerpoint/2010/main" val="595216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D1E2AE-0EC1-4553-B9A7-0968809DDC06}" type="slidenum">
              <a:rPr lang="en-GB" smtClean="0"/>
              <a:t>19</a:t>
            </a:fld>
            <a:endParaRPr lang="en-GB"/>
          </a:p>
        </p:txBody>
      </p:sp>
    </p:spTree>
    <p:extLst>
      <p:ext uri="{BB962C8B-B14F-4D97-AF65-F5344CB8AC3E}">
        <p14:creationId xmlns:p14="http://schemas.microsoft.com/office/powerpoint/2010/main" val="331154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6B0AD7C-4727-4415-AD61-D1D817C4F05C}" type="datetimeFigureOut">
              <a:rPr lang="en-GB" smtClean="0"/>
              <a:t>12/10/2026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83CA3E53-6F2E-43EF-A8BC-9CBAABAC0022}" type="slidenum">
              <a:rPr lang="en-GB" smtClean="0"/>
              <a:t>‹#›</a:t>
            </a:fld>
            <a:endParaRPr lang="en-GB"/>
          </a:p>
        </p:txBody>
      </p:sp>
    </p:spTree>
    <p:extLst>
      <p:ext uri="{BB962C8B-B14F-4D97-AF65-F5344CB8AC3E}">
        <p14:creationId xmlns:p14="http://schemas.microsoft.com/office/powerpoint/2010/main" val="450588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B0AD7C-4727-4415-AD61-D1D817C4F05C}"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83CA3E53-6F2E-43EF-A8BC-9CBAABAC0022}" type="slidenum">
              <a:rPr lang="en-GB" smtClean="0"/>
              <a:t>‹#›</a:t>
            </a:fld>
            <a:endParaRPr lang="en-GB"/>
          </a:p>
        </p:txBody>
      </p:sp>
    </p:spTree>
    <p:extLst>
      <p:ext uri="{BB962C8B-B14F-4D97-AF65-F5344CB8AC3E}">
        <p14:creationId xmlns:p14="http://schemas.microsoft.com/office/powerpoint/2010/main" val="4199633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6B0AD7C-4727-4415-AD61-D1D817C4F05C}" type="datetimeFigureOut">
              <a:rPr lang="en-GB" smtClean="0"/>
              <a:t>12/10/2026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83CA3E53-6F2E-43EF-A8BC-9CBAABAC0022}" type="slidenum">
              <a:rPr lang="en-GB" smtClean="0"/>
              <a:t>‹#›</a:t>
            </a:fld>
            <a:endParaRPr lang="en-GB"/>
          </a:p>
        </p:txBody>
      </p:sp>
    </p:spTree>
    <p:extLst>
      <p:ext uri="{BB962C8B-B14F-4D97-AF65-F5344CB8AC3E}">
        <p14:creationId xmlns:p14="http://schemas.microsoft.com/office/powerpoint/2010/main" val="3358426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B0AD7C-4727-4415-AD61-D1D817C4F05C}"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A3E53-6F2E-43EF-A8BC-9CBAABAC0022}" type="slidenum">
              <a:rPr lang="en-GB" smtClean="0"/>
              <a:t>‹#›</a:t>
            </a:fld>
            <a:endParaRPr lang="en-GB"/>
          </a:p>
        </p:txBody>
      </p:sp>
    </p:spTree>
    <p:extLst>
      <p:ext uri="{BB962C8B-B14F-4D97-AF65-F5344CB8AC3E}">
        <p14:creationId xmlns:p14="http://schemas.microsoft.com/office/powerpoint/2010/main" val="1284182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B0AD7C-4727-4415-AD61-D1D817C4F05C}"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CA3E53-6F2E-43EF-A8BC-9CBAABAC0022}" type="slidenum">
              <a:rPr lang="en-GB" smtClean="0"/>
              <a:t>‹#›</a:t>
            </a:fld>
            <a:endParaRPr lang="en-GB"/>
          </a:p>
        </p:txBody>
      </p:sp>
    </p:spTree>
    <p:extLst>
      <p:ext uri="{BB962C8B-B14F-4D97-AF65-F5344CB8AC3E}">
        <p14:creationId xmlns:p14="http://schemas.microsoft.com/office/powerpoint/2010/main" val="1722087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B0AD7C-4727-4415-AD61-D1D817C4F05C}"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CA3E53-6F2E-43EF-A8BC-9CBAABAC0022}" type="slidenum">
              <a:rPr lang="en-GB" smtClean="0"/>
              <a:t>‹#›</a:t>
            </a:fld>
            <a:endParaRPr lang="en-GB"/>
          </a:p>
        </p:txBody>
      </p:sp>
    </p:spTree>
    <p:extLst>
      <p:ext uri="{BB962C8B-B14F-4D97-AF65-F5344CB8AC3E}">
        <p14:creationId xmlns:p14="http://schemas.microsoft.com/office/powerpoint/2010/main" val="1902370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B0AD7C-4727-4415-AD61-D1D817C4F05C}"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CA3E53-6F2E-43EF-A8BC-9CBAABAC0022}" type="slidenum">
              <a:rPr lang="en-GB" smtClean="0"/>
              <a:t>‹#›</a:t>
            </a:fld>
            <a:endParaRPr lang="en-GB"/>
          </a:p>
        </p:txBody>
      </p:sp>
    </p:spTree>
    <p:extLst>
      <p:ext uri="{BB962C8B-B14F-4D97-AF65-F5344CB8AC3E}">
        <p14:creationId xmlns:p14="http://schemas.microsoft.com/office/powerpoint/2010/main" val="83911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6B0AD7C-4727-4415-AD61-D1D817C4F05C}" type="datetimeFigureOut">
              <a:rPr lang="en-GB" smtClean="0"/>
              <a:t>12/10/2026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83CA3E53-6F2E-43EF-A8BC-9CBAABAC0022}" type="slidenum">
              <a:rPr lang="en-GB" smtClean="0"/>
              <a:t>‹#›</a:t>
            </a:fld>
            <a:endParaRPr lang="en-GB"/>
          </a:p>
        </p:txBody>
      </p:sp>
    </p:spTree>
    <p:extLst>
      <p:ext uri="{BB962C8B-B14F-4D97-AF65-F5344CB8AC3E}">
        <p14:creationId xmlns:p14="http://schemas.microsoft.com/office/powerpoint/2010/main" val="1330546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B0AD7C-4727-4415-AD61-D1D817C4F05C}"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A3E53-6F2E-43EF-A8BC-9CBAABAC0022}" type="slidenum">
              <a:rPr lang="en-GB" smtClean="0"/>
              <a:t>‹#›</a:t>
            </a:fld>
            <a:endParaRPr lang="en-GB"/>
          </a:p>
        </p:txBody>
      </p:sp>
    </p:spTree>
    <p:extLst>
      <p:ext uri="{BB962C8B-B14F-4D97-AF65-F5344CB8AC3E}">
        <p14:creationId xmlns:p14="http://schemas.microsoft.com/office/powerpoint/2010/main" val="118872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B0AD7C-4727-4415-AD61-D1D817C4F05C}"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A3E53-6F2E-43EF-A8BC-9CBAABAC0022}" type="slidenum">
              <a:rPr lang="en-GB" smtClean="0"/>
              <a:t>‹#›</a:t>
            </a:fld>
            <a:endParaRPr lang="en-GB"/>
          </a:p>
        </p:txBody>
      </p:sp>
    </p:spTree>
    <p:extLst>
      <p:ext uri="{BB962C8B-B14F-4D97-AF65-F5344CB8AC3E}">
        <p14:creationId xmlns:p14="http://schemas.microsoft.com/office/powerpoint/2010/main" val="3338945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6B0AD7C-4727-4415-AD61-D1D817C4F05C}" type="datetimeFigureOut">
              <a:rPr lang="en-GB" smtClean="0"/>
              <a:t>12/10/2026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83CA3E53-6F2E-43EF-A8BC-9CBAABAC0022}" type="slidenum">
              <a:rPr lang="en-GB" smtClean="0"/>
              <a:t>‹#›</a:t>
            </a:fld>
            <a:endParaRPr lang="en-GB"/>
          </a:p>
        </p:txBody>
      </p:sp>
    </p:spTree>
    <p:extLst>
      <p:ext uri="{BB962C8B-B14F-4D97-AF65-F5344CB8AC3E}">
        <p14:creationId xmlns:p14="http://schemas.microsoft.com/office/powerpoint/2010/main" val="601928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6B0AD7C-4727-4415-AD61-D1D817C4F05C}" type="datetimeFigureOut">
              <a:rPr lang="en-GB" smtClean="0"/>
              <a:t>12/10/2026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83CA3E53-6F2E-43EF-A8BC-9CBAABAC0022}"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61071508"/>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ash.org.uk/resources/view/smokefree-legislation"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doi.org/10.1136/bmj.q95"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nhs.uk/mental-health/self-help/guides-tools-and-activities/five-steps-to-mental-wellbeing/" TargetMode="External"/><Relationship Id="rId2" Type="http://schemas.openxmlformats.org/officeDocument/2006/relationships/hyperlink" Target="https://transformationunit.nhs.uk/how-we-support-reducing-health-inequalities/" TargetMode="External"/><Relationship Id="rId1" Type="http://schemas.openxmlformats.org/officeDocument/2006/relationships/slideLayout" Target="../slideLayouts/slideLayout7.xml"/><Relationship Id="rId6" Type="http://schemas.openxmlformats.org/officeDocument/2006/relationships/hyperlink" Target="https://www.nice.org.uk/guidance/health-and-social-care-delivery/health-inequalities" TargetMode="External"/><Relationship Id="rId5" Type="http://schemas.openxmlformats.org/officeDocument/2006/relationships/hyperlink" Target="https://www.england.nhs.uk/about/equality/equality-hub/national-healthcare-inequalities-improvement-programme/what-are-healthcare-inequalities/" TargetMode="External"/><Relationship Id="rId4" Type="http://schemas.openxmlformats.org/officeDocument/2006/relationships/hyperlink" Target="https://www.england.nhs.uk/about/equality/equality-hub/national-healthcare-inequalities-improvement-programme/core20plus5/"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government/publications/health-profile-for-england/chapter-6-social-determinants-of-health" TargetMode="External"/><Relationship Id="rId7" Type="http://schemas.openxmlformats.org/officeDocument/2006/relationships/hyperlink" Target="https://www.who.int/health-topics/social-determinants-of-health" TargetMode="External"/><Relationship Id="rId2" Type="http://schemas.openxmlformats.org/officeDocument/2006/relationships/hyperlink" Target="https://www.ons.gov.uk/peoplepopulationandcommunity/healthandsocialcare/healthandlifeexpectancies/bulletins/adultsmokinghabitsingreatbritain/2025" TargetMode="External"/><Relationship Id="rId1" Type="http://schemas.openxmlformats.org/officeDocument/2006/relationships/slideLayout" Target="../slideLayouts/slideLayout7.xml"/><Relationship Id="rId6" Type="http://schemas.openxmlformats.org/officeDocument/2006/relationships/hyperlink" Target="https://www.un.org/sustainabledevelopment/" TargetMode="External"/><Relationship Id="rId5" Type="http://schemas.openxmlformats.org/officeDocument/2006/relationships/hyperlink" Target="https://www.legislation.gov.uk/ukpga/2026/18/section/1" TargetMode="External"/><Relationship Id="rId4" Type="http://schemas.openxmlformats.org/officeDocument/2006/relationships/hyperlink" Target="https://doi.org/10.48028/iiprds/ijsrssms.v7.i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66D08039-6C4E-4870-9E3D-6218263DE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58">
            <a:extLst>
              <a:ext uri="{FF2B5EF4-FFF2-40B4-BE49-F238E27FC236}">
                <a16:creationId xmlns:a16="http://schemas.microsoft.com/office/drawing/2014/main" id="{9FB31D2E-CBC8-4C4A-917F-DCB48EAEB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60">
            <a:extLst>
              <a:ext uri="{FF2B5EF4-FFF2-40B4-BE49-F238E27FC236}">
                <a16:creationId xmlns:a16="http://schemas.microsoft.com/office/drawing/2014/main" id="{FCCF4F09-0D96-42BE-AE16-84AB4E0B5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62">
            <a:extLst>
              <a:ext uri="{FF2B5EF4-FFF2-40B4-BE49-F238E27FC236}">
                <a16:creationId xmlns:a16="http://schemas.microsoft.com/office/drawing/2014/main" id="{B486DE22-0EC4-474A-8665-766DC5D4C1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65" name="Rectangle 64">
            <a:extLst>
              <a:ext uri="{FF2B5EF4-FFF2-40B4-BE49-F238E27FC236}">
                <a16:creationId xmlns:a16="http://schemas.microsoft.com/office/drawing/2014/main" id="{CA122780-29D7-4796-95BF-DA8AD947A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Innovating value in social care">
            <a:extLst>
              <a:ext uri="{FF2B5EF4-FFF2-40B4-BE49-F238E27FC236}">
                <a16:creationId xmlns:a16="http://schemas.microsoft.com/office/drawing/2014/main" id="{B99382B6-6498-139A-C42D-68337D082B6A}"/>
              </a:ext>
            </a:extLst>
          </p:cNvPr>
          <p:cNvPicPr>
            <a:picLocks noChangeAspect="1"/>
          </p:cNvPicPr>
          <p:nvPr/>
        </p:nvPicPr>
        <p:blipFill>
          <a:blip r:embed="rId2"/>
          <a:srcRect t="21828" r="9091" b="1564"/>
          <a:stretch>
            <a:fillRect/>
          </a:stretch>
        </p:blipFill>
        <p:spPr>
          <a:xfrm>
            <a:off x="20" y="10"/>
            <a:ext cx="12191980" cy="6857990"/>
          </a:xfrm>
          <a:prstGeom prst="rect">
            <a:avLst/>
          </a:prstGeom>
        </p:spPr>
      </p:pic>
      <p:grpSp>
        <p:nvGrpSpPr>
          <p:cNvPr id="67" name="Group 66">
            <a:extLst>
              <a:ext uri="{FF2B5EF4-FFF2-40B4-BE49-F238E27FC236}">
                <a16:creationId xmlns:a16="http://schemas.microsoft.com/office/drawing/2014/main" id="{0F589B4C-3CA2-49DE-9E63-145FF5CB7D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68" name="Rectangle 67">
              <a:extLst>
                <a:ext uri="{FF2B5EF4-FFF2-40B4-BE49-F238E27FC236}">
                  <a16:creationId xmlns:a16="http://schemas.microsoft.com/office/drawing/2014/main" id="{DD7D4F7C-6EAA-4D74-BDD3-6602D41F3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Rectangle 68">
              <a:extLst>
                <a:ext uri="{FF2B5EF4-FFF2-40B4-BE49-F238E27FC236}">
                  <a16:creationId xmlns:a16="http://schemas.microsoft.com/office/drawing/2014/main" id="{65B11D41-504D-4822-8E12-3AD6AB8B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9B4757BE-F83D-A4C3-979A-0E4F5CE081F6}"/>
              </a:ext>
            </a:extLst>
          </p:cNvPr>
          <p:cNvSpPr txBox="1"/>
          <p:nvPr/>
        </p:nvSpPr>
        <p:spPr>
          <a:xfrm>
            <a:off x="581193" y="2438399"/>
            <a:ext cx="3415074" cy="3564467"/>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2"/>
              </a:buClr>
              <a:buSzPct val="92000"/>
              <a:buFont typeface="Wingdings 2" panose="05020102010507070707" pitchFamily="18" charset="2"/>
              <a:buChar char=""/>
            </a:pPr>
            <a:r>
              <a:rPr lang="en-US" sz="1700">
                <a:solidFill>
                  <a:schemeClr val="bg1"/>
                </a:solidFill>
              </a:rPr>
              <a:t>Health, Wellbeing &amp; Sustainable Development in Health and Social Care</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1700">
              <a:solidFill>
                <a:schemeClr val="bg1"/>
              </a:solidFill>
            </a:endParaRP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1700">
              <a:solidFill>
                <a:schemeClr val="bg1"/>
              </a:solidFill>
            </a:endParaRPr>
          </a:p>
          <a:p>
            <a:pPr>
              <a:lnSpc>
                <a:spcPct val="90000"/>
              </a:lnSpc>
              <a:spcBef>
                <a:spcPct val="20000"/>
              </a:spcBef>
              <a:spcAft>
                <a:spcPts val="600"/>
              </a:spcAft>
              <a:buClr>
                <a:schemeClr val="accent2"/>
              </a:buClr>
              <a:buSzPct val="92000"/>
              <a:buFont typeface="Wingdings 2" panose="05020102010507070707" pitchFamily="18" charset="2"/>
              <a:buChar char=""/>
            </a:pPr>
            <a:r>
              <a:rPr lang="en-US" sz="1700">
                <a:solidFill>
                  <a:schemeClr val="bg1"/>
                </a:solidFill>
              </a:rPr>
              <a:t> BMHP - 6030 - Birmingham</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1700">
              <a:solidFill>
                <a:schemeClr val="bg1"/>
              </a:solidFill>
            </a:endParaRPr>
          </a:p>
          <a:p>
            <a:pPr>
              <a:lnSpc>
                <a:spcPct val="90000"/>
              </a:lnSpc>
              <a:spcBef>
                <a:spcPct val="20000"/>
              </a:spcBef>
              <a:spcAft>
                <a:spcPts val="600"/>
              </a:spcAft>
              <a:buClr>
                <a:schemeClr val="accent2"/>
              </a:buClr>
              <a:buSzPct val="92000"/>
              <a:buFont typeface="Wingdings 2" panose="05020102010507070707" pitchFamily="18" charset="2"/>
              <a:buChar char=""/>
            </a:pPr>
            <a:r>
              <a:rPr lang="en-US" sz="1700">
                <a:solidFill>
                  <a:schemeClr val="bg1"/>
                </a:solidFill>
              </a:rPr>
              <a:t> Student - Claudia Gomes 2326791</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1700">
              <a:solidFill>
                <a:schemeClr val="bg1"/>
              </a:solidFill>
            </a:endParaRPr>
          </a:p>
          <a:p>
            <a:pPr>
              <a:lnSpc>
                <a:spcPct val="90000"/>
              </a:lnSpc>
              <a:spcBef>
                <a:spcPct val="20000"/>
              </a:spcBef>
              <a:spcAft>
                <a:spcPts val="600"/>
              </a:spcAft>
              <a:buClr>
                <a:schemeClr val="accent2"/>
              </a:buClr>
              <a:buSzPct val="92000"/>
              <a:buFont typeface="Wingdings 2" panose="05020102010507070707" pitchFamily="18" charset="2"/>
              <a:buChar char=""/>
            </a:pPr>
            <a:r>
              <a:rPr lang="en-US" sz="1700">
                <a:solidFill>
                  <a:schemeClr val="bg1"/>
                </a:solidFill>
              </a:rPr>
              <a:t> Lecturer - Parese Ahmed</a:t>
            </a:r>
          </a:p>
        </p:txBody>
      </p:sp>
      <p:sp>
        <p:nvSpPr>
          <p:cNvPr id="7" name="TextBox 6">
            <a:extLst>
              <a:ext uri="{FF2B5EF4-FFF2-40B4-BE49-F238E27FC236}">
                <a16:creationId xmlns:a16="http://schemas.microsoft.com/office/drawing/2014/main" id="{65BAE8D5-1E0F-E371-254E-8F675BA24251}"/>
              </a:ext>
            </a:extLst>
          </p:cNvPr>
          <p:cNvSpPr txBox="1"/>
          <p:nvPr/>
        </p:nvSpPr>
        <p:spPr>
          <a:xfrm>
            <a:off x="7635850" y="3056534"/>
            <a:ext cx="2342083"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630446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4953D4-0B25-6D76-2823-D3ADA6C722B3}"/>
              </a:ext>
            </a:extLst>
          </p:cNvPr>
          <p:cNvSpPr txBox="1"/>
          <p:nvPr/>
        </p:nvSpPr>
        <p:spPr>
          <a:xfrm>
            <a:off x="371347" y="647747"/>
            <a:ext cx="11449306" cy="5816977"/>
          </a:xfrm>
          <a:prstGeom prst="rect">
            <a:avLst/>
          </a:prstGeom>
          <a:noFill/>
        </p:spPr>
        <p:txBody>
          <a:bodyPr wrap="square">
            <a:spAutoFit/>
          </a:bodyPr>
          <a:lstStyle/>
          <a:p>
            <a:pPr>
              <a:buNone/>
            </a:pPr>
            <a:r>
              <a:rPr lang="en-GB" sz="2400" b="1" dirty="0">
                <a:solidFill>
                  <a:schemeClr val="accent3">
                    <a:lumMod val="50000"/>
                  </a:schemeClr>
                </a:solidFill>
                <a:latin typeface="Raleway" pitchFamily="2" charset="0"/>
              </a:rPr>
              <a:t>Sustainable Development Goals 3 </a:t>
            </a:r>
          </a:p>
          <a:p>
            <a:pPr>
              <a:buNone/>
            </a:pPr>
            <a:r>
              <a:rPr lang="en-GB" sz="2400" b="1" dirty="0">
                <a:solidFill>
                  <a:schemeClr val="accent3">
                    <a:lumMod val="50000"/>
                  </a:schemeClr>
                </a:solidFill>
                <a:latin typeface="Raleway" pitchFamily="2" charset="0"/>
              </a:rPr>
              <a:t>How the UK is meeting STG3</a:t>
            </a:r>
          </a:p>
          <a:p>
            <a:pPr>
              <a:buNone/>
            </a:pPr>
            <a:endParaRPr lang="en-GB" b="1" dirty="0">
              <a:latin typeface="Raleway" pitchFamily="2" charset="0"/>
            </a:endParaRPr>
          </a:p>
          <a:p>
            <a:pPr>
              <a:buNone/>
            </a:pPr>
            <a:endParaRPr lang="en-GB" dirty="0">
              <a:latin typeface="Raleway" pitchFamily="2" charset="0"/>
            </a:endParaRPr>
          </a:p>
          <a:p>
            <a:pPr lvl="0"/>
            <a:r>
              <a:rPr lang="en-GB" b="1" dirty="0">
                <a:solidFill>
                  <a:schemeClr val="accent3">
                    <a:lumMod val="50000"/>
                  </a:schemeClr>
                </a:solidFill>
                <a:latin typeface="Raleway" pitchFamily="2" charset="0"/>
              </a:rPr>
              <a:t>Health</a:t>
            </a:r>
            <a:r>
              <a:rPr lang="en-GB" b="1" dirty="0">
                <a:solidFill>
                  <a:schemeClr val="accent2"/>
                </a:solidFill>
                <a:latin typeface="Raleway" pitchFamily="2" charset="0"/>
              </a:rPr>
              <a:t> :</a:t>
            </a:r>
            <a:r>
              <a:rPr lang="en-GB" dirty="0">
                <a:latin typeface="Raleway" pitchFamily="2" charset="0"/>
              </a:rPr>
              <a:t> A state of physical, mental and social wellbeing, </a:t>
            </a:r>
          </a:p>
          <a:p>
            <a:pPr lvl="0"/>
            <a:r>
              <a:rPr lang="en-GB" dirty="0">
                <a:latin typeface="Raleway" pitchFamily="2" charset="0"/>
              </a:rPr>
              <a:t>rather than simply being free from illness or disease </a:t>
            </a:r>
            <a:r>
              <a:rPr lang="en-GB" i="1" dirty="0">
                <a:latin typeface="Raleway" pitchFamily="2" charset="0"/>
              </a:rPr>
              <a:t>(WHO, 2025).</a:t>
            </a:r>
          </a:p>
          <a:p>
            <a:pPr lvl="0"/>
            <a:endParaRPr lang="en-GB" dirty="0">
              <a:latin typeface="Raleway" pitchFamily="2" charset="0"/>
            </a:endParaRPr>
          </a:p>
          <a:p>
            <a:pPr lvl="0"/>
            <a:endParaRPr lang="en-GB" b="1" dirty="0">
              <a:latin typeface="Raleway" pitchFamily="2" charset="0"/>
            </a:endParaRPr>
          </a:p>
          <a:p>
            <a:pPr lvl="0"/>
            <a:r>
              <a:rPr lang="en-GB" b="1" dirty="0">
                <a:solidFill>
                  <a:schemeClr val="accent3">
                    <a:lumMod val="50000"/>
                  </a:schemeClr>
                </a:solidFill>
                <a:latin typeface="Raleway" pitchFamily="2" charset="0"/>
              </a:rPr>
              <a:t>Wellbeing</a:t>
            </a:r>
            <a:r>
              <a:rPr lang="en-GB" b="1" dirty="0">
                <a:solidFill>
                  <a:schemeClr val="accent1"/>
                </a:solidFill>
                <a:latin typeface="Raleway" pitchFamily="2" charset="0"/>
              </a:rPr>
              <a:t> :</a:t>
            </a:r>
            <a:r>
              <a:rPr lang="en-GB" dirty="0">
                <a:solidFill>
                  <a:schemeClr val="accent1"/>
                </a:solidFill>
                <a:latin typeface="Raleway" pitchFamily="2" charset="0"/>
              </a:rPr>
              <a:t> </a:t>
            </a:r>
            <a:r>
              <a:rPr lang="en-GB" dirty="0">
                <a:latin typeface="Raleway" pitchFamily="2" charset="0"/>
              </a:rPr>
              <a:t>Emotional, physical, social and psychological quality of life. (NHS, 2022)</a:t>
            </a:r>
          </a:p>
          <a:p>
            <a:pPr lvl="0"/>
            <a:endParaRPr lang="en-GB" dirty="0">
              <a:latin typeface="Raleway" pitchFamily="2" charset="0"/>
            </a:endParaRPr>
          </a:p>
          <a:p>
            <a:pPr lvl="0"/>
            <a:endParaRPr lang="en-GB" dirty="0">
              <a:latin typeface="Raleway" pitchFamily="2" charset="0"/>
            </a:endParaRPr>
          </a:p>
          <a:p>
            <a:pPr lvl="0"/>
            <a:endParaRPr lang="en-GB" b="1" dirty="0">
              <a:latin typeface="Raleway" pitchFamily="2" charset="0"/>
            </a:endParaRPr>
          </a:p>
          <a:p>
            <a:pPr lvl="0"/>
            <a:r>
              <a:rPr lang="en-GB" b="1" dirty="0">
                <a:solidFill>
                  <a:schemeClr val="accent3">
                    <a:lumMod val="50000"/>
                  </a:schemeClr>
                </a:solidFill>
                <a:latin typeface="Raleway" pitchFamily="2" charset="0"/>
              </a:rPr>
              <a:t>Sustainable Development</a:t>
            </a:r>
          </a:p>
          <a:p>
            <a:pPr lvl="0"/>
            <a:r>
              <a:rPr lang="en-GB" b="1" dirty="0">
                <a:solidFill>
                  <a:schemeClr val="accent3">
                    <a:lumMod val="50000"/>
                  </a:schemeClr>
                </a:solidFill>
                <a:latin typeface="Raleway" pitchFamily="2" charset="0"/>
              </a:rPr>
              <a:t>( Economic , Social &amp; Environmental )</a:t>
            </a:r>
          </a:p>
          <a:p>
            <a:pPr lvl="0"/>
            <a:endParaRPr lang="en-GB" dirty="0">
              <a:latin typeface="Raleway" pitchFamily="2" charset="0"/>
            </a:endParaRPr>
          </a:p>
          <a:p>
            <a:pPr marL="742950" lvl="1" indent="-285750">
              <a:buFont typeface="Arial" panose="020B0604020202020204" pitchFamily="34" charset="0"/>
              <a:buChar char="•"/>
            </a:pPr>
            <a:r>
              <a:rPr lang="en-GB" dirty="0">
                <a:latin typeface="Raleway" pitchFamily="2" charset="0"/>
              </a:rPr>
              <a:t>Prevents illness and promotes independence. </a:t>
            </a:r>
          </a:p>
          <a:p>
            <a:pPr marL="742950" lvl="1" indent="-285750">
              <a:buFont typeface="Arial" panose="020B0604020202020204" pitchFamily="34" charset="0"/>
              <a:buChar char="•"/>
            </a:pPr>
            <a:r>
              <a:rPr lang="en-GB" dirty="0">
                <a:latin typeface="Raleway" pitchFamily="2" charset="0"/>
              </a:rPr>
              <a:t>Reduces health inequalities. </a:t>
            </a:r>
          </a:p>
          <a:p>
            <a:pPr marL="742950" lvl="1" indent="-285750">
              <a:buFont typeface="Arial" panose="020B0604020202020204" pitchFamily="34" charset="0"/>
              <a:buChar char="•"/>
            </a:pPr>
            <a:r>
              <a:rPr lang="en-GB" dirty="0">
                <a:latin typeface="Raleway" pitchFamily="2" charset="0"/>
              </a:rPr>
              <a:t>Improves quality of life </a:t>
            </a:r>
            <a:r>
              <a:rPr lang="en-GB" i="1" dirty="0">
                <a:latin typeface="Raleway" pitchFamily="2" charset="0"/>
              </a:rPr>
              <a:t>(Savelyeva, Lee and Banack, 2019).</a:t>
            </a:r>
            <a:endParaRPr lang="en-GB" dirty="0">
              <a:latin typeface="Raleway" pitchFamily="2" charset="0"/>
            </a:endParaRPr>
          </a:p>
          <a:p>
            <a:pPr marL="742950" lvl="1" indent="-285750">
              <a:buFont typeface="Arial" panose="020B0604020202020204" pitchFamily="34" charset="0"/>
              <a:buChar char="•"/>
            </a:pPr>
            <a:r>
              <a:rPr lang="en-GB" dirty="0">
                <a:latin typeface="Raleway" pitchFamily="2" charset="0"/>
              </a:rPr>
              <a:t>Uses resources efficiently and reduces waste. </a:t>
            </a:r>
          </a:p>
          <a:p>
            <a:pPr marL="742950" lvl="1" indent="-285750">
              <a:buFont typeface="Arial" panose="020B0604020202020204" pitchFamily="34" charset="0"/>
              <a:buChar char="•"/>
            </a:pPr>
            <a:r>
              <a:rPr lang="en-GB" dirty="0">
                <a:latin typeface="Raleway" pitchFamily="2" charset="0"/>
              </a:rPr>
              <a:t>Minimises environmental impact </a:t>
            </a:r>
          </a:p>
        </p:txBody>
      </p:sp>
      <p:pic>
        <p:nvPicPr>
          <p:cNvPr id="2" name="Picture 1" descr="Goal 3: Good health and well-being | Joint SDG Fund">
            <a:extLst>
              <a:ext uri="{FF2B5EF4-FFF2-40B4-BE49-F238E27FC236}">
                <a16:creationId xmlns:a16="http://schemas.microsoft.com/office/drawing/2014/main" id="{8CBDA270-047F-7774-A924-7442CB0B8769}"/>
              </a:ext>
            </a:extLst>
          </p:cNvPr>
          <p:cNvPicPr>
            <a:picLocks noChangeAspect="1"/>
          </p:cNvPicPr>
          <p:nvPr/>
        </p:nvPicPr>
        <p:blipFill>
          <a:blip r:embed="rId2"/>
          <a:stretch>
            <a:fillRect/>
          </a:stretch>
        </p:blipFill>
        <p:spPr>
          <a:xfrm>
            <a:off x="8626838" y="775164"/>
            <a:ext cx="2666313" cy="1171484"/>
          </a:xfrm>
          <a:prstGeom prst="rect">
            <a:avLst/>
          </a:prstGeom>
        </p:spPr>
      </p:pic>
    </p:spTree>
    <p:extLst>
      <p:ext uri="{BB962C8B-B14F-4D97-AF65-F5344CB8AC3E}">
        <p14:creationId xmlns:p14="http://schemas.microsoft.com/office/powerpoint/2010/main" val="3087303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4980F5-EBCC-9DF6-DB5E-7BB670D7BEAC}"/>
              </a:ext>
            </a:extLst>
          </p:cNvPr>
          <p:cNvSpPr txBox="1"/>
          <p:nvPr/>
        </p:nvSpPr>
        <p:spPr>
          <a:xfrm>
            <a:off x="367800" y="678785"/>
            <a:ext cx="10759239" cy="2677656"/>
          </a:xfrm>
          <a:prstGeom prst="rect">
            <a:avLst/>
          </a:prstGeom>
          <a:noFill/>
        </p:spPr>
        <p:txBody>
          <a:bodyPr wrap="square" rtlCol="0">
            <a:spAutoFit/>
          </a:bodyPr>
          <a:lstStyle/>
          <a:p>
            <a:r>
              <a:rPr lang="en-GB" sz="2400" b="1" dirty="0">
                <a:solidFill>
                  <a:schemeClr val="accent3">
                    <a:lumMod val="50000"/>
                  </a:schemeClr>
                </a:solidFill>
                <a:latin typeface="Raleway" pitchFamily="2" charset="0"/>
              </a:rPr>
              <a:t>Wellbeing</a:t>
            </a:r>
            <a:endParaRPr lang="en-GB" sz="2400" dirty="0">
              <a:solidFill>
                <a:schemeClr val="accent3">
                  <a:lumMod val="50000"/>
                </a:schemeClr>
              </a:solidFill>
              <a:latin typeface="Raleway" pitchFamily="2" charset="0"/>
            </a:endParaRPr>
          </a:p>
          <a:p>
            <a:pPr lvl="0"/>
            <a:endParaRPr lang="en-GB" dirty="0">
              <a:latin typeface="Raleway" pitchFamily="2" charset="0"/>
            </a:endParaRPr>
          </a:p>
          <a:p>
            <a:pPr lvl="0"/>
            <a:r>
              <a:rPr lang="en-GB" b="1" dirty="0">
                <a:solidFill>
                  <a:schemeClr val="accent3">
                    <a:lumMod val="50000"/>
                  </a:schemeClr>
                </a:solidFill>
                <a:latin typeface="Raleway" pitchFamily="2" charset="0"/>
              </a:rPr>
              <a:t>Subjective wellbeing</a:t>
            </a:r>
            <a:r>
              <a:rPr lang="en-GB" b="1" dirty="0">
                <a:solidFill>
                  <a:schemeClr val="accent2"/>
                </a:solidFill>
                <a:latin typeface="Raleway" pitchFamily="2" charset="0"/>
              </a:rPr>
              <a:t>:</a:t>
            </a:r>
            <a:r>
              <a:rPr lang="en-GB" dirty="0">
                <a:solidFill>
                  <a:schemeClr val="accent2"/>
                </a:solidFill>
                <a:latin typeface="Raleway" pitchFamily="2" charset="0"/>
              </a:rPr>
              <a:t> </a:t>
            </a:r>
            <a:r>
              <a:rPr lang="en-GB" dirty="0">
                <a:latin typeface="Raleway" pitchFamily="2" charset="0"/>
              </a:rPr>
              <a:t>How people personally feel about their lives, including happiness, life satisfaction, sense of purpose and emotions (Butler and Hasson, 2020)</a:t>
            </a:r>
          </a:p>
          <a:p>
            <a:pPr lvl="0"/>
            <a:endParaRPr lang="en-GB" dirty="0">
              <a:latin typeface="Raleway" pitchFamily="2" charset="0"/>
            </a:endParaRPr>
          </a:p>
          <a:p>
            <a:pPr lvl="0"/>
            <a:r>
              <a:rPr lang="en-GB" b="1" dirty="0">
                <a:solidFill>
                  <a:schemeClr val="accent3">
                    <a:lumMod val="50000"/>
                  </a:schemeClr>
                </a:solidFill>
                <a:latin typeface="Raleway" pitchFamily="2" charset="0"/>
              </a:rPr>
              <a:t>Objective wellbeing</a:t>
            </a:r>
            <a:r>
              <a:rPr lang="en-GB" b="1" dirty="0">
                <a:solidFill>
                  <a:schemeClr val="accent2"/>
                </a:solidFill>
                <a:latin typeface="Raleway" pitchFamily="2" charset="0"/>
              </a:rPr>
              <a:t>:</a:t>
            </a:r>
            <a:r>
              <a:rPr lang="en-GB" dirty="0">
                <a:solidFill>
                  <a:schemeClr val="accent2"/>
                </a:solidFill>
                <a:latin typeface="Raleway" pitchFamily="2" charset="0"/>
              </a:rPr>
              <a:t> </a:t>
            </a:r>
            <a:r>
              <a:rPr lang="en-GB" dirty="0">
                <a:latin typeface="Raleway" pitchFamily="2" charset="0"/>
              </a:rPr>
              <a:t>Measurable factors such as health, income, education, housing, employment and access to services. </a:t>
            </a:r>
          </a:p>
          <a:p>
            <a:pPr lvl="0"/>
            <a:endParaRPr lang="en-GB" dirty="0"/>
          </a:p>
          <a:p>
            <a:endParaRPr lang="en-GB" b="1" dirty="0"/>
          </a:p>
        </p:txBody>
      </p:sp>
      <p:pic>
        <p:nvPicPr>
          <p:cNvPr id="3" name="Picture 2" descr="Theoretical Conceptualisations of Wellbeing – Wellbeing in Educational  Contexts">
            <a:extLst>
              <a:ext uri="{FF2B5EF4-FFF2-40B4-BE49-F238E27FC236}">
                <a16:creationId xmlns:a16="http://schemas.microsoft.com/office/drawing/2014/main" id="{E7C86FFC-DA93-C2BB-C023-597EEDAC2875}"/>
              </a:ext>
            </a:extLst>
          </p:cNvPr>
          <p:cNvPicPr>
            <a:picLocks noChangeAspect="1"/>
          </p:cNvPicPr>
          <p:nvPr/>
        </p:nvPicPr>
        <p:blipFill>
          <a:blip r:embed="rId2"/>
          <a:stretch>
            <a:fillRect/>
          </a:stretch>
        </p:blipFill>
        <p:spPr>
          <a:xfrm>
            <a:off x="2687829" y="3145562"/>
            <a:ext cx="6320922" cy="3526953"/>
          </a:xfrm>
          <a:prstGeom prst="rect">
            <a:avLst/>
          </a:prstGeom>
        </p:spPr>
      </p:pic>
      <p:sp>
        <p:nvSpPr>
          <p:cNvPr id="5" name="TextBox 4">
            <a:extLst>
              <a:ext uri="{FF2B5EF4-FFF2-40B4-BE49-F238E27FC236}">
                <a16:creationId xmlns:a16="http://schemas.microsoft.com/office/drawing/2014/main" id="{4CA6BBAC-090B-90C3-4430-984F9BEF7027}"/>
              </a:ext>
            </a:extLst>
          </p:cNvPr>
          <p:cNvSpPr txBox="1"/>
          <p:nvPr/>
        </p:nvSpPr>
        <p:spPr>
          <a:xfrm>
            <a:off x="4198064" y="2776230"/>
            <a:ext cx="3300451" cy="369332"/>
          </a:xfrm>
          <a:prstGeom prst="rect">
            <a:avLst/>
          </a:prstGeom>
          <a:noFill/>
        </p:spPr>
        <p:txBody>
          <a:bodyPr wrap="square" rtlCol="0">
            <a:spAutoFit/>
          </a:bodyPr>
          <a:lstStyle/>
          <a:p>
            <a:r>
              <a:rPr lang="en-GB" b="1" dirty="0">
                <a:solidFill>
                  <a:schemeClr val="accent3">
                    <a:lumMod val="50000"/>
                  </a:schemeClr>
                </a:solidFill>
                <a:latin typeface="Raleway" pitchFamily="2" charset="0"/>
              </a:rPr>
              <a:t>8 Dimensions of wellness</a:t>
            </a:r>
          </a:p>
        </p:txBody>
      </p:sp>
    </p:spTree>
    <p:extLst>
      <p:ext uri="{BB962C8B-B14F-4D97-AF65-F5344CB8AC3E}">
        <p14:creationId xmlns:p14="http://schemas.microsoft.com/office/powerpoint/2010/main" val="368336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9A3EA9A-DF55-E6C3-E199-02F11FE50E2F}"/>
              </a:ext>
            </a:extLst>
          </p:cNvPr>
          <p:cNvSpPr txBox="1"/>
          <p:nvPr/>
        </p:nvSpPr>
        <p:spPr>
          <a:xfrm>
            <a:off x="152901" y="1566472"/>
            <a:ext cx="5228568" cy="4527029"/>
          </a:xfrm>
          <a:prstGeom prst="rect">
            <a:avLst/>
          </a:prstGeom>
        </p:spPr>
        <p:txBody>
          <a:bodyPr vert="horz" lIns="91440" tIns="45720" rIns="91440" bIns="45720" rtlCol="0">
            <a:normAutofit fontScale="77500" lnSpcReduction="20000"/>
          </a:bodyPr>
          <a:lstStyle/>
          <a:p>
            <a:pPr algn="ctr">
              <a:lnSpc>
                <a:spcPct val="90000"/>
              </a:lnSpc>
              <a:spcAft>
                <a:spcPts val="600"/>
              </a:spcAft>
            </a:pPr>
            <a:r>
              <a:rPr lang="en-US" sz="2600" b="1" dirty="0">
                <a:solidFill>
                  <a:schemeClr val="accent3">
                    <a:lumMod val="50000"/>
                  </a:schemeClr>
                </a:solidFill>
                <a:latin typeface="Raleway" pitchFamily="2" charset="0"/>
              </a:rPr>
              <a:t>United Nations Sustainable Development Goals</a:t>
            </a:r>
          </a:p>
          <a:p>
            <a:pPr>
              <a:lnSpc>
                <a:spcPct val="90000"/>
              </a:lnSpc>
              <a:spcAft>
                <a:spcPts val="600"/>
              </a:spcAft>
            </a:pPr>
            <a:endParaRPr lang="en-US" sz="2600" b="1" dirty="0">
              <a:latin typeface="Raleway" pitchFamily="2" charset="0"/>
            </a:endParaRPr>
          </a:p>
          <a:p>
            <a:pPr>
              <a:lnSpc>
                <a:spcPct val="120000"/>
              </a:lnSpc>
              <a:spcAft>
                <a:spcPts val="600"/>
              </a:spcAft>
            </a:pPr>
            <a:r>
              <a:rPr lang="en-US" sz="2600" dirty="0">
                <a:latin typeface="Raleway" pitchFamily="2" charset="0"/>
              </a:rPr>
              <a:t>Global framework of 17 goals adopted by all UN Member States in September 2015. They came into effect in January 2016 and aim to address global social, economic and environmental challenges by 2030. SDG 3, </a:t>
            </a:r>
            <a:r>
              <a:rPr lang="en-US" sz="2600" b="1" dirty="0">
                <a:latin typeface="Raleway" pitchFamily="2" charset="0"/>
              </a:rPr>
              <a:t>Good Health and Well-being</a:t>
            </a:r>
            <a:r>
              <a:rPr lang="en-US" sz="2600" dirty="0">
                <a:latin typeface="Raleway" pitchFamily="2" charset="0"/>
              </a:rPr>
              <a:t>, focuses on improving health, preventing disease and promoting wellbeing for people of all ages (United Nations, 2024).</a:t>
            </a:r>
          </a:p>
          <a:p>
            <a:pPr indent="-228600">
              <a:lnSpc>
                <a:spcPct val="90000"/>
              </a:lnSpc>
              <a:spcAft>
                <a:spcPts val="600"/>
              </a:spcAft>
              <a:buFont typeface="Arial" panose="020B0604020202020204" pitchFamily="34" charset="0"/>
              <a:buChar char="•"/>
            </a:pPr>
            <a:endParaRPr lang="en-US" sz="1700" dirty="0"/>
          </a:p>
        </p:txBody>
      </p:sp>
      <p:pic>
        <p:nvPicPr>
          <p:cNvPr id="7" name="Picture 6" descr="Director Reference Guide: UN sustainable development goals">
            <a:extLst>
              <a:ext uri="{FF2B5EF4-FFF2-40B4-BE49-F238E27FC236}">
                <a16:creationId xmlns:a16="http://schemas.microsoft.com/office/drawing/2014/main" id="{A82A4145-07CC-6397-F2FC-F859B59711D9}"/>
              </a:ext>
            </a:extLst>
          </p:cNvPr>
          <p:cNvPicPr>
            <a:picLocks noChangeAspect="1"/>
          </p:cNvPicPr>
          <p:nvPr/>
        </p:nvPicPr>
        <p:blipFill>
          <a:blip r:embed="rId2"/>
          <a:srcRect l="21606" r="11441" b="-1"/>
          <a:stretch>
            <a:fillRect/>
          </a:stretch>
        </p:blipFill>
        <p:spPr>
          <a:xfrm>
            <a:off x="5381469" y="494676"/>
            <a:ext cx="6909427" cy="62953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2459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175636-BB25-F74E-31FD-153DB8D50C4A}"/>
              </a:ext>
            </a:extLst>
          </p:cNvPr>
          <p:cNvSpPr txBox="1"/>
          <p:nvPr/>
        </p:nvSpPr>
        <p:spPr>
          <a:xfrm>
            <a:off x="99051" y="846945"/>
            <a:ext cx="11993898" cy="461665"/>
          </a:xfrm>
          <a:prstGeom prst="rect">
            <a:avLst/>
          </a:prstGeom>
          <a:noFill/>
        </p:spPr>
        <p:txBody>
          <a:bodyPr wrap="square" rtlCol="0">
            <a:spAutoFit/>
          </a:bodyPr>
          <a:lstStyle/>
          <a:p>
            <a:pPr algn="ctr"/>
            <a:r>
              <a:rPr lang="en-GB" sz="2400" b="1" dirty="0">
                <a:solidFill>
                  <a:schemeClr val="accent3">
                    <a:lumMod val="50000"/>
                  </a:schemeClr>
                </a:solidFill>
                <a:latin typeface="Raleway" pitchFamily="2" charset="0"/>
              </a:rPr>
              <a:t>How the UK is meeting the STG 3  GOALS</a:t>
            </a:r>
            <a:endParaRPr lang="en-GB" b="1" dirty="0">
              <a:solidFill>
                <a:schemeClr val="accent3">
                  <a:lumMod val="50000"/>
                </a:schemeClr>
              </a:solidFill>
            </a:endParaRPr>
          </a:p>
        </p:txBody>
      </p:sp>
      <p:sp>
        <p:nvSpPr>
          <p:cNvPr id="3" name="Rectangle: Rounded Corners 2">
            <a:extLst>
              <a:ext uri="{FF2B5EF4-FFF2-40B4-BE49-F238E27FC236}">
                <a16:creationId xmlns:a16="http://schemas.microsoft.com/office/drawing/2014/main" id="{E06B725E-539E-B885-80FB-6C800BD9C6BD}"/>
              </a:ext>
            </a:extLst>
          </p:cNvPr>
          <p:cNvSpPr/>
          <p:nvPr/>
        </p:nvSpPr>
        <p:spPr>
          <a:xfrm>
            <a:off x="6785552" y="2008682"/>
            <a:ext cx="4588605" cy="4092315"/>
          </a:xfrm>
          <a:prstGeom prst="roundRect">
            <a:avLst/>
          </a:prstGeom>
          <a:solidFill>
            <a:schemeClr val="accent2">
              <a:lumMod val="75000"/>
            </a:schemeClr>
          </a:solidFill>
        </p:spPr>
        <p:style>
          <a:lnRef idx="1">
            <a:schemeClr val="accent3"/>
          </a:lnRef>
          <a:fillRef idx="2">
            <a:schemeClr val="accent3"/>
          </a:fillRef>
          <a:effectRef idx="1">
            <a:schemeClr val="accent3"/>
          </a:effectRef>
          <a:fontRef idx="minor">
            <a:schemeClr val="dk1"/>
          </a:fontRef>
        </p:style>
        <p:txBody>
          <a:bodyPr rtlCol="0" anchor="t"/>
          <a:lstStyle/>
          <a:p>
            <a:r>
              <a:rPr lang="en-GB" sz="2000" b="1" u="sng" dirty="0">
                <a:solidFill>
                  <a:schemeClr val="bg1"/>
                </a:solidFill>
                <a:latin typeface="Raleway" pitchFamily="2" charset="0"/>
              </a:rPr>
              <a:t>Interventions / Policies</a:t>
            </a:r>
          </a:p>
          <a:p>
            <a:endParaRPr lang="en-GB" dirty="0">
              <a:solidFill>
                <a:schemeClr val="bg1"/>
              </a:solidFill>
              <a:latin typeface="Raleway" pitchFamily="2" charset="0"/>
            </a:endParaRPr>
          </a:p>
          <a:p>
            <a:pPr marL="285750" indent="-285750">
              <a:buFont typeface="Arial" panose="020B0604020202020204" pitchFamily="34" charset="0"/>
              <a:buChar char="•"/>
            </a:pPr>
            <a:r>
              <a:rPr lang="en-GB" dirty="0">
                <a:solidFill>
                  <a:schemeClr val="bg1"/>
                </a:solidFill>
                <a:latin typeface="Raleway" pitchFamily="2" charset="0"/>
              </a:rPr>
              <a:t>NHS prevention and screening programmes.</a:t>
            </a:r>
          </a:p>
          <a:p>
            <a:pPr marL="285750" indent="-285750">
              <a:buFont typeface="Arial" panose="020B0604020202020204" pitchFamily="34" charset="0"/>
              <a:buChar char="•"/>
            </a:pPr>
            <a:r>
              <a:rPr lang="en-GB" dirty="0">
                <a:solidFill>
                  <a:schemeClr val="bg1"/>
                </a:solidFill>
                <a:latin typeface="Raleway" pitchFamily="2" charset="0"/>
              </a:rPr>
              <a:t>Policies / legislation / Guidance  NHS Long term Plan, Health and care Act 2022</a:t>
            </a:r>
          </a:p>
          <a:p>
            <a:pPr marL="285750" indent="-285750">
              <a:buFont typeface="Arial" panose="020B0604020202020204" pitchFamily="34" charset="0"/>
              <a:buChar char="•"/>
            </a:pPr>
            <a:r>
              <a:rPr lang="en-GB" dirty="0">
                <a:solidFill>
                  <a:schemeClr val="bg1"/>
                </a:solidFill>
                <a:latin typeface="Raleway" pitchFamily="2" charset="0"/>
              </a:rPr>
              <a:t>Vaccination </a:t>
            </a:r>
            <a:r>
              <a:rPr lang="en-GB" dirty="0" err="1">
                <a:solidFill>
                  <a:schemeClr val="bg1"/>
                </a:solidFill>
                <a:latin typeface="Raleway" pitchFamily="2" charset="0"/>
              </a:rPr>
              <a:t>Programes</a:t>
            </a:r>
            <a:endParaRPr lang="en-GB" dirty="0">
              <a:solidFill>
                <a:schemeClr val="bg1"/>
              </a:solidFill>
              <a:latin typeface="Raleway" pitchFamily="2" charset="0"/>
            </a:endParaRPr>
          </a:p>
          <a:p>
            <a:pPr marL="285750" indent="-285750">
              <a:buFont typeface="Arial" panose="020B0604020202020204" pitchFamily="34" charset="0"/>
              <a:buChar char="•"/>
            </a:pPr>
            <a:r>
              <a:rPr lang="en-GB" dirty="0">
                <a:solidFill>
                  <a:schemeClr val="bg1"/>
                </a:solidFill>
                <a:latin typeface="Raleway" pitchFamily="2" charset="0"/>
              </a:rPr>
              <a:t>Core20PLUS5</a:t>
            </a:r>
          </a:p>
        </p:txBody>
      </p:sp>
      <p:sp>
        <p:nvSpPr>
          <p:cNvPr id="5" name="Rectangle: Rounded Corners 4">
            <a:extLst>
              <a:ext uri="{FF2B5EF4-FFF2-40B4-BE49-F238E27FC236}">
                <a16:creationId xmlns:a16="http://schemas.microsoft.com/office/drawing/2014/main" id="{8032A18B-C58D-B0F0-7083-D0894E526E3B}"/>
              </a:ext>
            </a:extLst>
          </p:cNvPr>
          <p:cNvSpPr/>
          <p:nvPr/>
        </p:nvSpPr>
        <p:spPr>
          <a:xfrm>
            <a:off x="817844" y="2008681"/>
            <a:ext cx="4588605" cy="4092316"/>
          </a:xfrm>
          <a:prstGeom prst="roundRect">
            <a:avLst/>
          </a:prstGeom>
          <a:solidFill>
            <a:schemeClr val="accent2">
              <a:lumMod val="75000"/>
            </a:schemeClr>
          </a:solidFill>
        </p:spPr>
        <p:style>
          <a:lnRef idx="1">
            <a:schemeClr val="accent3"/>
          </a:lnRef>
          <a:fillRef idx="2">
            <a:schemeClr val="accent3"/>
          </a:fillRef>
          <a:effectRef idx="1">
            <a:schemeClr val="accent3"/>
          </a:effectRef>
          <a:fontRef idx="minor">
            <a:schemeClr val="dk1"/>
          </a:fontRef>
        </p:style>
        <p:txBody>
          <a:bodyPr rtlCol="0" anchor="t"/>
          <a:lstStyle/>
          <a:p>
            <a:r>
              <a:rPr lang="en-GB" sz="2000" b="1" u="sng" dirty="0">
                <a:solidFill>
                  <a:schemeClr val="bg1"/>
                </a:solidFill>
                <a:latin typeface="Raleway" pitchFamily="2" charset="0"/>
              </a:rPr>
              <a:t>Health Inequalities in the UK</a:t>
            </a:r>
          </a:p>
          <a:p>
            <a:pPr lvl="0"/>
            <a:endParaRPr lang="en-GB" dirty="0">
              <a:solidFill>
                <a:schemeClr val="bg1"/>
              </a:solidFill>
              <a:latin typeface="Raleway" pitchFamily="2" charset="0"/>
            </a:endParaRPr>
          </a:p>
          <a:p>
            <a:pPr marL="285750" indent="-285750">
              <a:buFont typeface="Arial" panose="020B0604020202020204" pitchFamily="34" charset="0"/>
              <a:buChar char="•"/>
            </a:pPr>
            <a:r>
              <a:rPr lang="en-GB" dirty="0">
                <a:solidFill>
                  <a:schemeClr val="bg1"/>
                </a:solidFill>
                <a:latin typeface="Raleway" pitchFamily="2" charset="0"/>
              </a:rPr>
              <a:t>Deprived communities / Ethnic minorities poorer health outcomes (NHS England, 2023)</a:t>
            </a:r>
          </a:p>
          <a:p>
            <a:pPr marL="285750" indent="-285750">
              <a:buFont typeface="Arial" panose="020B0604020202020204" pitchFamily="34" charset="0"/>
              <a:buChar char="•"/>
            </a:pPr>
            <a:r>
              <a:rPr lang="en-GB" dirty="0">
                <a:solidFill>
                  <a:schemeClr val="bg1"/>
                </a:solidFill>
                <a:latin typeface="Raleway" pitchFamily="2" charset="0"/>
              </a:rPr>
              <a:t>Income / Education / Postcode / Ethnicity</a:t>
            </a:r>
          </a:p>
          <a:p>
            <a:pPr marL="285750" indent="-285750">
              <a:buFont typeface="Arial" panose="020B0604020202020204" pitchFamily="34" charset="0"/>
              <a:buChar char="•"/>
            </a:pPr>
            <a:r>
              <a:rPr lang="en-GB" dirty="0">
                <a:solidFill>
                  <a:schemeClr val="bg1"/>
                </a:solidFill>
                <a:latin typeface="Raleway" pitchFamily="2" charset="0"/>
              </a:rPr>
              <a:t>Disabled people / Homeless </a:t>
            </a:r>
          </a:p>
          <a:p>
            <a:pPr marL="285750" indent="-285750">
              <a:buFont typeface="Arial" panose="020B0604020202020204" pitchFamily="34" charset="0"/>
              <a:buChar char="•"/>
            </a:pPr>
            <a:r>
              <a:rPr lang="en-GB" dirty="0">
                <a:solidFill>
                  <a:schemeClr val="bg1"/>
                </a:solidFill>
                <a:latin typeface="Raleway" pitchFamily="2" charset="0"/>
              </a:rPr>
              <a:t>Life expectancy is 10 years lower in deprived areas</a:t>
            </a:r>
          </a:p>
          <a:p>
            <a:pPr marL="285750" indent="-285750">
              <a:buFont typeface="Arial" panose="020B0604020202020204" pitchFamily="34" charset="0"/>
              <a:buChar char="•"/>
            </a:pPr>
            <a:r>
              <a:rPr lang="en-GB" dirty="0">
                <a:solidFill>
                  <a:schemeClr val="bg1"/>
                </a:solidFill>
                <a:latin typeface="Raleway" pitchFamily="2" charset="0"/>
              </a:rPr>
              <a:t>Mental Health</a:t>
            </a:r>
          </a:p>
          <a:p>
            <a:pPr marL="285750" indent="-285750">
              <a:buFont typeface="Arial" panose="020B0604020202020204" pitchFamily="34" charset="0"/>
              <a:buChar char="•"/>
            </a:pPr>
            <a:r>
              <a:rPr lang="en-GB" dirty="0">
                <a:solidFill>
                  <a:schemeClr val="bg1"/>
                </a:solidFill>
                <a:latin typeface="Raleway" pitchFamily="2" charset="0"/>
              </a:rPr>
              <a:t>Digital exclusion</a:t>
            </a:r>
          </a:p>
          <a:p>
            <a:pPr algn="ctr"/>
            <a:endParaRPr lang="en-GB" dirty="0"/>
          </a:p>
        </p:txBody>
      </p:sp>
    </p:spTree>
    <p:extLst>
      <p:ext uri="{BB962C8B-B14F-4D97-AF65-F5344CB8AC3E}">
        <p14:creationId xmlns:p14="http://schemas.microsoft.com/office/powerpoint/2010/main" val="186671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AE38C9-79B7-A30A-6D58-55C480ABC40D}"/>
              </a:ext>
            </a:extLst>
          </p:cNvPr>
          <p:cNvPicPr>
            <a:picLocks noChangeAspect="1"/>
          </p:cNvPicPr>
          <p:nvPr/>
        </p:nvPicPr>
        <p:blipFill>
          <a:blip r:embed="rId2"/>
          <a:stretch>
            <a:fillRect/>
          </a:stretch>
        </p:blipFill>
        <p:spPr>
          <a:xfrm>
            <a:off x="1342968" y="733049"/>
            <a:ext cx="9506063" cy="5606098"/>
          </a:xfrm>
          <a:prstGeom prst="rect">
            <a:avLst/>
          </a:prstGeom>
        </p:spPr>
      </p:pic>
      <p:sp>
        <p:nvSpPr>
          <p:cNvPr id="4" name="TextBox 3">
            <a:extLst>
              <a:ext uri="{FF2B5EF4-FFF2-40B4-BE49-F238E27FC236}">
                <a16:creationId xmlns:a16="http://schemas.microsoft.com/office/drawing/2014/main" id="{9174227F-CD6E-A357-873B-EF5499052425}"/>
              </a:ext>
            </a:extLst>
          </p:cNvPr>
          <p:cNvSpPr txBox="1"/>
          <p:nvPr/>
        </p:nvSpPr>
        <p:spPr>
          <a:xfrm>
            <a:off x="8788830" y="6339147"/>
            <a:ext cx="2332690" cy="369332"/>
          </a:xfrm>
          <a:prstGeom prst="rect">
            <a:avLst/>
          </a:prstGeom>
          <a:noFill/>
        </p:spPr>
        <p:txBody>
          <a:bodyPr wrap="none" rtlCol="0">
            <a:spAutoFit/>
          </a:bodyPr>
          <a:lstStyle/>
          <a:p>
            <a:r>
              <a:rPr lang="en-GB" dirty="0">
                <a:latin typeface="Raleway" pitchFamily="2" charset="0"/>
              </a:rPr>
              <a:t>(NHS England, 2021)</a:t>
            </a:r>
          </a:p>
        </p:txBody>
      </p:sp>
    </p:spTree>
    <p:extLst>
      <p:ext uri="{BB962C8B-B14F-4D97-AF65-F5344CB8AC3E}">
        <p14:creationId xmlns:p14="http://schemas.microsoft.com/office/powerpoint/2010/main" val="2747197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0AB2D6-C509-F7EA-91D7-2EE3237C9994}"/>
              </a:ext>
            </a:extLst>
          </p:cNvPr>
          <p:cNvSpPr txBox="1"/>
          <p:nvPr/>
        </p:nvSpPr>
        <p:spPr>
          <a:xfrm>
            <a:off x="441028" y="571462"/>
            <a:ext cx="11033943" cy="5632311"/>
          </a:xfrm>
          <a:prstGeom prst="rect">
            <a:avLst/>
          </a:prstGeom>
          <a:noFill/>
        </p:spPr>
        <p:txBody>
          <a:bodyPr wrap="square" rtlCol="0">
            <a:spAutoFit/>
          </a:bodyPr>
          <a:lstStyle/>
          <a:p>
            <a:pPr algn="just"/>
            <a:endParaRPr lang="en-GB" b="1" dirty="0"/>
          </a:p>
          <a:p>
            <a:pPr algn="just"/>
            <a:endParaRPr lang="en-GB" b="1" dirty="0">
              <a:solidFill>
                <a:schemeClr val="accent2">
                  <a:lumMod val="75000"/>
                </a:schemeClr>
              </a:solidFill>
            </a:endParaRPr>
          </a:p>
          <a:p>
            <a:pPr lvl="0"/>
            <a:r>
              <a:rPr lang="en-GB" b="1" u="sng" dirty="0">
                <a:solidFill>
                  <a:schemeClr val="accent3">
                    <a:lumMod val="50000"/>
                  </a:schemeClr>
                </a:solidFill>
                <a:latin typeface="Raleway" pitchFamily="2" charset="0"/>
              </a:rPr>
              <a:t>Critical view</a:t>
            </a:r>
          </a:p>
          <a:p>
            <a:pPr lvl="0"/>
            <a:endParaRPr lang="en-GB" b="1" dirty="0">
              <a:latin typeface="Raleway" pitchFamily="2" charset="0"/>
            </a:endParaRPr>
          </a:p>
          <a:p>
            <a:r>
              <a:rPr lang="en-GB" dirty="0">
                <a:latin typeface="Raleway" pitchFamily="2" charset="0"/>
              </a:rPr>
              <a:t>Despite strong UK policies, health inequalities persist. The NHS cannot address these inequalities alone because many causes of poor health lie outside healthcare. Government action must tackle poverty, poor housing, insecure employment, unequal education and unhealthy environments. Greater accountability is needed to ensure resources reach the most disadvantaged communities and lead to measurable improvements. Upstream action is essential to address the root causes of inequality and achieve SDG 3’s principle of “leaving no one behind”  (Hiam et al., 2024).</a:t>
            </a:r>
            <a:endParaRPr lang="en-GB" dirty="0">
              <a:solidFill>
                <a:srgbClr val="FF0000"/>
              </a:solidFill>
              <a:latin typeface="Raleway" pitchFamily="2" charset="0"/>
            </a:endParaRPr>
          </a:p>
          <a:p>
            <a:pPr lvl="0"/>
            <a:endParaRPr lang="en-GB" b="1" dirty="0">
              <a:latin typeface="Raleway" pitchFamily="2" charset="0"/>
            </a:endParaRPr>
          </a:p>
          <a:p>
            <a:pPr marL="285750" indent="-285750" algn="just">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endParaRPr lang="en-GB" dirty="0">
              <a:latin typeface="Raleway" pitchFamily="2" charset="0"/>
            </a:endParaRPr>
          </a:p>
          <a:p>
            <a:r>
              <a:rPr lang="en-GB" b="1" u="sng" dirty="0">
                <a:solidFill>
                  <a:schemeClr val="accent3">
                    <a:lumMod val="50000"/>
                  </a:schemeClr>
                </a:solidFill>
                <a:latin typeface="Raleway" pitchFamily="2" charset="0"/>
              </a:rPr>
              <a:t>Recommendations:</a:t>
            </a:r>
          </a:p>
          <a:p>
            <a:endParaRPr lang="en-GB" b="1" dirty="0">
              <a:latin typeface="Raleway" pitchFamily="2" charset="0"/>
            </a:endParaRPr>
          </a:p>
          <a:p>
            <a:pPr marL="285750" indent="-285750">
              <a:buFont typeface="Arial" panose="020B0604020202020204" pitchFamily="34" charset="0"/>
              <a:buChar char="•"/>
            </a:pPr>
            <a:r>
              <a:rPr lang="en-GB" dirty="0">
                <a:latin typeface="Raleway" pitchFamily="2" charset="0"/>
              </a:rPr>
              <a:t>Prevention / Screening /  Funding (Health, 2024)</a:t>
            </a:r>
          </a:p>
          <a:p>
            <a:pPr marL="285750" indent="-285750">
              <a:buFont typeface="Arial" panose="020B0604020202020204" pitchFamily="34" charset="0"/>
              <a:buChar char="•"/>
            </a:pPr>
            <a:r>
              <a:rPr lang="en-GB" dirty="0">
                <a:latin typeface="Raleway" pitchFamily="2" charset="0"/>
              </a:rPr>
              <a:t>Improve access to primary care</a:t>
            </a:r>
            <a:endParaRPr lang="en-GB" dirty="0">
              <a:solidFill>
                <a:srgbClr val="FF0000"/>
              </a:solidFill>
              <a:latin typeface="Raleway" pitchFamily="2" charset="0"/>
            </a:endParaRPr>
          </a:p>
          <a:p>
            <a:pPr marL="285750" lvl="0" indent="-285750">
              <a:buFont typeface="Arial" panose="020B0604020202020204" pitchFamily="34" charset="0"/>
              <a:buChar char="•"/>
            </a:pPr>
            <a:r>
              <a:rPr lang="en-GB" dirty="0">
                <a:latin typeface="Raleway" pitchFamily="2" charset="0"/>
              </a:rPr>
              <a:t>Use inequality data to identify gaps and measure progress ( Mottram, 2025).</a:t>
            </a:r>
          </a:p>
          <a:p>
            <a:pPr marL="285750" lvl="0" indent="-285750">
              <a:buFont typeface="Arial" panose="020B0604020202020204" pitchFamily="34" charset="0"/>
              <a:buChar char="•"/>
            </a:pPr>
            <a:r>
              <a:rPr lang="en-GB" dirty="0">
                <a:latin typeface="Raleway" pitchFamily="2" charset="0"/>
              </a:rPr>
              <a:t>Invest in housing / Employment / Education </a:t>
            </a:r>
          </a:p>
          <a:p>
            <a:pPr lvl="0"/>
            <a:endParaRPr lang="en-GB" dirty="0"/>
          </a:p>
        </p:txBody>
      </p:sp>
      <p:pic>
        <p:nvPicPr>
          <p:cNvPr id="3" name="Picture 2" descr="New Health Inequalities Toolkit Launched">
            <a:extLst>
              <a:ext uri="{FF2B5EF4-FFF2-40B4-BE49-F238E27FC236}">
                <a16:creationId xmlns:a16="http://schemas.microsoft.com/office/drawing/2014/main" id="{DBBE185D-B6CC-A0EB-B60E-D30ADBC40397}"/>
              </a:ext>
            </a:extLst>
          </p:cNvPr>
          <p:cNvPicPr>
            <a:picLocks noChangeAspect="1"/>
          </p:cNvPicPr>
          <p:nvPr/>
        </p:nvPicPr>
        <p:blipFill>
          <a:blip r:embed="rId2"/>
          <a:stretch>
            <a:fillRect/>
          </a:stretch>
        </p:blipFill>
        <p:spPr>
          <a:xfrm>
            <a:off x="9338872" y="3387617"/>
            <a:ext cx="2239713" cy="2786768"/>
          </a:xfrm>
          <a:prstGeom prst="rect">
            <a:avLst/>
          </a:prstGeom>
        </p:spPr>
      </p:pic>
    </p:spTree>
    <p:extLst>
      <p:ext uri="{BB962C8B-B14F-4D97-AF65-F5344CB8AC3E}">
        <p14:creationId xmlns:p14="http://schemas.microsoft.com/office/powerpoint/2010/main" val="1304577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8615CDA1-12E1-5651-8724-C375E735E2A8}"/>
              </a:ext>
            </a:extLst>
          </p:cNvPr>
          <p:cNvGraphicFramePr>
            <a:graphicFrameLocks noGrp="1"/>
          </p:cNvGraphicFramePr>
          <p:nvPr>
            <p:extLst>
              <p:ext uri="{D42A27DB-BD31-4B8C-83A1-F6EECF244321}">
                <p14:modId xmlns:p14="http://schemas.microsoft.com/office/powerpoint/2010/main" val="578632073"/>
              </p:ext>
            </p:extLst>
          </p:nvPr>
        </p:nvGraphicFramePr>
        <p:xfrm>
          <a:off x="2145770" y="586526"/>
          <a:ext cx="7344696" cy="6101765"/>
        </p:xfrm>
        <a:graphic>
          <a:graphicData uri="http://schemas.openxmlformats.org/drawingml/2006/table">
            <a:tbl>
              <a:tblPr>
                <a:tableStyleId>{5DA37D80-6434-44D0-A028-1B22A696006F}</a:tableStyleId>
              </a:tblPr>
              <a:tblGrid>
                <a:gridCol w="2448232">
                  <a:extLst>
                    <a:ext uri="{9D8B030D-6E8A-4147-A177-3AD203B41FA5}">
                      <a16:colId xmlns:a16="http://schemas.microsoft.com/office/drawing/2014/main" val="2265040588"/>
                    </a:ext>
                  </a:extLst>
                </a:gridCol>
                <a:gridCol w="2448232">
                  <a:extLst>
                    <a:ext uri="{9D8B030D-6E8A-4147-A177-3AD203B41FA5}">
                      <a16:colId xmlns:a16="http://schemas.microsoft.com/office/drawing/2014/main" val="3758278024"/>
                    </a:ext>
                  </a:extLst>
                </a:gridCol>
                <a:gridCol w="2448232">
                  <a:extLst>
                    <a:ext uri="{9D8B030D-6E8A-4147-A177-3AD203B41FA5}">
                      <a16:colId xmlns:a16="http://schemas.microsoft.com/office/drawing/2014/main" val="99779503"/>
                    </a:ext>
                  </a:extLst>
                </a:gridCol>
              </a:tblGrid>
              <a:tr h="687545">
                <a:tc>
                  <a:txBody>
                    <a:bodyPr/>
                    <a:lstStyle/>
                    <a:p>
                      <a:pPr>
                        <a:buNone/>
                      </a:pPr>
                      <a:endParaRPr lang="en-GB" sz="1600" dirty="0">
                        <a:latin typeface="Raleway" pitchFamily="2" charset="0"/>
                      </a:endParaRPr>
                    </a:p>
                  </a:txBody>
                  <a:tcPr anchor="ctr"/>
                </a:tc>
                <a:tc>
                  <a:txBody>
                    <a:bodyPr/>
                    <a:lstStyle/>
                    <a:p>
                      <a:pPr>
                        <a:buNone/>
                      </a:pPr>
                      <a:r>
                        <a:rPr lang="en-GB" sz="1600" b="1" dirty="0">
                          <a:latin typeface="Raleway" pitchFamily="2" charset="0"/>
                        </a:rPr>
                        <a:t>Biopsychosocial Model</a:t>
                      </a:r>
                      <a:endParaRPr lang="en-GB" sz="1600" dirty="0">
                        <a:latin typeface="Raleway" pitchFamily="2" charset="0"/>
                      </a:endParaRPr>
                    </a:p>
                  </a:txBody>
                  <a:tcPr anchor="ctr"/>
                </a:tc>
                <a:tc>
                  <a:txBody>
                    <a:bodyPr/>
                    <a:lstStyle/>
                    <a:p>
                      <a:pPr>
                        <a:buNone/>
                      </a:pPr>
                      <a:r>
                        <a:rPr lang="en-GB" sz="1600" b="1" dirty="0">
                          <a:latin typeface="Raleway" pitchFamily="2" charset="0"/>
                        </a:rPr>
                        <a:t>Dahlgren and Whitehead Model</a:t>
                      </a:r>
                    </a:p>
                  </a:txBody>
                  <a:tcPr anchor="ctr"/>
                </a:tc>
                <a:extLst>
                  <a:ext uri="{0D108BD9-81ED-4DB2-BD59-A6C34878D82A}">
                    <a16:rowId xmlns:a16="http://schemas.microsoft.com/office/drawing/2014/main" val="1503453175"/>
                  </a:ext>
                </a:extLst>
              </a:tr>
              <a:tr h="982208">
                <a:tc>
                  <a:txBody>
                    <a:bodyPr/>
                    <a:lstStyle/>
                    <a:p>
                      <a:pPr>
                        <a:buNone/>
                      </a:pPr>
                      <a:r>
                        <a:rPr lang="en-GB" sz="1600" b="1" dirty="0">
                          <a:latin typeface="Raleway" pitchFamily="2" charset="0"/>
                        </a:rPr>
                        <a:t>Focus</a:t>
                      </a:r>
                      <a:endParaRPr lang="en-GB" sz="1600" dirty="0">
                        <a:latin typeface="Raleway" pitchFamily="2" charset="0"/>
                      </a:endParaRPr>
                    </a:p>
                  </a:txBody>
                  <a:tcPr anchor="ctr"/>
                </a:tc>
                <a:tc>
                  <a:txBody>
                    <a:bodyPr/>
                    <a:lstStyle/>
                    <a:p>
                      <a:pPr>
                        <a:buNone/>
                      </a:pPr>
                      <a:r>
                        <a:rPr lang="en-GB" sz="1600" dirty="0">
                          <a:latin typeface="Raleway" pitchFamily="2" charset="0"/>
                        </a:rPr>
                        <a:t>Biological, psychological and social factors</a:t>
                      </a:r>
                    </a:p>
                  </a:txBody>
                  <a:tcPr anchor="ctr"/>
                </a:tc>
                <a:tc>
                  <a:txBody>
                    <a:bodyPr/>
                    <a:lstStyle/>
                    <a:p>
                      <a:pPr>
                        <a:buNone/>
                      </a:pPr>
                      <a:r>
                        <a:rPr lang="en-GB" sz="1600" dirty="0">
                          <a:latin typeface="Raleway" pitchFamily="2" charset="0"/>
                        </a:rPr>
                        <a:t>Social, economic and environmental factors</a:t>
                      </a:r>
                    </a:p>
                  </a:txBody>
                  <a:tcPr anchor="ctr"/>
                </a:tc>
                <a:extLst>
                  <a:ext uri="{0D108BD9-81ED-4DB2-BD59-A6C34878D82A}">
                    <a16:rowId xmlns:a16="http://schemas.microsoft.com/office/drawing/2014/main" val="502501381"/>
                  </a:ext>
                </a:extLst>
              </a:tr>
              <a:tr h="982208">
                <a:tc>
                  <a:txBody>
                    <a:bodyPr/>
                    <a:lstStyle/>
                    <a:p>
                      <a:pPr>
                        <a:buNone/>
                      </a:pPr>
                      <a:r>
                        <a:rPr lang="en-GB" sz="1600" b="1">
                          <a:latin typeface="Raleway" pitchFamily="2" charset="0"/>
                        </a:rPr>
                        <a:t>Benefits</a:t>
                      </a:r>
                      <a:endParaRPr lang="en-GB" sz="1600">
                        <a:latin typeface="Raleway" pitchFamily="2" charset="0"/>
                      </a:endParaRPr>
                    </a:p>
                  </a:txBody>
                  <a:tcPr anchor="ctr"/>
                </a:tc>
                <a:tc>
                  <a:txBody>
                    <a:bodyPr/>
                    <a:lstStyle/>
                    <a:p>
                      <a:pPr>
                        <a:buNone/>
                      </a:pPr>
                      <a:r>
                        <a:rPr lang="en-GB" sz="1600" b="0" dirty="0">
                          <a:latin typeface="Raleway" pitchFamily="2" charset="0"/>
                        </a:rPr>
                        <a:t>Gives a holistic view of the </a:t>
                      </a:r>
                      <a:r>
                        <a:rPr lang="en-GB" sz="1600" b="0" dirty="0">
                          <a:solidFill>
                            <a:schemeClr val="tx1"/>
                          </a:solidFill>
                          <a:latin typeface="Raleway" pitchFamily="2" charset="0"/>
                        </a:rPr>
                        <a:t>individual </a:t>
                      </a:r>
                      <a:r>
                        <a:rPr lang="en-GB" sz="1600" dirty="0">
                          <a:solidFill>
                            <a:schemeClr val="tx1"/>
                          </a:solidFill>
                          <a:latin typeface="Raleway" pitchFamily="2" charset="0"/>
                        </a:rPr>
                        <a:t>(Sumner, 2023)</a:t>
                      </a:r>
                      <a:endParaRPr lang="en-GB" sz="1600" b="0" dirty="0">
                        <a:solidFill>
                          <a:schemeClr val="tx1"/>
                        </a:solidFill>
                        <a:latin typeface="Raleway" pitchFamily="2" charset="0"/>
                      </a:endParaRPr>
                    </a:p>
                  </a:txBody>
                  <a:tcPr anchor="ctr"/>
                </a:tc>
                <a:tc>
                  <a:txBody>
                    <a:bodyPr/>
                    <a:lstStyle/>
                    <a:p>
                      <a:pPr>
                        <a:buNone/>
                      </a:pPr>
                      <a:r>
                        <a:rPr lang="en-GB" sz="1600" b="0" dirty="0">
                          <a:latin typeface="Raleway" pitchFamily="2" charset="0"/>
                        </a:rPr>
                        <a:t>Highlights health inequalities and their causes</a:t>
                      </a:r>
                    </a:p>
                  </a:txBody>
                  <a:tcPr anchor="ctr"/>
                </a:tc>
                <a:extLst>
                  <a:ext uri="{0D108BD9-81ED-4DB2-BD59-A6C34878D82A}">
                    <a16:rowId xmlns:a16="http://schemas.microsoft.com/office/drawing/2014/main" val="1773583815"/>
                  </a:ext>
                </a:extLst>
              </a:tr>
              <a:tr h="1276870">
                <a:tc>
                  <a:txBody>
                    <a:bodyPr/>
                    <a:lstStyle/>
                    <a:p>
                      <a:pPr>
                        <a:buNone/>
                      </a:pPr>
                      <a:r>
                        <a:rPr lang="en-GB" sz="1600" b="1">
                          <a:latin typeface="Raleway" pitchFamily="2" charset="0"/>
                        </a:rPr>
                        <a:t>Example</a:t>
                      </a:r>
                      <a:endParaRPr lang="en-GB" sz="1600">
                        <a:latin typeface="Raleway" pitchFamily="2" charset="0"/>
                      </a:endParaRPr>
                    </a:p>
                  </a:txBody>
                  <a:tcPr anchor="ctr"/>
                </a:tc>
                <a:tc>
                  <a:txBody>
                    <a:bodyPr/>
                    <a:lstStyle/>
                    <a:p>
                      <a:pPr>
                        <a:buNone/>
                      </a:pPr>
                      <a:r>
                        <a:rPr lang="en-GB" sz="1600" b="0" dirty="0">
                          <a:latin typeface="Raleway" pitchFamily="2" charset="0"/>
                        </a:rPr>
                        <a:t>Smoking may involve addiction, stress and social environment</a:t>
                      </a:r>
                    </a:p>
                  </a:txBody>
                  <a:tcPr anchor="ctr"/>
                </a:tc>
                <a:tc>
                  <a:txBody>
                    <a:bodyPr/>
                    <a:lstStyle/>
                    <a:p>
                      <a:pPr>
                        <a:buNone/>
                      </a:pPr>
                      <a:r>
                        <a:rPr lang="en-GB" sz="1600" b="0" dirty="0">
                          <a:latin typeface="Raleway" pitchFamily="2" charset="0"/>
                        </a:rPr>
                        <a:t>Smoking may be linked to poverty, housing and education</a:t>
                      </a:r>
                    </a:p>
                  </a:txBody>
                  <a:tcPr anchor="ctr"/>
                </a:tc>
                <a:extLst>
                  <a:ext uri="{0D108BD9-81ED-4DB2-BD59-A6C34878D82A}">
                    <a16:rowId xmlns:a16="http://schemas.microsoft.com/office/drawing/2014/main" val="150032061"/>
                  </a:ext>
                </a:extLst>
              </a:tr>
              <a:tr h="1086467">
                <a:tc>
                  <a:txBody>
                    <a:bodyPr/>
                    <a:lstStyle/>
                    <a:p>
                      <a:pPr>
                        <a:buNone/>
                      </a:pPr>
                      <a:r>
                        <a:rPr lang="en-GB" sz="1600" b="1">
                          <a:latin typeface="Raleway" pitchFamily="2" charset="0"/>
                        </a:rPr>
                        <a:t>Challenge</a:t>
                      </a:r>
                      <a:endParaRPr lang="en-GB" sz="1600">
                        <a:latin typeface="Raleway" pitchFamily="2" charset="0"/>
                      </a:endParaRPr>
                    </a:p>
                  </a:txBody>
                  <a:tcPr anchor="ctr"/>
                </a:tc>
                <a:tc>
                  <a:txBody>
                    <a:bodyPr/>
                    <a:lstStyle/>
                    <a:p>
                      <a:pPr>
                        <a:buNone/>
                      </a:pPr>
                      <a:r>
                        <a:rPr lang="en-GB" sz="1600" b="0" dirty="0">
                          <a:latin typeface="Raleway" pitchFamily="2" charset="0"/>
                        </a:rPr>
                        <a:t>Can be difficult to address all three areas in practice</a:t>
                      </a:r>
                    </a:p>
                  </a:txBody>
                  <a:tcPr anchor="ctr"/>
                </a:tc>
                <a:tc>
                  <a:txBody>
                    <a:bodyPr/>
                    <a:lstStyle/>
                    <a:p>
                      <a:pPr>
                        <a:buNone/>
                      </a:pPr>
                      <a:r>
                        <a:rPr lang="en-GB" sz="1600" b="0" dirty="0">
                          <a:latin typeface="Raleway" pitchFamily="2" charset="0"/>
                        </a:rPr>
                        <a:t>Does not fully explain how factors interact or cause health inequalities</a:t>
                      </a:r>
                    </a:p>
                  </a:txBody>
                  <a:tcPr anchor="ctr"/>
                </a:tc>
                <a:extLst>
                  <a:ext uri="{0D108BD9-81ED-4DB2-BD59-A6C34878D82A}">
                    <a16:rowId xmlns:a16="http://schemas.microsoft.com/office/drawing/2014/main" val="4183917114"/>
                  </a:ext>
                </a:extLst>
              </a:tr>
              <a:tr h="1086467">
                <a:tc>
                  <a:txBody>
                    <a:bodyPr/>
                    <a:lstStyle/>
                    <a:p>
                      <a:pPr>
                        <a:buNone/>
                      </a:pPr>
                      <a:r>
                        <a:rPr lang="en-GB" sz="1600" b="1">
                          <a:latin typeface="Raleway" pitchFamily="2" charset="0"/>
                        </a:rPr>
                        <a:t>SDG 3 link</a:t>
                      </a:r>
                      <a:endParaRPr lang="en-GB" sz="1600">
                        <a:latin typeface="Raleway" pitchFamily="2" charset="0"/>
                      </a:endParaRPr>
                    </a:p>
                  </a:txBody>
                  <a:tcPr anchor="ctr"/>
                </a:tc>
                <a:tc>
                  <a:txBody>
                    <a:bodyPr/>
                    <a:lstStyle/>
                    <a:p>
                      <a:pPr>
                        <a:buNone/>
                      </a:pPr>
                      <a:r>
                        <a:rPr lang="en-GB" sz="1600" b="0">
                          <a:latin typeface="Raleway" pitchFamily="2" charset="0"/>
                        </a:rPr>
                        <a:t>Supports person-centred healthcare</a:t>
                      </a:r>
                    </a:p>
                  </a:txBody>
                  <a:tcPr anchor="ctr"/>
                </a:tc>
                <a:tc>
                  <a:txBody>
                    <a:bodyPr/>
                    <a:lstStyle/>
                    <a:p>
                      <a:pPr>
                        <a:buNone/>
                      </a:pPr>
                      <a:r>
                        <a:rPr lang="en-GB" sz="1600" b="0" dirty="0">
                          <a:latin typeface="Raleway" pitchFamily="2" charset="0"/>
                        </a:rPr>
                        <a:t>Supports reducing health inequalities highlighting wider factors</a:t>
                      </a:r>
                    </a:p>
                  </a:txBody>
                  <a:tcPr anchor="ctr"/>
                </a:tc>
                <a:extLst>
                  <a:ext uri="{0D108BD9-81ED-4DB2-BD59-A6C34878D82A}">
                    <a16:rowId xmlns:a16="http://schemas.microsoft.com/office/drawing/2014/main" val="1956818300"/>
                  </a:ext>
                </a:extLst>
              </a:tr>
            </a:tbl>
          </a:graphicData>
        </a:graphic>
      </p:graphicFrame>
      <p:pic>
        <p:nvPicPr>
          <p:cNvPr id="14" name="Picture 13" descr="The biopsychosocial model and chiropractic: a commentary with  recommendations for the chiropractic profession - PMC">
            <a:extLst>
              <a:ext uri="{FF2B5EF4-FFF2-40B4-BE49-F238E27FC236}">
                <a16:creationId xmlns:a16="http://schemas.microsoft.com/office/drawing/2014/main" id="{DC0C29DC-229E-3A84-0081-357877F07FD9}"/>
              </a:ext>
            </a:extLst>
          </p:cNvPr>
          <p:cNvPicPr>
            <a:picLocks noChangeAspect="1"/>
          </p:cNvPicPr>
          <p:nvPr/>
        </p:nvPicPr>
        <p:blipFill>
          <a:blip r:embed="rId2"/>
          <a:srcRect/>
          <a:stretch>
            <a:fillRect/>
          </a:stretch>
        </p:blipFill>
        <p:spPr>
          <a:xfrm>
            <a:off x="577642" y="0"/>
            <a:ext cx="2592778" cy="1623166"/>
          </a:xfrm>
          <a:prstGeom prst="rect">
            <a:avLst/>
          </a:prstGeom>
        </p:spPr>
      </p:pic>
      <p:pic>
        <p:nvPicPr>
          <p:cNvPr id="17" name="Picture 16" descr="A social model of health (Dahlgren &amp; Whitehead, 1991). | Download  Scientific Diagram">
            <a:extLst>
              <a:ext uri="{FF2B5EF4-FFF2-40B4-BE49-F238E27FC236}">
                <a16:creationId xmlns:a16="http://schemas.microsoft.com/office/drawing/2014/main" id="{8A3D6504-612E-F128-003E-0102CE071A6F}"/>
              </a:ext>
            </a:extLst>
          </p:cNvPr>
          <p:cNvPicPr>
            <a:picLocks noChangeAspect="1"/>
          </p:cNvPicPr>
          <p:nvPr/>
        </p:nvPicPr>
        <p:blipFill>
          <a:blip r:embed="rId3"/>
          <a:stretch>
            <a:fillRect/>
          </a:stretch>
        </p:blipFill>
        <p:spPr>
          <a:xfrm>
            <a:off x="9602892" y="653982"/>
            <a:ext cx="2504853" cy="2495442"/>
          </a:xfrm>
          <a:prstGeom prst="rect">
            <a:avLst/>
          </a:prstGeom>
        </p:spPr>
      </p:pic>
    </p:spTree>
    <p:extLst>
      <p:ext uri="{BB962C8B-B14F-4D97-AF65-F5344CB8AC3E}">
        <p14:creationId xmlns:p14="http://schemas.microsoft.com/office/powerpoint/2010/main" val="1113668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D197D3-E7DA-5989-C18B-3796E1404D66}"/>
              </a:ext>
            </a:extLst>
          </p:cNvPr>
          <p:cNvSpPr txBox="1"/>
          <p:nvPr/>
        </p:nvSpPr>
        <p:spPr>
          <a:xfrm>
            <a:off x="1586190" y="788253"/>
            <a:ext cx="8451353" cy="523220"/>
          </a:xfrm>
          <a:prstGeom prst="rect">
            <a:avLst/>
          </a:prstGeom>
          <a:noFill/>
        </p:spPr>
        <p:txBody>
          <a:bodyPr wrap="none" rtlCol="0">
            <a:spAutoFit/>
          </a:bodyPr>
          <a:lstStyle/>
          <a:p>
            <a:r>
              <a:rPr lang="en-GB" sz="2800" b="1" dirty="0">
                <a:solidFill>
                  <a:schemeClr val="accent2">
                    <a:lumMod val="75000"/>
                  </a:schemeClr>
                </a:solidFill>
                <a:latin typeface="Raleway" pitchFamily="2" charset="0"/>
              </a:rPr>
              <a:t>UK Public Health Policies Strategies &amp; Guidance</a:t>
            </a:r>
          </a:p>
        </p:txBody>
      </p:sp>
      <p:pic>
        <p:nvPicPr>
          <p:cNvPr id="3" name="Picture 2" descr="NICE updates to Type 2 diabetes guidelines">
            <a:extLst>
              <a:ext uri="{FF2B5EF4-FFF2-40B4-BE49-F238E27FC236}">
                <a16:creationId xmlns:a16="http://schemas.microsoft.com/office/drawing/2014/main" id="{21EFC821-023D-9739-928E-D12C6BED97FA}"/>
              </a:ext>
            </a:extLst>
          </p:cNvPr>
          <p:cNvPicPr>
            <a:picLocks noChangeAspect="1"/>
          </p:cNvPicPr>
          <p:nvPr/>
        </p:nvPicPr>
        <p:blipFill>
          <a:blip r:embed="rId2"/>
          <a:stretch>
            <a:fillRect/>
          </a:stretch>
        </p:blipFill>
        <p:spPr>
          <a:xfrm>
            <a:off x="620196" y="4584977"/>
            <a:ext cx="2782529" cy="1623859"/>
          </a:xfrm>
          <a:prstGeom prst="rect">
            <a:avLst/>
          </a:prstGeom>
        </p:spPr>
      </p:pic>
      <p:pic>
        <p:nvPicPr>
          <p:cNvPr id="5" name="Picture 4" descr="The future of the NHS: Insights from UK physicians">
            <a:extLst>
              <a:ext uri="{FF2B5EF4-FFF2-40B4-BE49-F238E27FC236}">
                <a16:creationId xmlns:a16="http://schemas.microsoft.com/office/drawing/2014/main" id="{800B3E8C-7B52-02AA-6454-464582B3EF04}"/>
              </a:ext>
            </a:extLst>
          </p:cNvPr>
          <p:cNvPicPr>
            <a:picLocks noChangeAspect="1"/>
          </p:cNvPicPr>
          <p:nvPr/>
        </p:nvPicPr>
        <p:blipFill>
          <a:blip r:embed="rId3"/>
          <a:stretch>
            <a:fillRect/>
          </a:stretch>
        </p:blipFill>
        <p:spPr>
          <a:xfrm>
            <a:off x="4107474" y="1993401"/>
            <a:ext cx="3278523" cy="2117681"/>
          </a:xfrm>
          <a:prstGeom prst="rect">
            <a:avLst/>
          </a:prstGeom>
        </p:spPr>
      </p:pic>
      <p:pic>
        <p:nvPicPr>
          <p:cNvPr id="7" name="Picture 6" descr="Get in on the Act: Health and Care Act 2022 | Local Government Association">
            <a:extLst>
              <a:ext uri="{FF2B5EF4-FFF2-40B4-BE49-F238E27FC236}">
                <a16:creationId xmlns:a16="http://schemas.microsoft.com/office/drawing/2014/main" id="{FCAFED97-222B-9E09-6807-A0C96A541017}"/>
              </a:ext>
            </a:extLst>
          </p:cNvPr>
          <p:cNvPicPr>
            <a:picLocks noChangeAspect="1"/>
          </p:cNvPicPr>
          <p:nvPr/>
        </p:nvPicPr>
        <p:blipFill>
          <a:blip r:embed="rId4"/>
          <a:stretch>
            <a:fillRect/>
          </a:stretch>
        </p:blipFill>
        <p:spPr>
          <a:xfrm>
            <a:off x="4107474" y="4584977"/>
            <a:ext cx="3221991" cy="1623859"/>
          </a:xfrm>
          <a:prstGeom prst="rect">
            <a:avLst/>
          </a:prstGeom>
        </p:spPr>
      </p:pic>
      <p:pic>
        <p:nvPicPr>
          <p:cNvPr id="9" name="Picture 8" descr="The Care Act 2014 | Rights for Carers in England | Carers Trust">
            <a:extLst>
              <a:ext uri="{FF2B5EF4-FFF2-40B4-BE49-F238E27FC236}">
                <a16:creationId xmlns:a16="http://schemas.microsoft.com/office/drawing/2014/main" id="{02C07401-B2B3-6891-8317-541226992FC1}"/>
              </a:ext>
            </a:extLst>
          </p:cNvPr>
          <p:cNvPicPr>
            <a:picLocks noChangeAspect="1"/>
          </p:cNvPicPr>
          <p:nvPr/>
        </p:nvPicPr>
        <p:blipFill>
          <a:blip r:embed="rId5"/>
          <a:stretch>
            <a:fillRect/>
          </a:stretch>
        </p:blipFill>
        <p:spPr>
          <a:xfrm>
            <a:off x="7924917" y="1865779"/>
            <a:ext cx="2800546" cy="2250465"/>
          </a:xfrm>
          <a:prstGeom prst="rect">
            <a:avLst/>
          </a:prstGeom>
        </p:spPr>
      </p:pic>
      <p:pic>
        <p:nvPicPr>
          <p:cNvPr id="11" name="Picture 10" descr="Labour government's changes to Mental Health law, 2024 and 2025 - Inclusion London">
            <a:extLst>
              <a:ext uri="{FF2B5EF4-FFF2-40B4-BE49-F238E27FC236}">
                <a16:creationId xmlns:a16="http://schemas.microsoft.com/office/drawing/2014/main" id="{FEC7C943-DB9E-3320-7E37-68A7049463A9}"/>
              </a:ext>
            </a:extLst>
          </p:cNvPr>
          <p:cNvPicPr>
            <a:picLocks noChangeAspect="1"/>
          </p:cNvPicPr>
          <p:nvPr/>
        </p:nvPicPr>
        <p:blipFill>
          <a:blip r:embed="rId6"/>
          <a:stretch>
            <a:fillRect/>
          </a:stretch>
        </p:blipFill>
        <p:spPr>
          <a:xfrm>
            <a:off x="620196" y="1993401"/>
            <a:ext cx="2505253" cy="2117681"/>
          </a:xfrm>
          <a:prstGeom prst="rect">
            <a:avLst/>
          </a:prstGeom>
        </p:spPr>
      </p:pic>
      <p:pic>
        <p:nvPicPr>
          <p:cNvPr id="13" name="Picture 12" descr="PM outlines NHS 10 Year Health Plan in more detail - Birthrights">
            <a:extLst>
              <a:ext uri="{FF2B5EF4-FFF2-40B4-BE49-F238E27FC236}">
                <a16:creationId xmlns:a16="http://schemas.microsoft.com/office/drawing/2014/main" id="{EAB2C116-4ABC-9D06-D644-3967A7159B42}"/>
              </a:ext>
            </a:extLst>
          </p:cNvPr>
          <p:cNvPicPr>
            <a:picLocks noChangeAspect="1"/>
          </p:cNvPicPr>
          <p:nvPr/>
        </p:nvPicPr>
        <p:blipFill>
          <a:blip r:embed="rId7"/>
          <a:srcRect t="13888" b="12261"/>
          <a:stretch>
            <a:fillRect/>
          </a:stretch>
        </p:blipFill>
        <p:spPr>
          <a:xfrm>
            <a:off x="7670084" y="4503081"/>
            <a:ext cx="3760558" cy="1787649"/>
          </a:xfrm>
          <a:prstGeom prst="rect">
            <a:avLst/>
          </a:prstGeom>
        </p:spPr>
      </p:pic>
    </p:spTree>
    <p:extLst>
      <p:ext uri="{BB962C8B-B14F-4D97-AF65-F5344CB8AC3E}">
        <p14:creationId xmlns:p14="http://schemas.microsoft.com/office/powerpoint/2010/main" val="2721282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57FD0A-9641-3C71-7FEF-437267EEDE13}"/>
              </a:ext>
            </a:extLst>
          </p:cNvPr>
          <p:cNvSpPr txBox="1"/>
          <p:nvPr/>
        </p:nvSpPr>
        <p:spPr>
          <a:xfrm>
            <a:off x="739515" y="767083"/>
            <a:ext cx="5276193" cy="5509200"/>
          </a:xfrm>
          <a:prstGeom prst="rect">
            <a:avLst/>
          </a:prstGeom>
          <a:noFill/>
        </p:spPr>
        <p:txBody>
          <a:bodyPr wrap="square" rtlCol="0">
            <a:spAutoFit/>
          </a:bodyPr>
          <a:lstStyle/>
          <a:p>
            <a:pPr algn="ctr"/>
            <a:r>
              <a:rPr lang="en-GB" sz="2800" b="1" dirty="0">
                <a:solidFill>
                  <a:schemeClr val="accent3">
                    <a:lumMod val="50000"/>
                  </a:schemeClr>
                </a:solidFill>
                <a:latin typeface="Raleway" pitchFamily="2" charset="0"/>
              </a:rPr>
              <a:t>Marmot Review (2010)</a:t>
            </a:r>
          </a:p>
          <a:p>
            <a:endParaRPr lang="en-GB" b="1" dirty="0">
              <a:latin typeface="Raleway" pitchFamily="2" charset="0"/>
            </a:endParaRPr>
          </a:p>
          <a:p>
            <a:r>
              <a:rPr lang="en-GB" dirty="0">
                <a:latin typeface="Raleway" pitchFamily="2" charset="0"/>
              </a:rPr>
              <a:t>The Marmot Review shows that health is strongly influenced by social determinants, such as income, education, employment, housing and living conditions. It highlights that people from disadvantaged backgrounds often experience poorer health and shorter life expectancy.</a:t>
            </a:r>
          </a:p>
          <a:p>
            <a:br>
              <a:rPr lang="en-GB" dirty="0">
                <a:latin typeface="Raleway" pitchFamily="2" charset="0"/>
              </a:rPr>
            </a:br>
            <a:r>
              <a:rPr lang="en-GB" dirty="0">
                <a:latin typeface="Raleway" pitchFamily="2" charset="0"/>
              </a:rPr>
              <a:t>The review shows that health inequalities are not simply caused by individual choices but are strongly influenced by wider social and economic conditions</a:t>
            </a:r>
            <a:r>
              <a:rPr lang="en-GB" b="1" dirty="0">
                <a:latin typeface="Raleway" pitchFamily="2" charset="0"/>
              </a:rPr>
              <a:t> (</a:t>
            </a:r>
            <a:r>
              <a:rPr lang="en-GB" dirty="0">
                <a:latin typeface="Raleway" pitchFamily="2" charset="0"/>
              </a:rPr>
              <a:t>Marmot et al., 2010)</a:t>
            </a:r>
            <a:r>
              <a:rPr lang="en-GB" dirty="0">
                <a:solidFill>
                  <a:srgbClr val="FF0000"/>
                </a:solidFill>
                <a:latin typeface="Raleway" pitchFamily="2" charset="0"/>
              </a:rPr>
              <a:t> </a:t>
            </a:r>
            <a:r>
              <a:rPr lang="en-GB" dirty="0">
                <a:latin typeface="Raleway" pitchFamily="2" charset="0"/>
              </a:rPr>
              <a:t>. </a:t>
            </a:r>
          </a:p>
          <a:p>
            <a:br>
              <a:rPr lang="en-GB" dirty="0">
                <a:latin typeface="Raleway" pitchFamily="2" charset="0"/>
              </a:rPr>
            </a:br>
            <a:r>
              <a:rPr lang="en-GB" dirty="0">
                <a:latin typeface="Raleway" pitchFamily="2" charset="0"/>
              </a:rPr>
              <a:t>It supports SDG 3 – Good Health and Well-being by emphasising the need to reduce health inequalities and improve health outcomes for disadvantaged groups.</a:t>
            </a:r>
          </a:p>
        </p:txBody>
      </p:sp>
      <p:pic>
        <p:nvPicPr>
          <p:cNvPr id="5" name="Picture 4" descr="Fair Society Healthy Lives (The Marmot Review) - IHE">
            <a:extLst>
              <a:ext uri="{FF2B5EF4-FFF2-40B4-BE49-F238E27FC236}">
                <a16:creationId xmlns:a16="http://schemas.microsoft.com/office/drawing/2014/main" id="{DF495EDD-8901-CE15-EDC4-034CBBB4285D}"/>
              </a:ext>
            </a:extLst>
          </p:cNvPr>
          <p:cNvPicPr>
            <a:picLocks noChangeAspect="1"/>
          </p:cNvPicPr>
          <p:nvPr/>
        </p:nvPicPr>
        <p:blipFill>
          <a:blip r:embed="rId2"/>
          <a:stretch>
            <a:fillRect/>
          </a:stretch>
        </p:blipFill>
        <p:spPr>
          <a:xfrm>
            <a:off x="6788250" y="861933"/>
            <a:ext cx="4154570" cy="5376627"/>
          </a:xfrm>
          <a:prstGeom prst="rect">
            <a:avLst/>
          </a:prstGeom>
        </p:spPr>
      </p:pic>
    </p:spTree>
    <p:extLst>
      <p:ext uri="{BB962C8B-B14F-4D97-AF65-F5344CB8AC3E}">
        <p14:creationId xmlns:p14="http://schemas.microsoft.com/office/powerpoint/2010/main" val="299572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FF807B-406A-B002-A805-43D50FEADDC0}"/>
              </a:ext>
            </a:extLst>
          </p:cNvPr>
          <p:cNvSpPr txBox="1"/>
          <p:nvPr/>
        </p:nvSpPr>
        <p:spPr>
          <a:xfrm>
            <a:off x="1335487" y="1263150"/>
            <a:ext cx="6399878" cy="923330"/>
          </a:xfrm>
          <a:prstGeom prst="rect">
            <a:avLst/>
          </a:prstGeom>
          <a:noFill/>
        </p:spPr>
        <p:txBody>
          <a:bodyPr wrap="square">
            <a:spAutoFit/>
          </a:bodyPr>
          <a:lstStyle/>
          <a:p>
            <a:pPr>
              <a:buNone/>
            </a:pPr>
            <a:r>
              <a:rPr lang="en-GB" sz="3600" b="1" dirty="0">
                <a:solidFill>
                  <a:schemeClr val="accent6">
                    <a:lumMod val="50000"/>
                  </a:schemeClr>
                </a:solidFill>
                <a:latin typeface="Raleway" pitchFamily="2" charset="0"/>
              </a:rPr>
              <a:t>NICE Guidelines and SDG 3</a:t>
            </a:r>
          </a:p>
          <a:p>
            <a:pPr>
              <a:buNone/>
            </a:pPr>
            <a:endParaRPr lang="en-GB" b="1" dirty="0">
              <a:latin typeface="Raleway" pitchFamily="2" charset="0"/>
            </a:endParaRPr>
          </a:p>
        </p:txBody>
      </p:sp>
      <p:sp>
        <p:nvSpPr>
          <p:cNvPr id="2" name="Rectangle: Rounded Corners 1">
            <a:extLst>
              <a:ext uri="{FF2B5EF4-FFF2-40B4-BE49-F238E27FC236}">
                <a16:creationId xmlns:a16="http://schemas.microsoft.com/office/drawing/2014/main" id="{55478EFD-7C69-4176-A3DB-6DCDF24A234E}"/>
              </a:ext>
            </a:extLst>
          </p:cNvPr>
          <p:cNvSpPr/>
          <p:nvPr/>
        </p:nvSpPr>
        <p:spPr>
          <a:xfrm>
            <a:off x="196235" y="2668591"/>
            <a:ext cx="11407437" cy="3343866"/>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buNone/>
            </a:pPr>
            <a:r>
              <a:rPr lang="en-GB" b="1" dirty="0">
                <a:solidFill>
                  <a:schemeClr val="accent6">
                    <a:lumMod val="50000"/>
                  </a:schemeClr>
                </a:solidFill>
                <a:latin typeface="Raleway" pitchFamily="2" charset="0"/>
              </a:rPr>
              <a:t>NICE guidelines</a:t>
            </a:r>
            <a:r>
              <a:rPr lang="en-GB" dirty="0">
                <a:solidFill>
                  <a:schemeClr val="accent6">
                    <a:lumMod val="50000"/>
                  </a:schemeClr>
                </a:solidFill>
                <a:latin typeface="Raleway" pitchFamily="2" charset="0"/>
              </a:rPr>
              <a:t> </a:t>
            </a:r>
            <a:r>
              <a:rPr lang="en-GB" dirty="0">
                <a:latin typeface="Raleway" pitchFamily="2" charset="0"/>
              </a:rPr>
              <a:t>are official recommendations developed by the National Institute for  Health and Care Excellence (NICE) in the UK.</a:t>
            </a:r>
          </a:p>
          <a:p>
            <a:pPr>
              <a:buNone/>
            </a:pPr>
            <a:endParaRPr lang="en-GB" dirty="0">
              <a:latin typeface="Raleway" pitchFamily="2" charset="0"/>
            </a:endParaRPr>
          </a:p>
          <a:p>
            <a:pPr marL="342900" indent="-342900">
              <a:buFont typeface="Arial" panose="020B0604020202020204" pitchFamily="34" charset="0"/>
              <a:buChar char="•"/>
            </a:pPr>
            <a:r>
              <a:rPr lang="en-GB" dirty="0">
                <a:latin typeface="Raleway" pitchFamily="2" charset="0"/>
              </a:rPr>
              <a:t>Support prevention, early diagnosis and effective treatment (NICE, 2022)</a:t>
            </a:r>
          </a:p>
          <a:p>
            <a:pPr marL="342900" indent="-342900">
              <a:buFont typeface="Arial" panose="020B0604020202020204" pitchFamily="34" charset="0"/>
              <a:buChar char="•"/>
            </a:pPr>
            <a:r>
              <a:rPr lang="en-GB" dirty="0">
                <a:latin typeface="Raleway" pitchFamily="2" charset="0"/>
              </a:rPr>
              <a:t>Help improve quality and consistency of care.</a:t>
            </a:r>
          </a:p>
          <a:p>
            <a:pPr marL="342900" indent="-342900">
              <a:buFont typeface="Arial" panose="020B0604020202020204" pitchFamily="34" charset="0"/>
              <a:buChar char="•"/>
            </a:pPr>
            <a:r>
              <a:rPr lang="en-GB" dirty="0">
                <a:latin typeface="Raleway" pitchFamily="2" charset="0"/>
              </a:rPr>
              <a:t>Address conditions such as cancer, diabetes, mental health and cardiovascular disease.</a:t>
            </a:r>
          </a:p>
          <a:p>
            <a:pPr marL="342900" indent="-342900">
              <a:buFont typeface="Arial" panose="020B0604020202020204" pitchFamily="34" charset="0"/>
              <a:buChar char="•"/>
            </a:pPr>
            <a:r>
              <a:rPr lang="en-GB" dirty="0">
                <a:latin typeface="Raleway" pitchFamily="2" charset="0"/>
              </a:rPr>
              <a:t>Help reduce health inequalities by supporting better access and outcomes.</a:t>
            </a:r>
          </a:p>
          <a:p>
            <a:pPr lvl="0"/>
            <a:endParaRPr lang="en-GB" dirty="0">
              <a:latin typeface="Raleway" pitchFamily="2" charset="0"/>
            </a:endParaRPr>
          </a:p>
          <a:p>
            <a:pPr>
              <a:buNone/>
            </a:pPr>
            <a:endParaRPr lang="en-GB" dirty="0">
              <a:latin typeface="Raleway" pitchFamily="2" charset="0"/>
            </a:endParaRPr>
          </a:p>
          <a:p>
            <a:pPr>
              <a:buNone/>
            </a:pPr>
            <a:r>
              <a:rPr lang="en-GB" dirty="0">
                <a:latin typeface="Raleway" pitchFamily="2" charset="0"/>
              </a:rPr>
              <a:t>NICE provides strong evidence-based guidance. However, guidelines alone cannot achieve SDG 3. Effective implementation, funding, workforce capacity and equal access to services are also needed.</a:t>
            </a:r>
          </a:p>
        </p:txBody>
      </p:sp>
      <p:pic>
        <p:nvPicPr>
          <p:cNvPr id="5" name="Picture 4" descr="NICE updates to Type 2 diabetes guidelines">
            <a:extLst>
              <a:ext uri="{FF2B5EF4-FFF2-40B4-BE49-F238E27FC236}">
                <a16:creationId xmlns:a16="http://schemas.microsoft.com/office/drawing/2014/main" id="{69DD02C4-BD54-9D41-419B-A8D32E2EE9A1}"/>
              </a:ext>
            </a:extLst>
          </p:cNvPr>
          <p:cNvPicPr>
            <a:picLocks noChangeAspect="1"/>
          </p:cNvPicPr>
          <p:nvPr/>
        </p:nvPicPr>
        <p:blipFill>
          <a:blip r:embed="rId2"/>
          <a:stretch>
            <a:fillRect/>
          </a:stretch>
        </p:blipFill>
        <p:spPr>
          <a:xfrm>
            <a:off x="8438252" y="702937"/>
            <a:ext cx="2782529" cy="1623859"/>
          </a:xfrm>
          <a:prstGeom prst="rect">
            <a:avLst/>
          </a:prstGeom>
        </p:spPr>
      </p:pic>
    </p:spTree>
    <p:extLst>
      <p:ext uri="{BB962C8B-B14F-4D97-AF65-F5344CB8AC3E}">
        <p14:creationId xmlns:p14="http://schemas.microsoft.com/office/powerpoint/2010/main" val="2145694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Smoke Images – Browse 11,584,750 Stock Photos, Vectors, and Video | Adobe  Stock">
            <a:extLst>
              <a:ext uri="{FF2B5EF4-FFF2-40B4-BE49-F238E27FC236}">
                <a16:creationId xmlns:a16="http://schemas.microsoft.com/office/drawing/2014/main" id="{87EED9F8-3783-1347-4267-5E8EEBD41C2A}"/>
              </a:ext>
            </a:extLst>
          </p:cNvPr>
          <p:cNvPicPr>
            <a:picLocks noChangeAspect="1"/>
          </p:cNvPicPr>
          <p:nvPr/>
        </p:nvPicPr>
        <p:blipFill>
          <a:blip r:embed="rId2">
            <a:alphaModFix amt="35000"/>
          </a:blip>
          <a:stretch>
            <a:fillRect/>
          </a:stretch>
        </p:blipFill>
        <p:spPr>
          <a:xfrm>
            <a:off x="2315980" y="1361894"/>
            <a:ext cx="7946285" cy="4718713"/>
          </a:xfrm>
          <a:prstGeom prst="rect">
            <a:avLst/>
          </a:prstGeom>
        </p:spPr>
      </p:pic>
      <p:sp>
        <p:nvSpPr>
          <p:cNvPr id="3" name="TextBox 2">
            <a:extLst>
              <a:ext uri="{FF2B5EF4-FFF2-40B4-BE49-F238E27FC236}">
                <a16:creationId xmlns:a16="http://schemas.microsoft.com/office/drawing/2014/main" id="{7AD14E76-5E6F-9AFB-3C82-C4A4F6F0219B}"/>
              </a:ext>
            </a:extLst>
          </p:cNvPr>
          <p:cNvSpPr txBox="1"/>
          <p:nvPr/>
        </p:nvSpPr>
        <p:spPr>
          <a:xfrm>
            <a:off x="297762" y="1525764"/>
            <a:ext cx="11076704" cy="3754874"/>
          </a:xfrm>
          <a:prstGeom prst="rect">
            <a:avLst/>
          </a:prstGeom>
          <a:noFill/>
        </p:spPr>
        <p:txBody>
          <a:bodyPr wrap="square">
            <a:spAutoFit/>
          </a:bodyPr>
          <a:lstStyle/>
          <a:p>
            <a:r>
              <a:rPr lang="en-GB" sz="2000" b="1" dirty="0">
                <a:solidFill>
                  <a:schemeClr val="accent3">
                    <a:lumMod val="50000"/>
                  </a:schemeClr>
                </a:solidFill>
                <a:latin typeface="Raleway" pitchFamily="2" charset="0"/>
              </a:rPr>
              <a:t>Smoking and tobacco control are directly linked to SDG 3 through Target 3.a.</a:t>
            </a:r>
          </a:p>
          <a:p>
            <a:endParaRPr lang="en-GB" sz="2000" b="1" dirty="0">
              <a:latin typeface="Raleway" pitchFamily="2" charset="0"/>
            </a:endParaRPr>
          </a:p>
          <a:p>
            <a:endParaRPr lang="en-GB" b="1" dirty="0">
              <a:latin typeface="Raleway" pitchFamily="2" charset="0"/>
            </a:endParaRPr>
          </a:p>
          <a:p>
            <a:pPr algn="just"/>
            <a:r>
              <a:rPr lang="en-GB" dirty="0">
                <a:latin typeface="Raleway" pitchFamily="2" charset="0"/>
              </a:rPr>
              <a:t>Smoking remains a major public health concern in the UK. In 2024, around        adults smoked cigarettes (Population Life Events Team, 2026).</a:t>
            </a:r>
          </a:p>
          <a:p>
            <a:pPr algn="just"/>
            <a:endParaRPr lang="en-GB" dirty="0">
              <a:latin typeface="Raleway" pitchFamily="2" charset="0"/>
            </a:endParaRPr>
          </a:p>
          <a:p>
            <a:pPr algn="just"/>
            <a:endParaRPr lang="en-GB" dirty="0">
              <a:latin typeface="Raleway" pitchFamily="2" charset="0"/>
            </a:endParaRPr>
          </a:p>
          <a:p>
            <a:pPr algn="just"/>
            <a:endParaRPr lang="en-GB" dirty="0">
              <a:latin typeface="Raleway" pitchFamily="2" charset="0"/>
            </a:endParaRPr>
          </a:p>
          <a:p>
            <a:pPr algn="just"/>
            <a:endParaRPr lang="en-GB" dirty="0">
              <a:latin typeface="Raleway" pitchFamily="2" charset="0"/>
            </a:endParaRPr>
          </a:p>
          <a:p>
            <a:pPr algn="just"/>
            <a:endParaRPr lang="en-GB" dirty="0">
              <a:latin typeface="Raleway" pitchFamily="2" charset="0"/>
            </a:endParaRPr>
          </a:p>
          <a:p>
            <a:pPr algn="just"/>
            <a:r>
              <a:rPr lang="en-GB" dirty="0">
                <a:latin typeface="Raleway" pitchFamily="2" charset="0"/>
              </a:rPr>
              <a:t>Smoking  causes preventable diseases, including lung cancer, heart disease, stroke and asthma, and can lead to premature death. It also puts pressure on the NHS, exposes others to second-hand smoke and contributes to health inequalities.</a:t>
            </a:r>
          </a:p>
        </p:txBody>
      </p:sp>
      <p:sp>
        <p:nvSpPr>
          <p:cNvPr id="6" name="TextBox 5">
            <a:extLst>
              <a:ext uri="{FF2B5EF4-FFF2-40B4-BE49-F238E27FC236}">
                <a16:creationId xmlns:a16="http://schemas.microsoft.com/office/drawing/2014/main" id="{5FE8F643-4F8B-C4A9-E962-74D0A9C01641}"/>
              </a:ext>
            </a:extLst>
          </p:cNvPr>
          <p:cNvSpPr txBox="1"/>
          <p:nvPr/>
        </p:nvSpPr>
        <p:spPr>
          <a:xfrm>
            <a:off x="8666480" y="4124960"/>
            <a:ext cx="184731" cy="369332"/>
          </a:xfrm>
          <a:prstGeom prst="rect">
            <a:avLst/>
          </a:prstGeom>
          <a:noFill/>
        </p:spPr>
        <p:txBody>
          <a:bodyPr wrap="none" rtlCol="0">
            <a:spAutoFit/>
          </a:bodyPr>
          <a:lstStyle/>
          <a:p>
            <a:endParaRPr lang="en-GB" dirty="0"/>
          </a:p>
        </p:txBody>
      </p:sp>
      <p:pic>
        <p:nvPicPr>
          <p:cNvPr id="14" name="Picture 13">
            <a:extLst>
              <a:ext uri="{FF2B5EF4-FFF2-40B4-BE49-F238E27FC236}">
                <a16:creationId xmlns:a16="http://schemas.microsoft.com/office/drawing/2014/main" id="{B036BDB6-5F07-C70D-EA6F-B5DD643A3A25}"/>
              </a:ext>
            </a:extLst>
          </p:cNvPr>
          <p:cNvPicPr>
            <a:picLocks noChangeAspect="1"/>
          </p:cNvPicPr>
          <p:nvPr/>
        </p:nvPicPr>
        <p:blipFill>
          <a:blip r:embed="rId3"/>
          <a:stretch>
            <a:fillRect/>
          </a:stretch>
        </p:blipFill>
        <p:spPr>
          <a:xfrm>
            <a:off x="8851211" y="2407149"/>
            <a:ext cx="730187" cy="418213"/>
          </a:xfrm>
          <a:prstGeom prst="rect">
            <a:avLst/>
          </a:prstGeom>
        </p:spPr>
      </p:pic>
    </p:spTree>
    <p:extLst>
      <p:ext uri="{BB962C8B-B14F-4D97-AF65-F5344CB8AC3E}">
        <p14:creationId xmlns:p14="http://schemas.microsoft.com/office/powerpoint/2010/main" val="2885474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A3FE06-0652-E879-C743-F5A879895BB4}"/>
              </a:ext>
            </a:extLst>
          </p:cNvPr>
          <p:cNvSpPr txBox="1"/>
          <p:nvPr/>
        </p:nvSpPr>
        <p:spPr>
          <a:xfrm>
            <a:off x="794479" y="654253"/>
            <a:ext cx="9091534" cy="523220"/>
          </a:xfrm>
          <a:prstGeom prst="rect">
            <a:avLst/>
          </a:prstGeom>
          <a:noFill/>
        </p:spPr>
        <p:txBody>
          <a:bodyPr wrap="square" rtlCol="0">
            <a:spAutoFit/>
          </a:bodyPr>
          <a:lstStyle/>
          <a:p>
            <a:r>
              <a:rPr lang="en-GB" sz="2800" b="1" dirty="0">
                <a:latin typeface="Raleway" pitchFamily="2" charset="0"/>
              </a:rPr>
              <a:t>How the UK Tackles Smoking</a:t>
            </a:r>
            <a:endParaRPr lang="en-GB" sz="2800" dirty="0">
              <a:latin typeface="Raleway" pitchFamily="2" charset="0"/>
            </a:endParaRPr>
          </a:p>
        </p:txBody>
      </p:sp>
      <p:pic>
        <p:nvPicPr>
          <p:cNvPr id="3" name="Picture 2" descr="Stoptober - When you stop smoking, good things start to happen :: University Hospitals of Morecambe Bay NHS Foundation Trust">
            <a:extLst>
              <a:ext uri="{FF2B5EF4-FFF2-40B4-BE49-F238E27FC236}">
                <a16:creationId xmlns:a16="http://schemas.microsoft.com/office/drawing/2014/main" id="{C95C55DE-8D55-132F-F202-3E7B8759C899}"/>
              </a:ext>
            </a:extLst>
          </p:cNvPr>
          <p:cNvPicPr>
            <a:picLocks noChangeAspect="1"/>
          </p:cNvPicPr>
          <p:nvPr/>
        </p:nvPicPr>
        <p:blipFill>
          <a:blip r:embed="rId2"/>
          <a:stretch>
            <a:fillRect/>
          </a:stretch>
        </p:blipFill>
        <p:spPr>
          <a:xfrm>
            <a:off x="10125856" y="849941"/>
            <a:ext cx="1761997" cy="1743357"/>
          </a:xfrm>
          <a:prstGeom prst="rect">
            <a:avLst/>
          </a:prstGeom>
        </p:spPr>
      </p:pic>
      <p:grpSp>
        <p:nvGrpSpPr>
          <p:cNvPr id="5" name="Group 4">
            <a:extLst>
              <a:ext uri="{FF2B5EF4-FFF2-40B4-BE49-F238E27FC236}">
                <a16:creationId xmlns:a16="http://schemas.microsoft.com/office/drawing/2014/main" id="{43E82326-A55D-51FC-D2FD-7EFB62B904D3}"/>
              </a:ext>
            </a:extLst>
          </p:cNvPr>
          <p:cNvGrpSpPr/>
          <p:nvPr/>
        </p:nvGrpSpPr>
        <p:grpSpPr>
          <a:xfrm>
            <a:off x="864175" y="1262393"/>
            <a:ext cx="9021838" cy="5415727"/>
            <a:chOff x="864175" y="698459"/>
            <a:chExt cx="9293582" cy="5961533"/>
          </a:xfrm>
        </p:grpSpPr>
        <p:sp>
          <p:nvSpPr>
            <p:cNvPr id="6" name="Freeform: Shape 5">
              <a:extLst>
                <a:ext uri="{FF2B5EF4-FFF2-40B4-BE49-F238E27FC236}">
                  <a16:creationId xmlns:a16="http://schemas.microsoft.com/office/drawing/2014/main" id="{FA2F6C80-0F7F-70EA-A636-E1007253AE2C}"/>
                </a:ext>
              </a:extLst>
            </p:cNvPr>
            <p:cNvSpPr/>
            <p:nvPr/>
          </p:nvSpPr>
          <p:spPr>
            <a:xfrm>
              <a:off x="864175" y="719666"/>
              <a:ext cx="2199664" cy="5940326"/>
            </a:xfrm>
            <a:custGeom>
              <a:avLst/>
              <a:gdLst>
                <a:gd name="csX0" fmla="*/ 0 w 2199664"/>
                <a:gd name="csY0" fmla="*/ 219966 h 6138334"/>
                <a:gd name="csX1" fmla="*/ 219966 w 2199664"/>
                <a:gd name="csY1" fmla="*/ 0 h 6138334"/>
                <a:gd name="csX2" fmla="*/ 1979698 w 2199664"/>
                <a:gd name="csY2" fmla="*/ 0 h 6138334"/>
                <a:gd name="csX3" fmla="*/ 2199664 w 2199664"/>
                <a:gd name="csY3" fmla="*/ 219966 h 6138334"/>
                <a:gd name="csX4" fmla="*/ 2199664 w 2199664"/>
                <a:gd name="csY4" fmla="*/ 5918368 h 6138334"/>
                <a:gd name="csX5" fmla="*/ 1979698 w 2199664"/>
                <a:gd name="csY5" fmla="*/ 6138334 h 6138334"/>
                <a:gd name="csX6" fmla="*/ 219966 w 2199664"/>
                <a:gd name="csY6" fmla="*/ 6138334 h 6138334"/>
                <a:gd name="csX7" fmla="*/ 0 w 2199664"/>
                <a:gd name="csY7" fmla="*/ 5918368 h 6138334"/>
                <a:gd name="csX8" fmla="*/ 0 w 2199664"/>
                <a:gd name="csY8" fmla="*/ 219966 h 61383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99664" h="6138334">
                  <a:moveTo>
                    <a:pt x="0" y="219966"/>
                  </a:moveTo>
                  <a:cubicBezTo>
                    <a:pt x="0" y="98482"/>
                    <a:pt x="98482" y="0"/>
                    <a:pt x="219966" y="0"/>
                  </a:cubicBezTo>
                  <a:lnTo>
                    <a:pt x="1979698" y="0"/>
                  </a:lnTo>
                  <a:cubicBezTo>
                    <a:pt x="2101182" y="0"/>
                    <a:pt x="2199664" y="98482"/>
                    <a:pt x="2199664" y="219966"/>
                  </a:cubicBezTo>
                  <a:lnTo>
                    <a:pt x="2199664" y="5918368"/>
                  </a:lnTo>
                  <a:cubicBezTo>
                    <a:pt x="2199664" y="6039852"/>
                    <a:pt x="2101182" y="6138334"/>
                    <a:pt x="1979698" y="6138334"/>
                  </a:cubicBezTo>
                  <a:lnTo>
                    <a:pt x="219966" y="6138334"/>
                  </a:lnTo>
                  <a:cubicBezTo>
                    <a:pt x="98482" y="6138334"/>
                    <a:pt x="0" y="6039852"/>
                    <a:pt x="0" y="5918368"/>
                  </a:cubicBezTo>
                  <a:lnTo>
                    <a:pt x="0" y="219966"/>
                  </a:lnTo>
                  <a:close/>
                </a:path>
              </a:pathLst>
            </a:custGeom>
          </p:spPr>
          <p:style>
            <a:lnRef idx="3">
              <a:schemeClr val="lt1"/>
            </a:lnRef>
            <a:fillRef idx="1">
              <a:schemeClr val="accent1"/>
            </a:fillRef>
            <a:effectRef idx="1">
              <a:schemeClr val="accent1"/>
            </a:effectRef>
            <a:fontRef idx="minor">
              <a:schemeClr val="lt1"/>
            </a:fontRef>
          </p:style>
          <p:txBody>
            <a:bodyPr spcFirstLastPara="0" vert="horz" wrap="square" lIns="106680" tIns="106680" rIns="106680" bIns="4403514"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Raleway" pitchFamily="2" charset="0"/>
                </a:rPr>
                <a:t>Campaigns:</a:t>
              </a:r>
            </a:p>
          </p:txBody>
        </p:sp>
        <p:sp>
          <p:nvSpPr>
            <p:cNvPr id="7" name="Freeform: Shape 6">
              <a:extLst>
                <a:ext uri="{FF2B5EF4-FFF2-40B4-BE49-F238E27FC236}">
                  <a16:creationId xmlns:a16="http://schemas.microsoft.com/office/drawing/2014/main" id="{CBAF4CFC-3A7B-E55A-D054-7298C0E75116}"/>
                </a:ext>
              </a:extLst>
            </p:cNvPr>
            <p:cNvSpPr/>
            <p:nvPr/>
          </p:nvSpPr>
          <p:spPr>
            <a:xfrm>
              <a:off x="1084142" y="1979226"/>
              <a:ext cx="1759731" cy="1205936"/>
            </a:xfrm>
            <a:custGeom>
              <a:avLst/>
              <a:gdLst>
                <a:gd name="csX0" fmla="*/ 0 w 1759731"/>
                <a:gd name="csY0" fmla="*/ 120594 h 1205936"/>
                <a:gd name="csX1" fmla="*/ 120594 w 1759731"/>
                <a:gd name="csY1" fmla="*/ 0 h 1205936"/>
                <a:gd name="csX2" fmla="*/ 1639137 w 1759731"/>
                <a:gd name="csY2" fmla="*/ 0 h 1205936"/>
                <a:gd name="csX3" fmla="*/ 1759731 w 1759731"/>
                <a:gd name="csY3" fmla="*/ 120594 h 1205936"/>
                <a:gd name="csX4" fmla="*/ 1759731 w 1759731"/>
                <a:gd name="csY4" fmla="*/ 1085342 h 1205936"/>
                <a:gd name="csX5" fmla="*/ 1639137 w 1759731"/>
                <a:gd name="csY5" fmla="*/ 1205936 h 1205936"/>
                <a:gd name="csX6" fmla="*/ 120594 w 1759731"/>
                <a:gd name="csY6" fmla="*/ 1205936 h 1205936"/>
                <a:gd name="csX7" fmla="*/ 0 w 1759731"/>
                <a:gd name="csY7" fmla="*/ 1085342 h 1205936"/>
                <a:gd name="csX8" fmla="*/ 0 w 1759731"/>
                <a:gd name="csY8" fmla="*/ 120594 h 12059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1205936">
                  <a:moveTo>
                    <a:pt x="0" y="120594"/>
                  </a:moveTo>
                  <a:cubicBezTo>
                    <a:pt x="0" y="53992"/>
                    <a:pt x="53992" y="0"/>
                    <a:pt x="120594" y="0"/>
                  </a:cubicBezTo>
                  <a:lnTo>
                    <a:pt x="1639137" y="0"/>
                  </a:lnTo>
                  <a:cubicBezTo>
                    <a:pt x="1705739" y="0"/>
                    <a:pt x="1759731" y="53992"/>
                    <a:pt x="1759731" y="120594"/>
                  </a:cubicBezTo>
                  <a:lnTo>
                    <a:pt x="1759731" y="1085342"/>
                  </a:lnTo>
                  <a:cubicBezTo>
                    <a:pt x="1759731" y="1151944"/>
                    <a:pt x="1705739" y="1205936"/>
                    <a:pt x="1639137" y="1205936"/>
                  </a:cubicBezTo>
                  <a:lnTo>
                    <a:pt x="120594" y="1205936"/>
                  </a:lnTo>
                  <a:cubicBezTo>
                    <a:pt x="53992" y="1205936"/>
                    <a:pt x="0" y="1151944"/>
                    <a:pt x="0" y="1085342"/>
                  </a:cubicBezTo>
                  <a:lnTo>
                    <a:pt x="0" y="120594"/>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96281" tIns="81041" rIns="96281" bIns="81041" numCol="1" spcCol="1270" anchor="ctr" anchorCtr="0">
              <a:noAutofit/>
            </a:bodyPr>
            <a:lstStyle/>
            <a:p>
              <a:pPr marL="0" lvl="0" indent="0" algn="ctr" defTabSz="1066800">
                <a:lnSpc>
                  <a:spcPct val="90000"/>
                </a:lnSpc>
                <a:spcBef>
                  <a:spcPct val="0"/>
                </a:spcBef>
                <a:spcAft>
                  <a:spcPct val="35000"/>
                </a:spcAft>
                <a:buNone/>
              </a:pPr>
              <a:r>
                <a:rPr lang="en-GB" sz="2000" i="1" kern="1200" dirty="0">
                  <a:latin typeface="Raleway" pitchFamily="2" charset="0"/>
                </a:rPr>
                <a:t>Stoptober</a:t>
              </a:r>
              <a:r>
                <a:rPr lang="en-GB" sz="2400" i="1" kern="1200" dirty="0">
                  <a:latin typeface="Raleway" pitchFamily="2" charset="0"/>
                </a:rPr>
                <a:t> </a:t>
              </a:r>
              <a:endParaRPr lang="en-GB" sz="2400" kern="1200" dirty="0">
                <a:latin typeface="Raleway" pitchFamily="2" charset="0"/>
              </a:endParaRPr>
            </a:p>
          </p:txBody>
        </p:sp>
        <p:sp>
          <p:nvSpPr>
            <p:cNvPr id="8" name="Freeform: Shape 7">
              <a:extLst>
                <a:ext uri="{FF2B5EF4-FFF2-40B4-BE49-F238E27FC236}">
                  <a16:creationId xmlns:a16="http://schemas.microsoft.com/office/drawing/2014/main" id="{258AE6C1-A5C3-EDC6-482E-FE39ADC98F58}"/>
                </a:ext>
              </a:extLst>
            </p:cNvPr>
            <p:cNvSpPr/>
            <p:nvPr/>
          </p:nvSpPr>
          <p:spPr>
            <a:xfrm>
              <a:off x="1116643" y="3372119"/>
              <a:ext cx="1759731" cy="1532244"/>
            </a:xfrm>
            <a:custGeom>
              <a:avLst/>
              <a:gdLst>
                <a:gd name="csX0" fmla="*/ 0 w 1759731"/>
                <a:gd name="csY0" fmla="*/ 120594 h 1205936"/>
                <a:gd name="csX1" fmla="*/ 120594 w 1759731"/>
                <a:gd name="csY1" fmla="*/ 0 h 1205936"/>
                <a:gd name="csX2" fmla="*/ 1639137 w 1759731"/>
                <a:gd name="csY2" fmla="*/ 0 h 1205936"/>
                <a:gd name="csX3" fmla="*/ 1759731 w 1759731"/>
                <a:gd name="csY3" fmla="*/ 120594 h 1205936"/>
                <a:gd name="csX4" fmla="*/ 1759731 w 1759731"/>
                <a:gd name="csY4" fmla="*/ 1085342 h 1205936"/>
                <a:gd name="csX5" fmla="*/ 1639137 w 1759731"/>
                <a:gd name="csY5" fmla="*/ 1205936 h 1205936"/>
                <a:gd name="csX6" fmla="*/ 120594 w 1759731"/>
                <a:gd name="csY6" fmla="*/ 1205936 h 1205936"/>
                <a:gd name="csX7" fmla="*/ 0 w 1759731"/>
                <a:gd name="csY7" fmla="*/ 1085342 h 1205936"/>
                <a:gd name="csX8" fmla="*/ 0 w 1759731"/>
                <a:gd name="csY8" fmla="*/ 120594 h 12059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1205936">
                  <a:moveTo>
                    <a:pt x="0" y="120594"/>
                  </a:moveTo>
                  <a:cubicBezTo>
                    <a:pt x="0" y="53992"/>
                    <a:pt x="53992" y="0"/>
                    <a:pt x="120594" y="0"/>
                  </a:cubicBezTo>
                  <a:lnTo>
                    <a:pt x="1639137" y="0"/>
                  </a:lnTo>
                  <a:cubicBezTo>
                    <a:pt x="1705739" y="0"/>
                    <a:pt x="1759731" y="53992"/>
                    <a:pt x="1759731" y="120594"/>
                  </a:cubicBezTo>
                  <a:lnTo>
                    <a:pt x="1759731" y="1085342"/>
                  </a:lnTo>
                  <a:cubicBezTo>
                    <a:pt x="1759731" y="1151944"/>
                    <a:pt x="1705739" y="1205936"/>
                    <a:pt x="1639137" y="1205936"/>
                  </a:cubicBezTo>
                  <a:lnTo>
                    <a:pt x="120594" y="1205936"/>
                  </a:lnTo>
                  <a:cubicBezTo>
                    <a:pt x="53992" y="1205936"/>
                    <a:pt x="0" y="1151944"/>
                    <a:pt x="0" y="1085342"/>
                  </a:cubicBezTo>
                  <a:lnTo>
                    <a:pt x="0" y="120594"/>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91201" tIns="77231" rIns="91201" bIns="77231"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Raleway" pitchFamily="2" charset="0"/>
                </a:rPr>
                <a:t>Better Health Smoke Free</a:t>
              </a:r>
            </a:p>
          </p:txBody>
        </p:sp>
        <p:sp>
          <p:nvSpPr>
            <p:cNvPr id="9" name="Freeform: Shape 8">
              <a:extLst>
                <a:ext uri="{FF2B5EF4-FFF2-40B4-BE49-F238E27FC236}">
                  <a16:creationId xmlns:a16="http://schemas.microsoft.com/office/drawing/2014/main" id="{45A0CE22-ACA6-3540-B110-2BD3FB719A76}"/>
                </a:ext>
              </a:extLst>
            </p:cNvPr>
            <p:cNvSpPr/>
            <p:nvPr/>
          </p:nvSpPr>
          <p:spPr>
            <a:xfrm>
              <a:off x="1116642" y="5091320"/>
              <a:ext cx="1759731" cy="1205936"/>
            </a:xfrm>
            <a:custGeom>
              <a:avLst/>
              <a:gdLst>
                <a:gd name="csX0" fmla="*/ 0 w 1759731"/>
                <a:gd name="csY0" fmla="*/ 120594 h 1205936"/>
                <a:gd name="csX1" fmla="*/ 120594 w 1759731"/>
                <a:gd name="csY1" fmla="*/ 0 h 1205936"/>
                <a:gd name="csX2" fmla="*/ 1639137 w 1759731"/>
                <a:gd name="csY2" fmla="*/ 0 h 1205936"/>
                <a:gd name="csX3" fmla="*/ 1759731 w 1759731"/>
                <a:gd name="csY3" fmla="*/ 120594 h 1205936"/>
                <a:gd name="csX4" fmla="*/ 1759731 w 1759731"/>
                <a:gd name="csY4" fmla="*/ 1085342 h 1205936"/>
                <a:gd name="csX5" fmla="*/ 1639137 w 1759731"/>
                <a:gd name="csY5" fmla="*/ 1205936 h 1205936"/>
                <a:gd name="csX6" fmla="*/ 120594 w 1759731"/>
                <a:gd name="csY6" fmla="*/ 1205936 h 1205936"/>
                <a:gd name="csX7" fmla="*/ 0 w 1759731"/>
                <a:gd name="csY7" fmla="*/ 1085342 h 1205936"/>
                <a:gd name="csX8" fmla="*/ 0 w 1759731"/>
                <a:gd name="csY8" fmla="*/ 120594 h 12059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1205936">
                  <a:moveTo>
                    <a:pt x="0" y="120594"/>
                  </a:moveTo>
                  <a:cubicBezTo>
                    <a:pt x="0" y="53992"/>
                    <a:pt x="53992" y="0"/>
                    <a:pt x="120594" y="0"/>
                  </a:cubicBezTo>
                  <a:lnTo>
                    <a:pt x="1639137" y="0"/>
                  </a:lnTo>
                  <a:cubicBezTo>
                    <a:pt x="1705739" y="0"/>
                    <a:pt x="1759731" y="53992"/>
                    <a:pt x="1759731" y="120594"/>
                  </a:cubicBezTo>
                  <a:lnTo>
                    <a:pt x="1759731" y="1085342"/>
                  </a:lnTo>
                  <a:cubicBezTo>
                    <a:pt x="1759731" y="1151944"/>
                    <a:pt x="1705739" y="1205936"/>
                    <a:pt x="1639137" y="1205936"/>
                  </a:cubicBezTo>
                  <a:lnTo>
                    <a:pt x="120594" y="1205936"/>
                  </a:lnTo>
                  <a:cubicBezTo>
                    <a:pt x="53992" y="1205936"/>
                    <a:pt x="0" y="1151944"/>
                    <a:pt x="0" y="1085342"/>
                  </a:cubicBezTo>
                  <a:lnTo>
                    <a:pt x="0" y="120594"/>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96281" tIns="81041" rIns="96281" bIns="81041" numCol="1" spcCol="1270" anchor="ctr" anchorCtr="0">
              <a:noAutofit/>
            </a:bodyPr>
            <a:lstStyle/>
            <a:p>
              <a:pPr marL="0" lvl="0" indent="0" algn="ctr" defTabSz="1066800">
                <a:lnSpc>
                  <a:spcPct val="90000"/>
                </a:lnSpc>
                <a:spcBef>
                  <a:spcPct val="0"/>
                </a:spcBef>
                <a:spcAft>
                  <a:spcPct val="35000"/>
                </a:spcAft>
                <a:buNone/>
              </a:pPr>
              <a:r>
                <a:rPr lang="en-GB" sz="2000" kern="1200" dirty="0">
                  <a:latin typeface="Raleway" pitchFamily="2" charset="0"/>
                </a:rPr>
                <a:t>Swap to Stop</a:t>
              </a:r>
            </a:p>
          </p:txBody>
        </p:sp>
        <p:sp>
          <p:nvSpPr>
            <p:cNvPr id="10" name="Freeform: Shape 9">
              <a:extLst>
                <a:ext uri="{FF2B5EF4-FFF2-40B4-BE49-F238E27FC236}">
                  <a16:creationId xmlns:a16="http://schemas.microsoft.com/office/drawing/2014/main" id="{0295C3B2-B4A6-FB40-823D-224E10DAFB56}"/>
                </a:ext>
              </a:extLst>
            </p:cNvPr>
            <p:cNvSpPr/>
            <p:nvPr/>
          </p:nvSpPr>
          <p:spPr>
            <a:xfrm>
              <a:off x="3261316" y="698459"/>
              <a:ext cx="2199664" cy="5961532"/>
            </a:xfrm>
            <a:custGeom>
              <a:avLst/>
              <a:gdLst>
                <a:gd name="csX0" fmla="*/ 0 w 2199664"/>
                <a:gd name="csY0" fmla="*/ 219966 h 6138334"/>
                <a:gd name="csX1" fmla="*/ 219966 w 2199664"/>
                <a:gd name="csY1" fmla="*/ 0 h 6138334"/>
                <a:gd name="csX2" fmla="*/ 1979698 w 2199664"/>
                <a:gd name="csY2" fmla="*/ 0 h 6138334"/>
                <a:gd name="csX3" fmla="*/ 2199664 w 2199664"/>
                <a:gd name="csY3" fmla="*/ 219966 h 6138334"/>
                <a:gd name="csX4" fmla="*/ 2199664 w 2199664"/>
                <a:gd name="csY4" fmla="*/ 5918368 h 6138334"/>
                <a:gd name="csX5" fmla="*/ 1979698 w 2199664"/>
                <a:gd name="csY5" fmla="*/ 6138334 h 6138334"/>
                <a:gd name="csX6" fmla="*/ 219966 w 2199664"/>
                <a:gd name="csY6" fmla="*/ 6138334 h 6138334"/>
                <a:gd name="csX7" fmla="*/ 0 w 2199664"/>
                <a:gd name="csY7" fmla="*/ 5918368 h 6138334"/>
                <a:gd name="csX8" fmla="*/ 0 w 2199664"/>
                <a:gd name="csY8" fmla="*/ 219966 h 61383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99664" h="6138334">
                  <a:moveTo>
                    <a:pt x="0" y="219966"/>
                  </a:moveTo>
                  <a:cubicBezTo>
                    <a:pt x="0" y="98482"/>
                    <a:pt x="98482" y="0"/>
                    <a:pt x="219966" y="0"/>
                  </a:cubicBezTo>
                  <a:lnTo>
                    <a:pt x="1979698" y="0"/>
                  </a:lnTo>
                  <a:cubicBezTo>
                    <a:pt x="2101182" y="0"/>
                    <a:pt x="2199664" y="98482"/>
                    <a:pt x="2199664" y="219966"/>
                  </a:cubicBezTo>
                  <a:lnTo>
                    <a:pt x="2199664" y="5918368"/>
                  </a:lnTo>
                  <a:cubicBezTo>
                    <a:pt x="2199664" y="6039852"/>
                    <a:pt x="2101182" y="6138334"/>
                    <a:pt x="1979698" y="6138334"/>
                  </a:cubicBezTo>
                  <a:lnTo>
                    <a:pt x="219966" y="6138334"/>
                  </a:lnTo>
                  <a:cubicBezTo>
                    <a:pt x="98482" y="6138334"/>
                    <a:pt x="0" y="6039852"/>
                    <a:pt x="0" y="5918368"/>
                  </a:cubicBezTo>
                  <a:lnTo>
                    <a:pt x="0" y="219966"/>
                  </a:lnTo>
                  <a:close/>
                </a:path>
              </a:pathLst>
            </a:custGeom>
          </p:spPr>
          <p:style>
            <a:lnRef idx="3">
              <a:schemeClr val="lt1"/>
            </a:lnRef>
            <a:fillRef idx="1">
              <a:schemeClr val="accent1"/>
            </a:fillRef>
            <a:effectRef idx="1">
              <a:schemeClr val="accent1"/>
            </a:effectRef>
            <a:fontRef idx="minor">
              <a:schemeClr val="lt1"/>
            </a:fontRef>
          </p:style>
          <p:txBody>
            <a:bodyPr spcFirstLastPara="0" vert="horz" wrap="square" lIns="106680" tIns="106680" rIns="106680" bIns="4403514"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Raleway" pitchFamily="2" charset="0"/>
                </a:rPr>
                <a:t>Strategies:</a:t>
              </a:r>
            </a:p>
          </p:txBody>
        </p:sp>
        <p:sp>
          <p:nvSpPr>
            <p:cNvPr id="11" name="Freeform: Shape 10">
              <a:extLst>
                <a:ext uri="{FF2B5EF4-FFF2-40B4-BE49-F238E27FC236}">
                  <a16:creationId xmlns:a16="http://schemas.microsoft.com/office/drawing/2014/main" id="{81CC2941-E1B0-3555-A3FF-18E8ADF6C5B3}"/>
                </a:ext>
              </a:extLst>
            </p:cNvPr>
            <p:cNvSpPr/>
            <p:nvPr/>
          </p:nvSpPr>
          <p:spPr>
            <a:xfrm>
              <a:off x="3481282" y="1979319"/>
              <a:ext cx="1759731" cy="710119"/>
            </a:xfrm>
            <a:custGeom>
              <a:avLst/>
              <a:gdLst>
                <a:gd name="csX0" fmla="*/ 0 w 1759731"/>
                <a:gd name="csY0" fmla="*/ 71012 h 710119"/>
                <a:gd name="csX1" fmla="*/ 71012 w 1759731"/>
                <a:gd name="csY1" fmla="*/ 0 h 710119"/>
                <a:gd name="csX2" fmla="*/ 1688719 w 1759731"/>
                <a:gd name="csY2" fmla="*/ 0 h 710119"/>
                <a:gd name="csX3" fmla="*/ 1759731 w 1759731"/>
                <a:gd name="csY3" fmla="*/ 71012 h 710119"/>
                <a:gd name="csX4" fmla="*/ 1759731 w 1759731"/>
                <a:gd name="csY4" fmla="*/ 639107 h 710119"/>
                <a:gd name="csX5" fmla="*/ 1688719 w 1759731"/>
                <a:gd name="csY5" fmla="*/ 710119 h 710119"/>
                <a:gd name="csX6" fmla="*/ 71012 w 1759731"/>
                <a:gd name="csY6" fmla="*/ 710119 h 710119"/>
                <a:gd name="csX7" fmla="*/ 0 w 1759731"/>
                <a:gd name="csY7" fmla="*/ 639107 h 710119"/>
                <a:gd name="csX8" fmla="*/ 0 w 1759731"/>
                <a:gd name="csY8" fmla="*/ 71012 h 710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710119">
                  <a:moveTo>
                    <a:pt x="0" y="71012"/>
                  </a:moveTo>
                  <a:cubicBezTo>
                    <a:pt x="0" y="31793"/>
                    <a:pt x="31793" y="0"/>
                    <a:pt x="71012" y="0"/>
                  </a:cubicBezTo>
                  <a:lnTo>
                    <a:pt x="1688719" y="0"/>
                  </a:lnTo>
                  <a:cubicBezTo>
                    <a:pt x="1727938" y="0"/>
                    <a:pt x="1759731" y="31793"/>
                    <a:pt x="1759731" y="71012"/>
                  </a:cubicBezTo>
                  <a:lnTo>
                    <a:pt x="1759731" y="639107"/>
                  </a:lnTo>
                  <a:cubicBezTo>
                    <a:pt x="1759731" y="678326"/>
                    <a:pt x="1727938" y="710119"/>
                    <a:pt x="1688719" y="710119"/>
                  </a:cubicBezTo>
                  <a:lnTo>
                    <a:pt x="71012" y="710119"/>
                  </a:lnTo>
                  <a:cubicBezTo>
                    <a:pt x="31793" y="710119"/>
                    <a:pt x="0" y="678326"/>
                    <a:pt x="0" y="639107"/>
                  </a:cubicBezTo>
                  <a:lnTo>
                    <a:pt x="0" y="71012"/>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56359" tIns="47469" rIns="56359" bIns="47469"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Raleway" pitchFamily="2" charset="0"/>
                </a:rPr>
                <a:t>Smoking Cessation services</a:t>
              </a:r>
            </a:p>
          </p:txBody>
        </p:sp>
        <p:sp>
          <p:nvSpPr>
            <p:cNvPr id="12" name="Freeform: Shape 11">
              <a:extLst>
                <a:ext uri="{FF2B5EF4-FFF2-40B4-BE49-F238E27FC236}">
                  <a16:creationId xmlns:a16="http://schemas.microsoft.com/office/drawing/2014/main" id="{95BED098-C736-8779-366D-ACBFBD86CC11}"/>
                </a:ext>
              </a:extLst>
            </p:cNvPr>
            <p:cNvSpPr/>
            <p:nvPr/>
          </p:nvSpPr>
          <p:spPr>
            <a:xfrm>
              <a:off x="3448781" y="2798688"/>
              <a:ext cx="1759731" cy="1086773"/>
            </a:xfrm>
            <a:custGeom>
              <a:avLst/>
              <a:gdLst>
                <a:gd name="csX0" fmla="*/ 0 w 1759731"/>
                <a:gd name="csY0" fmla="*/ 71012 h 710119"/>
                <a:gd name="csX1" fmla="*/ 71012 w 1759731"/>
                <a:gd name="csY1" fmla="*/ 0 h 710119"/>
                <a:gd name="csX2" fmla="*/ 1688719 w 1759731"/>
                <a:gd name="csY2" fmla="*/ 0 h 710119"/>
                <a:gd name="csX3" fmla="*/ 1759731 w 1759731"/>
                <a:gd name="csY3" fmla="*/ 71012 h 710119"/>
                <a:gd name="csX4" fmla="*/ 1759731 w 1759731"/>
                <a:gd name="csY4" fmla="*/ 639107 h 710119"/>
                <a:gd name="csX5" fmla="*/ 1688719 w 1759731"/>
                <a:gd name="csY5" fmla="*/ 710119 h 710119"/>
                <a:gd name="csX6" fmla="*/ 71012 w 1759731"/>
                <a:gd name="csY6" fmla="*/ 710119 h 710119"/>
                <a:gd name="csX7" fmla="*/ 0 w 1759731"/>
                <a:gd name="csY7" fmla="*/ 639107 h 710119"/>
                <a:gd name="csX8" fmla="*/ 0 w 1759731"/>
                <a:gd name="csY8" fmla="*/ 71012 h 710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710119">
                  <a:moveTo>
                    <a:pt x="0" y="71012"/>
                  </a:moveTo>
                  <a:cubicBezTo>
                    <a:pt x="0" y="31793"/>
                    <a:pt x="31793" y="0"/>
                    <a:pt x="71012" y="0"/>
                  </a:cubicBezTo>
                  <a:lnTo>
                    <a:pt x="1688719" y="0"/>
                  </a:lnTo>
                  <a:cubicBezTo>
                    <a:pt x="1727938" y="0"/>
                    <a:pt x="1759731" y="31793"/>
                    <a:pt x="1759731" y="71012"/>
                  </a:cubicBezTo>
                  <a:lnTo>
                    <a:pt x="1759731" y="639107"/>
                  </a:lnTo>
                  <a:cubicBezTo>
                    <a:pt x="1759731" y="678326"/>
                    <a:pt x="1727938" y="710119"/>
                    <a:pt x="1688719" y="710119"/>
                  </a:cubicBezTo>
                  <a:lnTo>
                    <a:pt x="71012" y="710119"/>
                  </a:lnTo>
                  <a:cubicBezTo>
                    <a:pt x="31793" y="710119"/>
                    <a:pt x="0" y="678326"/>
                    <a:pt x="0" y="639107"/>
                  </a:cubicBezTo>
                  <a:lnTo>
                    <a:pt x="0" y="71012"/>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56359" tIns="47469" rIns="56359" bIns="47469"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Raleway" pitchFamily="2" charset="0"/>
                </a:rPr>
                <a:t>Tabacco Taxation  (Action on Smoking and Health, 2020)</a:t>
              </a:r>
            </a:p>
          </p:txBody>
        </p:sp>
        <p:sp>
          <p:nvSpPr>
            <p:cNvPr id="13" name="Freeform: Shape 12">
              <a:extLst>
                <a:ext uri="{FF2B5EF4-FFF2-40B4-BE49-F238E27FC236}">
                  <a16:creationId xmlns:a16="http://schemas.microsoft.com/office/drawing/2014/main" id="{FB728255-D603-C9CB-6078-128AE734AD01}"/>
                </a:ext>
              </a:extLst>
            </p:cNvPr>
            <p:cNvSpPr/>
            <p:nvPr/>
          </p:nvSpPr>
          <p:spPr>
            <a:xfrm>
              <a:off x="3448781" y="3994711"/>
              <a:ext cx="1759731" cy="710119"/>
            </a:xfrm>
            <a:custGeom>
              <a:avLst/>
              <a:gdLst>
                <a:gd name="csX0" fmla="*/ 0 w 1759731"/>
                <a:gd name="csY0" fmla="*/ 71012 h 710119"/>
                <a:gd name="csX1" fmla="*/ 71012 w 1759731"/>
                <a:gd name="csY1" fmla="*/ 0 h 710119"/>
                <a:gd name="csX2" fmla="*/ 1688719 w 1759731"/>
                <a:gd name="csY2" fmla="*/ 0 h 710119"/>
                <a:gd name="csX3" fmla="*/ 1759731 w 1759731"/>
                <a:gd name="csY3" fmla="*/ 71012 h 710119"/>
                <a:gd name="csX4" fmla="*/ 1759731 w 1759731"/>
                <a:gd name="csY4" fmla="*/ 639107 h 710119"/>
                <a:gd name="csX5" fmla="*/ 1688719 w 1759731"/>
                <a:gd name="csY5" fmla="*/ 710119 h 710119"/>
                <a:gd name="csX6" fmla="*/ 71012 w 1759731"/>
                <a:gd name="csY6" fmla="*/ 710119 h 710119"/>
                <a:gd name="csX7" fmla="*/ 0 w 1759731"/>
                <a:gd name="csY7" fmla="*/ 639107 h 710119"/>
                <a:gd name="csX8" fmla="*/ 0 w 1759731"/>
                <a:gd name="csY8" fmla="*/ 71012 h 710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710119">
                  <a:moveTo>
                    <a:pt x="0" y="71012"/>
                  </a:moveTo>
                  <a:cubicBezTo>
                    <a:pt x="0" y="31793"/>
                    <a:pt x="31793" y="0"/>
                    <a:pt x="71012" y="0"/>
                  </a:cubicBezTo>
                  <a:lnTo>
                    <a:pt x="1688719" y="0"/>
                  </a:lnTo>
                  <a:cubicBezTo>
                    <a:pt x="1727938" y="0"/>
                    <a:pt x="1759731" y="31793"/>
                    <a:pt x="1759731" y="71012"/>
                  </a:cubicBezTo>
                  <a:lnTo>
                    <a:pt x="1759731" y="639107"/>
                  </a:lnTo>
                  <a:cubicBezTo>
                    <a:pt x="1759731" y="678326"/>
                    <a:pt x="1727938" y="710119"/>
                    <a:pt x="1688719" y="710119"/>
                  </a:cubicBezTo>
                  <a:lnTo>
                    <a:pt x="71012" y="710119"/>
                  </a:lnTo>
                  <a:cubicBezTo>
                    <a:pt x="31793" y="710119"/>
                    <a:pt x="0" y="678326"/>
                    <a:pt x="0" y="639107"/>
                  </a:cubicBezTo>
                  <a:lnTo>
                    <a:pt x="0" y="71012"/>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56359" tIns="47469" rIns="56359" bIns="47469"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Raleway" pitchFamily="2" charset="0"/>
                </a:rPr>
                <a:t>Smoke free spaces</a:t>
              </a:r>
            </a:p>
          </p:txBody>
        </p:sp>
        <p:sp>
          <p:nvSpPr>
            <p:cNvPr id="14" name="Freeform: Shape 13">
              <a:extLst>
                <a:ext uri="{FF2B5EF4-FFF2-40B4-BE49-F238E27FC236}">
                  <a16:creationId xmlns:a16="http://schemas.microsoft.com/office/drawing/2014/main" id="{6B66A3B9-2D15-51B8-BD07-EF503834C8D7}"/>
                </a:ext>
              </a:extLst>
            </p:cNvPr>
            <p:cNvSpPr/>
            <p:nvPr/>
          </p:nvSpPr>
          <p:spPr>
            <a:xfrm>
              <a:off x="3448781" y="4814081"/>
              <a:ext cx="1759731" cy="710119"/>
            </a:xfrm>
            <a:custGeom>
              <a:avLst/>
              <a:gdLst>
                <a:gd name="csX0" fmla="*/ 0 w 1759731"/>
                <a:gd name="csY0" fmla="*/ 71012 h 710119"/>
                <a:gd name="csX1" fmla="*/ 71012 w 1759731"/>
                <a:gd name="csY1" fmla="*/ 0 h 710119"/>
                <a:gd name="csX2" fmla="*/ 1688719 w 1759731"/>
                <a:gd name="csY2" fmla="*/ 0 h 710119"/>
                <a:gd name="csX3" fmla="*/ 1759731 w 1759731"/>
                <a:gd name="csY3" fmla="*/ 71012 h 710119"/>
                <a:gd name="csX4" fmla="*/ 1759731 w 1759731"/>
                <a:gd name="csY4" fmla="*/ 639107 h 710119"/>
                <a:gd name="csX5" fmla="*/ 1688719 w 1759731"/>
                <a:gd name="csY5" fmla="*/ 710119 h 710119"/>
                <a:gd name="csX6" fmla="*/ 71012 w 1759731"/>
                <a:gd name="csY6" fmla="*/ 710119 h 710119"/>
                <a:gd name="csX7" fmla="*/ 0 w 1759731"/>
                <a:gd name="csY7" fmla="*/ 639107 h 710119"/>
                <a:gd name="csX8" fmla="*/ 0 w 1759731"/>
                <a:gd name="csY8" fmla="*/ 71012 h 710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710119">
                  <a:moveTo>
                    <a:pt x="0" y="71012"/>
                  </a:moveTo>
                  <a:cubicBezTo>
                    <a:pt x="0" y="31793"/>
                    <a:pt x="31793" y="0"/>
                    <a:pt x="71012" y="0"/>
                  </a:cubicBezTo>
                  <a:lnTo>
                    <a:pt x="1688719" y="0"/>
                  </a:lnTo>
                  <a:cubicBezTo>
                    <a:pt x="1727938" y="0"/>
                    <a:pt x="1759731" y="31793"/>
                    <a:pt x="1759731" y="71012"/>
                  </a:cubicBezTo>
                  <a:lnTo>
                    <a:pt x="1759731" y="639107"/>
                  </a:lnTo>
                  <a:cubicBezTo>
                    <a:pt x="1759731" y="678326"/>
                    <a:pt x="1727938" y="710119"/>
                    <a:pt x="1688719" y="710119"/>
                  </a:cubicBezTo>
                  <a:lnTo>
                    <a:pt x="71012" y="710119"/>
                  </a:lnTo>
                  <a:cubicBezTo>
                    <a:pt x="31793" y="710119"/>
                    <a:pt x="0" y="678326"/>
                    <a:pt x="0" y="639107"/>
                  </a:cubicBezTo>
                  <a:lnTo>
                    <a:pt x="0" y="71012"/>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56359" tIns="47469" rIns="56359" bIns="47469"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Raleway" pitchFamily="2" charset="0"/>
                </a:rPr>
                <a:t>Public Health campaigns</a:t>
              </a:r>
            </a:p>
          </p:txBody>
        </p:sp>
        <p:sp>
          <p:nvSpPr>
            <p:cNvPr id="15" name="Freeform: Shape 14">
              <a:extLst>
                <a:ext uri="{FF2B5EF4-FFF2-40B4-BE49-F238E27FC236}">
                  <a16:creationId xmlns:a16="http://schemas.microsoft.com/office/drawing/2014/main" id="{6ABF78C8-3C40-028E-A81C-B522598AD432}"/>
                </a:ext>
              </a:extLst>
            </p:cNvPr>
            <p:cNvSpPr/>
            <p:nvPr/>
          </p:nvSpPr>
          <p:spPr>
            <a:xfrm>
              <a:off x="3448781" y="5633450"/>
              <a:ext cx="1759731" cy="710119"/>
            </a:xfrm>
            <a:custGeom>
              <a:avLst/>
              <a:gdLst>
                <a:gd name="csX0" fmla="*/ 0 w 1759731"/>
                <a:gd name="csY0" fmla="*/ 71012 h 710119"/>
                <a:gd name="csX1" fmla="*/ 71012 w 1759731"/>
                <a:gd name="csY1" fmla="*/ 0 h 710119"/>
                <a:gd name="csX2" fmla="*/ 1688719 w 1759731"/>
                <a:gd name="csY2" fmla="*/ 0 h 710119"/>
                <a:gd name="csX3" fmla="*/ 1759731 w 1759731"/>
                <a:gd name="csY3" fmla="*/ 71012 h 710119"/>
                <a:gd name="csX4" fmla="*/ 1759731 w 1759731"/>
                <a:gd name="csY4" fmla="*/ 639107 h 710119"/>
                <a:gd name="csX5" fmla="*/ 1688719 w 1759731"/>
                <a:gd name="csY5" fmla="*/ 710119 h 710119"/>
                <a:gd name="csX6" fmla="*/ 71012 w 1759731"/>
                <a:gd name="csY6" fmla="*/ 710119 h 710119"/>
                <a:gd name="csX7" fmla="*/ 0 w 1759731"/>
                <a:gd name="csY7" fmla="*/ 639107 h 710119"/>
                <a:gd name="csX8" fmla="*/ 0 w 1759731"/>
                <a:gd name="csY8" fmla="*/ 71012 h 710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710119">
                  <a:moveTo>
                    <a:pt x="0" y="71012"/>
                  </a:moveTo>
                  <a:cubicBezTo>
                    <a:pt x="0" y="31793"/>
                    <a:pt x="31793" y="0"/>
                    <a:pt x="71012" y="0"/>
                  </a:cubicBezTo>
                  <a:lnTo>
                    <a:pt x="1688719" y="0"/>
                  </a:lnTo>
                  <a:cubicBezTo>
                    <a:pt x="1727938" y="0"/>
                    <a:pt x="1759731" y="31793"/>
                    <a:pt x="1759731" y="71012"/>
                  </a:cubicBezTo>
                  <a:lnTo>
                    <a:pt x="1759731" y="639107"/>
                  </a:lnTo>
                  <a:cubicBezTo>
                    <a:pt x="1759731" y="678326"/>
                    <a:pt x="1727938" y="710119"/>
                    <a:pt x="1688719" y="710119"/>
                  </a:cubicBezTo>
                  <a:lnTo>
                    <a:pt x="71012" y="710119"/>
                  </a:lnTo>
                  <a:cubicBezTo>
                    <a:pt x="31793" y="710119"/>
                    <a:pt x="0" y="678326"/>
                    <a:pt x="0" y="639107"/>
                  </a:cubicBezTo>
                  <a:lnTo>
                    <a:pt x="0" y="71012"/>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56359" tIns="47469" rIns="56359" bIns="47469"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Raleway" pitchFamily="2" charset="0"/>
                </a:rPr>
                <a:t>Nicotine / vape  replacement Therapy</a:t>
              </a:r>
              <a:endParaRPr lang="en-GB" sz="1400" kern="1200" dirty="0"/>
            </a:p>
          </p:txBody>
        </p:sp>
        <p:sp>
          <p:nvSpPr>
            <p:cNvPr id="16" name="Freeform: Shape 15">
              <a:extLst>
                <a:ext uri="{FF2B5EF4-FFF2-40B4-BE49-F238E27FC236}">
                  <a16:creationId xmlns:a16="http://schemas.microsoft.com/office/drawing/2014/main" id="{7EEABAE3-F91D-4FBD-F198-052613A47B74}"/>
                </a:ext>
              </a:extLst>
            </p:cNvPr>
            <p:cNvSpPr/>
            <p:nvPr/>
          </p:nvSpPr>
          <p:spPr>
            <a:xfrm>
              <a:off x="5593454" y="719666"/>
              <a:ext cx="2199664" cy="5940326"/>
            </a:xfrm>
            <a:custGeom>
              <a:avLst/>
              <a:gdLst>
                <a:gd name="csX0" fmla="*/ 0 w 2199664"/>
                <a:gd name="csY0" fmla="*/ 219966 h 6138334"/>
                <a:gd name="csX1" fmla="*/ 219966 w 2199664"/>
                <a:gd name="csY1" fmla="*/ 0 h 6138334"/>
                <a:gd name="csX2" fmla="*/ 1979698 w 2199664"/>
                <a:gd name="csY2" fmla="*/ 0 h 6138334"/>
                <a:gd name="csX3" fmla="*/ 2199664 w 2199664"/>
                <a:gd name="csY3" fmla="*/ 219966 h 6138334"/>
                <a:gd name="csX4" fmla="*/ 2199664 w 2199664"/>
                <a:gd name="csY4" fmla="*/ 5918368 h 6138334"/>
                <a:gd name="csX5" fmla="*/ 1979698 w 2199664"/>
                <a:gd name="csY5" fmla="*/ 6138334 h 6138334"/>
                <a:gd name="csX6" fmla="*/ 219966 w 2199664"/>
                <a:gd name="csY6" fmla="*/ 6138334 h 6138334"/>
                <a:gd name="csX7" fmla="*/ 0 w 2199664"/>
                <a:gd name="csY7" fmla="*/ 5918368 h 6138334"/>
                <a:gd name="csX8" fmla="*/ 0 w 2199664"/>
                <a:gd name="csY8" fmla="*/ 219966 h 61383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99664" h="6138334">
                  <a:moveTo>
                    <a:pt x="0" y="219966"/>
                  </a:moveTo>
                  <a:cubicBezTo>
                    <a:pt x="0" y="98482"/>
                    <a:pt x="98482" y="0"/>
                    <a:pt x="219966" y="0"/>
                  </a:cubicBezTo>
                  <a:lnTo>
                    <a:pt x="1979698" y="0"/>
                  </a:lnTo>
                  <a:cubicBezTo>
                    <a:pt x="2101182" y="0"/>
                    <a:pt x="2199664" y="98482"/>
                    <a:pt x="2199664" y="219966"/>
                  </a:cubicBezTo>
                  <a:lnTo>
                    <a:pt x="2199664" y="5918368"/>
                  </a:lnTo>
                  <a:cubicBezTo>
                    <a:pt x="2199664" y="6039852"/>
                    <a:pt x="2101182" y="6138334"/>
                    <a:pt x="1979698" y="6138334"/>
                  </a:cubicBezTo>
                  <a:lnTo>
                    <a:pt x="219966" y="6138334"/>
                  </a:lnTo>
                  <a:cubicBezTo>
                    <a:pt x="98482" y="6138334"/>
                    <a:pt x="0" y="6039852"/>
                    <a:pt x="0" y="5918368"/>
                  </a:cubicBezTo>
                  <a:lnTo>
                    <a:pt x="0" y="219966"/>
                  </a:lnTo>
                  <a:close/>
                </a:path>
              </a:pathLst>
            </a:custGeom>
          </p:spPr>
          <p:style>
            <a:lnRef idx="3">
              <a:schemeClr val="lt1"/>
            </a:lnRef>
            <a:fillRef idx="1">
              <a:schemeClr val="accent1"/>
            </a:fillRef>
            <a:effectRef idx="1">
              <a:schemeClr val="accent1"/>
            </a:effectRef>
            <a:fontRef idx="minor">
              <a:schemeClr val="lt1"/>
            </a:fontRef>
          </p:style>
          <p:txBody>
            <a:bodyPr spcFirstLastPara="0" vert="horz" wrap="square" lIns="106680" tIns="106680" rIns="106680" bIns="4403514"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Raleway" pitchFamily="2" charset="0"/>
                </a:rPr>
                <a:t>Policies:</a:t>
              </a:r>
            </a:p>
          </p:txBody>
        </p:sp>
        <p:sp>
          <p:nvSpPr>
            <p:cNvPr id="17" name="Freeform: Shape 16">
              <a:extLst>
                <a:ext uri="{FF2B5EF4-FFF2-40B4-BE49-F238E27FC236}">
                  <a16:creationId xmlns:a16="http://schemas.microsoft.com/office/drawing/2014/main" id="{D5AE7257-8716-609F-C7D8-979DC94C5360}"/>
                </a:ext>
              </a:extLst>
            </p:cNvPr>
            <p:cNvSpPr/>
            <p:nvPr/>
          </p:nvSpPr>
          <p:spPr>
            <a:xfrm>
              <a:off x="5861110" y="1985390"/>
              <a:ext cx="1759731" cy="1205936"/>
            </a:xfrm>
            <a:custGeom>
              <a:avLst/>
              <a:gdLst>
                <a:gd name="csX0" fmla="*/ 0 w 1759731"/>
                <a:gd name="csY0" fmla="*/ 120594 h 1205936"/>
                <a:gd name="csX1" fmla="*/ 120594 w 1759731"/>
                <a:gd name="csY1" fmla="*/ 0 h 1205936"/>
                <a:gd name="csX2" fmla="*/ 1639137 w 1759731"/>
                <a:gd name="csY2" fmla="*/ 0 h 1205936"/>
                <a:gd name="csX3" fmla="*/ 1759731 w 1759731"/>
                <a:gd name="csY3" fmla="*/ 120594 h 1205936"/>
                <a:gd name="csX4" fmla="*/ 1759731 w 1759731"/>
                <a:gd name="csY4" fmla="*/ 1085342 h 1205936"/>
                <a:gd name="csX5" fmla="*/ 1639137 w 1759731"/>
                <a:gd name="csY5" fmla="*/ 1205936 h 1205936"/>
                <a:gd name="csX6" fmla="*/ 120594 w 1759731"/>
                <a:gd name="csY6" fmla="*/ 1205936 h 1205936"/>
                <a:gd name="csX7" fmla="*/ 0 w 1759731"/>
                <a:gd name="csY7" fmla="*/ 1085342 h 1205936"/>
                <a:gd name="csX8" fmla="*/ 0 w 1759731"/>
                <a:gd name="csY8" fmla="*/ 120594 h 12059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1205936">
                  <a:moveTo>
                    <a:pt x="0" y="120594"/>
                  </a:moveTo>
                  <a:cubicBezTo>
                    <a:pt x="0" y="53992"/>
                    <a:pt x="53992" y="0"/>
                    <a:pt x="120594" y="0"/>
                  </a:cubicBezTo>
                  <a:lnTo>
                    <a:pt x="1639137" y="0"/>
                  </a:lnTo>
                  <a:cubicBezTo>
                    <a:pt x="1705739" y="0"/>
                    <a:pt x="1759731" y="53992"/>
                    <a:pt x="1759731" y="120594"/>
                  </a:cubicBezTo>
                  <a:lnTo>
                    <a:pt x="1759731" y="1085342"/>
                  </a:lnTo>
                  <a:cubicBezTo>
                    <a:pt x="1759731" y="1151944"/>
                    <a:pt x="1705739" y="1205936"/>
                    <a:pt x="1639137" y="1205936"/>
                  </a:cubicBezTo>
                  <a:lnTo>
                    <a:pt x="120594" y="1205936"/>
                  </a:lnTo>
                  <a:cubicBezTo>
                    <a:pt x="53992" y="1205936"/>
                    <a:pt x="0" y="1151944"/>
                    <a:pt x="0" y="1085342"/>
                  </a:cubicBezTo>
                  <a:lnTo>
                    <a:pt x="0" y="120594"/>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70881" tIns="61991" rIns="70881" bIns="61991"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Raleway" pitchFamily="2" charset="0"/>
                </a:rPr>
                <a:t>The Tobacco and Vapes Act 2026 </a:t>
              </a:r>
            </a:p>
          </p:txBody>
        </p:sp>
        <p:sp>
          <p:nvSpPr>
            <p:cNvPr id="18" name="Freeform: Shape 17">
              <a:extLst>
                <a:ext uri="{FF2B5EF4-FFF2-40B4-BE49-F238E27FC236}">
                  <a16:creationId xmlns:a16="http://schemas.microsoft.com/office/drawing/2014/main" id="{95DEA7AB-0DDE-F979-508B-A93B5F5A2669}"/>
                </a:ext>
              </a:extLst>
            </p:cNvPr>
            <p:cNvSpPr/>
            <p:nvPr/>
          </p:nvSpPr>
          <p:spPr>
            <a:xfrm>
              <a:off x="5861110" y="3468872"/>
              <a:ext cx="1759731" cy="1205936"/>
            </a:xfrm>
            <a:custGeom>
              <a:avLst/>
              <a:gdLst>
                <a:gd name="csX0" fmla="*/ 0 w 1759731"/>
                <a:gd name="csY0" fmla="*/ 120594 h 1205936"/>
                <a:gd name="csX1" fmla="*/ 120594 w 1759731"/>
                <a:gd name="csY1" fmla="*/ 0 h 1205936"/>
                <a:gd name="csX2" fmla="*/ 1639137 w 1759731"/>
                <a:gd name="csY2" fmla="*/ 0 h 1205936"/>
                <a:gd name="csX3" fmla="*/ 1759731 w 1759731"/>
                <a:gd name="csY3" fmla="*/ 120594 h 1205936"/>
                <a:gd name="csX4" fmla="*/ 1759731 w 1759731"/>
                <a:gd name="csY4" fmla="*/ 1085342 h 1205936"/>
                <a:gd name="csX5" fmla="*/ 1639137 w 1759731"/>
                <a:gd name="csY5" fmla="*/ 1205936 h 1205936"/>
                <a:gd name="csX6" fmla="*/ 120594 w 1759731"/>
                <a:gd name="csY6" fmla="*/ 1205936 h 1205936"/>
                <a:gd name="csX7" fmla="*/ 0 w 1759731"/>
                <a:gd name="csY7" fmla="*/ 1085342 h 1205936"/>
                <a:gd name="csX8" fmla="*/ 0 w 1759731"/>
                <a:gd name="csY8" fmla="*/ 120594 h 12059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1205936">
                  <a:moveTo>
                    <a:pt x="0" y="120594"/>
                  </a:moveTo>
                  <a:cubicBezTo>
                    <a:pt x="0" y="53992"/>
                    <a:pt x="53992" y="0"/>
                    <a:pt x="120594" y="0"/>
                  </a:cubicBezTo>
                  <a:lnTo>
                    <a:pt x="1639137" y="0"/>
                  </a:lnTo>
                  <a:cubicBezTo>
                    <a:pt x="1705739" y="0"/>
                    <a:pt x="1759731" y="53992"/>
                    <a:pt x="1759731" y="120594"/>
                  </a:cubicBezTo>
                  <a:lnTo>
                    <a:pt x="1759731" y="1085342"/>
                  </a:lnTo>
                  <a:cubicBezTo>
                    <a:pt x="1759731" y="1151944"/>
                    <a:pt x="1705739" y="1205936"/>
                    <a:pt x="1639137" y="1205936"/>
                  </a:cubicBezTo>
                  <a:lnTo>
                    <a:pt x="120594" y="1205936"/>
                  </a:lnTo>
                  <a:cubicBezTo>
                    <a:pt x="53992" y="1205936"/>
                    <a:pt x="0" y="1151944"/>
                    <a:pt x="0" y="1085342"/>
                  </a:cubicBezTo>
                  <a:lnTo>
                    <a:pt x="0" y="120594"/>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70881" tIns="61991" rIns="70881" bIns="61991" numCol="1" spcCol="1270" anchor="ctr" anchorCtr="0">
              <a:noAutofit/>
            </a:bodyPr>
            <a:lstStyle/>
            <a:p>
              <a:pPr marL="0" lvl="0" indent="0" algn="ctr" defTabSz="622300">
                <a:lnSpc>
                  <a:spcPct val="90000"/>
                </a:lnSpc>
                <a:spcBef>
                  <a:spcPct val="0"/>
                </a:spcBef>
                <a:spcAft>
                  <a:spcPct val="35000"/>
                </a:spcAft>
                <a:buNone/>
              </a:pPr>
              <a:r>
                <a:rPr lang="en-GB" sz="1400" i="1" kern="1200" dirty="0">
                  <a:latin typeface="Raleway" pitchFamily="2" charset="0"/>
                </a:rPr>
                <a:t>Ban smoking in public places / workplace</a:t>
              </a:r>
              <a:endParaRPr lang="en-GB" sz="1400" kern="1200" dirty="0">
                <a:latin typeface="Raleway" pitchFamily="2" charset="0"/>
              </a:endParaRPr>
            </a:p>
          </p:txBody>
        </p:sp>
        <p:sp>
          <p:nvSpPr>
            <p:cNvPr id="19" name="Freeform: Shape 18">
              <a:extLst>
                <a:ext uri="{FF2B5EF4-FFF2-40B4-BE49-F238E27FC236}">
                  <a16:creationId xmlns:a16="http://schemas.microsoft.com/office/drawing/2014/main" id="{E1F046AC-F7B4-BBE1-3585-F54D534F1F98}"/>
                </a:ext>
              </a:extLst>
            </p:cNvPr>
            <p:cNvSpPr/>
            <p:nvPr/>
          </p:nvSpPr>
          <p:spPr>
            <a:xfrm>
              <a:off x="5861109" y="4953786"/>
              <a:ext cx="1759731" cy="1205936"/>
            </a:xfrm>
            <a:custGeom>
              <a:avLst/>
              <a:gdLst>
                <a:gd name="csX0" fmla="*/ 0 w 1759731"/>
                <a:gd name="csY0" fmla="*/ 120594 h 1205936"/>
                <a:gd name="csX1" fmla="*/ 120594 w 1759731"/>
                <a:gd name="csY1" fmla="*/ 0 h 1205936"/>
                <a:gd name="csX2" fmla="*/ 1639137 w 1759731"/>
                <a:gd name="csY2" fmla="*/ 0 h 1205936"/>
                <a:gd name="csX3" fmla="*/ 1759731 w 1759731"/>
                <a:gd name="csY3" fmla="*/ 120594 h 1205936"/>
                <a:gd name="csX4" fmla="*/ 1759731 w 1759731"/>
                <a:gd name="csY4" fmla="*/ 1085342 h 1205936"/>
                <a:gd name="csX5" fmla="*/ 1639137 w 1759731"/>
                <a:gd name="csY5" fmla="*/ 1205936 h 1205936"/>
                <a:gd name="csX6" fmla="*/ 120594 w 1759731"/>
                <a:gd name="csY6" fmla="*/ 1205936 h 1205936"/>
                <a:gd name="csX7" fmla="*/ 0 w 1759731"/>
                <a:gd name="csY7" fmla="*/ 1085342 h 1205936"/>
                <a:gd name="csX8" fmla="*/ 0 w 1759731"/>
                <a:gd name="csY8" fmla="*/ 120594 h 12059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759731" h="1205936">
                  <a:moveTo>
                    <a:pt x="0" y="120594"/>
                  </a:moveTo>
                  <a:cubicBezTo>
                    <a:pt x="0" y="53992"/>
                    <a:pt x="53992" y="0"/>
                    <a:pt x="120594" y="0"/>
                  </a:cubicBezTo>
                  <a:lnTo>
                    <a:pt x="1639137" y="0"/>
                  </a:lnTo>
                  <a:cubicBezTo>
                    <a:pt x="1705739" y="0"/>
                    <a:pt x="1759731" y="53992"/>
                    <a:pt x="1759731" y="120594"/>
                  </a:cubicBezTo>
                  <a:lnTo>
                    <a:pt x="1759731" y="1085342"/>
                  </a:lnTo>
                  <a:cubicBezTo>
                    <a:pt x="1759731" y="1151944"/>
                    <a:pt x="1705739" y="1205936"/>
                    <a:pt x="1639137" y="1205936"/>
                  </a:cubicBezTo>
                  <a:lnTo>
                    <a:pt x="120594" y="1205936"/>
                  </a:lnTo>
                  <a:cubicBezTo>
                    <a:pt x="53992" y="1205936"/>
                    <a:pt x="0" y="1151944"/>
                    <a:pt x="0" y="1085342"/>
                  </a:cubicBezTo>
                  <a:lnTo>
                    <a:pt x="0" y="120594"/>
                  </a:lnTo>
                  <a:close/>
                </a:path>
              </a:pathLst>
            </a:cu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70881" tIns="61991" rIns="70881" bIns="61991" numCol="1" spcCol="1270" anchor="ctr" anchorCtr="0">
              <a:noAutofit/>
            </a:bodyPr>
            <a:lstStyle/>
            <a:p>
              <a:pPr marL="0" lvl="0" indent="0" algn="ctr" defTabSz="622300">
                <a:lnSpc>
                  <a:spcPct val="90000"/>
                </a:lnSpc>
                <a:spcBef>
                  <a:spcPct val="0"/>
                </a:spcBef>
                <a:spcAft>
                  <a:spcPct val="35000"/>
                </a:spcAft>
                <a:buNone/>
              </a:pPr>
              <a:r>
                <a:rPr lang="en-GB" sz="1400" i="1" kern="1200" dirty="0">
                  <a:latin typeface="Raleway" pitchFamily="2" charset="0"/>
                </a:rPr>
                <a:t>Advertising and product control</a:t>
              </a:r>
              <a:endParaRPr lang="en-GB" sz="1400" kern="1200" dirty="0">
                <a:latin typeface="Raleway" pitchFamily="2" charset="0"/>
              </a:endParaRPr>
            </a:p>
          </p:txBody>
        </p:sp>
        <p:sp>
          <p:nvSpPr>
            <p:cNvPr id="20" name="Freeform: Shape 19">
              <a:extLst>
                <a:ext uri="{FF2B5EF4-FFF2-40B4-BE49-F238E27FC236}">
                  <a16:creationId xmlns:a16="http://schemas.microsoft.com/office/drawing/2014/main" id="{7E4292E1-0212-F39B-D235-6989AF81D3A6}"/>
                </a:ext>
              </a:extLst>
            </p:cNvPr>
            <p:cNvSpPr/>
            <p:nvPr/>
          </p:nvSpPr>
          <p:spPr>
            <a:xfrm>
              <a:off x="7958093" y="719666"/>
              <a:ext cx="2199664" cy="5940326"/>
            </a:xfrm>
            <a:custGeom>
              <a:avLst/>
              <a:gdLst>
                <a:gd name="csX0" fmla="*/ 0 w 2199664"/>
                <a:gd name="csY0" fmla="*/ 219966 h 6138334"/>
                <a:gd name="csX1" fmla="*/ 219966 w 2199664"/>
                <a:gd name="csY1" fmla="*/ 0 h 6138334"/>
                <a:gd name="csX2" fmla="*/ 1979698 w 2199664"/>
                <a:gd name="csY2" fmla="*/ 0 h 6138334"/>
                <a:gd name="csX3" fmla="*/ 2199664 w 2199664"/>
                <a:gd name="csY3" fmla="*/ 219966 h 6138334"/>
                <a:gd name="csX4" fmla="*/ 2199664 w 2199664"/>
                <a:gd name="csY4" fmla="*/ 5918368 h 6138334"/>
                <a:gd name="csX5" fmla="*/ 1979698 w 2199664"/>
                <a:gd name="csY5" fmla="*/ 6138334 h 6138334"/>
                <a:gd name="csX6" fmla="*/ 219966 w 2199664"/>
                <a:gd name="csY6" fmla="*/ 6138334 h 6138334"/>
                <a:gd name="csX7" fmla="*/ 0 w 2199664"/>
                <a:gd name="csY7" fmla="*/ 5918368 h 6138334"/>
                <a:gd name="csX8" fmla="*/ 0 w 2199664"/>
                <a:gd name="csY8" fmla="*/ 219966 h 61383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199664" h="6138334">
                  <a:moveTo>
                    <a:pt x="0" y="219966"/>
                  </a:moveTo>
                  <a:cubicBezTo>
                    <a:pt x="0" y="98482"/>
                    <a:pt x="98482" y="0"/>
                    <a:pt x="219966" y="0"/>
                  </a:cubicBezTo>
                  <a:lnTo>
                    <a:pt x="1979698" y="0"/>
                  </a:lnTo>
                  <a:cubicBezTo>
                    <a:pt x="2101182" y="0"/>
                    <a:pt x="2199664" y="98482"/>
                    <a:pt x="2199664" y="219966"/>
                  </a:cubicBezTo>
                  <a:lnTo>
                    <a:pt x="2199664" y="5918368"/>
                  </a:lnTo>
                  <a:cubicBezTo>
                    <a:pt x="2199664" y="6039852"/>
                    <a:pt x="2101182" y="6138334"/>
                    <a:pt x="1979698" y="6138334"/>
                  </a:cubicBezTo>
                  <a:lnTo>
                    <a:pt x="219966" y="6138334"/>
                  </a:lnTo>
                  <a:cubicBezTo>
                    <a:pt x="98482" y="6138334"/>
                    <a:pt x="0" y="6039852"/>
                    <a:pt x="0" y="5918368"/>
                  </a:cubicBezTo>
                  <a:lnTo>
                    <a:pt x="0" y="219966"/>
                  </a:lnTo>
                  <a:close/>
                </a:path>
              </a:pathLst>
            </a:custGeom>
          </p:spPr>
          <p:style>
            <a:lnRef idx="3">
              <a:schemeClr val="lt1"/>
            </a:lnRef>
            <a:fillRef idx="1">
              <a:schemeClr val="accent1"/>
            </a:fillRef>
            <a:effectRef idx="1">
              <a:schemeClr val="accent1"/>
            </a:effectRef>
            <a:fontRef idx="minor">
              <a:schemeClr val="lt1"/>
            </a:fontRef>
          </p:style>
          <p:txBody>
            <a:bodyPr spcFirstLastPara="0" vert="horz" wrap="square" lIns="106680" tIns="106680" rIns="106680" bIns="4403514"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Raleway" pitchFamily="2" charset="0"/>
                </a:rPr>
                <a:t>Services</a:t>
              </a:r>
              <a:r>
                <a:rPr lang="en-GB" sz="2800" kern="1200" dirty="0"/>
                <a:t>:</a:t>
              </a:r>
            </a:p>
          </p:txBody>
        </p:sp>
      </p:grpSp>
      <p:sp>
        <p:nvSpPr>
          <p:cNvPr id="21" name="Rectangle: Rounded Corners 20">
            <a:extLst>
              <a:ext uri="{FF2B5EF4-FFF2-40B4-BE49-F238E27FC236}">
                <a16:creationId xmlns:a16="http://schemas.microsoft.com/office/drawing/2014/main" id="{62EB7974-9230-16C4-1CC9-8F17B1B2420E}"/>
              </a:ext>
            </a:extLst>
          </p:cNvPr>
          <p:cNvSpPr/>
          <p:nvPr/>
        </p:nvSpPr>
        <p:spPr>
          <a:xfrm>
            <a:off x="7901690" y="2425900"/>
            <a:ext cx="1833300" cy="867310"/>
          </a:xfrm>
          <a:prstGeom prst="round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70881" tIns="61991" rIns="70881" bIns="61991" numCol="1" spcCol="1270" anchor="ctr" anchorCtr="0">
            <a:noAutofit/>
          </a:bodyPr>
          <a:lstStyle/>
          <a:p>
            <a:pPr algn="ctr" defTabSz="622300">
              <a:lnSpc>
                <a:spcPct val="90000"/>
              </a:lnSpc>
              <a:spcBef>
                <a:spcPct val="0"/>
              </a:spcBef>
              <a:spcAft>
                <a:spcPct val="35000"/>
              </a:spcAft>
            </a:pPr>
            <a:r>
              <a:rPr lang="en-GB" sz="1400" i="1" dirty="0">
                <a:latin typeface="Raleway" pitchFamily="2" charset="0"/>
              </a:rPr>
              <a:t>NHS  free support and treatments</a:t>
            </a:r>
          </a:p>
        </p:txBody>
      </p:sp>
      <p:sp>
        <p:nvSpPr>
          <p:cNvPr id="23" name="Rectangle: Rounded Corners 22">
            <a:extLst>
              <a:ext uri="{FF2B5EF4-FFF2-40B4-BE49-F238E27FC236}">
                <a16:creationId xmlns:a16="http://schemas.microsoft.com/office/drawing/2014/main" id="{41F63925-7304-C73D-EC17-06E71ADFF1C4}"/>
              </a:ext>
            </a:extLst>
          </p:cNvPr>
          <p:cNvSpPr/>
          <p:nvPr/>
        </p:nvSpPr>
        <p:spPr>
          <a:xfrm>
            <a:off x="7901690" y="3429000"/>
            <a:ext cx="1833300" cy="867310"/>
          </a:xfrm>
          <a:prstGeom prst="round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70881" tIns="61991" rIns="70881" bIns="61991" numCol="1" spcCol="1270" anchor="ctr" anchorCtr="0">
            <a:noAutofit/>
          </a:bodyPr>
          <a:lstStyle/>
          <a:p>
            <a:pPr algn="ctr" defTabSz="622300">
              <a:lnSpc>
                <a:spcPct val="90000"/>
              </a:lnSpc>
              <a:spcBef>
                <a:spcPct val="0"/>
              </a:spcBef>
              <a:spcAft>
                <a:spcPct val="35000"/>
              </a:spcAft>
            </a:pPr>
            <a:r>
              <a:rPr lang="en-GB" sz="1400" i="1" dirty="0">
                <a:latin typeface="Raleway" pitchFamily="2" charset="0"/>
              </a:rPr>
              <a:t>GP , Pharmacy</a:t>
            </a:r>
          </a:p>
        </p:txBody>
      </p:sp>
      <p:sp>
        <p:nvSpPr>
          <p:cNvPr id="25" name="Rectangle: Rounded Corners 24">
            <a:extLst>
              <a:ext uri="{FF2B5EF4-FFF2-40B4-BE49-F238E27FC236}">
                <a16:creationId xmlns:a16="http://schemas.microsoft.com/office/drawing/2014/main" id="{EFC5B538-F54B-FFEC-633B-5B9DEBBAD550}"/>
              </a:ext>
            </a:extLst>
          </p:cNvPr>
          <p:cNvSpPr/>
          <p:nvPr/>
        </p:nvSpPr>
        <p:spPr>
          <a:xfrm>
            <a:off x="7920754" y="4432100"/>
            <a:ext cx="1827678" cy="867310"/>
          </a:xfrm>
          <a:prstGeom prst="round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70881" tIns="61991" rIns="70881" bIns="61991" numCol="1" spcCol="1270" anchor="ctr" anchorCtr="0">
            <a:noAutofit/>
          </a:bodyPr>
          <a:lstStyle/>
          <a:p>
            <a:pPr algn="ctr" defTabSz="622300">
              <a:lnSpc>
                <a:spcPct val="90000"/>
              </a:lnSpc>
              <a:spcBef>
                <a:spcPct val="0"/>
              </a:spcBef>
              <a:spcAft>
                <a:spcPct val="35000"/>
              </a:spcAft>
            </a:pPr>
            <a:r>
              <a:rPr lang="en-GB" sz="1400" i="1" dirty="0">
                <a:latin typeface="Raleway" pitchFamily="2" charset="0"/>
              </a:rPr>
              <a:t>Telephone Helplines </a:t>
            </a:r>
          </a:p>
        </p:txBody>
      </p:sp>
      <p:sp>
        <p:nvSpPr>
          <p:cNvPr id="27" name="Rectangle: Rounded Corners 26">
            <a:extLst>
              <a:ext uri="{FF2B5EF4-FFF2-40B4-BE49-F238E27FC236}">
                <a16:creationId xmlns:a16="http://schemas.microsoft.com/office/drawing/2014/main" id="{D9D23A5E-FF18-53DA-3D96-70249BC70F23}"/>
              </a:ext>
            </a:extLst>
          </p:cNvPr>
          <p:cNvSpPr/>
          <p:nvPr/>
        </p:nvSpPr>
        <p:spPr>
          <a:xfrm>
            <a:off x="7920754" y="5435200"/>
            <a:ext cx="1827678" cy="867310"/>
          </a:xfrm>
          <a:prstGeom prst="round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70881" tIns="61991" rIns="70881" bIns="61991" numCol="1" spcCol="1270" anchor="ctr" anchorCtr="0">
            <a:noAutofit/>
          </a:bodyPr>
          <a:lstStyle/>
          <a:p>
            <a:pPr algn="ctr" defTabSz="622300">
              <a:lnSpc>
                <a:spcPct val="90000"/>
              </a:lnSpc>
              <a:spcBef>
                <a:spcPct val="0"/>
              </a:spcBef>
              <a:spcAft>
                <a:spcPct val="35000"/>
              </a:spcAft>
            </a:pPr>
            <a:r>
              <a:rPr lang="en-GB" sz="1400" i="1" dirty="0">
                <a:latin typeface="Raleway" pitchFamily="2" charset="0"/>
              </a:rPr>
              <a:t>Digital Apps</a:t>
            </a:r>
          </a:p>
        </p:txBody>
      </p:sp>
    </p:spTree>
    <p:extLst>
      <p:ext uri="{BB962C8B-B14F-4D97-AF65-F5344CB8AC3E}">
        <p14:creationId xmlns:p14="http://schemas.microsoft.com/office/powerpoint/2010/main" val="679050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BA8DCF7-500D-86DC-42A0-EF5611C594C8}"/>
              </a:ext>
            </a:extLst>
          </p:cNvPr>
          <p:cNvSpPr/>
          <p:nvPr/>
        </p:nvSpPr>
        <p:spPr>
          <a:xfrm>
            <a:off x="254833" y="1539764"/>
            <a:ext cx="7454140" cy="35222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64678818-6F16-1DAF-501B-4012230468FF}"/>
              </a:ext>
            </a:extLst>
          </p:cNvPr>
          <p:cNvSpPr txBox="1"/>
          <p:nvPr/>
        </p:nvSpPr>
        <p:spPr>
          <a:xfrm>
            <a:off x="8178394" y="1170432"/>
            <a:ext cx="184731" cy="369332"/>
          </a:xfrm>
          <a:prstGeom prst="rect">
            <a:avLst/>
          </a:prstGeom>
          <a:noFill/>
        </p:spPr>
        <p:txBody>
          <a:bodyPr wrap="none" rtlCol="0">
            <a:spAutoFit/>
          </a:bodyPr>
          <a:lstStyle/>
          <a:p>
            <a:endParaRPr lang="en-GB" dirty="0"/>
          </a:p>
        </p:txBody>
      </p:sp>
      <p:sp>
        <p:nvSpPr>
          <p:cNvPr id="6" name="TextBox 5">
            <a:extLst>
              <a:ext uri="{FF2B5EF4-FFF2-40B4-BE49-F238E27FC236}">
                <a16:creationId xmlns:a16="http://schemas.microsoft.com/office/drawing/2014/main" id="{2B01EA20-0CA6-1773-4CA9-2CCB519A4743}"/>
              </a:ext>
            </a:extLst>
          </p:cNvPr>
          <p:cNvSpPr txBox="1"/>
          <p:nvPr/>
        </p:nvSpPr>
        <p:spPr>
          <a:xfrm>
            <a:off x="491343" y="1838956"/>
            <a:ext cx="7060367" cy="2923877"/>
          </a:xfrm>
          <a:prstGeom prst="rect">
            <a:avLst/>
          </a:prstGeom>
          <a:noFill/>
        </p:spPr>
        <p:txBody>
          <a:bodyPr wrap="square">
            <a:spAutoFit/>
          </a:bodyPr>
          <a:lstStyle/>
          <a:p>
            <a:r>
              <a:rPr lang="en-GB" sz="2400" b="1" u="sng" dirty="0">
                <a:solidFill>
                  <a:schemeClr val="accent3">
                    <a:lumMod val="50000"/>
                  </a:schemeClr>
                </a:solidFill>
                <a:latin typeface="Raleway" pitchFamily="2" charset="0"/>
              </a:rPr>
              <a:t>The UK successes towards SDG 3 Target 3.a.</a:t>
            </a:r>
          </a:p>
          <a:p>
            <a:endParaRPr lang="en-GB" sz="2000" b="1" dirty="0">
              <a:latin typeface="Raleway" pitchFamily="2" charset="0"/>
            </a:endParaRPr>
          </a:p>
          <a:p>
            <a:pPr marL="285750" lvl="0" indent="-285750" algn="just">
              <a:buFont typeface="Arial" panose="020B0604020202020204" pitchFamily="34" charset="0"/>
              <a:buChar char="•"/>
            </a:pPr>
            <a:r>
              <a:rPr lang="en-GB" sz="2000" dirty="0">
                <a:latin typeface="Raleway" pitchFamily="2" charset="0"/>
              </a:rPr>
              <a:t>Smoking rates have fallen significantly </a:t>
            </a:r>
          </a:p>
          <a:p>
            <a:pPr marL="285750" indent="-285750" algn="just">
              <a:buFont typeface="Arial" panose="020B0604020202020204" pitchFamily="34" charset="0"/>
              <a:buChar char="•"/>
            </a:pPr>
            <a:r>
              <a:rPr lang="en-GB" sz="2000" dirty="0">
                <a:latin typeface="Raleway" pitchFamily="2" charset="0"/>
              </a:rPr>
              <a:t>Smoke free generation (</a:t>
            </a:r>
            <a:r>
              <a:rPr lang="en-GB" sz="2000" i="1" dirty="0">
                <a:latin typeface="Raleway" pitchFamily="2" charset="0"/>
              </a:rPr>
              <a:t>Tobacco and Vapes Act 2026)</a:t>
            </a:r>
            <a:endParaRPr lang="en-GB" sz="2000" dirty="0">
              <a:latin typeface="Raleway" pitchFamily="2" charset="0"/>
            </a:endParaRPr>
          </a:p>
          <a:p>
            <a:pPr marL="285750" lvl="0" indent="-285750" algn="just">
              <a:buFont typeface="Arial" panose="020B0604020202020204" pitchFamily="34" charset="0"/>
              <a:buChar char="•"/>
            </a:pPr>
            <a:r>
              <a:rPr lang="en-GB" sz="2000" dirty="0">
                <a:latin typeface="Raleway" pitchFamily="2" charset="0"/>
              </a:rPr>
              <a:t>NHS stop-smoking services provide wider support. </a:t>
            </a:r>
          </a:p>
          <a:p>
            <a:pPr marL="285750" lvl="0" indent="-285750" algn="just">
              <a:buFont typeface="Arial" panose="020B0604020202020204" pitchFamily="34" charset="0"/>
              <a:buChar char="•"/>
            </a:pPr>
            <a:r>
              <a:rPr lang="en-GB" sz="2000" dirty="0">
                <a:latin typeface="Raleway" pitchFamily="2" charset="0"/>
              </a:rPr>
              <a:t>Smoking bans / Taxation</a:t>
            </a:r>
          </a:p>
          <a:p>
            <a:pPr marL="285750" indent="-285750" algn="just">
              <a:buFont typeface="Arial" panose="020B0604020202020204" pitchFamily="34" charset="0"/>
              <a:buChar char="•"/>
            </a:pPr>
            <a:r>
              <a:rPr lang="en-GB" sz="2000" dirty="0">
                <a:latin typeface="Raleway" pitchFamily="2" charset="0"/>
              </a:rPr>
              <a:t>£70 million was allocated to local stop-smoking services 2025/26</a:t>
            </a:r>
            <a:r>
              <a:rPr lang="en-GB" sz="2000" i="1" dirty="0">
                <a:latin typeface="Raleway" pitchFamily="2" charset="0"/>
              </a:rPr>
              <a:t> (Department of Health and Social Care, 2024)</a:t>
            </a:r>
            <a:r>
              <a:rPr lang="en-GB" sz="2000" dirty="0">
                <a:latin typeface="Raleway" pitchFamily="2" charset="0"/>
              </a:rPr>
              <a:t>. </a:t>
            </a:r>
          </a:p>
        </p:txBody>
      </p:sp>
      <p:pic>
        <p:nvPicPr>
          <p:cNvPr id="7" name="Picture 6" descr="Businessman achieving target and goal. Success achieve the target in  business or career concept 23362339 Vector Art at Vecteezy">
            <a:extLst>
              <a:ext uri="{FF2B5EF4-FFF2-40B4-BE49-F238E27FC236}">
                <a16:creationId xmlns:a16="http://schemas.microsoft.com/office/drawing/2014/main" id="{D9455E04-FEAB-37E5-43E1-4E5E92736E95}"/>
              </a:ext>
            </a:extLst>
          </p:cNvPr>
          <p:cNvPicPr>
            <a:picLocks noChangeAspect="1"/>
          </p:cNvPicPr>
          <p:nvPr/>
        </p:nvPicPr>
        <p:blipFill>
          <a:blip r:embed="rId2"/>
          <a:stretch>
            <a:fillRect/>
          </a:stretch>
        </p:blipFill>
        <p:spPr>
          <a:xfrm>
            <a:off x="8178394" y="1539762"/>
            <a:ext cx="3522263" cy="3522263"/>
          </a:xfrm>
          <a:prstGeom prst="rect">
            <a:avLst/>
          </a:prstGeom>
        </p:spPr>
      </p:pic>
    </p:spTree>
    <p:extLst>
      <p:ext uri="{BB962C8B-B14F-4D97-AF65-F5344CB8AC3E}">
        <p14:creationId xmlns:p14="http://schemas.microsoft.com/office/powerpoint/2010/main" val="3986053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6E9CE7-AE1B-9C66-1BD0-993AAAECF9EC}"/>
              </a:ext>
            </a:extLst>
          </p:cNvPr>
          <p:cNvPicPr>
            <a:picLocks noChangeAspect="1"/>
          </p:cNvPicPr>
          <p:nvPr/>
        </p:nvPicPr>
        <p:blipFill>
          <a:blip r:embed="rId2"/>
          <a:stretch>
            <a:fillRect/>
          </a:stretch>
        </p:blipFill>
        <p:spPr>
          <a:xfrm>
            <a:off x="1352922" y="831450"/>
            <a:ext cx="8128357" cy="5244876"/>
          </a:xfrm>
          <a:prstGeom prst="rect">
            <a:avLst/>
          </a:prstGeom>
        </p:spPr>
      </p:pic>
      <p:sp>
        <p:nvSpPr>
          <p:cNvPr id="4" name="TextBox 3">
            <a:extLst>
              <a:ext uri="{FF2B5EF4-FFF2-40B4-BE49-F238E27FC236}">
                <a16:creationId xmlns:a16="http://schemas.microsoft.com/office/drawing/2014/main" id="{947CBFDF-CE90-0C42-3AF8-B186453F8025}"/>
              </a:ext>
            </a:extLst>
          </p:cNvPr>
          <p:cNvSpPr txBox="1"/>
          <p:nvPr/>
        </p:nvSpPr>
        <p:spPr>
          <a:xfrm>
            <a:off x="1158019" y="6076326"/>
            <a:ext cx="9206807" cy="369332"/>
          </a:xfrm>
          <a:prstGeom prst="rect">
            <a:avLst/>
          </a:prstGeom>
          <a:noFill/>
        </p:spPr>
        <p:txBody>
          <a:bodyPr wrap="square" rtlCol="0">
            <a:spAutoFit/>
          </a:bodyPr>
          <a:lstStyle/>
          <a:p>
            <a:pPr algn="r"/>
            <a:r>
              <a:rPr lang="en-GB" dirty="0">
                <a:latin typeface="Raleway" pitchFamily="2" charset="0"/>
              </a:rPr>
              <a:t>                                                                                        (Population Life Events team, 2026)</a:t>
            </a:r>
          </a:p>
        </p:txBody>
      </p:sp>
    </p:spTree>
    <p:extLst>
      <p:ext uri="{BB962C8B-B14F-4D97-AF65-F5344CB8AC3E}">
        <p14:creationId xmlns:p14="http://schemas.microsoft.com/office/powerpoint/2010/main" val="809079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D2B5696-59C3-4F53-AA24-0C6DDA1963EB}"/>
              </a:ext>
            </a:extLst>
          </p:cNvPr>
          <p:cNvSpPr/>
          <p:nvPr/>
        </p:nvSpPr>
        <p:spPr>
          <a:xfrm>
            <a:off x="295946" y="1311602"/>
            <a:ext cx="8648808" cy="4673658"/>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14628722-D23A-776B-A668-FD5A520E49E3}"/>
              </a:ext>
            </a:extLst>
          </p:cNvPr>
          <p:cNvSpPr txBox="1"/>
          <p:nvPr/>
        </p:nvSpPr>
        <p:spPr>
          <a:xfrm>
            <a:off x="543161" y="1847938"/>
            <a:ext cx="8401593" cy="3908762"/>
          </a:xfrm>
          <a:prstGeom prst="rect">
            <a:avLst/>
          </a:prstGeom>
          <a:noFill/>
        </p:spPr>
        <p:txBody>
          <a:bodyPr wrap="square">
            <a:spAutoFit/>
          </a:bodyPr>
          <a:lstStyle/>
          <a:p>
            <a:pPr>
              <a:lnSpc>
                <a:spcPct val="100000"/>
              </a:lnSpc>
              <a:spcAft>
                <a:spcPts val="800"/>
              </a:spcAft>
              <a:buNone/>
            </a:pPr>
            <a:r>
              <a:rPr lang="en-GB" sz="2400" b="1" u="sng" dirty="0">
                <a:solidFill>
                  <a:schemeClr val="accent3">
                    <a:lumMod val="50000"/>
                  </a:schemeClr>
                </a:solidFill>
                <a:latin typeface="Raleway" pitchFamily="2" charset="0"/>
              </a:rPr>
              <a:t>The UK failures towards SDG 3 Target 3.a.</a:t>
            </a:r>
          </a:p>
          <a:p>
            <a:pPr>
              <a:lnSpc>
                <a:spcPct val="100000"/>
              </a:lnSpc>
              <a:spcAft>
                <a:spcPts val="800"/>
              </a:spcAft>
              <a:buNone/>
            </a:pPr>
            <a:endParaRPr lang="en-GB" sz="2400" b="1" u="sng" dirty="0">
              <a:solidFill>
                <a:schemeClr val="bg1"/>
              </a:solidFill>
              <a:latin typeface="Raleway" pitchFamily="2" charset="0"/>
            </a:endParaRPr>
          </a:p>
          <a:p>
            <a:pPr marL="285750" indent="-285750" algn="just">
              <a:lnSpc>
                <a:spcPct val="100000"/>
              </a:lnSpc>
              <a:spcAft>
                <a:spcPts val="800"/>
              </a:spcAft>
              <a:buFont typeface="Arial" panose="020B0604020202020204" pitchFamily="34" charset="0"/>
              <a:buChar char="•"/>
            </a:pPr>
            <a:r>
              <a:rPr lang="en-GB" sz="2000">
                <a:solidFill>
                  <a:schemeClr val="bg1"/>
                </a:solidFill>
                <a:latin typeface="Raleway" pitchFamily="2" charset="0"/>
              </a:rPr>
              <a:t>Smoking rates </a:t>
            </a:r>
            <a:r>
              <a:rPr lang="en-GB" sz="2000" dirty="0">
                <a:solidFill>
                  <a:schemeClr val="bg1"/>
                </a:solidFill>
                <a:latin typeface="Raleway" pitchFamily="2" charset="0"/>
              </a:rPr>
              <a:t>are higher in deprived areas and disadvantage groups</a:t>
            </a:r>
          </a:p>
          <a:p>
            <a:pPr marL="285750" indent="-285750" algn="just">
              <a:lnSpc>
                <a:spcPct val="100000"/>
              </a:lnSpc>
              <a:spcAft>
                <a:spcPts val="800"/>
              </a:spcAft>
              <a:buFont typeface="Arial" panose="020B0604020202020204" pitchFamily="34" charset="0"/>
              <a:buChar char="•"/>
            </a:pPr>
            <a:r>
              <a:rPr lang="en-GB" sz="2000" dirty="0">
                <a:solidFill>
                  <a:schemeClr val="bg1"/>
                </a:solidFill>
                <a:latin typeface="Raleway" pitchFamily="2" charset="0"/>
              </a:rPr>
              <a:t>Financial pressures, Unemployment can make it harder to quit</a:t>
            </a:r>
          </a:p>
          <a:p>
            <a:pPr marL="285750" indent="-285750" algn="just">
              <a:lnSpc>
                <a:spcPct val="100000"/>
              </a:lnSpc>
              <a:spcAft>
                <a:spcPts val="800"/>
              </a:spcAft>
              <a:buFont typeface="Arial" panose="020B0604020202020204" pitchFamily="34" charset="0"/>
              <a:buChar char="•"/>
            </a:pPr>
            <a:r>
              <a:rPr lang="en-GB" sz="2000" dirty="0">
                <a:solidFill>
                  <a:schemeClr val="bg1"/>
                </a:solidFill>
                <a:latin typeface="Raleway" pitchFamily="2" charset="0"/>
              </a:rPr>
              <a:t>Stress / Poverty / Mental Health  </a:t>
            </a:r>
          </a:p>
          <a:p>
            <a:pPr marL="285750" indent="-285750" algn="just">
              <a:lnSpc>
                <a:spcPct val="100000"/>
              </a:lnSpc>
              <a:spcAft>
                <a:spcPts val="800"/>
              </a:spcAft>
              <a:buFont typeface="Arial" panose="020B0604020202020204" pitchFamily="34" charset="0"/>
              <a:buChar char="•"/>
            </a:pPr>
            <a:r>
              <a:rPr lang="en-GB" sz="2000" dirty="0">
                <a:solidFill>
                  <a:schemeClr val="bg1"/>
                </a:solidFill>
                <a:latin typeface="Raleway" pitchFamily="2" charset="0"/>
              </a:rPr>
              <a:t>Access to support is unequal</a:t>
            </a:r>
          </a:p>
          <a:p>
            <a:pPr marL="285750" indent="-285750" algn="just">
              <a:lnSpc>
                <a:spcPct val="100000"/>
              </a:lnSpc>
              <a:spcAft>
                <a:spcPts val="800"/>
              </a:spcAft>
              <a:buFont typeface="Arial" panose="020B0604020202020204" pitchFamily="34" charset="0"/>
              <a:buChar char="•"/>
            </a:pPr>
            <a:r>
              <a:rPr lang="en-GB" sz="2000" dirty="0">
                <a:solidFill>
                  <a:schemeClr val="bg1"/>
                </a:solidFill>
                <a:latin typeface="Raleway" pitchFamily="2" charset="0"/>
              </a:rPr>
              <a:t>Youth vaping creates a new challenge ( Although smoking is declining, nicotine use through e-cigarettes remains widespread, particularly among younger people)</a:t>
            </a:r>
          </a:p>
        </p:txBody>
      </p:sp>
      <p:pic>
        <p:nvPicPr>
          <p:cNvPr id="2" name="Picture 1" descr="4 Unsuccessful Supercars and Why They Failed">
            <a:extLst>
              <a:ext uri="{FF2B5EF4-FFF2-40B4-BE49-F238E27FC236}">
                <a16:creationId xmlns:a16="http://schemas.microsoft.com/office/drawing/2014/main" id="{A433F8D8-054B-CEEF-499F-2DAEC70BA615}"/>
              </a:ext>
            </a:extLst>
          </p:cNvPr>
          <p:cNvPicPr>
            <a:picLocks noChangeAspect="1"/>
          </p:cNvPicPr>
          <p:nvPr/>
        </p:nvPicPr>
        <p:blipFill>
          <a:blip r:embed="rId3"/>
          <a:stretch>
            <a:fillRect/>
          </a:stretch>
        </p:blipFill>
        <p:spPr>
          <a:xfrm>
            <a:off x="9261029" y="1960918"/>
            <a:ext cx="2094700" cy="3089111"/>
          </a:xfrm>
          <a:prstGeom prst="rect">
            <a:avLst/>
          </a:prstGeom>
        </p:spPr>
      </p:pic>
    </p:spTree>
    <p:extLst>
      <p:ext uri="{BB962C8B-B14F-4D97-AF65-F5344CB8AC3E}">
        <p14:creationId xmlns:p14="http://schemas.microsoft.com/office/powerpoint/2010/main" val="3478557860"/>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12A34D-4999-BD75-AB1E-B84AFE8B56A9}"/>
              </a:ext>
            </a:extLst>
          </p:cNvPr>
          <p:cNvSpPr txBox="1"/>
          <p:nvPr/>
        </p:nvSpPr>
        <p:spPr>
          <a:xfrm>
            <a:off x="3460449" y="523392"/>
            <a:ext cx="4419800" cy="584775"/>
          </a:xfrm>
          <a:prstGeom prst="rect">
            <a:avLst/>
          </a:prstGeom>
          <a:noFill/>
        </p:spPr>
        <p:txBody>
          <a:bodyPr wrap="none" rtlCol="0">
            <a:spAutoFit/>
          </a:bodyPr>
          <a:lstStyle/>
          <a:p>
            <a:r>
              <a:rPr lang="en-GB" sz="3200" b="1" dirty="0">
                <a:solidFill>
                  <a:schemeClr val="accent3">
                    <a:lumMod val="50000"/>
                  </a:schemeClr>
                </a:solidFill>
                <a:latin typeface="Raleway" pitchFamily="2" charset="0"/>
              </a:rPr>
              <a:t>Health Believe Model</a:t>
            </a:r>
          </a:p>
        </p:txBody>
      </p:sp>
      <p:graphicFrame>
        <p:nvGraphicFramePr>
          <p:cNvPr id="4" name="Diagram 3">
            <a:extLst>
              <a:ext uri="{FF2B5EF4-FFF2-40B4-BE49-F238E27FC236}">
                <a16:creationId xmlns:a16="http://schemas.microsoft.com/office/drawing/2014/main" id="{28689113-C272-8301-BF5C-A8F3D61989F5}"/>
              </a:ext>
            </a:extLst>
          </p:cNvPr>
          <p:cNvGraphicFramePr/>
          <p:nvPr>
            <p:extLst>
              <p:ext uri="{D42A27DB-BD31-4B8C-83A1-F6EECF244321}">
                <p14:modId xmlns:p14="http://schemas.microsoft.com/office/powerpoint/2010/main" val="199427911"/>
              </p:ext>
            </p:extLst>
          </p:nvPr>
        </p:nvGraphicFramePr>
        <p:xfrm>
          <a:off x="2436733" y="1055701"/>
          <a:ext cx="6332513"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1419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541BB7-4359-0E17-61DA-25303D3CA1D3}"/>
              </a:ext>
            </a:extLst>
          </p:cNvPr>
          <p:cNvSpPr txBox="1"/>
          <p:nvPr/>
        </p:nvSpPr>
        <p:spPr>
          <a:xfrm>
            <a:off x="2090057" y="2423886"/>
            <a:ext cx="184731" cy="369332"/>
          </a:xfrm>
          <a:prstGeom prst="rect">
            <a:avLst/>
          </a:prstGeom>
          <a:noFill/>
        </p:spPr>
        <p:txBody>
          <a:bodyPr wrap="none" rtlCol="0">
            <a:spAutoFit/>
          </a:bodyPr>
          <a:lstStyle/>
          <a:p>
            <a:endParaRPr lang="en-GB" dirty="0"/>
          </a:p>
        </p:txBody>
      </p:sp>
      <p:sp>
        <p:nvSpPr>
          <p:cNvPr id="4" name="TextBox 3">
            <a:extLst>
              <a:ext uri="{FF2B5EF4-FFF2-40B4-BE49-F238E27FC236}">
                <a16:creationId xmlns:a16="http://schemas.microsoft.com/office/drawing/2014/main" id="{5DA7B2D2-C9EE-20D1-E91A-67AD21808DDC}"/>
              </a:ext>
            </a:extLst>
          </p:cNvPr>
          <p:cNvSpPr txBox="1"/>
          <p:nvPr/>
        </p:nvSpPr>
        <p:spPr>
          <a:xfrm>
            <a:off x="650168" y="1964901"/>
            <a:ext cx="6697667" cy="2585323"/>
          </a:xfrm>
          <a:prstGeom prst="rect">
            <a:avLst/>
          </a:prstGeom>
          <a:noFill/>
        </p:spPr>
        <p:txBody>
          <a:bodyPr wrap="none" rtlCol="0">
            <a:spAutoFit/>
          </a:bodyPr>
          <a:lstStyle/>
          <a:p>
            <a:pPr marL="285750" lvl="0" indent="-285750">
              <a:buFont typeface="Arial" panose="020B0604020202020204" pitchFamily="34" charset="0"/>
              <a:buChar char="•"/>
            </a:pPr>
            <a:r>
              <a:rPr lang="en-GB" dirty="0">
                <a:latin typeface="Raleway" pitchFamily="2" charset="0"/>
              </a:rPr>
              <a:t>Improve access to healthcare </a:t>
            </a:r>
          </a:p>
          <a:p>
            <a:pPr marL="285750" lvl="0" indent="-285750">
              <a:buFont typeface="Arial" panose="020B0604020202020204" pitchFamily="34" charset="0"/>
              <a:buChar char="•"/>
            </a:pPr>
            <a:r>
              <a:rPr lang="en-GB" dirty="0">
                <a:latin typeface="Raleway" pitchFamily="2" charset="0"/>
              </a:rPr>
              <a:t>Invest in prevention and early intervention </a:t>
            </a:r>
          </a:p>
          <a:p>
            <a:pPr marL="285750" lvl="0" indent="-285750">
              <a:buFont typeface="Arial" panose="020B0604020202020204" pitchFamily="34" charset="0"/>
              <a:buChar char="•"/>
            </a:pPr>
            <a:r>
              <a:rPr lang="en-GB" dirty="0">
                <a:latin typeface="Raleway" pitchFamily="2" charset="0"/>
              </a:rPr>
              <a:t>Reduce health inequalities </a:t>
            </a:r>
          </a:p>
          <a:p>
            <a:pPr marL="285750" lvl="0" indent="-285750">
              <a:buFont typeface="Arial" panose="020B0604020202020204" pitchFamily="34" charset="0"/>
              <a:buChar char="•"/>
            </a:pPr>
            <a:r>
              <a:rPr lang="en-GB" dirty="0">
                <a:latin typeface="Raleway" pitchFamily="2" charset="0"/>
              </a:rPr>
              <a:t>Strengthen primary and mental health care (Qureshi, 2023)</a:t>
            </a:r>
          </a:p>
          <a:p>
            <a:pPr marL="285750" lvl="0" indent="-285750">
              <a:buFont typeface="Arial" panose="020B0604020202020204" pitchFamily="34" charset="0"/>
              <a:buChar char="•"/>
            </a:pPr>
            <a:r>
              <a:rPr lang="en-GB" dirty="0">
                <a:latin typeface="Raleway" pitchFamily="2" charset="0"/>
              </a:rPr>
              <a:t>Address poverty, housing and education </a:t>
            </a:r>
          </a:p>
          <a:p>
            <a:pPr marL="285750" lvl="0" indent="-285750">
              <a:buFont typeface="Arial" panose="020B0604020202020204" pitchFamily="34" charset="0"/>
              <a:buChar char="•"/>
            </a:pPr>
            <a:r>
              <a:rPr lang="en-GB" dirty="0">
                <a:latin typeface="Raleway" pitchFamily="2" charset="0"/>
              </a:rPr>
              <a:t>Invest in healthcare workers </a:t>
            </a:r>
          </a:p>
          <a:p>
            <a:pPr marL="285750" lvl="0" indent="-285750">
              <a:buFont typeface="Arial" panose="020B0604020202020204" pitchFamily="34" charset="0"/>
              <a:buChar char="•"/>
            </a:pPr>
            <a:r>
              <a:rPr lang="en-GB" dirty="0">
                <a:latin typeface="Raleway" pitchFamily="2" charset="0"/>
              </a:rPr>
              <a:t>Improve digital and technological access </a:t>
            </a:r>
          </a:p>
          <a:p>
            <a:pPr marL="285750" lvl="0" indent="-285750">
              <a:buFont typeface="Arial" panose="020B0604020202020204" pitchFamily="34" charset="0"/>
              <a:buChar char="•"/>
            </a:pPr>
            <a:r>
              <a:rPr lang="en-GB" dirty="0">
                <a:latin typeface="Raleway" pitchFamily="2" charset="0"/>
              </a:rPr>
              <a:t>Strengthen global health cooperation and accountability</a:t>
            </a:r>
          </a:p>
          <a:p>
            <a:pPr marL="285750" lvl="0" indent="-285750">
              <a:buFont typeface="Arial" panose="020B0604020202020204" pitchFamily="34" charset="0"/>
              <a:buChar char="•"/>
            </a:pPr>
            <a:r>
              <a:rPr lang="en-GB" dirty="0">
                <a:latin typeface="Raleway" pitchFamily="2" charset="0"/>
              </a:rPr>
              <a:t>Upstream interventions</a:t>
            </a:r>
          </a:p>
        </p:txBody>
      </p:sp>
      <p:sp>
        <p:nvSpPr>
          <p:cNvPr id="5" name="TextBox 4">
            <a:extLst>
              <a:ext uri="{FF2B5EF4-FFF2-40B4-BE49-F238E27FC236}">
                <a16:creationId xmlns:a16="http://schemas.microsoft.com/office/drawing/2014/main" id="{16C292EE-49CE-24AC-30B4-D418E4A91028}"/>
              </a:ext>
            </a:extLst>
          </p:cNvPr>
          <p:cNvSpPr txBox="1"/>
          <p:nvPr/>
        </p:nvSpPr>
        <p:spPr>
          <a:xfrm>
            <a:off x="2090057" y="768543"/>
            <a:ext cx="7401385" cy="584775"/>
          </a:xfrm>
          <a:prstGeom prst="rect">
            <a:avLst/>
          </a:prstGeom>
          <a:noFill/>
        </p:spPr>
        <p:txBody>
          <a:bodyPr wrap="none" rtlCol="0">
            <a:spAutoFit/>
          </a:bodyPr>
          <a:lstStyle/>
          <a:p>
            <a:r>
              <a:rPr lang="en-GB" sz="3200" b="1" dirty="0">
                <a:solidFill>
                  <a:schemeClr val="accent3">
                    <a:lumMod val="50000"/>
                  </a:schemeClr>
                </a:solidFill>
                <a:latin typeface="Raleway" pitchFamily="2" charset="0"/>
              </a:rPr>
              <a:t>Recommendations to achieve SDG 3 </a:t>
            </a:r>
          </a:p>
        </p:txBody>
      </p:sp>
      <p:sp>
        <p:nvSpPr>
          <p:cNvPr id="6" name="TextBox 5">
            <a:extLst>
              <a:ext uri="{FF2B5EF4-FFF2-40B4-BE49-F238E27FC236}">
                <a16:creationId xmlns:a16="http://schemas.microsoft.com/office/drawing/2014/main" id="{85A8491F-DE7F-60B7-029D-447ACDE682A7}"/>
              </a:ext>
            </a:extLst>
          </p:cNvPr>
          <p:cNvSpPr txBox="1"/>
          <p:nvPr/>
        </p:nvSpPr>
        <p:spPr>
          <a:xfrm>
            <a:off x="1633928" y="5161807"/>
            <a:ext cx="8431967" cy="646331"/>
          </a:xfrm>
          <a:prstGeom prst="rect">
            <a:avLst/>
          </a:prstGeom>
          <a:noFill/>
        </p:spPr>
        <p:txBody>
          <a:bodyPr wrap="square">
            <a:spAutoFit/>
          </a:bodyPr>
          <a:lstStyle/>
          <a:p>
            <a:r>
              <a:rPr lang="en-GB" sz="3600" b="1" dirty="0">
                <a:solidFill>
                  <a:schemeClr val="accent2">
                    <a:lumMod val="50000"/>
                  </a:schemeClr>
                </a:solidFill>
                <a:latin typeface="Raleway" pitchFamily="2" charset="0"/>
              </a:rPr>
              <a:t>NO ONE SHOULD BE LEFT BEHIND</a:t>
            </a:r>
            <a:endParaRPr lang="en-GB" sz="3600" b="1" dirty="0">
              <a:solidFill>
                <a:schemeClr val="accent2">
                  <a:lumMod val="50000"/>
                </a:schemeClr>
              </a:solidFill>
            </a:endParaRPr>
          </a:p>
        </p:txBody>
      </p:sp>
    </p:spTree>
    <p:extLst>
      <p:ext uri="{BB962C8B-B14F-4D97-AF65-F5344CB8AC3E}">
        <p14:creationId xmlns:p14="http://schemas.microsoft.com/office/powerpoint/2010/main" val="1231024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A374C4-7246-B95A-0A71-5958F58618CC}"/>
              </a:ext>
            </a:extLst>
          </p:cNvPr>
          <p:cNvSpPr txBox="1"/>
          <p:nvPr/>
        </p:nvSpPr>
        <p:spPr>
          <a:xfrm>
            <a:off x="322289" y="1566472"/>
            <a:ext cx="11471921" cy="425353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Action on Smoking and Health (2020) </a:t>
            </a:r>
            <a:r>
              <a:rPr lang="en-GB" sz="1400" i="1" dirty="0">
                <a:latin typeface="Arial" panose="020B0604020202020204" pitchFamily="34" charset="0"/>
                <a:cs typeface="Arial" panose="020B0604020202020204" pitchFamily="34" charset="0"/>
              </a:rPr>
              <a:t>Smokefree legislation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https://ash.org.uk/resources/view/smokefree-legislation</a:t>
            </a:r>
            <a:r>
              <a:rPr lang="en-GB" sz="1400" dirty="0">
                <a:latin typeface="Arial" panose="020B0604020202020204" pitchFamily="34" charset="0"/>
                <a:cs typeface="Arial" panose="020B0604020202020204" pitchFamily="34" charset="0"/>
              </a:rPr>
              <a:t> (Accessed: 7 October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Benning, T. (2015) “Limitations of the biopsychosocial model in psychiatry,” Advances in Medical Education and Practice, 6(6), p. 347. Available at: https://doi.org/10.2147/amep.s82937.</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Butler, D. and Hasson, G. (2020) </a:t>
            </a:r>
            <a:r>
              <a:rPr lang="en-GB" sz="1400" i="1" dirty="0">
                <a:latin typeface="Arial" panose="020B0604020202020204" pitchFamily="34" charset="0"/>
                <a:cs typeface="Arial" panose="020B0604020202020204" pitchFamily="34" charset="0"/>
              </a:rPr>
              <a:t>Wellbeing &amp; mental health in the workplace</a:t>
            </a:r>
            <a:r>
              <a:rPr lang="en-GB" sz="1400" dirty="0">
                <a:latin typeface="Arial" panose="020B0604020202020204" pitchFamily="34" charset="0"/>
                <a:cs typeface="Arial" panose="020B0604020202020204" pitchFamily="34" charset="0"/>
              </a:rPr>
              <a:t>. Capstone Publishing Ltd.</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Felman, A. (2023) Health: What does good health really mean?, </a:t>
            </a:r>
            <a:r>
              <a:rPr lang="en-GB" sz="1400" dirty="0" err="1">
                <a:latin typeface="Arial" panose="020B0604020202020204" pitchFamily="34" charset="0"/>
                <a:cs typeface="Arial" panose="020B0604020202020204" pitchFamily="34" charset="0"/>
              </a:rPr>
              <a:t>medicalnewstoday</a:t>
            </a:r>
            <a:r>
              <a:rPr lang="en-GB" sz="1400" dirty="0">
                <a:latin typeface="Arial" panose="020B0604020202020204" pitchFamily="34" charset="0"/>
                <a:cs typeface="Arial" panose="020B0604020202020204" pitchFamily="34" charset="0"/>
              </a:rPr>
              <a:t>. Available at: https://www.medicalnewstoday.com/articles/150999 (Accessed: September 19,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Geary, U., Bartley, A. and Marmot, M. (2024) “The Marmot NHS Trust approach could help NHS organisations tackle health inequalities,” BMJ, 384, p. q95. Available at: </a:t>
            </a:r>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https://doi.org/10.1136/bmj.q95</a:t>
            </a:r>
            <a:r>
              <a:rPr lang="en-GB" sz="1400" dirty="0">
                <a:latin typeface="Arial" panose="020B0604020202020204" pitchFamily="34" charset="0"/>
                <a:cs typeface="Arial" panose="020B0604020202020204" pitchFamily="34" charset="0"/>
              </a:rPr>
              <a:t>. </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Hiam, L., Klaber, B., </a:t>
            </a:r>
            <a:r>
              <a:rPr lang="en-GB" sz="1400" dirty="0" err="1">
                <a:latin typeface="Arial" panose="020B0604020202020204" pitchFamily="34" charset="0"/>
                <a:cs typeface="Arial" panose="020B0604020202020204" pitchFamily="34" charset="0"/>
              </a:rPr>
              <a:t>Sowemimo</a:t>
            </a:r>
            <a:r>
              <a:rPr lang="en-GB" sz="1400" dirty="0">
                <a:latin typeface="Arial" panose="020B0604020202020204" pitchFamily="34" charset="0"/>
                <a:cs typeface="Arial" panose="020B0604020202020204" pitchFamily="34" charset="0"/>
              </a:rPr>
              <a:t>, A. and Marmot, M. (2024) ‘NHS and the whole of society must act on social determinants of health for a healthier future’,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385(8428), e079389. </a:t>
            </a:r>
            <a:r>
              <a:rPr lang="en-GB" sz="1400" dirty="0" err="1">
                <a:latin typeface="Arial" panose="020B0604020202020204" pitchFamily="34" charset="0"/>
                <a:cs typeface="Arial" panose="020B0604020202020204" pitchFamily="34" charset="0"/>
              </a:rPr>
              <a:t>doi</a:t>
            </a:r>
            <a:r>
              <a:rPr lang="en-GB" sz="1400" dirty="0">
                <a:latin typeface="Arial" panose="020B0604020202020204" pitchFamily="34" charset="0"/>
                <a:cs typeface="Arial" panose="020B0604020202020204" pitchFamily="34" charset="0"/>
              </a:rPr>
              <a:t>: 10.1136/</a:t>
            </a:r>
            <a:r>
              <a:rPr lang="en-GB" sz="1400">
                <a:latin typeface="Arial" panose="020B0604020202020204" pitchFamily="34" charset="0"/>
                <a:cs typeface="Arial" panose="020B0604020202020204" pitchFamily="34" charset="0"/>
              </a:rPr>
              <a:t>bmj-2024-079389.</a:t>
            </a: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Jones, C.L. et al. (2014) “The Health Belief Model as an Explanatory Framework in Communication Research: Exploring Parallel, Serial, and Moderated Mediation,” Health Communication, 30(6), pp. 566–576. Available at: https://doi.org/10.1080/10410236.2013.873363.</a:t>
            </a:r>
          </a:p>
        </p:txBody>
      </p:sp>
      <p:sp>
        <p:nvSpPr>
          <p:cNvPr id="3" name="TextBox 2">
            <a:extLst>
              <a:ext uri="{FF2B5EF4-FFF2-40B4-BE49-F238E27FC236}">
                <a16:creationId xmlns:a16="http://schemas.microsoft.com/office/drawing/2014/main" id="{1947077C-C96E-C33D-21FB-64BC4F20D8C4}"/>
              </a:ext>
            </a:extLst>
          </p:cNvPr>
          <p:cNvSpPr txBox="1"/>
          <p:nvPr/>
        </p:nvSpPr>
        <p:spPr>
          <a:xfrm>
            <a:off x="397789" y="816964"/>
            <a:ext cx="1723319" cy="1292662"/>
          </a:xfrm>
          <a:prstGeom prst="rect">
            <a:avLst/>
          </a:prstGeom>
          <a:noFill/>
        </p:spPr>
        <p:txBody>
          <a:bodyPr wrap="square" rtlCol="0">
            <a:spAutoFit/>
          </a:bodyPr>
          <a:lstStyle/>
          <a:p>
            <a:r>
              <a:rPr lang="en-GB" sz="2000" u="sng" dirty="0">
                <a:solidFill>
                  <a:schemeClr val="accent2">
                    <a:lumMod val="50000"/>
                  </a:schemeClr>
                </a:solidFill>
                <a:latin typeface="Arial" panose="020B0604020202020204" pitchFamily="34" charset="0"/>
                <a:cs typeface="Arial" panose="020B0604020202020204" pitchFamily="34" charset="0"/>
              </a:rPr>
              <a:t>References</a:t>
            </a:r>
          </a:p>
          <a:p>
            <a:endParaRPr lang="en-GB" sz="2000" dirty="0">
              <a:solidFill>
                <a:schemeClr val="accent2">
                  <a:lumMod val="50000"/>
                </a:schemeClr>
              </a:solidFill>
              <a:latin typeface="Arial" panose="020B0604020202020204" pitchFamily="34" charset="0"/>
              <a:cs typeface="Arial" panose="020B0604020202020204" pitchFamily="34" charset="0"/>
            </a:endParaRPr>
          </a:p>
          <a:p>
            <a:endParaRPr lang="en-GB" sz="2000" dirty="0">
              <a:solidFill>
                <a:schemeClr val="accent2">
                  <a:lumMod val="50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71651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FE967E-32D0-7494-6F06-32D4C8DEB2B1}"/>
              </a:ext>
            </a:extLst>
          </p:cNvPr>
          <p:cNvSpPr txBox="1"/>
          <p:nvPr/>
        </p:nvSpPr>
        <p:spPr>
          <a:xfrm>
            <a:off x="285957" y="876925"/>
            <a:ext cx="11263964" cy="425353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Marmot, M. (2010) Fair Society Healthy Lives (The Marmot Review), Institute of Health Equity. Available at: https://www.instituteofhealthequity.org/resources-reports/fair-society-healthy-lives-the-marmot-review (Accessed: October 8,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Mottram, M. (2025) ‘How we support reducing health inequalities’, </a:t>
            </a:r>
            <a:r>
              <a:rPr lang="en-GB" sz="1400" i="1" dirty="0">
                <a:latin typeface="Arial" panose="020B0604020202020204" pitchFamily="34" charset="0"/>
                <a:cs typeface="Arial" panose="020B0604020202020204" pitchFamily="34" charset="0"/>
              </a:rPr>
              <a:t>Transformation Unit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https://transformationunit.nhs.uk/how-we-support-reducing-health-inequalities/</a:t>
            </a:r>
            <a:r>
              <a:rPr lang="en-GB" sz="1400" dirty="0">
                <a:latin typeface="Arial" panose="020B0604020202020204" pitchFamily="34" charset="0"/>
                <a:cs typeface="Arial" panose="020B0604020202020204" pitchFamily="34" charset="0"/>
              </a:rPr>
              <a:t> (Accessed: 7 October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NHS (2022) ‘5 steps to mental wellbeing’. Available at: </a:t>
            </a:r>
            <a:r>
              <a:rPr lang="en-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https://www.nhs.uk/mental-health/self-help/guides-tools-and-activities/five-steps-to-mental-wellbeing/</a:t>
            </a:r>
            <a:r>
              <a:rPr lang="en-GB" sz="1400" dirty="0">
                <a:latin typeface="Arial" panose="020B0604020202020204" pitchFamily="34" charset="0"/>
                <a:cs typeface="Arial" panose="020B0604020202020204" pitchFamily="34" charset="0"/>
              </a:rPr>
              <a:t> (Accessed: 19 September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NHS England (2021) ‘Core20PLUS5: An approach to reducing health inequalities’. Available at: </a:t>
            </a:r>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https://www.england.nhs.uk/about/equality/equality-hub/national-healthcare-inequalities-improvement-programme/core20plus5/</a:t>
            </a:r>
            <a:r>
              <a:rPr lang="en-GB" sz="1400" dirty="0">
                <a:latin typeface="Arial" panose="020B0604020202020204" pitchFamily="34" charset="0"/>
                <a:cs typeface="Arial" panose="020B0604020202020204" pitchFamily="34" charset="0"/>
              </a:rPr>
              <a:t> (Accessed: 6 October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NHS England (2023) ‘What are healthcare inequalities?’. Available at: </a:t>
            </a:r>
            <a:r>
              <a:rPr lang="en-GB" sz="14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https://www.england.nhs.uk/about/equality/equality-hub/national-healthcare-inequalities-improvement-programme/what-are-healthcare-inequalities/</a:t>
            </a:r>
            <a:r>
              <a:rPr lang="en-GB" sz="1400" dirty="0">
                <a:latin typeface="Arial" panose="020B0604020202020204" pitchFamily="34" charset="0"/>
                <a:cs typeface="Arial" panose="020B0604020202020204" pitchFamily="34" charset="0"/>
              </a:rPr>
              <a:t> (Accessed: 7 October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NICE (2022) ‘Health inequalities – guidelines’. Available at: </a:t>
            </a: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https://www.nice.org.uk/guidance/health-and-social-care-delivery/health-inequalities</a:t>
            </a:r>
            <a:r>
              <a:rPr lang="en-GB" sz="1400" dirty="0">
                <a:latin typeface="Arial" panose="020B0604020202020204" pitchFamily="34" charset="0"/>
                <a:cs typeface="Arial" panose="020B0604020202020204" pitchFamily="34" charset="0"/>
              </a:rPr>
              <a:t> (Accessed: 5 September 2026).</a:t>
            </a:r>
          </a:p>
        </p:txBody>
      </p:sp>
    </p:spTree>
    <p:extLst>
      <p:ext uri="{BB962C8B-B14F-4D97-AF65-F5344CB8AC3E}">
        <p14:creationId xmlns:p14="http://schemas.microsoft.com/office/powerpoint/2010/main" val="351042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3D6F7E-2247-E1A7-3C9E-D8EC9FE6260A}"/>
              </a:ext>
            </a:extLst>
          </p:cNvPr>
          <p:cNvSpPr txBox="1"/>
          <p:nvPr/>
        </p:nvSpPr>
        <p:spPr>
          <a:xfrm>
            <a:off x="314793" y="644576"/>
            <a:ext cx="11310079" cy="586936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Population Life Events team (2026) ‘Adult smoking habits in the UK’. </a:t>
            </a:r>
            <a:r>
              <a:rPr lang="en-GB" sz="1400" i="1" dirty="0">
                <a:latin typeface="Arial" panose="020B0604020202020204" pitchFamily="34" charset="0"/>
                <a:cs typeface="Arial" panose="020B0604020202020204" pitchFamily="34" charset="0"/>
              </a:rPr>
              <a:t>Office for National Statistics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https://www.ons.gov.uk/peoplepopulationandcommunity/healthandsocialcare/healthandlifeexpectancies/bulletins/adultsmokinghabitsingreatbritain/2025</a:t>
            </a:r>
            <a:r>
              <a:rPr lang="en-GB" sz="1400" dirty="0">
                <a:latin typeface="Arial" panose="020B0604020202020204" pitchFamily="34" charset="0"/>
                <a:cs typeface="Arial" panose="020B0604020202020204" pitchFamily="34" charset="0"/>
              </a:rPr>
              <a:t> (Accessed: 6 October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Public Health England (2017) ‘Social determinants of health’. Available at: </a:t>
            </a:r>
            <a:r>
              <a:rPr lang="en-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https://www.gov.uk/government/publications/health-profile-for-england/chapter-6-social-determinants-of-health</a:t>
            </a:r>
            <a:r>
              <a:rPr lang="en-GB" sz="1400" dirty="0">
                <a:latin typeface="Arial" panose="020B0604020202020204" pitchFamily="34" charset="0"/>
                <a:cs typeface="Arial" panose="020B0604020202020204" pitchFamily="34" charset="0"/>
              </a:rPr>
              <a:t> (Accessed: 7 October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Qureshi, Z. (2023) ‘Rising inequality: A major issue of our time’, </a:t>
            </a:r>
            <a:r>
              <a:rPr lang="en-GB" sz="1400" i="1" dirty="0">
                <a:latin typeface="Arial" panose="020B0604020202020204" pitchFamily="34" charset="0"/>
                <a:cs typeface="Arial" panose="020B0604020202020204" pitchFamily="34" charset="0"/>
              </a:rPr>
              <a:t>International Journal of Scientific Research in Social Sciences &amp; Management Studies</a:t>
            </a:r>
            <a:r>
              <a:rPr lang="en-GB" sz="1400" dirty="0">
                <a:latin typeface="Arial" panose="020B0604020202020204" pitchFamily="34" charset="0"/>
                <a:cs typeface="Arial" panose="020B0604020202020204" pitchFamily="34" charset="0"/>
              </a:rPr>
              <a:t>, 7. Available at: </a:t>
            </a:r>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https://doi.org/10.48028/iiprds/ijsrssms.v7.i1.05</a:t>
            </a:r>
            <a:r>
              <a:rPr lang="en-GB" sz="1400" dirty="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Savelyeva, T., Lee, S.W. and Banack, H. (2019) </a:t>
            </a:r>
            <a:r>
              <a:rPr lang="en-GB" sz="1400" i="1" dirty="0">
                <a:latin typeface="Arial" panose="020B0604020202020204" pitchFamily="34" charset="0"/>
                <a:cs typeface="Arial" panose="020B0604020202020204" pitchFamily="34" charset="0"/>
              </a:rPr>
              <a:t>SDG3 – Good health and wellbeing: Re-calibrating the SDG agenda</a:t>
            </a:r>
            <a:r>
              <a:rPr lang="en-GB" sz="1400" dirty="0">
                <a:latin typeface="Arial" panose="020B0604020202020204" pitchFamily="34" charset="0"/>
                <a:cs typeface="Arial" panose="020B0604020202020204" pitchFamily="34" charset="0"/>
              </a:rPr>
              <a:t>. Emerald Publishing Limited.</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Sumner, R. (2023) </a:t>
            </a:r>
            <a:r>
              <a:rPr lang="en-GB" sz="1400" i="1" dirty="0">
                <a:latin typeface="Arial" panose="020B0604020202020204" pitchFamily="34" charset="0"/>
                <a:cs typeface="Arial" panose="020B0604020202020204" pitchFamily="34" charset="0"/>
              </a:rPr>
              <a:t>A biopsychosocial approach to health</a:t>
            </a:r>
            <a:r>
              <a:rPr lang="en-GB" sz="1400" dirty="0">
                <a:latin typeface="Arial" panose="020B0604020202020204" pitchFamily="34" charset="0"/>
                <a:cs typeface="Arial" panose="020B0604020202020204" pitchFamily="34" charset="0"/>
              </a:rPr>
              <a:t>. SAGE Publications Ltd.</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Tobacco and Vapes Act 2026 (2026) </a:t>
            </a:r>
            <a:r>
              <a:rPr lang="en-GB" sz="1400" i="1" dirty="0">
                <a:latin typeface="Arial" panose="020B0604020202020204" pitchFamily="34" charset="0"/>
                <a:cs typeface="Arial" panose="020B0604020202020204" pitchFamily="34" charset="0"/>
              </a:rPr>
              <a:t>Legislation.gov.uk</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https://www.legislation.gov.uk/ukpga/2026/18/section/1</a:t>
            </a:r>
            <a:r>
              <a:rPr lang="en-GB" sz="1400" dirty="0">
                <a:latin typeface="Arial" panose="020B0604020202020204" pitchFamily="34" charset="0"/>
                <a:cs typeface="Arial" panose="020B0604020202020204" pitchFamily="34" charset="0"/>
              </a:rPr>
              <a:t> (Accessed: 6 October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United Nations (2024) ‘United Nations Sustainable Development Goals’. Available at: </a:t>
            </a: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https://www.un.org/sustainabledevelopment/</a:t>
            </a:r>
            <a:r>
              <a:rPr lang="en-GB" sz="1400" dirty="0">
                <a:latin typeface="Arial" panose="020B0604020202020204" pitchFamily="34" charset="0"/>
                <a:cs typeface="Arial" panose="020B0604020202020204" pitchFamily="34" charset="0"/>
              </a:rPr>
              <a:t> (Accessed: 19 September 2026).</a:t>
            </a: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World Health Organization (2025) ‘Social determinants of health’. Available at: </a:t>
            </a:r>
            <a:r>
              <a:rPr lang="en-GB" sz="14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https://www.who.int/health-topics/social-determinants-of-health</a:t>
            </a:r>
            <a:r>
              <a:rPr lang="en-GB" sz="1400" dirty="0">
                <a:latin typeface="Arial" panose="020B0604020202020204" pitchFamily="34" charset="0"/>
                <a:cs typeface="Arial" panose="020B0604020202020204" pitchFamily="34" charset="0"/>
              </a:rPr>
              <a:t> (Accessed: 19 September 2026).</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91451821"/>
      </p:ext>
    </p:extLst>
  </p:cSld>
  <p:clrMapOvr>
    <a:masterClrMapping/>
  </p:clrMapOvr>
</p:sld>
</file>

<file path=ppt/theme/theme1.xml><?xml version="1.0" encoding="utf-8"?>
<a:theme xmlns:a="http://schemas.openxmlformats.org/drawingml/2006/main" name="Dividend">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themeOverride>
</file>

<file path=docProps/app.xml><?xml version="1.0" encoding="utf-8"?>
<Properties xmlns="http://schemas.openxmlformats.org/officeDocument/2006/extended-properties" xmlns:vt="http://schemas.openxmlformats.org/officeDocument/2006/docPropsVTypes">
  <Template/>
  <TotalTime>2005</TotalTime>
  <Words>1979</Words>
  <Application>Microsoft Office PowerPoint</Application>
  <PresentationFormat>Widescreen</PresentationFormat>
  <Paragraphs>189</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Arial</vt:lpstr>
      <vt:lpstr>Gill Sans MT</vt:lpstr>
      <vt:lpstr>Raleway</vt:lpstr>
      <vt:lpstr>Wingdings 2</vt:lpstr>
      <vt:lpstr>Dividend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Claudia Da Costa Gomes (2326791)</dc:creator>
  <cp:lastModifiedBy>Claudia Da Costa Gomes (2326791)</cp:lastModifiedBy>
  <cp:revision>1</cp:revision>
  <dcterms:created xsi:type="dcterms:W3CDTF">2026-09-19T10:21:05Z</dcterms:created>
  <dcterms:modified xsi:type="dcterms:W3CDTF">2026-10-12T12:54:35Z</dcterms:modified>
</cp:coreProperties>
</file>