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9"/>
  </p:notesMasterIdLst>
  <p:sldIdLst>
    <p:sldId id="318" r:id="rId2"/>
    <p:sldId id="319" r:id="rId3"/>
    <p:sldId id="320" r:id="rId4"/>
    <p:sldId id="321" r:id="rId5"/>
    <p:sldId id="300" r:id="rId6"/>
    <p:sldId id="322" r:id="rId7"/>
    <p:sldId id="301" r:id="rId8"/>
    <p:sldId id="302" r:id="rId9"/>
    <p:sldId id="256" r:id="rId10"/>
    <p:sldId id="258" r:id="rId11"/>
    <p:sldId id="265" r:id="rId12"/>
    <p:sldId id="328" r:id="rId13"/>
    <p:sldId id="327" r:id="rId14"/>
    <p:sldId id="264" r:id="rId15"/>
    <p:sldId id="260" r:id="rId16"/>
    <p:sldId id="317" r:id="rId17"/>
    <p:sldId id="261" r:id="rId18"/>
    <p:sldId id="323" r:id="rId19"/>
    <p:sldId id="267" r:id="rId20"/>
    <p:sldId id="324" r:id="rId21"/>
    <p:sldId id="299" r:id="rId22"/>
    <p:sldId id="307" r:id="rId23"/>
    <p:sldId id="306" r:id="rId24"/>
    <p:sldId id="308" r:id="rId25"/>
    <p:sldId id="309" r:id="rId26"/>
    <p:sldId id="310" r:id="rId27"/>
    <p:sldId id="311" r:id="rId28"/>
    <p:sldId id="312" r:id="rId29"/>
    <p:sldId id="314" r:id="rId30"/>
    <p:sldId id="315" r:id="rId31"/>
    <p:sldId id="268" r:id="rId32"/>
    <p:sldId id="325" r:id="rId33"/>
    <p:sldId id="272" r:id="rId34"/>
    <p:sldId id="273" r:id="rId35"/>
    <p:sldId id="274" r:id="rId36"/>
    <p:sldId id="326" r:id="rId37"/>
    <p:sldId id="275" r:id="rId38"/>
    <p:sldId id="281" r:id="rId39"/>
    <p:sldId id="280" r:id="rId40"/>
    <p:sldId id="279" r:id="rId41"/>
    <p:sldId id="330" r:id="rId42"/>
    <p:sldId id="278" r:id="rId43"/>
    <p:sldId id="283" r:id="rId44"/>
    <p:sldId id="289" r:id="rId45"/>
    <p:sldId id="290" r:id="rId46"/>
    <p:sldId id="296" r:id="rId47"/>
    <p:sldId id="292" r:id="rId48"/>
    <p:sldId id="295" r:id="rId49"/>
    <p:sldId id="284" r:id="rId50"/>
    <p:sldId id="294" r:id="rId51"/>
    <p:sldId id="286" r:id="rId52"/>
    <p:sldId id="285" r:id="rId53"/>
    <p:sldId id="282" r:id="rId54"/>
    <p:sldId id="276" r:id="rId55"/>
    <p:sldId id="288" r:id="rId56"/>
    <p:sldId id="297" r:id="rId57"/>
    <p:sldId id="316" r:id="rId5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745" dt="2026-09-22T20:40:47.190"/>
    <p1510:client id="{9454D35A-9D79-F2ED-EA1A-464A34059DB5}" v="640" dt="2026-09-23T17:24:46.7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21" autoAdjust="0"/>
    <p:restoredTop sz="94053" autoAdjust="0"/>
  </p:normalViewPr>
  <p:slideViewPr>
    <p:cSldViewPr snapToGrid="0">
      <p:cViewPr varScale="1">
        <p:scale>
          <a:sx n="56" d="100"/>
          <a:sy n="56" d="100"/>
        </p:scale>
        <p:origin x="1362" y="2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microsoft.com/office/2016/11/relationships/changesInfo" Target="changesInfos/changesInfo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presProps" Target="presProps.xml"/><Relationship Id="rId65"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ynne Jones (IMH)" userId="S::w.w.jones@uwtsd.ac.uk::b8ae0356-1604-4797-9d33-e7aaf078d969" providerId="AD" clId="Web-{00000000-0000-0000-0000-000000000000}"/>
    <pc:docChg chg="addSld delSld modSld sldOrd">
      <pc:chgData name="Wynne Jones (IMH)" userId="S::w.w.jones@uwtsd.ac.uk::b8ae0356-1604-4797-9d33-e7aaf078d969" providerId="AD" clId="Web-{00000000-0000-0000-0000-000000000000}" dt="2026-09-22T20:40:47.190" v="512" actId="20577"/>
      <pc:docMkLst>
        <pc:docMk/>
      </pc:docMkLst>
      <pc:sldChg chg="ord">
        <pc:chgData name="Wynne Jones (IMH)" userId="S::w.w.jones@uwtsd.ac.uk::b8ae0356-1604-4797-9d33-e7aaf078d969" providerId="AD" clId="Web-{00000000-0000-0000-0000-000000000000}" dt="2026-09-22T19:28:12.458" v="21"/>
        <pc:sldMkLst>
          <pc:docMk/>
          <pc:sldMk cId="1213588007" sldId="256"/>
        </pc:sldMkLst>
      </pc:sldChg>
      <pc:sldChg chg="del">
        <pc:chgData name="Wynne Jones (IMH)" userId="S::w.w.jones@uwtsd.ac.uk::b8ae0356-1604-4797-9d33-e7aaf078d969" providerId="AD" clId="Web-{00000000-0000-0000-0000-000000000000}" dt="2026-09-22T19:35:57.920" v="71"/>
        <pc:sldMkLst>
          <pc:docMk/>
          <pc:sldMk cId="3280150430" sldId="257"/>
        </pc:sldMkLst>
      </pc:sldChg>
      <pc:sldChg chg="modSp del">
        <pc:chgData name="Wynne Jones (IMH)" userId="S::w.w.jones@uwtsd.ac.uk::b8ae0356-1604-4797-9d33-e7aaf078d969" providerId="AD" clId="Web-{00000000-0000-0000-0000-000000000000}" dt="2026-09-22T20:38:35.902" v="488"/>
        <pc:sldMkLst>
          <pc:docMk/>
          <pc:sldMk cId="1044541915" sldId="259"/>
        </pc:sldMkLst>
        <pc:spChg chg="mod">
          <ac:chgData name="Wynne Jones (IMH)" userId="S::w.w.jones@uwtsd.ac.uk::b8ae0356-1604-4797-9d33-e7aaf078d969" providerId="AD" clId="Web-{00000000-0000-0000-0000-000000000000}" dt="2026-09-22T20:25:41.349" v="289" actId="20577"/>
          <ac:spMkLst>
            <pc:docMk/>
            <pc:sldMk cId="1044541915" sldId="259"/>
            <ac:spMk id="2" creationId="{124013B0-20E9-6F30-EB99-6462BB38D134}"/>
          </ac:spMkLst>
        </pc:spChg>
        <pc:spChg chg="mod">
          <ac:chgData name="Wynne Jones (IMH)" userId="S::w.w.jones@uwtsd.ac.uk::b8ae0356-1604-4797-9d33-e7aaf078d969" providerId="AD" clId="Web-{00000000-0000-0000-0000-000000000000}" dt="2026-09-22T20:25:24.504" v="283" actId="20577"/>
          <ac:spMkLst>
            <pc:docMk/>
            <pc:sldMk cId="1044541915" sldId="259"/>
            <ac:spMk id="3" creationId="{B3027965-CD2A-654D-77D8-3A1CBCDB4EF0}"/>
          </ac:spMkLst>
        </pc:spChg>
      </pc:sldChg>
      <pc:sldChg chg="modSp">
        <pc:chgData name="Wynne Jones (IMH)" userId="S::w.w.jones@uwtsd.ac.uk::b8ae0356-1604-4797-9d33-e7aaf078d969" providerId="AD" clId="Web-{00000000-0000-0000-0000-000000000000}" dt="2026-09-22T19:39:37.444" v="82" actId="20577"/>
        <pc:sldMkLst>
          <pc:docMk/>
          <pc:sldMk cId="1121612994" sldId="261"/>
        </pc:sldMkLst>
        <pc:spChg chg="mod">
          <ac:chgData name="Wynne Jones (IMH)" userId="S::w.w.jones@uwtsd.ac.uk::b8ae0356-1604-4797-9d33-e7aaf078d969" providerId="AD" clId="Web-{00000000-0000-0000-0000-000000000000}" dt="2026-09-22T19:39:37.444" v="82" actId="20577"/>
          <ac:spMkLst>
            <pc:docMk/>
            <pc:sldMk cId="1121612994" sldId="261"/>
            <ac:spMk id="5" creationId="{F7CD5421-E252-04AF-4D95-989D7647B49C}"/>
          </ac:spMkLst>
        </pc:spChg>
      </pc:sldChg>
      <pc:sldChg chg="del">
        <pc:chgData name="Wynne Jones (IMH)" userId="S::w.w.jones@uwtsd.ac.uk::b8ae0356-1604-4797-9d33-e7aaf078d969" providerId="AD" clId="Web-{00000000-0000-0000-0000-000000000000}" dt="2026-09-22T20:26:03.631" v="290"/>
        <pc:sldMkLst>
          <pc:docMk/>
          <pc:sldMk cId="426638873" sldId="266"/>
        </pc:sldMkLst>
      </pc:sldChg>
      <pc:sldChg chg="modSp add del">
        <pc:chgData name="Wynne Jones (IMH)" userId="S::w.w.jones@uwtsd.ac.uk::b8ae0356-1604-4797-9d33-e7aaf078d969" providerId="AD" clId="Web-{00000000-0000-0000-0000-000000000000}" dt="2026-09-22T20:39:38.952" v="502"/>
        <pc:sldMkLst>
          <pc:docMk/>
          <pc:sldMk cId="1202349114" sldId="267"/>
        </pc:sldMkLst>
        <pc:spChg chg="mod">
          <ac:chgData name="Wynne Jones (IMH)" userId="S::w.w.jones@uwtsd.ac.uk::b8ae0356-1604-4797-9d33-e7aaf078d969" providerId="AD" clId="Web-{00000000-0000-0000-0000-000000000000}" dt="2026-09-22T19:42:32.510" v="119" actId="20577"/>
          <ac:spMkLst>
            <pc:docMk/>
            <pc:sldMk cId="1202349114" sldId="267"/>
            <ac:spMk id="5" creationId="{B41711C4-3A23-3AFF-E0E9-1FDC98D4108D}"/>
          </ac:spMkLst>
        </pc:spChg>
      </pc:sldChg>
      <pc:sldChg chg="addSp delSp modSp delAnim">
        <pc:chgData name="Wynne Jones (IMH)" userId="S::w.w.jones@uwtsd.ac.uk::b8ae0356-1604-4797-9d33-e7aaf078d969" providerId="AD" clId="Web-{00000000-0000-0000-0000-000000000000}" dt="2026-09-22T19:54:06.115" v="214" actId="20577"/>
        <pc:sldMkLst>
          <pc:docMk/>
          <pc:sldMk cId="438276843" sldId="268"/>
        </pc:sldMkLst>
        <pc:spChg chg="mod">
          <ac:chgData name="Wynne Jones (IMH)" userId="S::w.w.jones@uwtsd.ac.uk::b8ae0356-1604-4797-9d33-e7aaf078d969" providerId="AD" clId="Web-{00000000-0000-0000-0000-000000000000}" dt="2026-09-22T19:52:48.033" v="181" actId="20577"/>
          <ac:spMkLst>
            <pc:docMk/>
            <pc:sldMk cId="438276843" sldId="268"/>
            <ac:spMk id="2" creationId="{A7F53FA1-931D-A60A-4963-BF308889D47C}"/>
          </ac:spMkLst>
        </pc:spChg>
        <pc:spChg chg="add mod">
          <ac:chgData name="Wynne Jones (IMH)" userId="S::w.w.jones@uwtsd.ac.uk::b8ae0356-1604-4797-9d33-e7aaf078d969" providerId="AD" clId="Web-{00000000-0000-0000-0000-000000000000}" dt="2026-09-22T19:54:06.115" v="214" actId="20577"/>
          <ac:spMkLst>
            <pc:docMk/>
            <pc:sldMk cId="438276843" sldId="268"/>
            <ac:spMk id="5" creationId="{3D6A4346-A81C-E89C-CB3F-C36F59686AEB}"/>
          </ac:spMkLst>
        </pc:spChg>
        <pc:picChg chg="del mod">
          <ac:chgData name="Wynne Jones (IMH)" userId="S::w.w.jones@uwtsd.ac.uk::b8ae0356-1604-4797-9d33-e7aaf078d969" providerId="AD" clId="Web-{00000000-0000-0000-0000-000000000000}" dt="2026-09-22T19:52:36.798" v="180"/>
          <ac:picMkLst>
            <pc:docMk/>
            <pc:sldMk cId="438276843" sldId="268"/>
            <ac:picMk id="4" creationId="{268939F7-DA0C-EF39-7773-49E5D14F36D1}"/>
          </ac:picMkLst>
        </pc:picChg>
      </pc:sldChg>
      <pc:sldChg chg="modSp addAnim delAnim">
        <pc:chgData name="Wynne Jones (IMH)" userId="S::w.w.jones@uwtsd.ac.uk::b8ae0356-1604-4797-9d33-e7aaf078d969" providerId="AD" clId="Web-{00000000-0000-0000-0000-000000000000}" dt="2026-09-22T20:40:39.158" v="510" actId="20577"/>
        <pc:sldMkLst>
          <pc:docMk/>
          <pc:sldMk cId="3665338871" sldId="274"/>
        </pc:sldMkLst>
        <pc:spChg chg="mod">
          <ac:chgData name="Wynne Jones (IMH)" userId="S::w.w.jones@uwtsd.ac.uk::b8ae0356-1604-4797-9d33-e7aaf078d969" providerId="AD" clId="Web-{00000000-0000-0000-0000-000000000000}" dt="2026-09-22T20:40:39.158" v="510" actId="20577"/>
          <ac:spMkLst>
            <pc:docMk/>
            <pc:sldMk cId="3665338871" sldId="274"/>
            <ac:spMk id="6" creationId="{160FF850-E58A-B42D-EE57-47E5698FB410}"/>
          </ac:spMkLst>
        </pc:spChg>
      </pc:sldChg>
      <pc:sldChg chg="addSp delSp modSp del">
        <pc:chgData name="Wynne Jones (IMH)" userId="S::w.w.jones@uwtsd.ac.uk::b8ae0356-1604-4797-9d33-e7aaf078d969" providerId="AD" clId="Web-{00000000-0000-0000-0000-000000000000}" dt="2026-09-22T20:35:58.517" v="464"/>
        <pc:sldMkLst>
          <pc:docMk/>
          <pc:sldMk cId="303809015" sldId="287"/>
        </pc:sldMkLst>
        <pc:spChg chg="add mod">
          <ac:chgData name="Wynne Jones (IMH)" userId="S::w.w.jones@uwtsd.ac.uk::b8ae0356-1604-4797-9d33-e7aaf078d969" providerId="AD" clId="Web-{00000000-0000-0000-0000-000000000000}" dt="2026-09-22T20:35:42.375" v="463" actId="20577"/>
          <ac:spMkLst>
            <pc:docMk/>
            <pc:sldMk cId="303809015" sldId="287"/>
            <ac:spMk id="3" creationId="{610D7F9E-23B9-F6A5-F08D-06A13D5E02E6}"/>
          </ac:spMkLst>
        </pc:spChg>
        <pc:picChg chg="del mod">
          <ac:chgData name="Wynne Jones (IMH)" userId="S::w.w.jones@uwtsd.ac.uk::b8ae0356-1604-4797-9d33-e7aaf078d969" providerId="AD" clId="Web-{00000000-0000-0000-0000-000000000000}" dt="2026-09-22T20:35:17.654" v="453"/>
          <ac:picMkLst>
            <pc:docMk/>
            <pc:sldMk cId="303809015" sldId="287"/>
            <ac:picMk id="4" creationId="{6585EF09-FDEE-4688-7492-D13705835AE7}"/>
          </ac:picMkLst>
        </pc:picChg>
      </pc:sldChg>
      <pc:sldChg chg="addSp delSp modSp add mod setBg setClrOvrMap">
        <pc:chgData name="Wynne Jones (IMH)" userId="S::w.w.jones@uwtsd.ac.uk::b8ae0356-1604-4797-9d33-e7aaf078d969" providerId="AD" clId="Web-{00000000-0000-0000-0000-000000000000}" dt="2026-09-22T19:33:41.805" v="56" actId="20577"/>
        <pc:sldMkLst>
          <pc:docMk/>
          <pc:sldMk cId="341423109" sldId="300"/>
        </pc:sldMkLst>
        <pc:spChg chg="mod">
          <ac:chgData name="Wynne Jones (IMH)" userId="S::w.w.jones@uwtsd.ac.uk::b8ae0356-1604-4797-9d33-e7aaf078d969" providerId="AD" clId="Web-{00000000-0000-0000-0000-000000000000}" dt="2026-09-22T19:33:14.131" v="48" actId="14100"/>
          <ac:spMkLst>
            <pc:docMk/>
            <pc:sldMk cId="341423109" sldId="300"/>
            <ac:spMk id="2" creationId="{CC432A7A-2770-7D7A-22BF-77625DE37C43}"/>
          </ac:spMkLst>
        </pc:spChg>
        <pc:spChg chg="mod">
          <ac:chgData name="Wynne Jones (IMH)" userId="S::w.w.jones@uwtsd.ac.uk::b8ae0356-1604-4797-9d33-e7aaf078d969" providerId="AD" clId="Web-{00000000-0000-0000-0000-000000000000}" dt="2026-09-22T19:33:41.805" v="56" actId="20577"/>
          <ac:spMkLst>
            <pc:docMk/>
            <pc:sldMk cId="341423109" sldId="300"/>
            <ac:spMk id="3" creationId="{E66315AB-7C7B-9CC2-DE10-CA0484A28341}"/>
          </ac:spMkLst>
        </pc:spChg>
        <pc:spChg chg="add del mod">
          <ac:chgData name="Wynne Jones (IMH)" userId="S::w.w.jones@uwtsd.ac.uk::b8ae0356-1604-4797-9d33-e7aaf078d969" providerId="AD" clId="Web-{00000000-0000-0000-0000-000000000000}" dt="2026-09-22T19:31:02.312" v="37"/>
          <ac:spMkLst>
            <pc:docMk/>
            <pc:sldMk cId="341423109" sldId="300"/>
            <ac:spMk id="4" creationId="{6F7A8B1E-11F5-38E0-629D-0D2B80925A16}"/>
          </ac:spMkLst>
        </pc:spChg>
        <pc:spChg chg="add del">
          <ac:chgData name="Wynne Jones (IMH)" userId="S::w.w.jones@uwtsd.ac.uk::b8ae0356-1604-4797-9d33-e7aaf078d969" providerId="AD" clId="Web-{00000000-0000-0000-0000-000000000000}" dt="2026-09-22T19:30:50.171" v="34"/>
          <ac:spMkLst>
            <pc:docMk/>
            <pc:sldMk cId="341423109" sldId="300"/>
            <ac:spMk id="9" creationId="{4C608BEB-860E-4094-8511-78603564A75E}"/>
          </ac:spMkLst>
        </pc:spChg>
        <pc:spChg chg="add del">
          <ac:chgData name="Wynne Jones (IMH)" userId="S::w.w.jones@uwtsd.ac.uk::b8ae0356-1604-4797-9d33-e7aaf078d969" providerId="AD" clId="Web-{00000000-0000-0000-0000-000000000000}" dt="2026-09-22T19:33:08.272" v="47"/>
          <ac:spMkLst>
            <pc:docMk/>
            <pc:sldMk cId="341423109" sldId="300"/>
            <ac:spMk id="13" creationId="{10F24D38-B79E-44B4-830E-043F45D96DC2}"/>
          </ac:spMkLst>
        </pc:spChg>
        <pc:spChg chg="add del">
          <ac:chgData name="Wynne Jones (IMH)" userId="S::w.w.jones@uwtsd.ac.uk::b8ae0356-1604-4797-9d33-e7aaf078d969" providerId="AD" clId="Web-{00000000-0000-0000-0000-000000000000}" dt="2026-09-22T19:33:08.256" v="46"/>
          <ac:spMkLst>
            <pc:docMk/>
            <pc:sldMk cId="341423109" sldId="300"/>
            <ac:spMk id="20" creationId="{E0AE394F-AFF1-4485-AF1F-7387A2F041AA}"/>
          </ac:spMkLst>
        </pc:spChg>
        <pc:spChg chg="add del">
          <ac:chgData name="Wynne Jones (IMH)" userId="S::w.w.jones@uwtsd.ac.uk::b8ae0356-1604-4797-9d33-e7aaf078d969" providerId="AD" clId="Web-{00000000-0000-0000-0000-000000000000}" dt="2026-09-22T19:33:08.256" v="46"/>
          <ac:spMkLst>
            <pc:docMk/>
            <pc:sldMk cId="341423109" sldId="300"/>
            <ac:spMk id="22" creationId="{5683D043-25BB-4AC9-8130-641179672614}"/>
          </ac:spMkLst>
        </pc:spChg>
        <pc:spChg chg="add del">
          <ac:chgData name="Wynne Jones (IMH)" userId="S::w.w.jones@uwtsd.ac.uk::b8ae0356-1604-4797-9d33-e7aaf078d969" providerId="AD" clId="Web-{00000000-0000-0000-0000-000000000000}" dt="2026-09-22T19:33:08.256" v="46"/>
          <ac:spMkLst>
            <pc:docMk/>
            <pc:sldMk cId="341423109" sldId="300"/>
            <ac:spMk id="24" creationId="{AA61CCAC-6875-474C-8E9E-F57ABF078C2B}"/>
          </ac:spMkLst>
        </pc:spChg>
        <pc:spChg chg="add">
          <ac:chgData name="Wynne Jones (IMH)" userId="S::w.w.jones@uwtsd.ac.uk::b8ae0356-1604-4797-9d33-e7aaf078d969" providerId="AD" clId="Web-{00000000-0000-0000-0000-000000000000}" dt="2026-09-22T19:33:08.272" v="47"/>
          <ac:spMkLst>
            <pc:docMk/>
            <pc:sldMk cId="341423109" sldId="300"/>
            <ac:spMk id="26" creationId="{9B7AD9F6-8CE7-4299-8FC6-328F4DCD3FF9}"/>
          </ac:spMkLst>
        </pc:spChg>
        <pc:spChg chg="add">
          <ac:chgData name="Wynne Jones (IMH)" userId="S::w.w.jones@uwtsd.ac.uk::b8ae0356-1604-4797-9d33-e7aaf078d969" providerId="AD" clId="Web-{00000000-0000-0000-0000-000000000000}" dt="2026-09-22T19:33:08.272" v="47"/>
          <ac:spMkLst>
            <pc:docMk/>
            <pc:sldMk cId="341423109" sldId="300"/>
            <ac:spMk id="28" creationId="{F49775AF-8896-43EE-92C6-83497D6DC56F}"/>
          </ac:spMkLst>
        </pc:spChg>
        <pc:picChg chg="add del">
          <ac:chgData name="Wynne Jones (IMH)" userId="S::w.w.jones@uwtsd.ac.uk::b8ae0356-1604-4797-9d33-e7aaf078d969" providerId="AD" clId="Web-{00000000-0000-0000-0000-000000000000}" dt="2026-09-22T19:33:08.256" v="46"/>
          <ac:picMkLst>
            <pc:docMk/>
            <pc:sldMk cId="341423109" sldId="300"/>
            <ac:picMk id="16" creationId="{089B8097-9A0E-AB03-DF1A-38BF740A0E37}"/>
          </ac:picMkLst>
        </pc:picChg>
        <pc:picChg chg="add">
          <ac:chgData name="Wynne Jones (IMH)" userId="S::w.w.jones@uwtsd.ac.uk::b8ae0356-1604-4797-9d33-e7aaf078d969" providerId="AD" clId="Web-{00000000-0000-0000-0000-000000000000}" dt="2026-09-22T19:33:08.272" v="47"/>
          <ac:picMkLst>
            <pc:docMk/>
            <pc:sldMk cId="341423109" sldId="300"/>
            <ac:picMk id="27" creationId="{B812C7DC-2003-C425-0740-C3B6AF21F3FA}"/>
          </ac:picMkLst>
        </pc:picChg>
        <pc:cxnChg chg="add del">
          <ac:chgData name="Wynne Jones (IMH)" userId="S::w.w.jones@uwtsd.ac.uk::b8ae0356-1604-4797-9d33-e7aaf078d969" providerId="AD" clId="Web-{00000000-0000-0000-0000-000000000000}" dt="2026-09-22T19:30:50.171" v="34"/>
          <ac:cxnSpMkLst>
            <pc:docMk/>
            <pc:sldMk cId="341423109" sldId="300"/>
            <ac:cxnSpMk id="11" creationId="{1F16A8D4-FE87-4604-88B2-394B5D1EB437}"/>
          </ac:cxnSpMkLst>
        </pc:cxnChg>
        <pc:cxnChg chg="add del">
          <ac:chgData name="Wynne Jones (IMH)" userId="S::w.w.jones@uwtsd.ac.uk::b8ae0356-1604-4797-9d33-e7aaf078d969" providerId="AD" clId="Web-{00000000-0000-0000-0000-000000000000}" dt="2026-09-22T19:33:08.272" v="47"/>
          <ac:cxnSpMkLst>
            <pc:docMk/>
            <pc:sldMk cId="341423109" sldId="300"/>
            <ac:cxnSpMk id="14" creationId="{FC469874-256B-45B3-A79C-7591B4BA1ECC}"/>
          </ac:cxnSpMkLst>
        </pc:cxnChg>
      </pc:sldChg>
      <pc:sldChg chg="add">
        <pc:chgData name="Wynne Jones (IMH)" userId="S::w.w.jones@uwtsd.ac.uk::b8ae0356-1604-4797-9d33-e7aaf078d969" providerId="AD" clId="Web-{00000000-0000-0000-0000-000000000000}" dt="2026-09-22T19:24:23.735" v="6"/>
        <pc:sldMkLst>
          <pc:docMk/>
          <pc:sldMk cId="1063515199" sldId="301"/>
        </pc:sldMkLst>
      </pc:sldChg>
      <pc:sldChg chg="addSp modSp add">
        <pc:chgData name="Wynne Jones (IMH)" userId="S::w.w.jones@uwtsd.ac.uk::b8ae0356-1604-4797-9d33-e7aaf078d969" providerId="AD" clId="Web-{00000000-0000-0000-0000-000000000000}" dt="2026-09-22T19:35:01.245" v="66" actId="1076"/>
        <pc:sldMkLst>
          <pc:docMk/>
          <pc:sldMk cId="3931701116" sldId="302"/>
        </pc:sldMkLst>
        <pc:spChg chg="add mod">
          <ac:chgData name="Wynne Jones (IMH)" userId="S::w.w.jones@uwtsd.ac.uk::b8ae0356-1604-4797-9d33-e7aaf078d969" providerId="AD" clId="Web-{00000000-0000-0000-0000-000000000000}" dt="2026-09-22T19:35:01.245" v="66" actId="1076"/>
          <ac:spMkLst>
            <pc:docMk/>
            <pc:sldMk cId="3931701116" sldId="302"/>
            <ac:spMk id="12" creationId="{FB625BC1-D18B-36D5-8F95-D2C60C3FC019}"/>
          </ac:spMkLst>
        </pc:spChg>
      </pc:sldChg>
      <pc:sldChg chg="modSp add del">
        <pc:chgData name="Wynne Jones (IMH)" userId="S::w.w.jones@uwtsd.ac.uk::b8ae0356-1604-4797-9d33-e7aaf078d969" providerId="AD" clId="Web-{00000000-0000-0000-0000-000000000000}" dt="2026-09-22T19:35:51.904" v="70"/>
        <pc:sldMkLst>
          <pc:docMk/>
          <pc:sldMk cId="745804310" sldId="303"/>
        </pc:sldMkLst>
        <pc:graphicFrameChg chg="modGraphic">
          <ac:chgData name="Wynne Jones (IMH)" userId="S::w.w.jones@uwtsd.ac.uk::b8ae0356-1604-4797-9d33-e7aaf078d969" providerId="AD" clId="Web-{00000000-0000-0000-0000-000000000000}" dt="2026-09-22T19:35:31.747" v="69" actId="20577"/>
          <ac:graphicFrameMkLst>
            <pc:docMk/>
            <pc:sldMk cId="745804310" sldId="303"/>
            <ac:graphicFrameMk id="5" creationId="{28A43DB3-8B6D-E444-FF37-F36CB847675C}"/>
          </ac:graphicFrameMkLst>
        </pc:graphicFrameChg>
      </pc:sldChg>
      <pc:sldChg chg="modSp">
        <pc:chgData name="Wynne Jones (IMH)" userId="S::w.w.jones@uwtsd.ac.uk::b8ae0356-1604-4797-9d33-e7aaf078d969" providerId="AD" clId="Web-{00000000-0000-0000-0000-000000000000}" dt="2026-09-22T19:45:00.819" v="142" actId="1076"/>
        <pc:sldMkLst>
          <pc:docMk/>
          <pc:sldMk cId="805068933" sldId="306"/>
        </pc:sldMkLst>
        <pc:spChg chg="mod">
          <ac:chgData name="Wynne Jones (IMH)" userId="S::w.w.jones@uwtsd.ac.uk::b8ae0356-1604-4797-9d33-e7aaf078d969" providerId="AD" clId="Web-{00000000-0000-0000-0000-000000000000}" dt="2026-09-22T19:45:00.819" v="142" actId="1076"/>
          <ac:spMkLst>
            <pc:docMk/>
            <pc:sldMk cId="805068933" sldId="306"/>
            <ac:spMk id="3" creationId="{F546CA5E-988C-E025-9043-9859E86522B4}"/>
          </ac:spMkLst>
        </pc:spChg>
      </pc:sldChg>
      <pc:sldChg chg="modSp">
        <pc:chgData name="Wynne Jones (IMH)" userId="S::w.w.jones@uwtsd.ac.uk::b8ae0356-1604-4797-9d33-e7aaf078d969" providerId="AD" clId="Web-{00000000-0000-0000-0000-000000000000}" dt="2026-09-22T19:44:32.770" v="137" actId="20577"/>
        <pc:sldMkLst>
          <pc:docMk/>
          <pc:sldMk cId="1002671818" sldId="307"/>
        </pc:sldMkLst>
        <pc:spChg chg="mod">
          <ac:chgData name="Wynne Jones (IMH)" userId="S::w.w.jones@uwtsd.ac.uk::b8ae0356-1604-4797-9d33-e7aaf078d969" providerId="AD" clId="Web-{00000000-0000-0000-0000-000000000000}" dt="2026-09-22T19:44:32.770" v="137" actId="20577"/>
          <ac:spMkLst>
            <pc:docMk/>
            <pc:sldMk cId="1002671818" sldId="307"/>
            <ac:spMk id="3" creationId="{6C7E1DE6-BDD0-C782-DCF8-90D79AD40506}"/>
          </ac:spMkLst>
        </pc:spChg>
      </pc:sldChg>
      <pc:sldChg chg="modSp">
        <pc:chgData name="Wynne Jones (IMH)" userId="S::w.w.jones@uwtsd.ac.uk::b8ae0356-1604-4797-9d33-e7aaf078d969" providerId="AD" clId="Web-{00000000-0000-0000-0000-000000000000}" dt="2026-09-22T19:45:42.791" v="144" actId="20577"/>
        <pc:sldMkLst>
          <pc:docMk/>
          <pc:sldMk cId="2242789904" sldId="309"/>
        </pc:sldMkLst>
        <pc:spChg chg="mod">
          <ac:chgData name="Wynne Jones (IMH)" userId="S::w.w.jones@uwtsd.ac.uk::b8ae0356-1604-4797-9d33-e7aaf078d969" providerId="AD" clId="Web-{00000000-0000-0000-0000-000000000000}" dt="2026-09-22T19:45:42.791" v="144" actId="20577"/>
          <ac:spMkLst>
            <pc:docMk/>
            <pc:sldMk cId="2242789904" sldId="309"/>
            <ac:spMk id="3" creationId="{E9F57FDD-8BBD-5D63-751D-C0559CD7FBE0}"/>
          </ac:spMkLst>
        </pc:spChg>
      </pc:sldChg>
      <pc:sldChg chg="modSp">
        <pc:chgData name="Wynne Jones (IMH)" userId="S::w.w.jones@uwtsd.ac.uk::b8ae0356-1604-4797-9d33-e7aaf078d969" providerId="AD" clId="Web-{00000000-0000-0000-0000-000000000000}" dt="2026-09-22T19:47:10.155" v="159" actId="20577"/>
        <pc:sldMkLst>
          <pc:docMk/>
          <pc:sldMk cId="3991077203" sldId="310"/>
        </pc:sldMkLst>
        <pc:spChg chg="mod">
          <ac:chgData name="Wynne Jones (IMH)" userId="S::w.w.jones@uwtsd.ac.uk::b8ae0356-1604-4797-9d33-e7aaf078d969" providerId="AD" clId="Web-{00000000-0000-0000-0000-000000000000}" dt="2026-09-22T19:46:59.499" v="157" actId="1076"/>
          <ac:spMkLst>
            <pc:docMk/>
            <pc:sldMk cId="3991077203" sldId="310"/>
            <ac:spMk id="2" creationId="{802B978F-2DCE-91C5-1353-25DD181A2059}"/>
          </ac:spMkLst>
        </pc:spChg>
        <pc:spChg chg="mod">
          <ac:chgData name="Wynne Jones (IMH)" userId="S::w.w.jones@uwtsd.ac.uk::b8ae0356-1604-4797-9d33-e7aaf078d969" providerId="AD" clId="Web-{00000000-0000-0000-0000-000000000000}" dt="2026-09-22T19:47:10.155" v="159" actId="20577"/>
          <ac:spMkLst>
            <pc:docMk/>
            <pc:sldMk cId="3991077203" sldId="310"/>
            <ac:spMk id="3" creationId="{343D1644-D6C9-7E3D-A335-5CBA0C10D8C2}"/>
          </ac:spMkLst>
        </pc:spChg>
      </pc:sldChg>
      <pc:sldChg chg="addSp delSp modSp mod setBg">
        <pc:chgData name="Wynne Jones (IMH)" userId="S::w.w.jones@uwtsd.ac.uk::b8ae0356-1604-4797-9d33-e7aaf078d969" providerId="AD" clId="Web-{00000000-0000-0000-0000-000000000000}" dt="2026-09-22T19:49:59.432" v="170" actId="20577"/>
        <pc:sldMkLst>
          <pc:docMk/>
          <pc:sldMk cId="2057320295" sldId="311"/>
        </pc:sldMkLst>
        <pc:spChg chg="mod">
          <ac:chgData name="Wynne Jones (IMH)" userId="S::w.w.jones@uwtsd.ac.uk::b8ae0356-1604-4797-9d33-e7aaf078d969" providerId="AD" clId="Web-{00000000-0000-0000-0000-000000000000}" dt="2026-09-22T19:48:45.694" v="162"/>
          <ac:spMkLst>
            <pc:docMk/>
            <pc:sldMk cId="2057320295" sldId="311"/>
            <ac:spMk id="2" creationId="{F3759C8E-B4B7-6511-0319-F668DC5D45CE}"/>
          </ac:spMkLst>
        </pc:spChg>
        <pc:spChg chg="mod">
          <ac:chgData name="Wynne Jones (IMH)" userId="S::w.w.jones@uwtsd.ac.uk::b8ae0356-1604-4797-9d33-e7aaf078d969" providerId="AD" clId="Web-{00000000-0000-0000-0000-000000000000}" dt="2026-09-22T19:49:59.432" v="170" actId="20577"/>
          <ac:spMkLst>
            <pc:docMk/>
            <pc:sldMk cId="2057320295" sldId="311"/>
            <ac:spMk id="3" creationId="{6A5B02EF-073F-D2FA-59D0-446C8C1BAD2B}"/>
          </ac:spMkLst>
        </pc:spChg>
        <pc:spChg chg="add del">
          <ac:chgData name="Wynne Jones (IMH)" userId="S::w.w.jones@uwtsd.ac.uk::b8ae0356-1604-4797-9d33-e7aaf078d969" providerId="AD" clId="Web-{00000000-0000-0000-0000-000000000000}" dt="2026-09-22T19:48:45.694" v="161"/>
          <ac:spMkLst>
            <pc:docMk/>
            <pc:sldMk cId="2057320295" sldId="311"/>
            <ac:spMk id="8" creationId="{5A0118C5-4F8D-4CF4-BADD-53FEACC6C42A}"/>
          </ac:spMkLst>
        </pc:spChg>
        <pc:spChg chg="add del">
          <ac:chgData name="Wynne Jones (IMH)" userId="S::w.w.jones@uwtsd.ac.uk::b8ae0356-1604-4797-9d33-e7aaf078d969" providerId="AD" clId="Web-{00000000-0000-0000-0000-000000000000}" dt="2026-09-22T19:48:45.694" v="161"/>
          <ac:spMkLst>
            <pc:docMk/>
            <pc:sldMk cId="2057320295" sldId="311"/>
            <ac:spMk id="10" creationId="{A99050EE-26AF-4253-BD50-F0FCD965A8F6}"/>
          </ac:spMkLst>
        </pc:spChg>
        <pc:spChg chg="add">
          <ac:chgData name="Wynne Jones (IMH)" userId="S::w.w.jones@uwtsd.ac.uk::b8ae0356-1604-4797-9d33-e7aaf078d969" providerId="AD" clId="Web-{00000000-0000-0000-0000-000000000000}" dt="2026-09-22T19:48:45.694" v="162"/>
          <ac:spMkLst>
            <pc:docMk/>
            <pc:sldMk cId="2057320295" sldId="311"/>
            <ac:spMk id="14" creationId="{21C9FE86-FCC3-4A31-AA1C-C882262B7FE7}"/>
          </ac:spMkLst>
        </pc:spChg>
        <pc:spChg chg="add del">
          <ac:chgData name="Wynne Jones (IMH)" userId="S::w.w.jones@uwtsd.ac.uk::b8ae0356-1604-4797-9d33-e7aaf078d969" providerId="AD" clId="Web-{00000000-0000-0000-0000-000000000000}" dt="2026-09-22T19:48:45.694" v="161"/>
          <ac:spMkLst>
            <pc:docMk/>
            <pc:sldMk cId="2057320295" sldId="311"/>
            <ac:spMk id="16" creationId="{D0C78466-EB6E-45A0-99A6-A00789ACD90A}"/>
          </ac:spMkLst>
        </pc:spChg>
        <pc:spChg chg="add del">
          <ac:chgData name="Wynne Jones (IMH)" userId="S::w.w.jones@uwtsd.ac.uk::b8ae0356-1604-4797-9d33-e7aaf078d969" providerId="AD" clId="Web-{00000000-0000-0000-0000-000000000000}" dt="2026-09-22T19:48:45.694" v="161"/>
          <ac:spMkLst>
            <pc:docMk/>
            <pc:sldMk cId="2057320295" sldId="311"/>
            <ac:spMk id="18" creationId="{E99F76E4-5DFD-4DBE-B042-66FBCD1182C9}"/>
          </ac:spMkLst>
        </pc:spChg>
        <pc:spChg chg="add">
          <ac:chgData name="Wynne Jones (IMH)" userId="S::w.w.jones@uwtsd.ac.uk::b8ae0356-1604-4797-9d33-e7aaf078d969" providerId="AD" clId="Web-{00000000-0000-0000-0000-000000000000}" dt="2026-09-22T19:48:45.694" v="162"/>
          <ac:spMkLst>
            <pc:docMk/>
            <pc:sldMk cId="2057320295" sldId="311"/>
            <ac:spMk id="362" creationId="{DEE2AD96-B495-4E06-9291-B71706F728CB}"/>
          </ac:spMkLst>
        </pc:spChg>
        <pc:spChg chg="add">
          <ac:chgData name="Wynne Jones (IMH)" userId="S::w.w.jones@uwtsd.ac.uk::b8ae0356-1604-4797-9d33-e7aaf078d969" providerId="AD" clId="Web-{00000000-0000-0000-0000-000000000000}" dt="2026-09-22T19:48:45.694" v="162"/>
          <ac:spMkLst>
            <pc:docMk/>
            <pc:sldMk cId="2057320295" sldId="311"/>
            <ac:spMk id="363" creationId="{53CF6D67-C5A8-4ADD-9E8E-1E38CA1D3166}"/>
          </ac:spMkLst>
        </pc:spChg>
        <pc:spChg chg="add">
          <ac:chgData name="Wynne Jones (IMH)" userId="S::w.w.jones@uwtsd.ac.uk::b8ae0356-1604-4797-9d33-e7aaf078d969" providerId="AD" clId="Web-{00000000-0000-0000-0000-000000000000}" dt="2026-09-22T19:48:45.694" v="162"/>
          <ac:spMkLst>
            <pc:docMk/>
            <pc:sldMk cId="2057320295" sldId="311"/>
            <ac:spMk id="364" creationId="{86909FA0-B515-4681-B7A8-FA281D133B94}"/>
          </ac:spMkLst>
        </pc:spChg>
        <pc:spChg chg="add">
          <ac:chgData name="Wynne Jones (IMH)" userId="S::w.w.jones@uwtsd.ac.uk::b8ae0356-1604-4797-9d33-e7aaf078d969" providerId="AD" clId="Web-{00000000-0000-0000-0000-000000000000}" dt="2026-09-22T19:48:45.694" v="162"/>
          <ac:spMkLst>
            <pc:docMk/>
            <pc:sldMk cId="2057320295" sldId="311"/>
            <ac:spMk id="365" creationId="{7D96243B-ECED-4B71-8E06-AE9A285EAD20}"/>
          </ac:spMkLst>
        </pc:spChg>
        <pc:spChg chg="add">
          <ac:chgData name="Wynne Jones (IMH)" userId="S::w.w.jones@uwtsd.ac.uk::b8ae0356-1604-4797-9d33-e7aaf078d969" providerId="AD" clId="Web-{00000000-0000-0000-0000-000000000000}" dt="2026-09-22T19:48:45.694" v="162"/>
          <ac:spMkLst>
            <pc:docMk/>
            <pc:sldMk cId="2057320295" sldId="311"/>
            <ac:spMk id="366" creationId="{A09989E4-EFDC-4A90-A633-E0525FB4139E}"/>
          </ac:spMkLst>
        </pc:spChg>
        <pc:grpChg chg="add del">
          <ac:chgData name="Wynne Jones (IMH)" userId="S::w.w.jones@uwtsd.ac.uk::b8ae0356-1604-4797-9d33-e7aaf078d969" providerId="AD" clId="Web-{00000000-0000-0000-0000-000000000000}" dt="2026-09-22T19:48:45.694" v="161"/>
          <ac:grpSpMkLst>
            <pc:docMk/>
            <pc:sldMk cId="2057320295" sldId="311"/>
            <ac:grpSpMk id="12" creationId="{00E015F5-1A99-4E40-BC3D-7707802996B5}"/>
          </ac:grpSpMkLst>
        </pc:grpChg>
        <pc:grpChg chg="add del">
          <ac:chgData name="Wynne Jones (IMH)" userId="S::w.w.jones@uwtsd.ac.uk::b8ae0356-1604-4797-9d33-e7aaf078d969" providerId="AD" clId="Web-{00000000-0000-0000-0000-000000000000}" dt="2026-09-22T19:48:45.694" v="161"/>
          <ac:grpSpMkLst>
            <pc:docMk/>
            <pc:sldMk cId="2057320295" sldId="311"/>
            <ac:grpSpMk id="20" creationId="{5468B3A9-705E-43C3-A742-0619B0D8F2EE}"/>
          </ac:grpSpMkLst>
        </pc:grpChg>
        <pc:grpChg chg="add del">
          <ac:chgData name="Wynne Jones (IMH)" userId="S::w.w.jones@uwtsd.ac.uk::b8ae0356-1604-4797-9d33-e7aaf078d969" providerId="AD" clId="Web-{00000000-0000-0000-0000-000000000000}" dt="2026-09-22T19:48:45.694" v="161"/>
          <ac:grpSpMkLst>
            <pc:docMk/>
            <pc:sldMk cId="2057320295" sldId="311"/>
            <ac:grpSpMk id="191" creationId="{773717CC-ECEE-4ABF-BA61-C59F46801775}"/>
          </ac:grpSpMkLst>
        </pc:grpChg>
      </pc:sldChg>
      <pc:sldChg chg="addSp delSp modSp">
        <pc:chgData name="Wynne Jones (IMH)" userId="S::w.w.jones@uwtsd.ac.uk::b8ae0356-1604-4797-9d33-e7aaf078d969" providerId="AD" clId="Web-{00000000-0000-0000-0000-000000000000}" dt="2026-09-22T19:50:51.825" v="175" actId="14100"/>
        <pc:sldMkLst>
          <pc:docMk/>
          <pc:sldMk cId="304918557" sldId="312"/>
        </pc:sldMkLst>
        <pc:spChg chg="mod">
          <ac:chgData name="Wynne Jones (IMH)" userId="S::w.w.jones@uwtsd.ac.uk::b8ae0356-1604-4797-9d33-e7aaf078d969" providerId="AD" clId="Web-{00000000-0000-0000-0000-000000000000}" dt="2026-09-22T19:50:37.356" v="172"/>
          <ac:spMkLst>
            <pc:docMk/>
            <pc:sldMk cId="304918557" sldId="312"/>
            <ac:spMk id="2" creationId="{3B21500F-ACE7-A9AC-9ED9-073EBDCC03F8}"/>
          </ac:spMkLst>
        </pc:spChg>
        <pc:spChg chg="mod">
          <ac:chgData name="Wynne Jones (IMH)" userId="S::w.w.jones@uwtsd.ac.uk::b8ae0356-1604-4797-9d33-e7aaf078d969" providerId="AD" clId="Web-{00000000-0000-0000-0000-000000000000}" dt="2026-09-22T19:50:51.825" v="175" actId="14100"/>
          <ac:spMkLst>
            <pc:docMk/>
            <pc:sldMk cId="304918557" sldId="312"/>
            <ac:spMk id="3" creationId="{8F82EC43-C2B4-6447-0FA0-86D2781A74A6}"/>
          </ac:spMkLst>
        </pc:spChg>
        <pc:spChg chg="add">
          <ac:chgData name="Wynne Jones (IMH)" userId="S::w.w.jones@uwtsd.ac.uk::b8ae0356-1604-4797-9d33-e7aaf078d969" providerId="AD" clId="Web-{00000000-0000-0000-0000-000000000000}" dt="2026-09-22T19:50:37.356" v="172"/>
          <ac:spMkLst>
            <pc:docMk/>
            <pc:sldMk cId="304918557" sldId="312"/>
            <ac:spMk id="8" creationId="{DEE2AD96-B495-4E06-9291-B71706F728CB}"/>
          </ac:spMkLst>
        </pc:spChg>
        <pc:spChg chg="add">
          <ac:chgData name="Wynne Jones (IMH)" userId="S::w.w.jones@uwtsd.ac.uk::b8ae0356-1604-4797-9d33-e7aaf078d969" providerId="AD" clId="Web-{00000000-0000-0000-0000-000000000000}" dt="2026-09-22T19:50:37.356" v="172"/>
          <ac:spMkLst>
            <pc:docMk/>
            <pc:sldMk cId="304918557" sldId="312"/>
            <ac:spMk id="10" creationId="{53CF6D67-C5A8-4ADD-9E8E-1E38CA1D3166}"/>
          </ac:spMkLst>
        </pc:spChg>
        <pc:spChg chg="add">
          <ac:chgData name="Wynne Jones (IMH)" userId="S::w.w.jones@uwtsd.ac.uk::b8ae0356-1604-4797-9d33-e7aaf078d969" providerId="AD" clId="Web-{00000000-0000-0000-0000-000000000000}" dt="2026-09-22T19:50:37.356" v="172"/>
          <ac:spMkLst>
            <pc:docMk/>
            <pc:sldMk cId="304918557" sldId="312"/>
            <ac:spMk id="12" creationId="{86909FA0-B515-4681-B7A8-FA281D133B94}"/>
          </ac:spMkLst>
        </pc:spChg>
        <pc:spChg chg="add">
          <ac:chgData name="Wynne Jones (IMH)" userId="S::w.w.jones@uwtsd.ac.uk::b8ae0356-1604-4797-9d33-e7aaf078d969" providerId="AD" clId="Web-{00000000-0000-0000-0000-000000000000}" dt="2026-09-22T19:50:37.356" v="172"/>
          <ac:spMkLst>
            <pc:docMk/>
            <pc:sldMk cId="304918557" sldId="312"/>
            <ac:spMk id="14" creationId="{21C9FE86-FCC3-4A31-AA1C-C882262B7FE7}"/>
          </ac:spMkLst>
        </pc:spChg>
        <pc:spChg chg="add">
          <ac:chgData name="Wynne Jones (IMH)" userId="S::w.w.jones@uwtsd.ac.uk::b8ae0356-1604-4797-9d33-e7aaf078d969" providerId="AD" clId="Web-{00000000-0000-0000-0000-000000000000}" dt="2026-09-22T19:50:37.356" v="172"/>
          <ac:spMkLst>
            <pc:docMk/>
            <pc:sldMk cId="304918557" sldId="312"/>
            <ac:spMk id="16" creationId="{7D96243B-ECED-4B71-8E06-AE9A285EAD20}"/>
          </ac:spMkLst>
        </pc:spChg>
        <pc:spChg chg="add">
          <ac:chgData name="Wynne Jones (IMH)" userId="S::w.w.jones@uwtsd.ac.uk::b8ae0356-1604-4797-9d33-e7aaf078d969" providerId="AD" clId="Web-{00000000-0000-0000-0000-000000000000}" dt="2026-09-22T19:50:37.356" v="172"/>
          <ac:spMkLst>
            <pc:docMk/>
            <pc:sldMk cId="304918557" sldId="312"/>
            <ac:spMk id="18" creationId="{A09989E4-EFDC-4A90-A633-E0525FB4139E}"/>
          </ac:spMkLst>
        </pc:spChg>
        <pc:picChg chg="del">
          <ac:chgData name="Wynne Jones (IMH)" userId="S::w.w.jones@uwtsd.ac.uk::b8ae0356-1604-4797-9d33-e7aaf078d969" providerId="AD" clId="Web-{00000000-0000-0000-0000-000000000000}" dt="2026-09-22T19:50:17.902" v="171"/>
          <ac:picMkLst>
            <pc:docMk/>
            <pc:sldMk cId="304918557" sldId="312"/>
            <ac:picMk id="5" creationId="{3F77AC39-85ED-ADF2-3CC4-E70543D1EC72}"/>
          </ac:picMkLst>
        </pc:picChg>
      </pc:sldChg>
      <pc:sldChg chg="modSp">
        <pc:chgData name="Wynne Jones (IMH)" userId="S::w.w.jones@uwtsd.ac.uk::b8ae0356-1604-4797-9d33-e7aaf078d969" providerId="AD" clId="Web-{00000000-0000-0000-0000-000000000000}" dt="2026-09-22T19:51:03.310" v="176" actId="1076"/>
        <pc:sldMkLst>
          <pc:docMk/>
          <pc:sldMk cId="3821036792" sldId="314"/>
        </pc:sldMkLst>
        <pc:picChg chg="mod">
          <ac:chgData name="Wynne Jones (IMH)" userId="S::w.w.jones@uwtsd.ac.uk::b8ae0356-1604-4797-9d33-e7aaf078d969" providerId="AD" clId="Web-{00000000-0000-0000-0000-000000000000}" dt="2026-09-22T19:51:03.310" v="176" actId="1076"/>
          <ac:picMkLst>
            <pc:docMk/>
            <pc:sldMk cId="3821036792" sldId="314"/>
            <ac:picMk id="5" creationId="{63C2C129-9081-F048-26C1-FA2B1AA0E908}"/>
          </ac:picMkLst>
        </pc:picChg>
      </pc:sldChg>
      <pc:sldChg chg="modSp">
        <pc:chgData name="Wynne Jones (IMH)" userId="S::w.w.jones@uwtsd.ac.uk::b8ae0356-1604-4797-9d33-e7aaf078d969" providerId="AD" clId="Web-{00000000-0000-0000-0000-000000000000}" dt="2026-09-22T19:36:27.984" v="73" actId="14100"/>
        <pc:sldMkLst>
          <pc:docMk/>
          <pc:sldMk cId="1231271927" sldId="317"/>
        </pc:sldMkLst>
        <pc:picChg chg="mod">
          <ac:chgData name="Wynne Jones (IMH)" userId="S::w.w.jones@uwtsd.ac.uk::b8ae0356-1604-4797-9d33-e7aaf078d969" providerId="AD" clId="Web-{00000000-0000-0000-0000-000000000000}" dt="2026-09-22T19:36:27.984" v="73" actId="14100"/>
          <ac:picMkLst>
            <pc:docMk/>
            <pc:sldMk cId="1231271927" sldId="317"/>
            <ac:picMk id="3" creationId="{B4F8BF18-768E-9F48-993F-AFA910B165C5}"/>
          </ac:picMkLst>
        </pc:picChg>
      </pc:sldChg>
      <pc:sldChg chg="addSp delSp modSp add">
        <pc:chgData name="Wynne Jones (IMH)" userId="S::w.w.jones@uwtsd.ac.uk::b8ae0356-1604-4797-9d33-e7aaf078d969" providerId="AD" clId="Web-{00000000-0000-0000-0000-000000000000}" dt="2026-09-22T19:27:47.425" v="20" actId="20577"/>
        <pc:sldMkLst>
          <pc:docMk/>
          <pc:sldMk cId="1537327140" sldId="318"/>
        </pc:sldMkLst>
        <pc:spChg chg="mod">
          <ac:chgData name="Wynne Jones (IMH)" userId="S::w.w.jones@uwtsd.ac.uk::b8ae0356-1604-4797-9d33-e7aaf078d969" providerId="AD" clId="Web-{00000000-0000-0000-0000-000000000000}" dt="2026-09-22T19:27:47.425" v="20" actId="20577"/>
          <ac:spMkLst>
            <pc:docMk/>
            <pc:sldMk cId="1537327140" sldId="318"/>
            <ac:spMk id="2" creationId="{0BDC155E-6588-DD03-0D61-7CDFB2F00295}"/>
          </ac:spMkLst>
        </pc:spChg>
        <pc:spChg chg="add del mod">
          <ac:chgData name="Wynne Jones (IMH)" userId="S::w.w.jones@uwtsd.ac.uk::b8ae0356-1604-4797-9d33-e7aaf078d969" providerId="AD" clId="Web-{00000000-0000-0000-0000-000000000000}" dt="2026-09-22T19:27:05.281" v="15"/>
          <ac:spMkLst>
            <pc:docMk/>
            <pc:sldMk cId="1537327140" sldId="318"/>
            <ac:spMk id="3" creationId="{0BDC155E-6588-DD03-0D61-7CDFB2F00295}"/>
          </ac:spMkLst>
        </pc:spChg>
        <pc:spChg chg="add">
          <ac:chgData name="Wynne Jones (IMH)" userId="S::w.w.jones@uwtsd.ac.uk::b8ae0356-1604-4797-9d33-e7aaf078d969" providerId="AD" clId="Web-{00000000-0000-0000-0000-000000000000}" dt="2026-09-22T19:26:54.015" v="13"/>
          <ac:spMkLst>
            <pc:docMk/>
            <pc:sldMk cId="1537327140" sldId="318"/>
            <ac:spMk id="10" creationId="{9203DE33-2CD4-4CA8-9AF3-37C3B65133B0}"/>
          </ac:spMkLst>
        </pc:spChg>
        <pc:spChg chg="add">
          <ac:chgData name="Wynne Jones (IMH)" userId="S::w.w.jones@uwtsd.ac.uk::b8ae0356-1604-4797-9d33-e7aaf078d969" providerId="AD" clId="Web-{00000000-0000-0000-0000-000000000000}" dt="2026-09-22T19:26:54.015" v="13"/>
          <ac:spMkLst>
            <pc:docMk/>
            <pc:sldMk cId="1537327140" sldId="318"/>
            <ac:spMk id="12" creationId="{0AF57B88-1D4C-41FA-A761-EC1DD10C35CB}"/>
          </ac:spMkLst>
        </pc:spChg>
        <pc:spChg chg="add">
          <ac:chgData name="Wynne Jones (IMH)" userId="S::w.w.jones@uwtsd.ac.uk::b8ae0356-1604-4797-9d33-e7aaf078d969" providerId="AD" clId="Web-{00000000-0000-0000-0000-000000000000}" dt="2026-09-22T19:26:54.015" v="13"/>
          <ac:spMkLst>
            <pc:docMk/>
            <pc:sldMk cId="1537327140" sldId="318"/>
            <ac:spMk id="14" creationId="{D2548F45-5164-4ABB-8212-7F293FDED8D4}"/>
          </ac:spMkLst>
        </pc:spChg>
        <pc:spChg chg="add">
          <ac:chgData name="Wynne Jones (IMH)" userId="S::w.w.jones@uwtsd.ac.uk::b8ae0356-1604-4797-9d33-e7aaf078d969" providerId="AD" clId="Web-{00000000-0000-0000-0000-000000000000}" dt="2026-09-22T19:26:54.015" v="13"/>
          <ac:spMkLst>
            <pc:docMk/>
            <pc:sldMk cId="1537327140" sldId="318"/>
            <ac:spMk id="16" creationId="{5E81CCFB-7BEF-4186-86FB-D09450B4D02D}"/>
          </ac:spMkLst>
        </pc:spChg>
      </pc:sldChg>
      <pc:sldChg chg="add">
        <pc:chgData name="Wynne Jones (IMH)" userId="S::w.w.jones@uwtsd.ac.uk::b8ae0356-1604-4797-9d33-e7aaf078d969" providerId="AD" clId="Web-{00000000-0000-0000-0000-000000000000}" dt="2026-09-22T19:24:23.422" v="1"/>
        <pc:sldMkLst>
          <pc:docMk/>
          <pc:sldMk cId="2895222314" sldId="319"/>
        </pc:sldMkLst>
      </pc:sldChg>
      <pc:sldChg chg="addSp delSp modSp add">
        <pc:chgData name="Wynne Jones (IMH)" userId="S::w.w.jones@uwtsd.ac.uk::b8ae0356-1604-4797-9d33-e7aaf078d969" providerId="AD" clId="Web-{00000000-0000-0000-0000-000000000000}" dt="2026-09-22T19:29:19.119" v="27" actId="14100"/>
        <pc:sldMkLst>
          <pc:docMk/>
          <pc:sldMk cId="310304523" sldId="320"/>
        </pc:sldMkLst>
        <pc:spChg chg="mod">
          <ac:chgData name="Wynne Jones (IMH)" userId="S::w.w.jones@uwtsd.ac.uk::b8ae0356-1604-4797-9d33-e7aaf078d969" providerId="AD" clId="Web-{00000000-0000-0000-0000-000000000000}" dt="2026-09-22T19:29:19.119" v="27" actId="14100"/>
          <ac:spMkLst>
            <pc:docMk/>
            <pc:sldMk cId="310304523" sldId="320"/>
            <ac:spMk id="2" creationId="{FB5B2C2F-0CC7-8966-B3E6-B5CBC8B6366A}"/>
          </ac:spMkLst>
        </pc:spChg>
        <pc:spChg chg="del">
          <ac:chgData name="Wynne Jones (IMH)" userId="S::w.w.jones@uwtsd.ac.uk::b8ae0356-1604-4797-9d33-e7aaf078d969" providerId="AD" clId="Web-{00000000-0000-0000-0000-000000000000}" dt="2026-09-22T19:28:37.553" v="22"/>
          <ac:spMkLst>
            <pc:docMk/>
            <pc:sldMk cId="310304523" sldId="320"/>
            <ac:spMk id="20" creationId="{9C362E9C-5576-DBD2-C39F-D568AC6B2305}"/>
          </ac:spMkLst>
        </pc:spChg>
        <pc:spChg chg="add">
          <ac:chgData name="Wynne Jones (IMH)" userId="S::w.w.jones@uwtsd.ac.uk::b8ae0356-1604-4797-9d33-e7aaf078d969" providerId="AD" clId="Web-{00000000-0000-0000-0000-000000000000}" dt="2026-09-22T19:28:37.553" v="22"/>
          <ac:spMkLst>
            <pc:docMk/>
            <pc:sldMk cId="310304523" sldId="320"/>
            <ac:spMk id="26" creationId="{BACC6370-2D7E-4714-9D71-7542949D7D5D}"/>
          </ac:spMkLst>
        </pc:spChg>
        <pc:spChg chg="add">
          <ac:chgData name="Wynne Jones (IMH)" userId="S::w.w.jones@uwtsd.ac.uk::b8ae0356-1604-4797-9d33-e7aaf078d969" providerId="AD" clId="Web-{00000000-0000-0000-0000-000000000000}" dt="2026-09-22T19:28:37.553" v="22"/>
          <ac:spMkLst>
            <pc:docMk/>
            <pc:sldMk cId="310304523" sldId="320"/>
            <ac:spMk id="28" creationId="{256B2C21-A230-48C0-8DF1-C46611373C44}"/>
          </ac:spMkLst>
        </pc:spChg>
        <pc:spChg chg="add">
          <ac:chgData name="Wynne Jones (IMH)" userId="S::w.w.jones@uwtsd.ac.uk::b8ae0356-1604-4797-9d33-e7aaf078d969" providerId="AD" clId="Web-{00000000-0000-0000-0000-000000000000}" dt="2026-09-22T19:28:37.553" v="22"/>
          <ac:spMkLst>
            <pc:docMk/>
            <pc:sldMk cId="310304523" sldId="320"/>
            <ac:spMk id="30" creationId="{3847E18C-932D-4C95-AABA-FEC7C9499AD7}"/>
          </ac:spMkLst>
        </pc:spChg>
        <pc:spChg chg="add">
          <ac:chgData name="Wynne Jones (IMH)" userId="S::w.w.jones@uwtsd.ac.uk::b8ae0356-1604-4797-9d33-e7aaf078d969" providerId="AD" clId="Web-{00000000-0000-0000-0000-000000000000}" dt="2026-09-22T19:28:37.553" v="22"/>
          <ac:spMkLst>
            <pc:docMk/>
            <pc:sldMk cId="310304523" sldId="320"/>
            <ac:spMk id="32" creationId="{3150CB11-0C61-439E-910F-5787759E72A0}"/>
          </ac:spMkLst>
        </pc:spChg>
        <pc:spChg chg="add">
          <ac:chgData name="Wynne Jones (IMH)" userId="S::w.w.jones@uwtsd.ac.uk::b8ae0356-1604-4797-9d33-e7aaf078d969" providerId="AD" clId="Web-{00000000-0000-0000-0000-000000000000}" dt="2026-09-22T19:28:37.553" v="22"/>
          <ac:spMkLst>
            <pc:docMk/>
            <pc:sldMk cId="310304523" sldId="320"/>
            <ac:spMk id="34" creationId="{43F8A58B-5155-44CE-A5FF-7647B47D0A7A}"/>
          </ac:spMkLst>
        </pc:spChg>
        <pc:spChg chg="add">
          <ac:chgData name="Wynne Jones (IMH)" userId="S::w.w.jones@uwtsd.ac.uk::b8ae0356-1604-4797-9d33-e7aaf078d969" providerId="AD" clId="Web-{00000000-0000-0000-0000-000000000000}" dt="2026-09-22T19:28:37.553" v="22"/>
          <ac:spMkLst>
            <pc:docMk/>
            <pc:sldMk cId="310304523" sldId="320"/>
            <ac:spMk id="36" creationId="{443F2ACA-E6D6-4028-82DD-F03C262D5DE6}"/>
          </ac:spMkLst>
        </pc:spChg>
        <pc:graphicFrameChg chg="add">
          <ac:chgData name="Wynne Jones (IMH)" userId="S::w.w.jones@uwtsd.ac.uk::b8ae0356-1604-4797-9d33-e7aaf078d969" providerId="AD" clId="Web-{00000000-0000-0000-0000-000000000000}" dt="2026-09-22T19:28:37.553" v="22"/>
          <ac:graphicFrameMkLst>
            <pc:docMk/>
            <pc:sldMk cId="310304523" sldId="320"/>
            <ac:graphicFrameMk id="22" creationId="{57E3560D-F3A5-F92E-5794-15F749668D5C}"/>
          </ac:graphicFrameMkLst>
        </pc:graphicFrameChg>
      </pc:sldChg>
      <pc:sldChg chg="add">
        <pc:chgData name="Wynne Jones (IMH)" userId="S::w.w.jones@uwtsd.ac.uk::b8ae0356-1604-4797-9d33-e7aaf078d969" providerId="AD" clId="Web-{00000000-0000-0000-0000-000000000000}" dt="2026-09-22T19:24:23.469" v="3"/>
        <pc:sldMkLst>
          <pc:docMk/>
          <pc:sldMk cId="423005743" sldId="321"/>
        </pc:sldMkLst>
      </pc:sldChg>
      <pc:sldChg chg="add">
        <pc:chgData name="Wynne Jones (IMH)" userId="S::w.w.jones@uwtsd.ac.uk::b8ae0356-1604-4797-9d33-e7aaf078d969" providerId="AD" clId="Web-{00000000-0000-0000-0000-000000000000}" dt="2026-09-22T19:24:23.609" v="5"/>
        <pc:sldMkLst>
          <pc:docMk/>
          <pc:sldMk cId="2154776767" sldId="322"/>
        </pc:sldMkLst>
      </pc:sldChg>
      <pc:sldChg chg="modSp add replId">
        <pc:chgData name="Wynne Jones (IMH)" userId="S::w.w.jones@uwtsd.ac.uk::b8ae0356-1604-4797-9d33-e7aaf078d969" providerId="AD" clId="Web-{00000000-0000-0000-0000-000000000000}" dt="2026-09-22T20:38:33.370" v="487" actId="20577"/>
        <pc:sldMkLst>
          <pc:docMk/>
          <pc:sldMk cId="1605834643" sldId="323"/>
        </pc:sldMkLst>
        <pc:spChg chg="mod">
          <ac:chgData name="Wynne Jones (IMH)" userId="S::w.w.jones@uwtsd.ac.uk::b8ae0356-1604-4797-9d33-e7aaf078d969" providerId="AD" clId="Web-{00000000-0000-0000-0000-000000000000}" dt="2026-09-22T20:38:33.370" v="487" actId="20577"/>
          <ac:spMkLst>
            <pc:docMk/>
            <pc:sldMk cId="1605834643" sldId="323"/>
            <ac:spMk id="5" creationId="{FE3AFA7B-9394-C744-B42C-A79F428C8EEC}"/>
          </ac:spMkLst>
        </pc:spChg>
      </pc:sldChg>
      <pc:sldChg chg="add del">
        <pc:chgData name="Wynne Jones (IMH)" userId="S::w.w.jones@uwtsd.ac.uk::b8ae0356-1604-4797-9d33-e7aaf078d969" providerId="AD" clId="Web-{00000000-0000-0000-0000-000000000000}" dt="2026-09-22T19:25:56.635" v="10"/>
        <pc:sldMkLst>
          <pc:docMk/>
          <pc:sldMk cId="3394209177" sldId="323"/>
        </pc:sldMkLst>
      </pc:sldChg>
      <pc:sldChg chg="modSp add replId">
        <pc:chgData name="Wynne Jones (IMH)" userId="S::w.w.jones@uwtsd.ac.uk::b8ae0356-1604-4797-9d33-e7aaf078d969" providerId="AD" clId="Web-{00000000-0000-0000-0000-000000000000}" dt="2026-09-22T20:39:48.593" v="507" actId="20577"/>
        <pc:sldMkLst>
          <pc:docMk/>
          <pc:sldMk cId="2241185141" sldId="324"/>
        </pc:sldMkLst>
        <pc:spChg chg="mod">
          <ac:chgData name="Wynne Jones (IMH)" userId="S::w.w.jones@uwtsd.ac.uk::b8ae0356-1604-4797-9d33-e7aaf078d969" providerId="AD" clId="Web-{00000000-0000-0000-0000-000000000000}" dt="2026-09-22T20:39:48.593" v="507" actId="20577"/>
          <ac:spMkLst>
            <pc:docMk/>
            <pc:sldMk cId="2241185141" sldId="324"/>
            <ac:spMk id="5" creationId="{1E930BD7-9559-2668-65A8-2B42E16ED844}"/>
          </ac:spMkLst>
        </pc:spChg>
      </pc:sldChg>
      <pc:sldChg chg="delSp modSp add replId">
        <pc:chgData name="Wynne Jones (IMH)" userId="S::w.w.jones@uwtsd.ac.uk::b8ae0356-1604-4797-9d33-e7aaf078d969" providerId="AD" clId="Web-{00000000-0000-0000-0000-000000000000}" dt="2026-09-22T19:53:06.128" v="184" actId="14100"/>
        <pc:sldMkLst>
          <pc:docMk/>
          <pc:sldMk cId="3979612205" sldId="325"/>
        </pc:sldMkLst>
        <pc:spChg chg="del mod">
          <ac:chgData name="Wynne Jones (IMH)" userId="S::w.w.jones@uwtsd.ac.uk::b8ae0356-1604-4797-9d33-e7aaf078d969" providerId="AD" clId="Web-{00000000-0000-0000-0000-000000000000}" dt="2026-09-22T19:52:58.877" v="183"/>
          <ac:spMkLst>
            <pc:docMk/>
            <pc:sldMk cId="3979612205" sldId="325"/>
            <ac:spMk id="2" creationId="{C906CD9D-0F25-3E40-BDAA-EF36E6C71048}"/>
          </ac:spMkLst>
        </pc:spChg>
        <pc:picChg chg="mod">
          <ac:chgData name="Wynne Jones (IMH)" userId="S::w.w.jones@uwtsd.ac.uk::b8ae0356-1604-4797-9d33-e7aaf078d969" providerId="AD" clId="Web-{00000000-0000-0000-0000-000000000000}" dt="2026-09-22T19:53:06.128" v="184" actId="14100"/>
          <ac:picMkLst>
            <pc:docMk/>
            <pc:sldMk cId="3979612205" sldId="325"/>
            <ac:picMk id="4" creationId="{D1C23663-497E-EA30-2ACE-B285CDAF1F5B}"/>
          </ac:picMkLst>
        </pc:picChg>
      </pc:sldChg>
      <pc:sldChg chg="modSp add replId">
        <pc:chgData name="Wynne Jones (IMH)" userId="S::w.w.jones@uwtsd.ac.uk::b8ae0356-1604-4797-9d33-e7aaf078d969" providerId="AD" clId="Web-{00000000-0000-0000-0000-000000000000}" dt="2026-09-22T20:40:47.190" v="512" actId="20577"/>
        <pc:sldMkLst>
          <pc:docMk/>
          <pc:sldMk cId="1075437258" sldId="326"/>
        </pc:sldMkLst>
        <pc:spChg chg="mod">
          <ac:chgData name="Wynne Jones (IMH)" userId="S::w.w.jones@uwtsd.ac.uk::b8ae0356-1604-4797-9d33-e7aaf078d969" providerId="AD" clId="Web-{00000000-0000-0000-0000-000000000000}" dt="2026-09-22T20:40:47.190" v="512" actId="20577"/>
          <ac:spMkLst>
            <pc:docMk/>
            <pc:sldMk cId="1075437258" sldId="326"/>
            <ac:spMk id="6" creationId="{0785668A-4E37-519A-0178-B2F6F61AE7E4}"/>
          </ac:spMkLst>
        </pc:spChg>
      </pc:sldChg>
      <pc:sldChg chg="addSp delSp modSp new">
        <pc:chgData name="Wynne Jones (IMH)" userId="S::w.w.jones@uwtsd.ac.uk::b8ae0356-1604-4797-9d33-e7aaf078d969" providerId="AD" clId="Web-{00000000-0000-0000-0000-000000000000}" dt="2026-09-22T20:12:24.199" v="278" actId="14100"/>
        <pc:sldMkLst>
          <pc:docMk/>
          <pc:sldMk cId="1827621205" sldId="327"/>
        </pc:sldMkLst>
        <pc:spChg chg="del">
          <ac:chgData name="Wynne Jones (IMH)" userId="S::w.w.jones@uwtsd.ac.uk::b8ae0356-1604-4797-9d33-e7aaf078d969" providerId="AD" clId="Web-{00000000-0000-0000-0000-000000000000}" dt="2026-09-22T20:03:17.126" v="272"/>
          <ac:spMkLst>
            <pc:docMk/>
            <pc:sldMk cId="1827621205" sldId="327"/>
            <ac:spMk id="2" creationId="{3A0BA26B-963A-AB5B-B931-C43411468A9C}"/>
          </ac:spMkLst>
        </pc:spChg>
        <pc:spChg chg="del">
          <ac:chgData name="Wynne Jones (IMH)" userId="S::w.w.jones@uwtsd.ac.uk::b8ae0356-1604-4797-9d33-e7aaf078d969" providerId="AD" clId="Web-{00000000-0000-0000-0000-000000000000}" dt="2026-09-22T20:02:32.842" v="261"/>
          <ac:spMkLst>
            <pc:docMk/>
            <pc:sldMk cId="1827621205" sldId="327"/>
            <ac:spMk id="3" creationId="{99A8EF76-010A-4E14-1566-847655D37A02}"/>
          </ac:spMkLst>
        </pc:spChg>
        <pc:picChg chg="add mod ord">
          <ac:chgData name="Wynne Jones (IMH)" userId="S::w.w.jones@uwtsd.ac.uk::b8ae0356-1604-4797-9d33-e7aaf078d969" providerId="AD" clId="Web-{00000000-0000-0000-0000-000000000000}" dt="2026-09-22T20:03:31.111" v="274" actId="14100"/>
          <ac:picMkLst>
            <pc:docMk/>
            <pc:sldMk cId="1827621205" sldId="327"/>
            <ac:picMk id="4" creationId="{F13A2276-3643-514C-A23D-01DEF8BC70A4}"/>
          </ac:picMkLst>
        </pc:picChg>
        <pc:picChg chg="add mod">
          <ac:chgData name="Wynne Jones (IMH)" userId="S::w.w.jones@uwtsd.ac.uk::b8ae0356-1604-4797-9d33-e7aaf078d969" providerId="AD" clId="Web-{00000000-0000-0000-0000-000000000000}" dt="2026-09-22T20:06:43.872" v="276" actId="1076"/>
          <ac:picMkLst>
            <pc:docMk/>
            <pc:sldMk cId="1827621205" sldId="327"/>
            <ac:picMk id="5" creationId="{898B5B53-309F-662B-0309-F1EFEAAA8C59}"/>
          </ac:picMkLst>
        </pc:picChg>
        <pc:picChg chg="add mod">
          <ac:chgData name="Wynne Jones (IMH)" userId="S::w.w.jones@uwtsd.ac.uk::b8ae0356-1604-4797-9d33-e7aaf078d969" providerId="AD" clId="Web-{00000000-0000-0000-0000-000000000000}" dt="2026-09-22T20:12:24.199" v="278" actId="14100"/>
          <ac:picMkLst>
            <pc:docMk/>
            <pc:sldMk cId="1827621205" sldId="327"/>
            <ac:picMk id="6" creationId="{867FE3E4-4DA8-C66C-414A-03866B218434}"/>
          </ac:picMkLst>
        </pc:picChg>
      </pc:sldChg>
      <pc:sldChg chg="modSp new">
        <pc:chgData name="Wynne Jones (IMH)" userId="S::w.w.jones@uwtsd.ac.uk::b8ae0356-1604-4797-9d33-e7aaf078d969" providerId="AD" clId="Web-{00000000-0000-0000-0000-000000000000}" dt="2026-09-22T20:02:55.531" v="269" actId="20577"/>
        <pc:sldMkLst>
          <pc:docMk/>
          <pc:sldMk cId="337447416" sldId="328"/>
        </pc:sldMkLst>
        <pc:spChg chg="mod">
          <ac:chgData name="Wynne Jones (IMH)" userId="S::w.w.jones@uwtsd.ac.uk::b8ae0356-1604-4797-9d33-e7aaf078d969" providerId="AD" clId="Web-{00000000-0000-0000-0000-000000000000}" dt="2026-09-22T20:02:55.531" v="269" actId="20577"/>
          <ac:spMkLst>
            <pc:docMk/>
            <pc:sldMk cId="337447416" sldId="328"/>
            <ac:spMk id="2" creationId="{910913F8-7AD0-A7F1-3995-F717103934E5}"/>
          </ac:spMkLst>
        </pc:spChg>
      </pc:sldChg>
    </pc:docChg>
  </pc:docChgLst>
  <pc:docChgLst>
    <pc:chgData name="Wynne Jones (IMH)" userId="S::w.w.jones@uwtsd.ac.uk::b8ae0356-1604-4797-9d33-e7aaf078d969" providerId="AD" clId="Web-{9454D35A-9D79-F2ED-EA1A-464A34059DB5}"/>
    <pc:docChg chg="addSld delSld modSld">
      <pc:chgData name="Wynne Jones (IMH)" userId="S::w.w.jones@uwtsd.ac.uk::b8ae0356-1604-4797-9d33-e7aaf078d969" providerId="AD" clId="Web-{9454D35A-9D79-F2ED-EA1A-464A34059DB5}" dt="2026-09-23T17:24:41.626" v="407" actId="20577"/>
      <pc:docMkLst>
        <pc:docMk/>
      </pc:docMkLst>
      <pc:sldChg chg="addSp delSp modSp delAnim">
        <pc:chgData name="Wynne Jones (IMH)" userId="S::w.w.jones@uwtsd.ac.uk::b8ae0356-1604-4797-9d33-e7aaf078d969" providerId="AD" clId="Web-{9454D35A-9D79-F2ED-EA1A-464A34059DB5}" dt="2026-09-23T17:10:44.287" v="213" actId="20577"/>
        <pc:sldMkLst>
          <pc:docMk/>
          <pc:sldMk cId="1322761636" sldId="279"/>
        </pc:sldMkLst>
        <pc:spChg chg="mod">
          <ac:chgData name="Wynne Jones (IMH)" userId="S::w.w.jones@uwtsd.ac.uk::b8ae0356-1604-4797-9d33-e7aaf078d969" providerId="AD" clId="Web-{9454D35A-9D79-F2ED-EA1A-464A34059DB5}" dt="2026-09-23T17:07:40.852" v="99" actId="20577"/>
          <ac:spMkLst>
            <pc:docMk/>
            <pc:sldMk cId="1322761636" sldId="279"/>
            <ac:spMk id="2" creationId="{5AF85E6A-69D6-1840-2460-C7CD8C24D264}"/>
          </ac:spMkLst>
        </pc:spChg>
        <pc:spChg chg="add del mod">
          <ac:chgData name="Wynne Jones (IMH)" userId="S::w.w.jones@uwtsd.ac.uk::b8ae0356-1604-4797-9d33-e7aaf078d969" providerId="AD" clId="Web-{9454D35A-9D79-F2ED-EA1A-464A34059DB5}" dt="2026-09-23T17:09:53.721" v="201"/>
          <ac:spMkLst>
            <pc:docMk/>
            <pc:sldMk cId="1322761636" sldId="279"/>
            <ac:spMk id="3" creationId="{AD22A2D5-999D-F63B-0410-30EA5FC50D6E}"/>
          </ac:spMkLst>
        </pc:spChg>
        <pc:spChg chg="add mod">
          <ac:chgData name="Wynne Jones (IMH)" userId="S::w.w.jones@uwtsd.ac.uk::b8ae0356-1604-4797-9d33-e7aaf078d969" providerId="AD" clId="Web-{9454D35A-9D79-F2ED-EA1A-464A34059DB5}" dt="2026-09-23T17:10:44.287" v="213" actId="20577"/>
          <ac:spMkLst>
            <pc:docMk/>
            <pc:sldMk cId="1322761636" sldId="279"/>
            <ac:spMk id="6" creationId="{EEBEB80F-FA27-D133-AE4F-5EC3C0DF7570}"/>
          </ac:spMkLst>
        </pc:spChg>
        <pc:picChg chg="del mod">
          <ac:chgData name="Wynne Jones (IMH)" userId="S::w.w.jones@uwtsd.ac.uk::b8ae0356-1604-4797-9d33-e7aaf078d969" providerId="AD" clId="Web-{9454D35A-9D79-F2ED-EA1A-464A34059DB5}" dt="2026-09-23T17:04:19.104" v="95"/>
          <ac:picMkLst>
            <pc:docMk/>
            <pc:sldMk cId="1322761636" sldId="279"/>
            <ac:picMk id="4" creationId="{55A3DE9F-AD94-538E-D21B-DF43CE9DAAE3}"/>
          </ac:picMkLst>
        </pc:picChg>
      </pc:sldChg>
      <pc:sldChg chg="addSp delSp modSp">
        <pc:chgData name="Wynne Jones (IMH)" userId="S::w.w.jones@uwtsd.ac.uk::b8ae0356-1604-4797-9d33-e7aaf078d969" providerId="AD" clId="Web-{9454D35A-9D79-F2ED-EA1A-464A34059DB5}" dt="2026-09-23T17:17:19.470" v="404" actId="14100"/>
        <pc:sldMkLst>
          <pc:docMk/>
          <pc:sldMk cId="1626022008" sldId="290"/>
        </pc:sldMkLst>
        <pc:spChg chg="add mod">
          <ac:chgData name="Wynne Jones (IMH)" userId="S::w.w.jones@uwtsd.ac.uk::b8ae0356-1604-4797-9d33-e7aaf078d969" providerId="AD" clId="Web-{9454D35A-9D79-F2ED-EA1A-464A34059DB5}" dt="2026-09-23T17:17:19.470" v="404" actId="14100"/>
          <ac:spMkLst>
            <pc:docMk/>
            <pc:sldMk cId="1626022008" sldId="290"/>
            <ac:spMk id="3" creationId="{FEE19A33-974A-C0A6-4481-ECE52CD89B74}"/>
          </ac:spMkLst>
        </pc:spChg>
        <pc:picChg chg="del mod modCrop">
          <ac:chgData name="Wynne Jones (IMH)" userId="S::w.w.jones@uwtsd.ac.uk::b8ae0356-1604-4797-9d33-e7aaf078d969" providerId="AD" clId="Web-{9454D35A-9D79-F2ED-EA1A-464A34059DB5}" dt="2026-09-23T17:16:23.498" v="393"/>
          <ac:picMkLst>
            <pc:docMk/>
            <pc:sldMk cId="1626022008" sldId="290"/>
            <ac:picMk id="4" creationId="{45EBA50C-17C7-FA6D-0CC0-6774BD0328D0}"/>
          </ac:picMkLst>
        </pc:picChg>
      </pc:sldChg>
      <pc:sldChg chg="del">
        <pc:chgData name="Wynne Jones (IMH)" userId="S::w.w.jones@uwtsd.ac.uk::b8ae0356-1604-4797-9d33-e7aaf078d969" providerId="AD" clId="Web-{9454D35A-9D79-F2ED-EA1A-464A34059DB5}" dt="2026-09-23T17:17:46.363" v="405"/>
        <pc:sldMkLst>
          <pc:docMk/>
          <pc:sldMk cId="1082462039" sldId="291"/>
        </pc:sldMkLst>
      </pc:sldChg>
      <pc:sldChg chg="modSp">
        <pc:chgData name="Wynne Jones (IMH)" userId="S::w.w.jones@uwtsd.ac.uk::b8ae0356-1604-4797-9d33-e7aaf078d969" providerId="AD" clId="Web-{9454D35A-9D79-F2ED-EA1A-464A34059DB5}" dt="2026-09-23T17:22:42.617" v="406" actId="14100"/>
        <pc:sldMkLst>
          <pc:docMk/>
          <pc:sldMk cId="2908795865" sldId="294"/>
        </pc:sldMkLst>
        <pc:picChg chg="mod">
          <ac:chgData name="Wynne Jones (IMH)" userId="S::w.w.jones@uwtsd.ac.uk::b8ae0356-1604-4797-9d33-e7aaf078d969" providerId="AD" clId="Web-{9454D35A-9D79-F2ED-EA1A-464A34059DB5}" dt="2026-09-23T17:22:42.617" v="406" actId="14100"/>
          <ac:picMkLst>
            <pc:docMk/>
            <pc:sldMk cId="2908795865" sldId="294"/>
            <ac:picMk id="4" creationId="{F28AE8D3-E5AC-C8F9-3291-66B2AE26F336}"/>
          </ac:picMkLst>
        </pc:picChg>
      </pc:sldChg>
      <pc:sldChg chg="modSp">
        <pc:chgData name="Wynne Jones (IMH)" userId="S::w.w.jones@uwtsd.ac.uk::b8ae0356-1604-4797-9d33-e7aaf078d969" providerId="AD" clId="Web-{9454D35A-9D79-F2ED-EA1A-464A34059DB5}" dt="2026-09-23T17:24:41.626" v="407" actId="20577"/>
        <pc:sldMkLst>
          <pc:docMk/>
          <pc:sldMk cId="1015301292" sldId="297"/>
        </pc:sldMkLst>
        <pc:spChg chg="mod">
          <ac:chgData name="Wynne Jones (IMH)" userId="S::w.w.jones@uwtsd.ac.uk::b8ae0356-1604-4797-9d33-e7aaf078d969" providerId="AD" clId="Web-{9454D35A-9D79-F2ED-EA1A-464A34059DB5}" dt="2026-09-23T17:24:41.626" v="407" actId="20577"/>
          <ac:spMkLst>
            <pc:docMk/>
            <pc:sldMk cId="1015301292" sldId="297"/>
            <ac:spMk id="4" creationId="{AD347A12-C5B7-491D-0D4E-8DF2C219DDC4}"/>
          </ac:spMkLst>
        </pc:spChg>
      </pc:sldChg>
      <pc:sldChg chg="add del replId">
        <pc:chgData name="Wynne Jones (IMH)" userId="S::w.w.jones@uwtsd.ac.uk::b8ae0356-1604-4797-9d33-e7aaf078d969" providerId="AD" clId="Web-{9454D35A-9D79-F2ED-EA1A-464A34059DB5}" dt="2026-09-23T17:10:30.864" v="207"/>
        <pc:sldMkLst>
          <pc:docMk/>
          <pc:sldMk cId="2735118592" sldId="329"/>
        </pc:sldMkLst>
      </pc:sldChg>
      <pc:sldChg chg="modSp add replId">
        <pc:chgData name="Wynne Jones (IMH)" userId="S::w.w.jones@uwtsd.ac.uk::b8ae0356-1604-4797-9d33-e7aaf078d969" providerId="AD" clId="Web-{9454D35A-9D79-F2ED-EA1A-464A34059DB5}" dt="2026-09-23T17:11:01.929" v="215" actId="20577"/>
        <pc:sldMkLst>
          <pc:docMk/>
          <pc:sldMk cId="2468278151" sldId="330"/>
        </pc:sldMkLst>
        <pc:spChg chg="mod">
          <ac:chgData name="Wynne Jones (IMH)" userId="S::w.w.jones@uwtsd.ac.uk::b8ae0356-1604-4797-9d33-e7aaf078d969" providerId="AD" clId="Web-{9454D35A-9D79-F2ED-EA1A-464A34059DB5}" dt="2026-09-23T17:11:01.929" v="215" actId="20577"/>
          <ac:spMkLst>
            <pc:docMk/>
            <pc:sldMk cId="2468278151" sldId="330"/>
            <ac:spMk id="6" creationId="{24E2BE9A-B583-0390-42FB-D74F17051E5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5F208DC-68CD-4D69-85E7-B04FC90FB78C}" type="doc">
      <dgm:prSet loTypeId="urn:microsoft.com/office/officeart/2016/7/layout/VerticalHollowActionList" loCatId="List" qsTypeId="urn:microsoft.com/office/officeart/2005/8/quickstyle/simple4" qsCatId="simple" csTypeId="urn:microsoft.com/office/officeart/2005/8/colors/colorful5" csCatId="colorful"/>
      <dgm:spPr/>
      <dgm:t>
        <a:bodyPr/>
        <a:lstStyle/>
        <a:p>
          <a:endParaRPr lang="en-US"/>
        </a:p>
      </dgm:t>
    </dgm:pt>
    <dgm:pt modelId="{5C0D36EE-2720-449E-88E3-DA94AAB9EE8E}">
      <dgm:prSet/>
      <dgm:spPr/>
      <dgm:t>
        <a:bodyPr/>
        <a:lstStyle/>
        <a:p>
          <a:r>
            <a:rPr lang="en-US"/>
            <a:t>Review</a:t>
          </a:r>
        </a:p>
      </dgm:t>
    </dgm:pt>
    <dgm:pt modelId="{8FA544E5-7C85-47F7-8350-38D52A3D08F9}" type="parTrans" cxnId="{AD54F013-B936-4D52-860D-D4DEE0612E7C}">
      <dgm:prSet/>
      <dgm:spPr/>
      <dgm:t>
        <a:bodyPr/>
        <a:lstStyle/>
        <a:p>
          <a:endParaRPr lang="en-US"/>
        </a:p>
      </dgm:t>
    </dgm:pt>
    <dgm:pt modelId="{32BEF809-AED8-4FB7-B190-4DF40A84EEB8}" type="sibTrans" cxnId="{AD54F013-B936-4D52-860D-D4DEE0612E7C}">
      <dgm:prSet/>
      <dgm:spPr/>
      <dgm:t>
        <a:bodyPr/>
        <a:lstStyle/>
        <a:p>
          <a:endParaRPr lang="en-US"/>
        </a:p>
      </dgm:t>
    </dgm:pt>
    <dgm:pt modelId="{93D6CF88-E987-4D86-A7BD-1EAE9B119AF3}">
      <dgm:prSet/>
      <dgm:spPr/>
      <dgm:t>
        <a:bodyPr/>
        <a:lstStyle/>
        <a:p>
          <a:r>
            <a:rPr lang="en-US"/>
            <a:t>Please review the scheme of work so that you are aware of what topics may be covered during lectures/seminars and beware of emotive topics,</a:t>
          </a:r>
        </a:p>
      </dgm:t>
    </dgm:pt>
    <dgm:pt modelId="{681CA317-D1E2-4F64-A35B-CB3E1A08867A}" type="parTrans" cxnId="{1561DB96-2DD6-4A7E-AA95-EB20216F6945}">
      <dgm:prSet/>
      <dgm:spPr/>
      <dgm:t>
        <a:bodyPr/>
        <a:lstStyle/>
        <a:p>
          <a:endParaRPr lang="en-US"/>
        </a:p>
      </dgm:t>
    </dgm:pt>
    <dgm:pt modelId="{690151C6-C97F-4C96-86A1-0D87FE203314}" type="sibTrans" cxnId="{1561DB96-2DD6-4A7E-AA95-EB20216F6945}">
      <dgm:prSet/>
      <dgm:spPr/>
      <dgm:t>
        <a:bodyPr/>
        <a:lstStyle/>
        <a:p>
          <a:endParaRPr lang="en-US"/>
        </a:p>
      </dgm:t>
    </dgm:pt>
    <dgm:pt modelId="{D83F3CFE-5E04-4D3F-9E18-B2E889DFB539}">
      <dgm:prSet/>
      <dgm:spPr/>
      <dgm:t>
        <a:bodyPr/>
        <a:lstStyle/>
        <a:p>
          <a:r>
            <a:rPr lang="en-US"/>
            <a:t>Speak</a:t>
          </a:r>
        </a:p>
      </dgm:t>
    </dgm:pt>
    <dgm:pt modelId="{F9CC4329-ADF3-40C9-98DF-EBEBF19DC568}" type="parTrans" cxnId="{C85FC1F2-A13F-4C7C-9CF8-26A2A66C50D4}">
      <dgm:prSet/>
      <dgm:spPr/>
      <dgm:t>
        <a:bodyPr/>
        <a:lstStyle/>
        <a:p>
          <a:endParaRPr lang="en-US"/>
        </a:p>
      </dgm:t>
    </dgm:pt>
    <dgm:pt modelId="{99EFED5D-D562-475E-9C64-49183CFE9710}" type="sibTrans" cxnId="{C85FC1F2-A13F-4C7C-9CF8-26A2A66C50D4}">
      <dgm:prSet/>
      <dgm:spPr/>
      <dgm:t>
        <a:bodyPr/>
        <a:lstStyle/>
        <a:p>
          <a:endParaRPr lang="en-US"/>
        </a:p>
      </dgm:t>
    </dgm:pt>
    <dgm:pt modelId="{6F8697FC-A91B-4082-8E14-AB812A57336A}">
      <dgm:prSet/>
      <dgm:spPr/>
      <dgm:t>
        <a:bodyPr/>
        <a:lstStyle/>
        <a:p>
          <a:r>
            <a:rPr lang="en-US"/>
            <a:t>Please speak to your lecturer if you have concerns about topics that are being covered,</a:t>
          </a:r>
        </a:p>
      </dgm:t>
    </dgm:pt>
    <dgm:pt modelId="{A1DA2439-E4F3-4E53-A67E-AB5519950BCC}" type="parTrans" cxnId="{605A3730-3F5C-4F89-B2D4-CA253504F83E}">
      <dgm:prSet/>
      <dgm:spPr/>
      <dgm:t>
        <a:bodyPr/>
        <a:lstStyle/>
        <a:p>
          <a:endParaRPr lang="en-US"/>
        </a:p>
      </dgm:t>
    </dgm:pt>
    <dgm:pt modelId="{C1361DCC-4463-49D0-BC40-A28668045531}" type="sibTrans" cxnId="{605A3730-3F5C-4F89-B2D4-CA253504F83E}">
      <dgm:prSet/>
      <dgm:spPr/>
      <dgm:t>
        <a:bodyPr/>
        <a:lstStyle/>
        <a:p>
          <a:endParaRPr lang="en-US"/>
        </a:p>
      </dgm:t>
    </dgm:pt>
    <dgm:pt modelId="{F511C3C5-2B51-4AA3-9463-A27106877620}">
      <dgm:prSet/>
      <dgm:spPr/>
      <dgm:t>
        <a:bodyPr/>
        <a:lstStyle/>
        <a:p>
          <a:r>
            <a:rPr lang="en-US"/>
            <a:t>See</a:t>
          </a:r>
        </a:p>
      </dgm:t>
    </dgm:pt>
    <dgm:pt modelId="{68695EE9-F68D-406E-830C-234FDE950BD8}" type="parTrans" cxnId="{052571A5-E0E6-4EA9-843D-0FB6C90397C5}">
      <dgm:prSet/>
      <dgm:spPr/>
      <dgm:t>
        <a:bodyPr/>
        <a:lstStyle/>
        <a:p>
          <a:endParaRPr lang="en-US"/>
        </a:p>
      </dgm:t>
    </dgm:pt>
    <dgm:pt modelId="{9BF64994-367E-456F-A20C-C8EA2A45AB09}" type="sibTrans" cxnId="{052571A5-E0E6-4EA9-843D-0FB6C90397C5}">
      <dgm:prSet/>
      <dgm:spPr/>
      <dgm:t>
        <a:bodyPr/>
        <a:lstStyle/>
        <a:p>
          <a:endParaRPr lang="en-US"/>
        </a:p>
      </dgm:t>
    </dgm:pt>
    <dgm:pt modelId="{C8C65B1F-C21D-471D-809A-062A8EB4DF31}">
      <dgm:prSet/>
      <dgm:spPr/>
      <dgm:t>
        <a:bodyPr/>
        <a:lstStyle/>
        <a:p>
          <a:r>
            <a:rPr lang="en-US"/>
            <a:t>See wellbeing tile within Moodle if you require support.</a:t>
          </a:r>
        </a:p>
      </dgm:t>
    </dgm:pt>
    <dgm:pt modelId="{6E66E947-DE27-47A0-AB4D-8B3CF5E412DB}" type="parTrans" cxnId="{3C715135-B6A1-4E87-835A-B92D3D4A1E91}">
      <dgm:prSet/>
      <dgm:spPr/>
      <dgm:t>
        <a:bodyPr/>
        <a:lstStyle/>
        <a:p>
          <a:endParaRPr lang="en-US"/>
        </a:p>
      </dgm:t>
    </dgm:pt>
    <dgm:pt modelId="{0A6B76F4-37D1-408E-BECB-D3D7623BB87A}" type="sibTrans" cxnId="{3C715135-B6A1-4E87-835A-B92D3D4A1E91}">
      <dgm:prSet/>
      <dgm:spPr/>
      <dgm:t>
        <a:bodyPr/>
        <a:lstStyle/>
        <a:p>
          <a:endParaRPr lang="en-US"/>
        </a:p>
      </dgm:t>
    </dgm:pt>
    <dgm:pt modelId="{2C1D4E8C-BB45-4785-9548-B43BC6AFD76C}" type="pres">
      <dgm:prSet presAssocID="{15F208DC-68CD-4D69-85E7-B04FC90FB78C}" presName="Name0" presStyleCnt="0">
        <dgm:presLayoutVars>
          <dgm:dir/>
          <dgm:animLvl val="lvl"/>
          <dgm:resizeHandles val="exact"/>
        </dgm:presLayoutVars>
      </dgm:prSet>
      <dgm:spPr/>
    </dgm:pt>
    <dgm:pt modelId="{359F555E-B0F9-4283-8907-31711B95F37A}" type="pres">
      <dgm:prSet presAssocID="{5C0D36EE-2720-449E-88E3-DA94AAB9EE8E}" presName="linNode" presStyleCnt="0"/>
      <dgm:spPr/>
    </dgm:pt>
    <dgm:pt modelId="{2684F6CA-CC33-4014-B652-8F753B556807}" type="pres">
      <dgm:prSet presAssocID="{5C0D36EE-2720-449E-88E3-DA94AAB9EE8E}" presName="parentText" presStyleLbl="solidFgAcc1" presStyleIdx="0" presStyleCnt="3">
        <dgm:presLayoutVars>
          <dgm:chMax val="1"/>
          <dgm:bulletEnabled/>
        </dgm:presLayoutVars>
      </dgm:prSet>
      <dgm:spPr/>
    </dgm:pt>
    <dgm:pt modelId="{09AEC8C5-1192-46B4-8353-93041203A538}" type="pres">
      <dgm:prSet presAssocID="{5C0D36EE-2720-449E-88E3-DA94AAB9EE8E}" presName="descendantText" presStyleLbl="alignNode1" presStyleIdx="0" presStyleCnt="3">
        <dgm:presLayoutVars>
          <dgm:bulletEnabled/>
        </dgm:presLayoutVars>
      </dgm:prSet>
      <dgm:spPr/>
    </dgm:pt>
    <dgm:pt modelId="{2126ED1B-09A4-4D49-A6FE-43A7E645E78D}" type="pres">
      <dgm:prSet presAssocID="{32BEF809-AED8-4FB7-B190-4DF40A84EEB8}" presName="sp" presStyleCnt="0"/>
      <dgm:spPr/>
    </dgm:pt>
    <dgm:pt modelId="{FD0DC6B5-47DE-4B30-B1D6-CA21B17E5F64}" type="pres">
      <dgm:prSet presAssocID="{D83F3CFE-5E04-4D3F-9E18-B2E889DFB539}" presName="linNode" presStyleCnt="0"/>
      <dgm:spPr/>
    </dgm:pt>
    <dgm:pt modelId="{1D72CBD7-8793-410E-821E-DFFA71EBB14D}" type="pres">
      <dgm:prSet presAssocID="{D83F3CFE-5E04-4D3F-9E18-B2E889DFB539}" presName="parentText" presStyleLbl="solidFgAcc1" presStyleIdx="1" presStyleCnt="3">
        <dgm:presLayoutVars>
          <dgm:chMax val="1"/>
          <dgm:bulletEnabled/>
        </dgm:presLayoutVars>
      </dgm:prSet>
      <dgm:spPr/>
    </dgm:pt>
    <dgm:pt modelId="{40509FE4-AE5A-4A55-BC05-07CAACBD73E7}" type="pres">
      <dgm:prSet presAssocID="{D83F3CFE-5E04-4D3F-9E18-B2E889DFB539}" presName="descendantText" presStyleLbl="alignNode1" presStyleIdx="1" presStyleCnt="3">
        <dgm:presLayoutVars>
          <dgm:bulletEnabled/>
        </dgm:presLayoutVars>
      </dgm:prSet>
      <dgm:spPr/>
    </dgm:pt>
    <dgm:pt modelId="{BA0C7517-2889-4BCB-993F-A2AD206C4467}" type="pres">
      <dgm:prSet presAssocID="{99EFED5D-D562-475E-9C64-49183CFE9710}" presName="sp" presStyleCnt="0"/>
      <dgm:spPr/>
    </dgm:pt>
    <dgm:pt modelId="{9F3531DE-45E3-426D-B662-66BB15837EA7}" type="pres">
      <dgm:prSet presAssocID="{F511C3C5-2B51-4AA3-9463-A27106877620}" presName="linNode" presStyleCnt="0"/>
      <dgm:spPr/>
    </dgm:pt>
    <dgm:pt modelId="{90974A9A-2540-4A9F-80B5-6E2520ED9817}" type="pres">
      <dgm:prSet presAssocID="{F511C3C5-2B51-4AA3-9463-A27106877620}" presName="parentText" presStyleLbl="solidFgAcc1" presStyleIdx="2" presStyleCnt="3">
        <dgm:presLayoutVars>
          <dgm:chMax val="1"/>
          <dgm:bulletEnabled/>
        </dgm:presLayoutVars>
      </dgm:prSet>
      <dgm:spPr/>
    </dgm:pt>
    <dgm:pt modelId="{67A1AEFB-622D-4076-A0A0-D15B31D589BA}" type="pres">
      <dgm:prSet presAssocID="{F511C3C5-2B51-4AA3-9463-A27106877620}" presName="descendantText" presStyleLbl="alignNode1" presStyleIdx="2" presStyleCnt="3">
        <dgm:presLayoutVars>
          <dgm:bulletEnabled/>
        </dgm:presLayoutVars>
      </dgm:prSet>
      <dgm:spPr/>
    </dgm:pt>
  </dgm:ptLst>
  <dgm:cxnLst>
    <dgm:cxn modelId="{AD54F013-B936-4D52-860D-D4DEE0612E7C}" srcId="{15F208DC-68CD-4D69-85E7-B04FC90FB78C}" destId="{5C0D36EE-2720-449E-88E3-DA94AAB9EE8E}" srcOrd="0" destOrd="0" parTransId="{8FA544E5-7C85-47F7-8350-38D52A3D08F9}" sibTransId="{32BEF809-AED8-4FB7-B190-4DF40A84EEB8}"/>
    <dgm:cxn modelId="{605A3730-3F5C-4F89-B2D4-CA253504F83E}" srcId="{D83F3CFE-5E04-4D3F-9E18-B2E889DFB539}" destId="{6F8697FC-A91B-4082-8E14-AB812A57336A}" srcOrd="0" destOrd="0" parTransId="{A1DA2439-E4F3-4E53-A67E-AB5519950BCC}" sibTransId="{C1361DCC-4463-49D0-BC40-A28668045531}"/>
    <dgm:cxn modelId="{3C715135-B6A1-4E87-835A-B92D3D4A1E91}" srcId="{F511C3C5-2B51-4AA3-9463-A27106877620}" destId="{C8C65B1F-C21D-471D-809A-062A8EB4DF31}" srcOrd="0" destOrd="0" parTransId="{6E66E947-DE27-47A0-AB4D-8B3CF5E412DB}" sibTransId="{0A6B76F4-37D1-408E-BECB-D3D7623BB87A}"/>
    <dgm:cxn modelId="{B441063D-EAD4-404C-B78D-836D3AD2394D}" type="presOf" srcId="{6F8697FC-A91B-4082-8E14-AB812A57336A}" destId="{40509FE4-AE5A-4A55-BC05-07CAACBD73E7}" srcOrd="0" destOrd="0" presId="urn:microsoft.com/office/officeart/2016/7/layout/VerticalHollowActionList"/>
    <dgm:cxn modelId="{F70AFF62-BAF0-4743-B124-68817AE796AA}" type="presOf" srcId="{C8C65B1F-C21D-471D-809A-062A8EB4DF31}" destId="{67A1AEFB-622D-4076-A0A0-D15B31D589BA}" srcOrd="0" destOrd="0" presId="urn:microsoft.com/office/officeart/2016/7/layout/VerticalHollowActionList"/>
    <dgm:cxn modelId="{17F3557A-9785-458F-8795-F0E0BE17A875}" type="presOf" srcId="{D83F3CFE-5E04-4D3F-9E18-B2E889DFB539}" destId="{1D72CBD7-8793-410E-821E-DFFA71EBB14D}" srcOrd="0" destOrd="0" presId="urn:microsoft.com/office/officeart/2016/7/layout/VerticalHollowActionList"/>
    <dgm:cxn modelId="{310C757F-73FA-47CC-9E87-6A23C7A53D02}" type="presOf" srcId="{5C0D36EE-2720-449E-88E3-DA94AAB9EE8E}" destId="{2684F6CA-CC33-4014-B652-8F753B556807}" srcOrd="0" destOrd="0" presId="urn:microsoft.com/office/officeart/2016/7/layout/VerticalHollowActionList"/>
    <dgm:cxn modelId="{1561DB96-2DD6-4A7E-AA95-EB20216F6945}" srcId="{5C0D36EE-2720-449E-88E3-DA94AAB9EE8E}" destId="{93D6CF88-E987-4D86-A7BD-1EAE9B119AF3}" srcOrd="0" destOrd="0" parTransId="{681CA317-D1E2-4F64-A35B-CB3E1A08867A}" sibTransId="{690151C6-C97F-4C96-86A1-0D87FE203314}"/>
    <dgm:cxn modelId="{BD776A98-737B-47DB-BB6E-FFC1A7362A63}" type="presOf" srcId="{93D6CF88-E987-4D86-A7BD-1EAE9B119AF3}" destId="{09AEC8C5-1192-46B4-8353-93041203A538}" srcOrd="0" destOrd="0" presId="urn:microsoft.com/office/officeart/2016/7/layout/VerticalHollowActionList"/>
    <dgm:cxn modelId="{052571A5-E0E6-4EA9-843D-0FB6C90397C5}" srcId="{15F208DC-68CD-4D69-85E7-B04FC90FB78C}" destId="{F511C3C5-2B51-4AA3-9463-A27106877620}" srcOrd="2" destOrd="0" parTransId="{68695EE9-F68D-406E-830C-234FDE950BD8}" sibTransId="{9BF64994-367E-456F-A20C-C8EA2A45AB09}"/>
    <dgm:cxn modelId="{50169CAB-3CD4-474D-9F1B-3DAB7C13AAED}" type="presOf" srcId="{F511C3C5-2B51-4AA3-9463-A27106877620}" destId="{90974A9A-2540-4A9F-80B5-6E2520ED9817}" srcOrd="0" destOrd="0" presId="urn:microsoft.com/office/officeart/2016/7/layout/VerticalHollowActionList"/>
    <dgm:cxn modelId="{E2B03EEF-4C76-41DE-9076-47F5B544D036}" type="presOf" srcId="{15F208DC-68CD-4D69-85E7-B04FC90FB78C}" destId="{2C1D4E8C-BB45-4785-9548-B43BC6AFD76C}" srcOrd="0" destOrd="0" presId="urn:microsoft.com/office/officeart/2016/7/layout/VerticalHollowActionList"/>
    <dgm:cxn modelId="{C85FC1F2-A13F-4C7C-9CF8-26A2A66C50D4}" srcId="{15F208DC-68CD-4D69-85E7-B04FC90FB78C}" destId="{D83F3CFE-5E04-4D3F-9E18-B2E889DFB539}" srcOrd="1" destOrd="0" parTransId="{F9CC4329-ADF3-40C9-98DF-EBEBF19DC568}" sibTransId="{99EFED5D-D562-475E-9C64-49183CFE9710}"/>
    <dgm:cxn modelId="{8E081BBB-FBFC-49F1-84B6-1BD87184D49A}" type="presParOf" srcId="{2C1D4E8C-BB45-4785-9548-B43BC6AFD76C}" destId="{359F555E-B0F9-4283-8907-31711B95F37A}" srcOrd="0" destOrd="0" presId="urn:microsoft.com/office/officeart/2016/7/layout/VerticalHollowActionList"/>
    <dgm:cxn modelId="{69EF4872-44BB-4E7D-A561-B4BFE1C55877}" type="presParOf" srcId="{359F555E-B0F9-4283-8907-31711B95F37A}" destId="{2684F6CA-CC33-4014-B652-8F753B556807}" srcOrd="0" destOrd="0" presId="urn:microsoft.com/office/officeart/2016/7/layout/VerticalHollowActionList"/>
    <dgm:cxn modelId="{EE4685F5-DA5F-4AAC-895E-5B4958E51AAC}" type="presParOf" srcId="{359F555E-B0F9-4283-8907-31711B95F37A}" destId="{09AEC8C5-1192-46B4-8353-93041203A538}" srcOrd="1" destOrd="0" presId="urn:microsoft.com/office/officeart/2016/7/layout/VerticalHollowActionList"/>
    <dgm:cxn modelId="{D15E968D-4748-436A-8EA5-211B437FDC9E}" type="presParOf" srcId="{2C1D4E8C-BB45-4785-9548-B43BC6AFD76C}" destId="{2126ED1B-09A4-4D49-A6FE-43A7E645E78D}" srcOrd="1" destOrd="0" presId="urn:microsoft.com/office/officeart/2016/7/layout/VerticalHollowActionList"/>
    <dgm:cxn modelId="{E9DF903E-FB4D-4DB9-850B-EEC9651DB720}" type="presParOf" srcId="{2C1D4E8C-BB45-4785-9548-B43BC6AFD76C}" destId="{FD0DC6B5-47DE-4B30-B1D6-CA21B17E5F64}" srcOrd="2" destOrd="0" presId="urn:microsoft.com/office/officeart/2016/7/layout/VerticalHollowActionList"/>
    <dgm:cxn modelId="{7C9153AD-1A51-496C-8E69-1C93D1F19FF6}" type="presParOf" srcId="{FD0DC6B5-47DE-4B30-B1D6-CA21B17E5F64}" destId="{1D72CBD7-8793-410E-821E-DFFA71EBB14D}" srcOrd="0" destOrd="0" presId="urn:microsoft.com/office/officeart/2016/7/layout/VerticalHollowActionList"/>
    <dgm:cxn modelId="{55B35A1B-5B78-466B-A727-1ABC0AF570AA}" type="presParOf" srcId="{FD0DC6B5-47DE-4B30-B1D6-CA21B17E5F64}" destId="{40509FE4-AE5A-4A55-BC05-07CAACBD73E7}" srcOrd="1" destOrd="0" presId="urn:microsoft.com/office/officeart/2016/7/layout/VerticalHollowActionList"/>
    <dgm:cxn modelId="{CB012A2C-CB8C-41CB-9341-92DE8EF1CC07}" type="presParOf" srcId="{2C1D4E8C-BB45-4785-9548-B43BC6AFD76C}" destId="{BA0C7517-2889-4BCB-993F-A2AD206C4467}" srcOrd="3" destOrd="0" presId="urn:microsoft.com/office/officeart/2016/7/layout/VerticalHollowActionList"/>
    <dgm:cxn modelId="{B7B0BB7D-C534-4776-BFBD-B83C6F00A197}" type="presParOf" srcId="{2C1D4E8C-BB45-4785-9548-B43BC6AFD76C}" destId="{9F3531DE-45E3-426D-B662-66BB15837EA7}" srcOrd="4" destOrd="0" presId="urn:microsoft.com/office/officeart/2016/7/layout/VerticalHollowActionList"/>
    <dgm:cxn modelId="{5B0F644F-2873-4236-82D7-F8559F00215C}" type="presParOf" srcId="{9F3531DE-45E3-426D-B662-66BB15837EA7}" destId="{90974A9A-2540-4A9F-80B5-6E2520ED9817}" srcOrd="0" destOrd="0" presId="urn:microsoft.com/office/officeart/2016/7/layout/VerticalHollowActionList"/>
    <dgm:cxn modelId="{D2D21858-971C-465D-81F5-6DC72E3F03EB}" type="presParOf" srcId="{9F3531DE-45E3-426D-B662-66BB15837EA7}" destId="{67A1AEFB-622D-4076-A0A0-D15B31D589BA}" srcOrd="1" destOrd="0" presId="urn:microsoft.com/office/officeart/2016/7/layout/VerticalHollow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A7CE493-5410-4A27-A0C9-D402F75514D7}"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16F4B043-9CDD-4B1E-A734-21D6837B3F57}">
      <dgm:prSet/>
      <dgm:spPr/>
      <dgm:t>
        <a:bodyPr/>
        <a:lstStyle/>
        <a:p>
          <a:r>
            <a:rPr lang="en-GB" b="0" i="0"/>
            <a:t>Complex crime might be described as ‘sophisticated crime’ which are criminal offenses of an intricate nature and the involvement of multiple parties. </a:t>
          </a:r>
          <a:endParaRPr lang="en-US"/>
        </a:p>
      </dgm:t>
    </dgm:pt>
    <dgm:pt modelId="{38E40853-5564-42AD-B3C5-60EE02946A94}" type="parTrans" cxnId="{30E9EF57-98BE-400A-8A3B-F8EFE16B4004}">
      <dgm:prSet/>
      <dgm:spPr/>
      <dgm:t>
        <a:bodyPr/>
        <a:lstStyle/>
        <a:p>
          <a:endParaRPr lang="en-US"/>
        </a:p>
      </dgm:t>
    </dgm:pt>
    <dgm:pt modelId="{722574C1-33FC-457F-A268-3200559D4176}" type="sibTrans" cxnId="{30E9EF57-98BE-400A-8A3B-F8EFE16B4004}">
      <dgm:prSet/>
      <dgm:spPr/>
      <dgm:t>
        <a:bodyPr/>
        <a:lstStyle/>
        <a:p>
          <a:endParaRPr lang="en-US"/>
        </a:p>
      </dgm:t>
    </dgm:pt>
    <dgm:pt modelId="{917F2409-854B-4836-BD27-01A1D8EB14F8}">
      <dgm:prSet/>
      <dgm:spPr/>
      <dgm:t>
        <a:bodyPr/>
        <a:lstStyle/>
        <a:p>
          <a:r>
            <a:rPr lang="en-GB" b="0" i="0"/>
            <a:t>These crimes are often carefully planned and executed, requiring a high level of organisation and coordination. </a:t>
          </a:r>
          <a:endParaRPr lang="en-US"/>
        </a:p>
      </dgm:t>
    </dgm:pt>
    <dgm:pt modelId="{4C350710-010C-48A9-808B-484D94E0992B}" type="parTrans" cxnId="{7E0AECAF-0C41-4D6F-8A39-A5F3A365986E}">
      <dgm:prSet/>
      <dgm:spPr/>
      <dgm:t>
        <a:bodyPr/>
        <a:lstStyle/>
        <a:p>
          <a:endParaRPr lang="en-US"/>
        </a:p>
      </dgm:t>
    </dgm:pt>
    <dgm:pt modelId="{9F2BA0F6-4BB8-4BAE-99E0-870B0390FA63}" type="sibTrans" cxnId="{7E0AECAF-0C41-4D6F-8A39-A5F3A365986E}">
      <dgm:prSet/>
      <dgm:spPr/>
      <dgm:t>
        <a:bodyPr/>
        <a:lstStyle/>
        <a:p>
          <a:endParaRPr lang="en-US"/>
        </a:p>
      </dgm:t>
    </dgm:pt>
    <dgm:pt modelId="{8952B4FB-F017-4701-93F6-A3FD25894214}">
      <dgm:prSet/>
      <dgm:spPr/>
      <dgm:t>
        <a:bodyPr/>
        <a:lstStyle/>
        <a:p>
          <a:r>
            <a:rPr lang="en-GB" b="0" i="0" dirty="0"/>
            <a:t>Examples of complex crimes include child abuse, domestic abuse, modern day slavery, money laundering, fraud, drug trafficking, and organized crime activities.</a:t>
          </a:r>
          <a:endParaRPr lang="en-US" dirty="0"/>
        </a:p>
      </dgm:t>
    </dgm:pt>
    <dgm:pt modelId="{3D325A0F-EB34-4C48-B024-362FD89E0A55}" type="parTrans" cxnId="{1BC23E55-1E92-4B39-B826-39E213570D52}">
      <dgm:prSet/>
      <dgm:spPr/>
      <dgm:t>
        <a:bodyPr/>
        <a:lstStyle/>
        <a:p>
          <a:endParaRPr lang="en-US"/>
        </a:p>
      </dgm:t>
    </dgm:pt>
    <dgm:pt modelId="{43A54EBC-6E44-4C36-BC7D-4A6DFAB6E132}" type="sibTrans" cxnId="{1BC23E55-1E92-4B39-B826-39E213570D52}">
      <dgm:prSet/>
      <dgm:spPr/>
      <dgm:t>
        <a:bodyPr/>
        <a:lstStyle/>
        <a:p>
          <a:endParaRPr lang="en-US"/>
        </a:p>
      </dgm:t>
    </dgm:pt>
    <dgm:pt modelId="{7E535785-8B9C-4797-9FBC-E4EF5EC223C1}" type="pres">
      <dgm:prSet presAssocID="{1A7CE493-5410-4A27-A0C9-D402F75514D7}" presName="linear" presStyleCnt="0">
        <dgm:presLayoutVars>
          <dgm:animLvl val="lvl"/>
          <dgm:resizeHandles val="exact"/>
        </dgm:presLayoutVars>
      </dgm:prSet>
      <dgm:spPr/>
    </dgm:pt>
    <dgm:pt modelId="{AD4344D4-B667-4608-8C01-E29ECA2028ED}" type="pres">
      <dgm:prSet presAssocID="{16F4B043-9CDD-4B1E-A734-21D6837B3F57}" presName="parentText" presStyleLbl="node1" presStyleIdx="0" presStyleCnt="3">
        <dgm:presLayoutVars>
          <dgm:chMax val="0"/>
          <dgm:bulletEnabled val="1"/>
        </dgm:presLayoutVars>
      </dgm:prSet>
      <dgm:spPr/>
    </dgm:pt>
    <dgm:pt modelId="{230E8C22-7E6C-4645-BE75-EB928D14E48A}" type="pres">
      <dgm:prSet presAssocID="{722574C1-33FC-457F-A268-3200559D4176}" presName="spacer" presStyleCnt="0"/>
      <dgm:spPr/>
    </dgm:pt>
    <dgm:pt modelId="{70308C58-6584-40A9-A0E5-4112388C6DD2}" type="pres">
      <dgm:prSet presAssocID="{917F2409-854B-4836-BD27-01A1D8EB14F8}" presName="parentText" presStyleLbl="node1" presStyleIdx="1" presStyleCnt="3">
        <dgm:presLayoutVars>
          <dgm:chMax val="0"/>
          <dgm:bulletEnabled val="1"/>
        </dgm:presLayoutVars>
      </dgm:prSet>
      <dgm:spPr/>
    </dgm:pt>
    <dgm:pt modelId="{43D970C6-B157-4ADB-94BF-CD64CDBBBBDA}" type="pres">
      <dgm:prSet presAssocID="{9F2BA0F6-4BB8-4BAE-99E0-870B0390FA63}" presName="spacer" presStyleCnt="0"/>
      <dgm:spPr/>
    </dgm:pt>
    <dgm:pt modelId="{7840BDBC-68C4-4B5D-8893-E2933DC7FCB2}" type="pres">
      <dgm:prSet presAssocID="{8952B4FB-F017-4701-93F6-A3FD25894214}" presName="parentText" presStyleLbl="node1" presStyleIdx="2" presStyleCnt="3">
        <dgm:presLayoutVars>
          <dgm:chMax val="0"/>
          <dgm:bulletEnabled val="1"/>
        </dgm:presLayoutVars>
      </dgm:prSet>
      <dgm:spPr/>
    </dgm:pt>
  </dgm:ptLst>
  <dgm:cxnLst>
    <dgm:cxn modelId="{37FA252C-882C-44B6-9E15-A18F0821BB59}" type="presOf" srcId="{16F4B043-9CDD-4B1E-A734-21D6837B3F57}" destId="{AD4344D4-B667-4608-8C01-E29ECA2028ED}" srcOrd="0" destOrd="0" presId="urn:microsoft.com/office/officeart/2005/8/layout/vList2"/>
    <dgm:cxn modelId="{A925B252-DBF6-497F-AACC-98F6BBE2FECE}" type="presOf" srcId="{1A7CE493-5410-4A27-A0C9-D402F75514D7}" destId="{7E535785-8B9C-4797-9FBC-E4EF5EC223C1}" srcOrd="0" destOrd="0" presId="urn:microsoft.com/office/officeart/2005/8/layout/vList2"/>
    <dgm:cxn modelId="{1BC23E55-1E92-4B39-B826-39E213570D52}" srcId="{1A7CE493-5410-4A27-A0C9-D402F75514D7}" destId="{8952B4FB-F017-4701-93F6-A3FD25894214}" srcOrd="2" destOrd="0" parTransId="{3D325A0F-EB34-4C48-B024-362FD89E0A55}" sibTransId="{43A54EBC-6E44-4C36-BC7D-4A6DFAB6E132}"/>
    <dgm:cxn modelId="{30E9EF57-98BE-400A-8A3B-F8EFE16B4004}" srcId="{1A7CE493-5410-4A27-A0C9-D402F75514D7}" destId="{16F4B043-9CDD-4B1E-A734-21D6837B3F57}" srcOrd="0" destOrd="0" parTransId="{38E40853-5564-42AD-B3C5-60EE02946A94}" sibTransId="{722574C1-33FC-457F-A268-3200559D4176}"/>
    <dgm:cxn modelId="{E1297C88-6B86-48F3-9343-C40C15DCB741}" type="presOf" srcId="{917F2409-854B-4836-BD27-01A1D8EB14F8}" destId="{70308C58-6584-40A9-A0E5-4112388C6DD2}" srcOrd="0" destOrd="0" presId="urn:microsoft.com/office/officeart/2005/8/layout/vList2"/>
    <dgm:cxn modelId="{7E0AECAF-0C41-4D6F-8A39-A5F3A365986E}" srcId="{1A7CE493-5410-4A27-A0C9-D402F75514D7}" destId="{917F2409-854B-4836-BD27-01A1D8EB14F8}" srcOrd="1" destOrd="0" parTransId="{4C350710-010C-48A9-808B-484D94E0992B}" sibTransId="{9F2BA0F6-4BB8-4BAE-99E0-870B0390FA63}"/>
    <dgm:cxn modelId="{6570E0CD-7BE6-49B0-98E9-C7B2ED962BFB}" type="presOf" srcId="{8952B4FB-F017-4701-93F6-A3FD25894214}" destId="{7840BDBC-68C4-4B5D-8893-E2933DC7FCB2}" srcOrd="0" destOrd="0" presId="urn:microsoft.com/office/officeart/2005/8/layout/vList2"/>
    <dgm:cxn modelId="{147E5610-2D42-4A27-B9C8-12FD3362D7A8}" type="presParOf" srcId="{7E535785-8B9C-4797-9FBC-E4EF5EC223C1}" destId="{AD4344D4-B667-4608-8C01-E29ECA2028ED}" srcOrd="0" destOrd="0" presId="urn:microsoft.com/office/officeart/2005/8/layout/vList2"/>
    <dgm:cxn modelId="{F49F1D35-2817-40BA-9AE8-013348F4714F}" type="presParOf" srcId="{7E535785-8B9C-4797-9FBC-E4EF5EC223C1}" destId="{230E8C22-7E6C-4645-BE75-EB928D14E48A}" srcOrd="1" destOrd="0" presId="urn:microsoft.com/office/officeart/2005/8/layout/vList2"/>
    <dgm:cxn modelId="{305DBA33-C2A7-454D-8101-85A895A2F434}" type="presParOf" srcId="{7E535785-8B9C-4797-9FBC-E4EF5EC223C1}" destId="{70308C58-6584-40A9-A0E5-4112388C6DD2}" srcOrd="2" destOrd="0" presId="urn:microsoft.com/office/officeart/2005/8/layout/vList2"/>
    <dgm:cxn modelId="{FEBDE999-37C6-4666-A6BC-4E28386FC9AA}" type="presParOf" srcId="{7E535785-8B9C-4797-9FBC-E4EF5EC223C1}" destId="{43D970C6-B157-4ADB-94BF-CD64CDBBBBDA}" srcOrd="3" destOrd="0" presId="urn:microsoft.com/office/officeart/2005/8/layout/vList2"/>
    <dgm:cxn modelId="{7481DCAD-4DFB-41A6-9C59-C232E44A5255}" type="presParOf" srcId="{7E535785-8B9C-4797-9FBC-E4EF5EC223C1}" destId="{7840BDBC-68C4-4B5D-8893-E2933DC7FCB2}"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96CFF5D-14CB-4202-B089-3C9013C2672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B3F9D02-A2CD-4E4C-80DD-67C4656C12B6}">
      <dgm:prSet/>
      <dgm:spPr/>
      <dgm:t>
        <a:bodyPr/>
        <a:lstStyle/>
        <a:p>
          <a:r>
            <a:rPr lang="en-GB"/>
            <a:t>To prove ‘serious effect’</a:t>
          </a:r>
          <a:endParaRPr lang="en-US"/>
        </a:p>
      </dgm:t>
    </dgm:pt>
    <dgm:pt modelId="{F9EFC6E0-EE80-4910-A0B3-6429164CB7CA}" type="parTrans" cxnId="{2A0DB2D0-F541-4D0F-B989-F02F7DCA4960}">
      <dgm:prSet/>
      <dgm:spPr/>
      <dgm:t>
        <a:bodyPr/>
        <a:lstStyle/>
        <a:p>
          <a:endParaRPr lang="en-US"/>
        </a:p>
      </dgm:t>
    </dgm:pt>
    <dgm:pt modelId="{D60DE1B0-DC08-4E00-84D3-0D6168EE2A50}" type="sibTrans" cxnId="{2A0DB2D0-F541-4D0F-B989-F02F7DCA4960}">
      <dgm:prSet/>
      <dgm:spPr/>
      <dgm:t>
        <a:bodyPr/>
        <a:lstStyle/>
        <a:p>
          <a:endParaRPr lang="en-US"/>
        </a:p>
      </dgm:t>
    </dgm:pt>
    <dgm:pt modelId="{6BE7A7A6-E5B0-4199-8674-8E082392076F}">
      <dgm:prSet/>
      <dgm:spPr/>
      <dgm:t>
        <a:bodyPr/>
        <a:lstStyle/>
        <a:p>
          <a:r>
            <a:rPr lang="en-GB"/>
            <a:t>Causes the victim to fear on at least 2 occasions that violence will be used against them S76(4)(a)</a:t>
          </a:r>
          <a:endParaRPr lang="en-US"/>
        </a:p>
      </dgm:t>
    </dgm:pt>
    <dgm:pt modelId="{330DE3FE-1A4E-48E0-B960-F8FC1414528D}" type="parTrans" cxnId="{C0A5FBC2-714F-46BD-9E0A-35CA2C31897B}">
      <dgm:prSet/>
      <dgm:spPr/>
      <dgm:t>
        <a:bodyPr/>
        <a:lstStyle/>
        <a:p>
          <a:endParaRPr lang="en-US"/>
        </a:p>
      </dgm:t>
    </dgm:pt>
    <dgm:pt modelId="{9183CC71-66A7-45D5-A745-C91475DEF00E}" type="sibTrans" cxnId="{C0A5FBC2-714F-46BD-9E0A-35CA2C31897B}">
      <dgm:prSet/>
      <dgm:spPr/>
      <dgm:t>
        <a:bodyPr/>
        <a:lstStyle/>
        <a:p>
          <a:endParaRPr lang="en-US"/>
        </a:p>
      </dgm:t>
    </dgm:pt>
    <dgm:pt modelId="{45C8FDB8-72D0-4407-B83A-FC9A91855670}">
      <dgm:prSet/>
      <dgm:spPr/>
      <dgm:t>
        <a:bodyPr/>
        <a:lstStyle/>
        <a:p>
          <a:r>
            <a:rPr lang="en-GB"/>
            <a:t>Causes the victim serious alarm or distress which has a substantial adverse effect on their day-to-day activities S76(4)(b) </a:t>
          </a:r>
          <a:endParaRPr lang="en-US"/>
        </a:p>
      </dgm:t>
    </dgm:pt>
    <dgm:pt modelId="{FA83B45D-00D2-4CD6-BF67-A55020256711}" type="parTrans" cxnId="{FBEAAF14-BC8D-42DE-8907-435438852A03}">
      <dgm:prSet/>
      <dgm:spPr/>
      <dgm:t>
        <a:bodyPr/>
        <a:lstStyle/>
        <a:p>
          <a:endParaRPr lang="en-US"/>
        </a:p>
      </dgm:t>
    </dgm:pt>
    <dgm:pt modelId="{61226BBE-01E3-4DE5-BC7E-A81F6A26A790}" type="sibTrans" cxnId="{FBEAAF14-BC8D-42DE-8907-435438852A03}">
      <dgm:prSet/>
      <dgm:spPr/>
      <dgm:t>
        <a:bodyPr/>
        <a:lstStyle/>
        <a:p>
          <a:endParaRPr lang="en-US"/>
        </a:p>
      </dgm:t>
    </dgm:pt>
    <dgm:pt modelId="{E1396C36-658B-4A7A-8517-741EA363DFAC}" type="pres">
      <dgm:prSet presAssocID="{496CFF5D-14CB-4202-B089-3C9013C26725}" presName="linear" presStyleCnt="0">
        <dgm:presLayoutVars>
          <dgm:animLvl val="lvl"/>
          <dgm:resizeHandles val="exact"/>
        </dgm:presLayoutVars>
      </dgm:prSet>
      <dgm:spPr/>
    </dgm:pt>
    <dgm:pt modelId="{003F303A-9C8E-46C5-8D72-34B0989AFD23}" type="pres">
      <dgm:prSet presAssocID="{1B3F9D02-A2CD-4E4C-80DD-67C4656C12B6}" presName="parentText" presStyleLbl="node1" presStyleIdx="0" presStyleCnt="3">
        <dgm:presLayoutVars>
          <dgm:chMax val="0"/>
          <dgm:bulletEnabled val="1"/>
        </dgm:presLayoutVars>
      </dgm:prSet>
      <dgm:spPr/>
    </dgm:pt>
    <dgm:pt modelId="{354C9BD4-E047-4EC3-82E7-050403301AE9}" type="pres">
      <dgm:prSet presAssocID="{D60DE1B0-DC08-4E00-84D3-0D6168EE2A50}" presName="spacer" presStyleCnt="0"/>
      <dgm:spPr/>
    </dgm:pt>
    <dgm:pt modelId="{BE6C9708-2CA5-42BF-AE46-1D7A18E6D653}" type="pres">
      <dgm:prSet presAssocID="{6BE7A7A6-E5B0-4199-8674-8E082392076F}" presName="parentText" presStyleLbl="node1" presStyleIdx="1" presStyleCnt="3">
        <dgm:presLayoutVars>
          <dgm:chMax val="0"/>
          <dgm:bulletEnabled val="1"/>
        </dgm:presLayoutVars>
      </dgm:prSet>
      <dgm:spPr/>
    </dgm:pt>
    <dgm:pt modelId="{20852EB2-5064-4546-986D-312883D30F8F}" type="pres">
      <dgm:prSet presAssocID="{9183CC71-66A7-45D5-A745-C91475DEF00E}" presName="spacer" presStyleCnt="0"/>
      <dgm:spPr/>
    </dgm:pt>
    <dgm:pt modelId="{15C94CD7-B9E1-422F-AFD2-C7DC6F5C463D}" type="pres">
      <dgm:prSet presAssocID="{45C8FDB8-72D0-4407-B83A-FC9A91855670}" presName="parentText" presStyleLbl="node1" presStyleIdx="2" presStyleCnt="3">
        <dgm:presLayoutVars>
          <dgm:chMax val="0"/>
          <dgm:bulletEnabled val="1"/>
        </dgm:presLayoutVars>
      </dgm:prSet>
      <dgm:spPr/>
    </dgm:pt>
  </dgm:ptLst>
  <dgm:cxnLst>
    <dgm:cxn modelId="{FBEAAF14-BC8D-42DE-8907-435438852A03}" srcId="{496CFF5D-14CB-4202-B089-3C9013C26725}" destId="{45C8FDB8-72D0-4407-B83A-FC9A91855670}" srcOrd="2" destOrd="0" parTransId="{FA83B45D-00D2-4CD6-BF67-A55020256711}" sibTransId="{61226BBE-01E3-4DE5-BC7E-A81F6A26A790}"/>
    <dgm:cxn modelId="{BEB21048-0A8C-44C7-B11A-EDB27CAE01B5}" type="presOf" srcId="{6BE7A7A6-E5B0-4199-8674-8E082392076F}" destId="{BE6C9708-2CA5-42BF-AE46-1D7A18E6D653}" srcOrd="0" destOrd="0" presId="urn:microsoft.com/office/officeart/2005/8/layout/vList2"/>
    <dgm:cxn modelId="{F0EB38AF-FDB8-4881-AE3F-9E81696BD4D3}" type="presOf" srcId="{45C8FDB8-72D0-4407-B83A-FC9A91855670}" destId="{15C94CD7-B9E1-422F-AFD2-C7DC6F5C463D}" srcOrd="0" destOrd="0" presId="urn:microsoft.com/office/officeart/2005/8/layout/vList2"/>
    <dgm:cxn modelId="{F1DEEFC1-B9C1-48C7-95D9-592472BEF54D}" type="presOf" srcId="{1B3F9D02-A2CD-4E4C-80DD-67C4656C12B6}" destId="{003F303A-9C8E-46C5-8D72-34B0989AFD23}" srcOrd="0" destOrd="0" presId="urn:microsoft.com/office/officeart/2005/8/layout/vList2"/>
    <dgm:cxn modelId="{C0A5FBC2-714F-46BD-9E0A-35CA2C31897B}" srcId="{496CFF5D-14CB-4202-B089-3C9013C26725}" destId="{6BE7A7A6-E5B0-4199-8674-8E082392076F}" srcOrd="1" destOrd="0" parTransId="{330DE3FE-1A4E-48E0-B960-F8FC1414528D}" sibTransId="{9183CC71-66A7-45D5-A745-C91475DEF00E}"/>
    <dgm:cxn modelId="{2A0DB2D0-F541-4D0F-B989-F02F7DCA4960}" srcId="{496CFF5D-14CB-4202-B089-3C9013C26725}" destId="{1B3F9D02-A2CD-4E4C-80DD-67C4656C12B6}" srcOrd="0" destOrd="0" parTransId="{F9EFC6E0-EE80-4910-A0B3-6429164CB7CA}" sibTransId="{D60DE1B0-DC08-4E00-84D3-0D6168EE2A50}"/>
    <dgm:cxn modelId="{1C012FF5-B5E7-4AE9-9D76-3E147DB09ADD}" type="presOf" srcId="{496CFF5D-14CB-4202-B089-3C9013C26725}" destId="{E1396C36-658B-4A7A-8517-741EA363DFAC}" srcOrd="0" destOrd="0" presId="urn:microsoft.com/office/officeart/2005/8/layout/vList2"/>
    <dgm:cxn modelId="{D8E2CFB2-8C11-44C7-96EF-22F665422031}" type="presParOf" srcId="{E1396C36-658B-4A7A-8517-741EA363DFAC}" destId="{003F303A-9C8E-46C5-8D72-34B0989AFD23}" srcOrd="0" destOrd="0" presId="urn:microsoft.com/office/officeart/2005/8/layout/vList2"/>
    <dgm:cxn modelId="{F6E95845-7DF4-4D01-8E8D-148F0470AD56}" type="presParOf" srcId="{E1396C36-658B-4A7A-8517-741EA363DFAC}" destId="{354C9BD4-E047-4EC3-82E7-050403301AE9}" srcOrd="1" destOrd="0" presId="urn:microsoft.com/office/officeart/2005/8/layout/vList2"/>
    <dgm:cxn modelId="{2C411161-E0D4-45E8-A5FE-DD164D4C8C14}" type="presParOf" srcId="{E1396C36-658B-4A7A-8517-741EA363DFAC}" destId="{BE6C9708-2CA5-42BF-AE46-1D7A18E6D653}" srcOrd="2" destOrd="0" presId="urn:microsoft.com/office/officeart/2005/8/layout/vList2"/>
    <dgm:cxn modelId="{E026CFE5-4113-4351-90B9-53740BD9F682}" type="presParOf" srcId="{E1396C36-658B-4A7A-8517-741EA363DFAC}" destId="{20852EB2-5064-4546-986D-312883D30F8F}" srcOrd="3" destOrd="0" presId="urn:microsoft.com/office/officeart/2005/8/layout/vList2"/>
    <dgm:cxn modelId="{E6CF342E-B5CC-4D80-AE67-6E2B50A50263}" type="presParOf" srcId="{E1396C36-658B-4A7A-8517-741EA363DFAC}" destId="{15C94CD7-B9E1-422F-AFD2-C7DC6F5C463D}"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65C28DE-3834-40F2-AE21-3DC5D502D75D}" type="doc">
      <dgm:prSet loTypeId="urn:microsoft.com/office/officeart/2016/7/layout/BasicLinearProcessNumbered" loCatId="process" qsTypeId="urn:microsoft.com/office/officeart/2005/8/quickstyle/simple1" qsCatId="simple" csTypeId="urn:microsoft.com/office/officeart/2005/8/colors/colorful2" csCatId="colorful"/>
      <dgm:spPr/>
      <dgm:t>
        <a:bodyPr/>
        <a:lstStyle/>
        <a:p>
          <a:endParaRPr lang="en-US"/>
        </a:p>
      </dgm:t>
    </dgm:pt>
    <dgm:pt modelId="{F8F055DC-12BF-4375-B604-89498B1B5AFA}">
      <dgm:prSet/>
      <dgm:spPr/>
      <dgm:t>
        <a:bodyPr/>
        <a:lstStyle/>
        <a:p>
          <a:r>
            <a:rPr lang="en-GB"/>
            <a:t>Stage 1 – Grooming/Conditioning</a:t>
          </a:r>
          <a:endParaRPr lang="en-US"/>
        </a:p>
      </dgm:t>
    </dgm:pt>
    <dgm:pt modelId="{BD509A17-074B-42E1-B36C-B023A4F609ED}" type="parTrans" cxnId="{5B502C90-B18D-4FA4-AD98-29F7BCD20E50}">
      <dgm:prSet/>
      <dgm:spPr/>
      <dgm:t>
        <a:bodyPr/>
        <a:lstStyle/>
        <a:p>
          <a:endParaRPr lang="en-US"/>
        </a:p>
      </dgm:t>
    </dgm:pt>
    <dgm:pt modelId="{72C13736-2BB6-428F-9D9A-26BBAFB99C63}" type="sibTrans" cxnId="{5B502C90-B18D-4FA4-AD98-29F7BCD20E50}">
      <dgm:prSet phldrT="1" phldr="0"/>
      <dgm:spPr/>
      <dgm:t>
        <a:bodyPr/>
        <a:lstStyle/>
        <a:p>
          <a:r>
            <a:rPr lang="en-US"/>
            <a:t>1</a:t>
          </a:r>
        </a:p>
      </dgm:t>
    </dgm:pt>
    <dgm:pt modelId="{65DAE244-7B44-4AD1-A52B-6DE995E257C1}">
      <dgm:prSet/>
      <dgm:spPr/>
      <dgm:t>
        <a:bodyPr/>
        <a:lstStyle/>
        <a:p>
          <a:r>
            <a:rPr lang="en-GB"/>
            <a:t>Stage 2 – Normalisation</a:t>
          </a:r>
          <a:endParaRPr lang="en-US"/>
        </a:p>
      </dgm:t>
    </dgm:pt>
    <dgm:pt modelId="{EBC2E736-797B-468B-A9FD-7D97BBE6AE27}" type="parTrans" cxnId="{31BDC6D4-9026-4CF7-9B60-182DBE58E1C4}">
      <dgm:prSet/>
      <dgm:spPr/>
      <dgm:t>
        <a:bodyPr/>
        <a:lstStyle/>
        <a:p>
          <a:endParaRPr lang="en-US"/>
        </a:p>
      </dgm:t>
    </dgm:pt>
    <dgm:pt modelId="{D3B71729-BDEF-4E41-BC9B-5AA4B57BC18E}" type="sibTrans" cxnId="{31BDC6D4-9026-4CF7-9B60-182DBE58E1C4}">
      <dgm:prSet phldrT="2" phldr="0"/>
      <dgm:spPr/>
      <dgm:t>
        <a:bodyPr/>
        <a:lstStyle/>
        <a:p>
          <a:r>
            <a:rPr lang="en-US"/>
            <a:t>2</a:t>
          </a:r>
        </a:p>
      </dgm:t>
    </dgm:pt>
    <dgm:pt modelId="{1F72B650-592E-42B5-9B6A-0895A78E3BA1}">
      <dgm:prSet/>
      <dgm:spPr/>
      <dgm:t>
        <a:bodyPr/>
        <a:lstStyle/>
        <a:p>
          <a:r>
            <a:rPr lang="en-GB"/>
            <a:t>Stage 3- Entrapment</a:t>
          </a:r>
          <a:endParaRPr lang="en-US"/>
        </a:p>
      </dgm:t>
    </dgm:pt>
    <dgm:pt modelId="{BD3B32B6-65F8-4EE8-A73D-3E232D7E357A}" type="parTrans" cxnId="{6F5768E0-F7C3-4C32-9432-BF8E60FE9F4D}">
      <dgm:prSet/>
      <dgm:spPr/>
      <dgm:t>
        <a:bodyPr/>
        <a:lstStyle/>
        <a:p>
          <a:endParaRPr lang="en-US"/>
        </a:p>
      </dgm:t>
    </dgm:pt>
    <dgm:pt modelId="{D3B5AA1B-1E71-4762-B386-EE4F49F33A34}" type="sibTrans" cxnId="{6F5768E0-F7C3-4C32-9432-BF8E60FE9F4D}">
      <dgm:prSet phldrT="3" phldr="0"/>
      <dgm:spPr/>
      <dgm:t>
        <a:bodyPr/>
        <a:lstStyle/>
        <a:p>
          <a:r>
            <a:rPr lang="en-US"/>
            <a:t>3</a:t>
          </a:r>
        </a:p>
      </dgm:t>
    </dgm:pt>
    <dgm:pt modelId="{D2EFA3FC-CEF7-4186-B2E4-23EF2A6F281F}" type="pres">
      <dgm:prSet presAssocID="{765C28DE-3834-40F2-AE21-3DC5D502D75D}" presName="Name0" presStyleCnt="0">
        <dgm:presLayoutVars>
          <dgm:animLvl val="lvl"/>
          <dgm:resizeHandles val="exact"/>
        </dgm:presLayoutVars>
      </dgm:prSet>
      <dgm:spPr/>
    </dgm:pt>
    <dgm:pt modelId="{31F44469-B398-4C4A-8C45-800A5EE40D0E}" type="pres">
      <dgm:prSet presAssocID="{F8F055DC-12BF-4375-B604-89498B1B5AFA}" presName="compositeNode" presStyleCnt="0">
        <dgm:presLayoutVars>
          <dgm:bulletEnabled val="1"/>
        </dgm:presLayoutVars>
      </dgm:prSet>
      <dgm:spPr/>
    </dgm:pt>
    <dgm:pt modelId="{04A4F50F-CEE2-4A11-8AEE-844388C3EC48}" type="pres">
      <dgm:prSet presAssocID="{F8F055DC-12BF-4375-B604-89498B1B5AFA}" presName="bgRect" presStyleLbl="bgAccFollowNode1" presStyleIdx="0" presStyleCnt="3"/>
      <dgm:spPr/>
    </dgm:pt>
    <dgm:pt modelId="{1537A5A2-002D-4A55-BDD3-434CB9849D1B}" type="pres">
      <dgm:prSet presAssocID="{72C13736-2BB6-428F-9D9A-26BBAFB99C63}" presName="sibTransNodeCircle" presStyleLbl="alignNode1" presStyleIdx="0" presStyleCnt="6">
        <dgm:presLayoutVars>
          <dgm:chMax val="0"/>
          <dgm:bulletEnabled/>
        </dgm:presLayoutVars>
      </dgm:prSet>
      <dgm:spPr/>
    </dgm:pt>
    <dgm:pt modelId="{0CC91217-034F-4295-B043-9E606A340B61}" type="pres">
      <dgm:prSet presAssocID="{F8F055DC-12BF-4375-B604-89498B1B5AFA}" presName="bottomLine" presStyleLbl="alignNode1" presStyleIdx="1" presStyleCnt="6">
        <dgm:presLayoutVars/>
      </dgm:prSet>
      <dgm:spPr/>
    </dgm:pt>
    <dgm:pt modelId="{7E59046C-446F-405D-8E59-C6DB31F6D4C7}" type="pres">
      <dgm:prSet presAssocID="{F8F055DC-12BF-4375-B604-89498B1B5AFA}" presName="nodeText" presStyleLbl="bgAccFollowNode1" presStyleIdx="0" presStyleCnt="3">
        <dgm:presLayoutVars>
          <dgm:bulletEnabled val="1"/>
        </dgm:presLayoutVars>
      </dgm:prSet>
      <dgm:spPr/>
    </dgm:pt>
    <dgm:pt modelId="{4F12B566-40FE-4060-B359-3680E7D14587}" type="pres">
      <dgm:prSet presAssocID="{72C13736-2BB6-428F-9D9A-26BBAFB99C63}" presName="sibTrans" presStyleCnt="0"/>
      <dgm:spPr/>
    </dgm:pt>
    <dgm:pt modelId="{832E3BC4-CC6C-483B-855C-9D4A69674B1F}" type="pres">
      <dgm:prSet presAssocID="{65DAE244-7B44-4AD1-A52B-6DE995E257C1}" presName="compositeNode" presStyleCnt="0">
        <dgm:presLayoutVars>
          <dgm:bulletEnabled val="1"/>
        </dgm:presLayoutVars>
      </dgm:prSet>
      <dgm:spPr/>
    </dgm:pt>
    <dgm:pt modelId="{8C07CF20-9629-4EFD-AAC9-1DA34EB1AD2F}" type="pres">
      <dgm:prSet presAssocID="{65DAE244-7B44-4AD1-A52B-6DE995E257C1}" presName="bgRect" presStyleLbl="bgAccFollowNode1" presStyleIdx="1" presStyleCnt="3"/>
      <dgm:spPr/>
    </dgm:pt>
    <dgm:pt modelId="{C85CC78C-184B-4661-BB12-879ED9EC045D}" type="pres">
      <dgm:prSet presAssocID="{D3B71729-BDEF-4E41-BC9B-5AA4B57BC18E}" presName="sibTransNodeCircle" presStyleLbl="alignNode1" presStyleIdx="2" presStyleCnt="6">
        <dgm:presLayoutVars>
          <dgm:chMax val="0"/>
          <dgm:bulletEnabled/>
        </dgm:presLayoutVars>
      </dgm:prSet>
      <dgm:spPr/>
    </dgm:pt>
    <dgm:pt modelId="{AACA69D1-DA10-4095-B6D1-21DCA217063F}" type="pres">
      <dgm:prSet presAssocID="{65DAE244-7B44-4AD1-A52B-6DE995E257C1}" presName="bottomLine" presStyleLbl="alignNode1" presStyleIdx="3" presStyleCnt="6">
        <dgm:presLayoutVars/>
      </dgm:prSet>
      <dgm:spPr/>
    </dgm:pt>
    <dgm:pt modelId="{07A12AAF-9E15-4BE7-A51B-26D6E5133A23}" type="pres">
      <dgm:prSet presAssocID="{65DAE244-7B44-4AD1-A52B-6DE995E257C1}" presName="nodeText" presStyleLbl="bgAccFollowNode1" presStyleIdx="1" presStyleCnt="3">
        <dgm:presLayoutVars>
          <dgm:bulletEnabled val="1"/>
        </dgm:presLayoutVars>
      </dgm:prSet>
      <dgm:spPr/>
    </dgm:pt>
    <dgm:pt modelId="{120F9FBD-A647-43FF-8B0A-A123CC5E8222}" type="pres">
      <dgm:prSet presAssocID="{D3B71729-BDEF-4E41-BC9B-5AA4B57BC18E}" presName="sibTrans" presStyleCnt="0"/>
      <dgm:spPr/>
    </dgm:pt>
    <dgm:pt modelId="{ED8503D7-D06A-4336-96D8-381241906938}" type="pres">
      <dgm:prSet presAssocID="{1F72B650-592E-42B5-9B6A-0895A78E3BA1}" presName="compositeNode" presStyleCnt="0">
        <dgm:presLayoutVars>
          <dgm:bulletEnabled val="1"/>
        </dgm:presLayoutVars>
      </dgm:prSet>
      <dgm:spPr/>
    </dgm:pt>
    <dgm:pt modelId="{CF0BCB29-C541-4D54-86D6-BD2A75A947CD}" type="pres">
      <dgm:prSet presAssocID="{1F72B650-592E-42B5-9B6A-0895A78E3BA1}" presName="bgRect" presStyleLbl="bgAccFollowNode1" presStyleIdx="2" presStyleCnt="3"/>
      <dgm:spPr/>
    </dgm:pt>
    <dgm:pt modelId="{B866A0BD-F770-4F58-B8B0-31C2FC08C731}" type="pres">
      <dgm:prSet presAssocID="{D3B5AA1B-1E71-4762-B386-EE4F49F33A34}" presName="sibTransNodeCircle" presStyleLbl="alignNode1" presStyleIdx="4" presStyleCnt="6">
        <dgm:presLayoutVars>
          <dgm:chMax val="0"/>
          <dgm:bulletEnabled/>
        </dgm:presLayoutVars>
      </dgm:prSet>
      <dgm:spPr/>
    </dgm:pt>
    <dgm:pt modelId="{3253458B-C2A8-4000-AA8E-B9D75F920D40}" type="pres">
      <dgm:prSet presAssocID="{1F72B650-592E-42B5-9B6A-0895A78E3BA1}" presName="bottomLine" presStyleLbl="alignNode1" presStyleIdx="5" presStyleCnt="6">
        <dgm:presLayoutVars/>
      </dgm:prSet>
      <dgm:spPr/>
    </dgm:pt>
    <dgm:pt modelId="{5A3AEB8A-4A94-42DA-BD49-5ED4263061DD}" type="pres">
      <dgm:prSet presAssocID="{1F72B650-592E-42B5-9B6A-0895A78E3BA1}" presName="nodeText" presStyleLbl="bgAccFollowNode1" presStyleIdx="2" presStyleCnt="3">
        <dgm:presLayoutVars>
          <dgm:bulletEnabled val="1"/>
        </dgm:presLayoutVars>
      </dgm:prSet>
      <dgm:spPr/>
    </dgm:pt>
  </dgm:ptLst>
  <dgm:cxnLst>
    <dgm:cxn modelId="{6C9A8F05-4323-4057-BD18-C15411CEA278}" type="presOf" srcId="{1F72B650-592E-42B5-9B6A-0895A78E3BA1}" destId="{CF0BCB29-C541-4D54-86D6-BD2A75A947CD}" srcOrd="0" destOrd="0" presId="urn:microsoft.com/office/officeart/2016/7/layout/BasicLinearProcessNumbered"/>
    <dgm:cxn modelId="{AFAF6E17-4A75-46C7-B8C3-FAB1B9EBF623}" type="presOf" srcId="{765C28DE-3834-40F2-AE21-3DC5D502D75D}" destId="{D2EFA3FC-CEF7-4186-B2E4-23EF2A6F281F}" srcOrd="0" destOrd="0" presId="urn:microsoft.com/office/officeart/2016/7/layout/BasicLinearProcessNumbered"/>
    <dgm:cxn modelId="{B376B919-C9DE-4C6C-8A48-1B62A7F9027C}" type="presOf" srcId="{F8F055DC-12BF-4375-B604-89498B1B5AFA}" destId="{04A4F50F-CEE2-4A11-8AEE-844388C3EC48}" srcOrd="0" destOrd="0" presId="urn:microsoft.com/office/officeart/2016/7/layout/BasicLinearProcessNumbered"/>
    <dgm:cxn modelId="{98EB881F-859A-4E6C-AF53-F908D7F96CEE}" type="presOf" srcId="{65DAE244-7B44-4AD1-A52B-6DE995E257C1}" destId="{07A12AAF-9E15-4BE7-A51B-26D6E5133A23}" srcOrd="1" destOrd="0" presId="urn:microsoft.com/office/officeart/2016/7/layout/BasicLinearProcessNumbered"/>
    <dgm:cxn modelId="{5C1F2F7C-FC76-4551-9873-EE2C8DFCEEAC}" type="presOf" srcId="{65DAE244-7B44-4AD1-A52B-6DE995E257C1}" destId="{8C07CF20-9629-4EFD-AAC9-1DA34EB1AD2F}" srcOrd="0" destOrd="0" presId="urn:microsoft.com/office/officeart/2016/7/layout/BasicLinearProcessNumbered"/>
    <dgm:cxn modelId="{5B502C90-B18D-4FA4-AD98-29F7BCD20E50}" srcId="{765C28DE-3834-40F2-AE21-3DC5D502D75D}" destId="{F8F055DC-12BF-4375-B604-89498B1B5AFA}" srcOrd="0" destOrd="0" parTransId="{BD509A17-074B-42E1-B36C-B023A4F609ED}" sibTransId="{72C13736-2BB6-428F-9D9A-26BBAFB99C63}"/>
    <dgm:cxn modelId="{56BE3AC1-B3B7-48B7-8977-D1A79666E172}" type="presOf" srcId="{72C13736-2BB6-428F-9D9A-26BBAFB99C63}" destId="{1537A5A2-002D-4A55-BDD3-434CB9849D1B}" srcOrd="0" destOrd="0" presId="urn:microsoft.com/office/officeart/2016/7/layout/BasicLinearProcessNumbered"/>
    <dgm:cxn modelId="{2B5735C2-1B7D-486C-93CA-C2895B7BF2F7}" type="presOf" srcId="{D3B71729-BDEF-4E41-BC9B-5AA4B57BC18E}" destId="{C85CC78C-184B-4661-BB12-879ED9EC045D}" srcOrd="0" destOrd="0" presId="urn:microsoft.com/office/officeart/2016/7/layout/BasicLinearProcessNumbered"/>
    <dgm:cxn modelId="{917F50C2-F98A-49C8-A869-17B74B5C6915}" type="presOf" srcId="{F8F055DC-12BF-4375-B604-89498B1B5AFA}" destId="{7E59046C-446F-405D-8E59-C6DB31F6D4C7}" srcOrd="1" destOrd="0" presId="urn:microsoft.com/office/officeart/2016/7/layout/BasicLinearProcessNumbered"/>
    <dgm:cxn modelId="{AC025CD1-6617-4519-A892-F8970388DD6F}" type="presOf" srcId="{1F72B650-592E-42B5-9B6A-0895A78E3BA1}" destId="{5A3AEB8A-4A94-42DA-BD49-5ED4263061DD}" srcOrd="1" destOrd="0" presId="urn:microsoft.com/office/officeart/2016/7/layout/BasicLinearProcessNumbered"/>
    <dgm:cxn modelId="{31BDC6D4-9026-4CF7-9B60-182DBE58E1C4}" srcId="{765C28DE-3834-40F2-AE21-3DC5D502D75D}" destId="{65DAE244-7B44-4AD1-A52B-6DE995E257C1}" srcOrd="1" destOrd="0" parTransId="{EBC2E736-797B-468B-A9FD-7D97BBE6AE27}" sibTransId="{D3B71729-BDEF-4E41-BC9B-5AA4B57BC18E}"/>
    <dgm:cxn modelId="{6F5768E0-F7C3-4C32-9432-BF8E60FE9F4D}" srcId="{765C28DE-3834-40F2-AE21-3DC5D502D75D}" destId="{1F72B650-592E-42B5-9B6A-0895A78E3BA1}" srcOrd="2" destOrd="0" parTransId="{BD3B32B6-65F8-4EE8-A73D-3E232D7E357A}" sibTransId="{D3B5AA1B-1E71-4762-B386-EE4F49F33A34}"/>
    <dgm:cxn modelId="{6AA577FA-87AF-4A66-9D8E-A452203880A5}" type="presOf" srcId="{D3B5AA1B-1E71-4762-B386-EE4F49F33A34}" destId="{B866A0BD-F770-4F58-B8B0-31C2FC08C731}" srcOrd="0" destOrd="0" presId="urn:microsoft.com/office/officeart/2016/7/layout/BasicLinearProcessNumbered"/>
    <dgm:cxn modelId="{0AD7592A-344D-41A0-AB48-8D6B240FCF03}" type="presParOf" srcId="{D2EFA3FC-CEF7-4186-B2E4-23EF2A6F281F}" destId="{31F44469-B398-4C4A-8C45-800A5EE40D0E}" srcOrd="0" destOrd="0" presId="urn:microsoft.com/office/officeart/2016/7/layout/BasicLinearProcessNumbered"/>
    <dgm:cxn modelId="{B1925E16-8247-423B-9187-FD9685E8435A}" type="presParOf" srcId="{31F44469-B398-4C4A-8C45-800A5EE40D0E}" destId="{04A4F50F-CEE2-4A11-8AEE-844388C3EC48}" srcOrd="0" destOrd="0" presId="urn:microsoft.com/office/officeart/2016/7/layout/BasicLinearProcessNumbered"/>
    <dgm:cxn modelId="{8E6CF804-95B9-4B12-B3B4-1DE4477129D7}" type="presParOf" srcId="{31F44469-B398-4C4A-8C45-800A5EE40D0E}" destId="{1537A5A2-002D-4A55-BDD3-434CB9849D1B}" srcOrd="1" destOrd="0" presId="urn:microsoft.com/office/officeart/2016/7/layout/BasicLinearProcessNumbered"/>
    <dgm:cxn modelId="{90EE2704-CB44-4EE5-A1CF-4FB1125539B9}" type="presParOf" srcId="{31F44469-B398-4C4A-8C45-800A5EE40D0E}" destId="{0CC91217-034F-4295-B043-9E606A340B61}" srcOrd="2" destOrd="0" presId="urn:microsoft.com/office/officeart/2016/7/layout/BasicLinearProcessNumbered"/>
    <dgm:cxn modelId="{E061AD7F-EE0C-4CF6-AD1F-EBEC48215CFA}" type="presParOf" srcId="{31F44469-B398-4C4A-8C45-800A5EE40D0E}" destId="{7E59046C-446F-405D-8E59-C6DB31F6D4C7}" srcOrd="3" destOrd="0" presId="urn:microsoft.com/office/officeart/2016/7/layout/BasicLinearProcessNumbered"/>
    <dgm:cxn modelId="{06E45C0F-B34B-4A77-A2B7-91652E032A4F}" type="presParOf" srcId="{D2EFA3FC-CEF7-4186-B2E4-23EF2A6F281F}" destId="{4F12B566-40FE-4060-B359-3680E7D14587}" srcOrd="1" destOrd="0" presId="urn:microsoft.com/office/officeart/2016/7/layout/BasicLinearProcessNumbered"/>
    <dgm:cxn modelId="{4679D888-EEAF-4169-AAC3-B9DA5ED10E2D}" type="presParOf" srcId="{D2EFA3FC-CEF7-4186-B2E4-23EF2A6F281F}" destId="{832E3BC4-CC6C-483B-855C-9D4A69674B1F}" srcOrd="2" destOrd="0" presId="urn:microsoft.com/office/officeart/2016/7/layout/BasicLinearProcessNumbered"/>
    <dgm:cxn modelId="{D88F5CEF-E0A3-427A-AFFF-17BC0E98F1CD}" type="presParOf" srcId="{832E3BC4-CC6C-483B-855C-9D4A69674B1F}" destId="{8C07CF20-9629-4EFD-AAC9-1DA34EB1AD2F}" srcOrd="0" destOrd="0" presId="urn:microsoft.com/office/officeart/2016/7/layout/BasicLinearProcessNumbered"/>
    <dgm:cxn modelId="{7740253C-9B53-4D60-B32B-D0D36446AE04}" type="presParOf" srcId="{832E3BC4-CC6C-483B-855C-9D4A69674B1F}" destId="{C85CC78C-184B-4661-BB12-879ED9EC045D}" srcOrd="1" destOrd="0" presId="urn:microsoft.com/office/officeart/2016/7/layout/BasicLinearProcessNumbered"/>
    <dgm:cxn modelId="{8A1E65B3-B666-4776-B508-8455C4CE9337}" type="presParOf" srcId="{832E3BC4-CC6C-483B-855C-9D4A69674B1F}" destId="{AACA69D1-DA10-4095-B6D1-21DCA217063F}" srcOrd="2" destOrd="0" presId="urn:microsoft.com/office/officeart/2016/7/layout/BasicLinearProcessNumbered"/>
    <dgm:cxn modelId="{DC619BDF-6CEF-4389-B95B-31C9A3C121B7}" type="presParOf" srcId="{832E3BC4-CC6C-483B-855C-9D4A69674B1F}" destId="{07A12AAF-9E15-4BE7-A51B-26D6E5133A23}" srcOrd="3" destOrd="0" presId="urn:microsoft.com/office/officeart/2016/7/layout/BasicLinearProcessNumbered"/>
    <dgm:cxn modelId="{B85A2259-B465-4535-860C-4EAC26834C1F}" type="presParOf" srcId="{D2EFA3FC-CEF7-4186-B2E4-23EF2A6F281F}" destId="{120F9FBD-A647-43FF-8B0A-A123CC5E8222}" srcOrd="3" destOrd="0" presId="urn:microsoft.com/office/officeart/2016/7/layout/BasicLinearProcessNumbered"/>
    <dgm:cxn modelId="{3EFCE458-EAC2-471E-9E34-82E3F99620EB}" type="presParOf" srcId="{D2EFA3FC-CEF7-4186-B2E4-23EF2A6F281F}" destId="{ED8503D7-D06A-4336-96D8-381241906938}" srcOrd="4" destOrd="0" presId="urn:microsoft.com/office/officeart/2016/7/layout/BasicLinearProcessNumbered"/>
    <dgm:cxn modelId="{172C9BAF-4920-41AA-AC54-07E3EF8AF129}" type="presParOf" srcId="{ED8503D7-D06A-4336-96D8-381241906938}" destId="{CF0BCB29-C541-4D54-86D6-BD2A75A947CD}" srcOrd="0" destOrd="0" presId="urn:microsoft.com/office/officeart/2016/7/layout/BasicLinearProcessNumbered"/>
    <dgm:cxn modelId="{397959E3-ED35-423B-94CB-BA78C8A2FEDE}" type="presParOf" srcId="{ED8503D7-D06A-4336-96D8-381241906938}" destId="{B866A0BD-F770-4F58-B8B0-31C2FC08C731}" srcOrd="1" destOrd="0" presId="urn:microsoft.com/office/officeart/2016/7/layout/BasicLinearProcessNumbered"/>
    <dgm:cxn modelId="{C10B0FDD-B920-4092-A8E0-91CF475CAC7B}" type="presParOf" srcId="{ED8503D7-D06A-4336-96D8-381241906938}" destId="{3253458B-C2A8-4000-AA8E-B9D75F920D40}" srcOrd="2" destOrd="0" presId="urn:microsoft.com/office/officeart/2016/7/layout/BasicLinearProcessNumbered"/>
    <dgm:cxn modelId="{4A1B251B-C509-40EF-90F9-C59B4C310A45}" type="presParOf" srcId="{ED8503D7-D06A-4336-96D8-381241906938}" destId="{5A3AEB8A-4A94-42DA-BD49-5ED4263061DD}"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824A185-D383-4661-8C86-8F3A63305B56}"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1474CD7A-CAD5-4836-A1A7-49EB5FF2C3FA}">
      <dgm:prSet phldrT="[Text]"/>
      <dgm:spPr/>
      <dgm:t>
        <a:bodyPr/>
        <a:lstStyle/>
        <a:p>
          <a:r>
            <a:rPr lang="en-GB" dirty="0"/>
            <a:t>Risk</a:t>
          </a:r>
        </a:p>
      </dgm:t>
    </dgm:pt>
    <dgm:pt modelId="{BE05A5E7-02E0-45D4-AC9A-8975A2F6CCCB}" type="parTrans" cxnId="{2B2F0CD0-A6C2-430B-8E38-E4307D5BF949}">
      <dgm:prSet/>
      <dgm:spPr/>
      <dgm:t>
        <a:bodyPr/>
        <a:lstStyle/>
        <a:p>
          <a:endParaRPr lang="en-GB"/>
        </a:p>
      </dgm:t>
    </dgm:pt>
    <dgm:pt modelId="{58379393-8482-40AF-AAF5-E50E445297B9}" type="sibTrans" cxnId="{2B2F0CD0-A6C2-430B-8E38-E4307D5BF949}">
      <dgm:prSet/>
      <dgm:spPr/>
      <dgm:t>
        <a:bodyPr/>
        <a:lstStyle/>
        <a:p>
          <a:endParaRPr lang="en-GB"/>
        </a:p>
      </dgm:t>
    </dgm:pt>
    <dgm:pt modelId="{9F825A17-598E-4855-99CC-144C851289A0}">
      <dgm:prSet phldrT="[Text]"/>
      <dgm:spPr/>
      <dgm:t>
        <a:bodyPr/>
        <a:lstStyle/>
        <a:p>
          <a:r>
            <a:rPr lang="en-GB" dirty="0"/>
            <a:t>Safeguarding</a:t>
          </a:r>
        </a:p>
      </dgm:t>
    </dgm:pt>
    <dgm:pt modelId="{72072233-3FAA-482E-A1FC-CD8A4D91ABA3}" type="parTrans" cxnId="{44372C49-567E-4A30-9706-CC78935FA127}">
      <dgm:prSet/>
      <dgm:spPr/>
      <dgm:t>
        <a:bodyPr/>
        <a:lstStyle/>
        <a:p>
          <a:endParaRPr lang="en-GB"/>
        </a:p>
      </dgm:t>
    </dgm:pt>
    <dgm:pt modelId="{08229104-6EED-4840-9C4D-C0931F897FE3}" type="sibTrans" cxnId="{44372C49-567E-4A30-9706-CC78935FA127}">
      <dgm:prSet/>
      <dgm:spPr/>
      <dgm:t>
        <a:bodyPr/>
        <a:lstStyle/>
        <a:p>
          <a:endParaRPr lang="en-GB"/>
        </a:p>
      </dgm:t>
    </dgm:pt>
    <dgm:pt modelId="{B29F5524-272F-46A8-AD22-87EB05FE6211}">
      <dgm:prSet phldrT="[Text]"/>
      <dgm:spPr/>
      <dgm:t>
        <a:bodyPr/>
        <a:lstStyle/>
        <a:p>
          <a:r>
            <a:rPr lang="en-GB" dirty="0"/>
            <a:t>Safety</a:t>
          </a:r>
        </a:p>
      </dgm:t>
    </dgm:pt>
    <dgm:pt modelId="{813F06D7-93F4-49E2-A46C-95D3D4D3086F}" type="parTrans" cxnId="{AEC9BDD0-7213-485B-92C0-B75BE1240F6D}">
      <dgm:prSet/>
      <dgm:spPr/>
      <dgm:t>
        <a:bodyPr/>
        <a:lstStyle/>
        <a:p>
          <a:endParaRPr lang="en-GB"/>
        </a:p>
      </dgm:t>
    </dgm:pt>
    <dgm:pt modelId="{897C7F80-AE6C-4084-8AD4-FCF0131288FB}" type="sibTrans" cxnId="{AEC9BDD0-7213-485B-92C0-B75BE1240F6D}">
      <dgm:prSet/>
      <dgm:spPr/>
      <dgm:t>
        <a:bodyPr/>
        <a:lstStyle/>
        <a:p>
          <a:endParaRPr lang="en-GB"/>
        </a:p>
      </dgm:t>
    </dgm:pt>
    <dgm:pt modelId="{CF593F2C-F069-446D-8BA1-2C67456E42D5}">
      <dgm:prSet phldrT="[Text]"/>
      <dgm:spPr/>
      <dgm:t>
        <a:bodyPr/>
        <a:lstStyle/>
        <a:p>
          <a:r>
            <a:rPr lang="en-GB" dirty="0"/>
            <a:t>Medical Assistance</a:t>
          </a:r>
        </a:p>
      </dgm:t>
    </dgm:pt>
    <dgm:pt modelId="{8AD74379-D033-484D-8B5F-5A585ABDEB83}" type="parTrans" cxnId="{7F70E5F1-727D-4754-8918-EE292CB74C13}">
      <dgm:prSet/>
      <dgm:spPr/>
      <dgm:t>
        <a:bodyPr/>
        <a:lstStyle/>
        <a:p>
          <a:endParaRPr lang="en-GB"/>
        </a:p>
      </dgm:t>
    </dgm:pt>
    <dgm:pt modelId="{D059F8C6-04DA-4F28-BF8F-D6FEF983D16F}" type="sibTrans" cxnId="{7F70E5F1-727D-4754-8918-EE292CB74C13}">
      <dgm:prSet/>
      <dgm:spPr/>
      <dgm:t>
        <a:bodyPr/>
        <a:lstStyle/>
        <a:p>
          <a:endParaRPr lang="en-GB"/>
        </a:p>
      </dgm:t>
    </dgm:pt>
    <dgm:pt modelId="{E9F4B2E0-6EC4-4B02-A9AC-B074762AB4F4}">
      <dgm:prSet phldrT="[Text]"/>
      <dgm:spPr/>
      <dgm:t>
        <a:bodyPr/>
        <a:lstStyle/>
        <a:p>
          <a:r>
            <a:rPr lang="en-GB" dirty="0"/>
            <a:t>Police Protection (Children)</a:t>
          </a:r>
        </a:p>
      </dgm:t>
    </dgm:pt>
    <dgm:pt modelId="{C227A367-0F06-4973-972C-795CF7C58A0C}" type="parTrans" cxnId="{D5565B11-902F-4075-8DB2-F2CC5D86BA98}">
      <dgm:prSet/>
      <dgm:spPr/>
      <dgm:t>
        <a:bodyPr/>
        <a:lstStyle/>
        <a:p>
          <a:endParaRPr lang="en-GB"/>
        </a:p>
      </dgm:t>
    </dgm:pt>
    <dgm:pt modelId="{EA5D9382-A9E8-4775-9C91-540612B818B7}" type="sibTrans" cxnId="{D5565B11-902F-4075-8DB2-F2CC5D86BA98}">
      <dgm:prSet/>
      <dgm:spPr/>
      <dgm:t>
        <a:bodyPr/>
        <a:lstStyle/>
        <a:p>
          <a:endParaRPr lang="en-GB"/>
        </a:p>
      </dgm:t>
    </dgm:pt>
    <dgm:pt modelId="{D0E15F8F-4AF3-4A3A-A80F-5984B71583F3}">
      <dgm:prSet phldrT="[Text]"/>
      <dgm:spPr/>
      <dgm:t>
        <a:bodyPr/>
        <a:lstStyle/>
        <a:p>
          <a:r>
            <a:rPr lang="en-GB" dirty="0"/>
            <a:t>Powers</a:t>
          </a:r>
        </a:p>
      </dgm:t>
    </dgm:pt>
    <dgm:pt modelId="{DA273F64-8B21-40E0-B301-F1477F406EC0}" type="parTrans" cxnId="{AA5313A1-B4D7-4E30-843B-C3783CA3DE50}">
      <dgm:prSet/>
      <dgm:spPr/>
      <dgm:t>
        <a:bodyPr/>
        <a:lstStyle/>
        <a:p>
          <a:endParaRPr lang="en-GB"/>
        </a:p>
      </dgm:t>
    </dgm:pt>
    <dgm:pt modelId="{15E39C51-05F8-4748-9FC9-C928CEF191D3}" type="sibTrans" cxnId="{AA5313A1-B4D7-4E30-843B-C3783CA3DE50}">
      <dgm:prSet/>
      <dgm:spPr/>
      <dgm:t>
        <a:bodyPr/>
        <a:lstStyle/>
        <a:p>
          <a:endParaRPr lang="en-GB"/>
        </a:p>
      </dgm:t>
    </dgm:pt>
    <dgm:pt modelId="{CCBF6423-A8E0-461C-BC61-423C43F8EE55}">
      <dgm:prSet phldrT="[Text]"/>
      <dgm:spPr/>
      <dgm:t>
        <a:bodyPr/>
        <a:lstStyle/>
        <a:p>
          <a:r>
            <a:rPr lang="en-GB" dirty="0"/>
            <a:t>Decisions</a:t>
          </a:r>
        </a:p>
      </dgm:t>
    </dgm:pt>
    <dgm:pt modelId="{7F389437-DD28-4573-AB18-C9245DF44029}" type="parTrans" cxnId="{6564554A-D5CF-4B80-AB6A-27188401BFE1}">
      <dgm:prSet/>
      <dgm:spPr/>
      <dgm:t>
        <a:bodyPr/>
        <a:lstStyle/>
        <a:p>
          <a:endParaRPr lang="en-GB"/>
        </a:p>
      </dgm:t>
    </dgm:pt>
    <dgm:pt modelId="{B757847B-C95C-4994-8A10-B66E927A5535}" type="sibTrans" cxnId="{6564554A-D5CF-4B80-AB6A-27188401BFE1}">
      <dgm:prSet/>
      <dgm:spPr/>
      <dgm:t>
        <a:bodyPr/>
        <a:lstStyle/>
        <a:p>
          <a:endParaRPr lang="en-GB"/>
        </a:p>
      </dgm:t>
    </dgm:pt>
    <dgm:pt modelId="{085DFE34-6198-4FA7-8465-99CA2D681629}" type="pres">
      <dgm:prSet presAssocID="{D824A185-D383-4661-8C86-8F3A63305B56}" presName="linear" presStyleCnt="0">
        <dgm:presLayoutVars>
          <dgm:dir/>
          <dgm:animLvl val="lvl"/>
          <dgm:resizeHandles val="exact"/>
        </dgm:presLayoutVars>
      </dgm:prSet>
      <dgm:spPr/>
    </dgm:pt>
    <dgm:pt modelId="{804A3CA2-77B0-4CE2-991A-88677BA09326}" type="pres">
      <dgm:prSet presAssocID="{1474CD7A-CAD5-4836-A1A7-49EB5FF2C3FA}" presName="parentLin" presStyleCnt="0"/>
      <dgm:spPr/>
    </dgm:pt>
    <dgm:pt modelId="{52415CD1-23DB-4AF2-B439-6F8598D33110}" type="pres">
      <dgm:prSet presAssocID="{1474CD7A-CAD5-4836-A1A7-49EB5FF2C3FA}" presName="parentLeftMargin" presStyleLbl="node1" presStyleIdx="0" presStyleCnt="7"/>
      <dgm:spPr/>
    </dgm:pt>
    <dgm:pt modelId="{B0C03FBE-F5E5-4381-9DBF-FF7D9ECD3B60}" type="pres">
      <dgm:prSet presAssocID="{1474CD7A-CAD5-4836-A1A7-49EB5FF2C3FA}" presName="parentText" presStyleLbl="node1" presStyleIdx="0" presStyleCnt="7">
        <dgm:presLayoutVars>
          <dgm:chMax val="0"/>
          <dgm:bulletEnabled val="1"/>
        </dgm:presLayoutVars>
      </dgm:prSet>
      <dgm:spPr/>
    </dgm:pt>
    <dgm:pt modelId="{456B596B-D4E6-41ED-8110-195FB6CCAFF3}" type="pres">
      <dgm:prSet presAssocID="{1474CD7A-CAD5-4836-A1A7-49EB5FF2C3FA}" presName="negativeSpace" presStyleCnt="0"/>
      <dgm:spPr/>
    </dgm:pt>
    <dgm:pt modelId="{DDC58A77-0C1A-40CD-98F2-2555D2B94698}" type="pres">
      <dgm:prSet presAssocID="{1474CD7A-CAD5-4836-A1A7-49EB5FF2C3FA}" presName="childText" presStyleLbl="conFgAcc1" presStyleIdx="0" presStyleCnt="7">
        <dgm:presLayoutVars>
          <dgm:bulletEnabled val="1"/>
        </dgm:presLayoutVars>
      </dgm:prSet>
      <dgm:spPr/>
    </dgm:pt>
    <dgm:pt modelId="{F5797544-88D5-4DEC-AC0B-FCFAC5500A6A}" type="pres">
      <dgm:prSet presAssocID="{58379393-8482-40AF-AAF5-E50E445297B9}" presName="spaceBetweenRectangles" presStyleCnt="0"/>
      <dgm:spPr/>
    </dgm:pt>
    <dgm:pt modelId="{FA7D1E4E-D2AE-42C5-B067-D4359348217B}" type="pres">
      <dgm:prSet presAssocID="{9F825A17-598E-4855-99CC-144C851289A0}" presName="parentLin" presStyleCnt="0"/>
      <dgm:spPr/>
    </dgm:pt>
    <dgm:pt modelId="{AF75E8DD-3A50-481C-87C3-BC31EFF383BE}" type="pres">
      <dgm:prSet presAssocID="{9F825A17-598E-4855-99CC-144C851289A0}" presName="parentLeftMargin" presStyleLbl="node1" presStyleIdx="0" presStyleCnt="7"/>
      <dgm:spPr/>
    </dgm:pt>
    <dgm:pt modelId="{C1813BCB-8BD5-4698-A208-127C22DCBAF9}" type="pres">
      <dgm:prSet presAssocID="{9F825A17-598E-4855-99CC-144C851289A0}" presName="parentText" presStyleLbl="node1" presStyleIdx="1" presStyleCnt="7">
        <dgm:presLayoutVars>
          <dgm:chMax val="0"/>
          <dgm:bulletEnabled val="1"/>
        </dgm:presLayoutVars>
      </dgm:prSet>
      <dgm:spPr/>
    </dgm:pt>
    <dgm:pt modelId="{C93873B9-DE27-4EFE-B7C2-4585FFC6CD01}" type="pres">
      <dgm:prSet presAssocID="{9F825A17-598E-4855-99CC-144C851289A0}" presName="negativeSpace" presStyleCnt="0"/>
      <dgm:spPr/>
    </dgm:pt>
    <dgm:pt modelId="{397B6913-8DD2-4B03-9F46-A2A16790A032}" type="pres">
      <dgm:prSet presAssocID="{9F825A17-598E-4855-99CC-144C851289A0}" presName="childText" presStyleLbl="conFgAcc1" presStyleIdx="1" presStyleCnt="7">
        <dgm:presLayoutVars>
          <dgm:bulletEnabled val="1"/>
        </dgm:presLayoutVars>
      </dgm:prSet>
      <dgm:spPr/>
    </dgm:pt>
    <dgm:pt modelId="{C3ACC5DC-F988-46B3-BEF2-0922A18F38DA}" type="pres">
      <dgm:prSet presAssocID="{08229104-6EED-4840-9C4D-C0931F897FE3}" presName="spaceBetweenRectangles" presStyleCnt="0"/>
      <dgm:spPr/>
    </dgm:pt>
    <dgm:pt modelId="{664DBF48-FE35-4068-A09F-B12100213798}" type="pres">
      <dgm:prSet presAssocID="{B29F5524-272F-46A8-AD22-87EB05FE6211}" presName="parentLin" presStyleCnt="0"/>
      <dgm:spPr/>
    </dgm:pt>
    <dgm:pt modelId="{5FBC1FF4-233F-4A79-87DF-DB7C1C553142}" type="pres">
      <dgm:prSet presAssocID="{B29F5524-272F-46A8-AD22-87EB05FE6211}" presName="parentLeftMargin" presStyleLbl="node1" presStyleIdx="1" presStyleCnt="7"/>
      <dgm:spPr/>
    </dgm:pt>
    <dgm:pt modelId="{94799B40-09FC-488D-9D20-1EB158C688CB}" type="pres">
      <dgm:prSet presAssocID="{B29F5524-272F-46A8-AD22-87EB05FE6211}" presName="parentText" presStyleLbl="node1" presStyleIdx="2" presStyleCnt="7">
        <dgm:presLayoutVars>
          <dgm:chMax val="0"/>
          <dgm:bulletEnabled val="1"/>
        </dgm:presLayoutVars>
      </dgm:prSet>
      <dgm:spPr/>
    </dgm:pt>
    <dgm:pt modelId="{29B80F6C-543A-423E-9775-2452411EE17D}" type="pres">
      <dgm:prSet presAssocID="{B29F5524-272F-46A8-AD22-87EB05FE6211}" presName="negativeSpace" presStyleCnt="0"/>
      <dgm:spPr/>
    </dgm:pt>
    <dgm:pt modelId="{23BC0D36-C84F-4B4B-B1FC-76C4EF8AB028}" type="pres">
      <dgm:prSet presAssocID="{B29F5524-272F-46A8-AD22-87EB05FE6211}" presName="childText" presStyleLbl="conFgAcc1" presStyleIdx="2" presStyleCnt="7">
        <dgm:presLayoutVars>
          <dgm:bulletEnabled val="1"/>
        </dgm:presLayoutVars>
      </dgm:prSet>
      <dgm:spPr/>
    </dgm:pt>
    <dgm:pt modelId="{BAA35C9C-8EA9-421C-AE69-D15F6C1512F7}" type="pres">
      <dgm:prSet presAssocID="{897C7F80-AE6C-4084-8AD4-FCF0131288FB}" presName="spaceBetweenRectangles" presStyleCnt="0"/>
      <dgm:spPr/>
    </dgm:pt>
    <dgm:pt modelId="{E58B9FC7-699F-40FC-A320-A4DA8725E4DC}" type="pres">
      <dgm:prSet presAssocID="{CF593F2C-F069-446D-8BA1-2C67456E42D5}" presName="parentLin" presStyleCnt="0"/>
      <dgm:spPr/>
    </dgm:pt>
    <dgm:pt modelId="{02590161-066A-41B6-8478-53ABC6D79F54}" type="pres">
      <dgm:prSet presAssocID="{CF593F2C-F069-446D-8BA1-2C67456E42D5}" presName="parentLeftMargin" presStyleLbl="node1" presStyleIdx="2" presStyleCnt="7"/>
      <dgm:spPr/>
    </dgm:pt>
    <dgm:pt modelId="{39DC13CF-A2D8-439B-9EBD-944E4986F855}" type="pres">
      <dgm:prSet presAssocID="{CF593F2C-F069-446D-8BA1-2C67456E42D5}" presName="parentText" presStyleLbl="node1" presStyleIdx="3" presStyleCnt="7">
        <dgm:presLayoutVars>
          <dgm:chMax val="0"/>
          <dgm:bulletEnabled val="1"/>
        </dgm:presLayoutVars>
      </dgm:prSet>
      <dgm:spPr/>
    </dgm:pt>
    <dgm:pt modelId="{01CEDA39-BF70-406F-9116-C2B356802D96}" type="pres">
      <dgm:prSet presAssocID="{CF593F2C-F069-446D-8BA1-2C67456E42D5}" presName="negativeSpace" presStyleCnt="0"/>
      <dgm:spPr/>
    </dgm:pt>
    <dgm:pt modelId="{753A23DA-E146-4A19-92FD-9C518EB16E76}" type="pres">
      <dgm:prSet presAssocID="{CF593F2C-F069-446D-8BA1-2C67456E42D5}" presName="childText" presStyleLbl="conFgAcc1" presStyleIdx="3" presStyleCnt="7">
        <dgm:presLayoutVars>
          <dgm:bulletEnabled val="1"/>
        </dgm:presLayoutVars>
      </dgm:prSet>
      <dgm:spPr/>
    </dgm:pt>
    <dgm:pt modelId="{373B0B0A-AA42-4A4B-ADC0-0F8291BAD867}" type="pres">
      <dgm:prSet presAssocID="{D059F8C6-04DA-4F28-BF8F-D6FEF983D16F}" presName="spaceBetweenRectangles" presStyleCnt="0"/>
      <dgm:spPr/>
    </dgm:pt>
    <dgm:pt modelId="{D6026859-F954-4891-B772-79522455DD33}" type="pres">
      <dgm:prSet presAssocID="{E9F4B2E0-6EC4-4B02-A9AC-B074762AB4F4}" presName="parentLin" presStyleCnt="0"/>
      <dgm:spPr/>
    </dgm:pt>
    <dgm:pt modelId="{CCECC649-F5BB-48D0-B2B5-98D914FAFCF2}" type="pres">
      <dgm:prSet presAssocID="{E9F4B2E0-6EC4-4B02-A9AC-B074762AB4F4}" presName="parentLeftMargin" presStyleLbl="node1" presStyleIdx="3" presStyleCnt="7"/>
      <dgm:spPr/>
    </dgm:pt>
    <dgm:pt modelId="{EA82F921-90EE-44C7-BC17-A7A2A3A38611}" type="pres">
      <dgm:prSet presAssocID="{E9F4B2E0-6EC4-4B02-A9AC-B074762AB4F4}" presName="parentText" presStyleLbl="node1" presStyleIdx="4" presStyleCnt="7">
        <dgm:presLayoutVars>
          <dgm:chMax val="0"/>
          <dgm:bulletEnabled val="1"/>
        </dgm:presLayoutVars>
      </dgm:prSet>
      <dgm:spPr/>
    </dgm:pt>
    <dgm:pt modelId="{55CB30C7-5808-40C2-A28C-3AC283E11802}" type="pres">
      <dgm:prSet presAssocID="{E9F4B2E0-6EC4-4B02-A9AC-B074762AB4F4}" presName="negativeSpace" presStyleCnt="0"/>
      <dgm:spPr/>
    </dgm:pt>
    <dgm:pt modelId="{CEC3504C-9659-41A2-976D-7BF5CB6B106B}" type="pres">
      <dgm:prSet presAssocID="{E9F4B2E0-6EC4-4B02-A9AC-B074762AB4F4}" presName="childText" presStyleLbl="conFgAcc1" presStyleIdx="4" presStyleCnt="7">
        <dgm:presLayoutVars>
          <dgm:bulletEnabled val="1"/>
        </dgm:presLayoutVars>
      </dgm:prSet>
      <dgm:spPr/>
    </dgm:pt>
    <dgm:pt modelId="{9706C982-F14A-44E7-9866-363EE10B3238}" type="pres">
      <dgm:prSet presAssocID="{EA5D9382-A9E8-4775-9C91-540612B818B7}" presName="spaceBetweenRectangles" presStyleCnt="0"/>
      <dgm:spPr/>
    </dgm:pt>
    <dgm:pt modelId="{2F87765F-AC2B-43A0-BEE8-AE38CC1B2BA2}" type="pres">
      <dgm:prSet presAssocID="{D0E15F8F-4AF3-4A3A-A80F-5984B71583F3}" presName="parentLin" presStyleCnt="0"/>
      <dgm:spPr/>
    </dgm:pt>
    <dgm:pt modelId="{DBDAE095-E5E2-4060-BCD4-814549E45249}" type="pres">
      <dgm:prSet presAssocID="{D0E15F8F-4AF3-4A3A-A80F-5984B71583F3}" presName="parentLeftMargin" presStyleLbl="node1" presStyleIdx="4" presStyleCnt="7"/>
      <dgm:spPr/>
    </dgm:pt>
    <dgm:pt modelId="{9D50E47B-A270-4A14-B7FA-B092CE67412D}" type="pres">
      <dgm:prSet presAssocID="{D0E15F8F-4AF3-4A3A-A80F-5984B71583F3}" presName="parentText" presStyleLbl="node1" presStyleIdx="5" presStyleCnt="7">
        <dgm:presLayoutVars>
          <dgm:chMax val="0"/>
          <dgm:bulletEnabled val="1"/>
        </dgm:presLayoutVars>
      </dgm:prSet>
      <dgm:spPr/>
    </dgm:pt>
    <dgm:pt modelId="{4C92941D-7C22-41BC-9D28-71A0F9714605}" type="pres">
      <dgm:prSet presAssocID="{D0E15F8F-4AF3-4A3A-A80F-5984B71583F3}" presName="negativeSpace" presStyleCnt="0"/>
      <dgm:spPr/>
    </dgm:pt>
    <dgm:pt modelId="{607D2D77-5D10-4F29-A7B4-5AF773267A9D}" type="pres">
      <dgm:prSet presAssocID="{D0E15F8F-4AF3-4A3A-A80F-5984B71583F3}" presName="childText" presStyleLbl="conFgAcc1" presStyleIdx="5" presStyleCnt="7">
        <dgm:presLayoutVars>
          <dgm:bulletEnabled val="1"/>
        </dgm:presLayoutVars>
      </dgm:prSet>
      <dgm:spPr/>
    </dgm:pt>
    <dgm:pt modelId="{9816F1D3-81F6-47B1-9618-EFCCF34A145E}" type="pres">
      <dgm:prSet presAssocID="{15E39C51-05F8-4748-9FC9-C928CEF191D3}" presName="spaceBetweenRectangles" presStyleCnt="0"/>
      <dgm:spPr/>
    </dgm:pt>
    <dgm:pt modelId="{DB9635F9-4A2B-489E-BE21-790240785295}" type="pres">
      <dgm:prSet presAssocID="{CCBF6423-A8E0-461C-BC61-423C43F8EE55}" presName="parentLin" presStyleCnt="0"/>
      <dgm:spPr/>
    </dgm:pt>
    <dgm:pt modelId="{D518BC7D-53CF-4BDE-A963-D75674E410A0}" type="pres">
      <dgm:prSet presAssocID="{CCBF6423-A8E0-461C-BC61-423C43F8EE55}" presName="parentLeftMargin" presStyleLbl="node1" presStyleIdx="5" presStyleCnt="7"/>
      <dgm:spPr/>
    </dgm:pt>
    <dgm:pt modelId="{604A4362-DF6A-4D2E-9225-92869CA47E20}" type="pres">
      <dgm:prSet presAssocID="{CCBF6423-A8E0-461C-BC61-423C43F8EE55}" presName="parentText" presStyleLbl="node1" presStyleIdx="6" presStyleCnt="7">
        <dgm:presLayoutVars>
          <dgm:chMax val="0"/>
          <dgm:bulletEnabled val="1"/>
        </dgm:presLayoutVars>
      </dgm:prSet>
      <dgm:spPr/>
    </dgm:pt>
    <dgm:pt modelId="{F7EBABDA-F5C0-42B1-83E3-0FECAC64FB2C}" type="pres">
      <dgm:prSet presAssocID="{CCBF6423-A8E0-461C-BC61-423C43F8EE55}" presName="negativeSpace" presStyleCnt="0"/>
      <dgm:spPr/>
    </dgm:pt>
    <dgm:pt modelId="{A77CD59A-EE43-4C4D-ABB5-03F0F37BD1DA}" type="pres">
      <dgm:prSet presAssocID="{CCBF6423-A8E0-461C-BC61-423C43F8EE55}" presName="childText" presStyleLbl="conFgAcc1" presStyleIdx="6" presStyleCnt="7">
        <dgm:presLayoutVars>
          <dgm:bulletEnabled val="1"/>
        </dgm:presLayoutVars>
      </dgm:prSet>
      <dgm:spPr/>
    </dgm:pt>
  </dgm:ptLst>
  <dgm:cxnLst>
    <dgm:cxn modelId="{CF414807-8377-436D-9D51-06AAF2866D4A}" type="presOf" srcId="{9F825A17-598E-4855-99CC-144C851289A0}" destId="{AF75E8DD-3A50-481C-87C3-BC31EFF383BE}" srcOrd="0" destOrd="0" presId="urn:microsoft.com/office/officeart/2005/8/layout/list1"/>
    <dgm:cxn modelId="{D5565B11-902F-4075-8DB2-F2CC5D86BA98}" srcId="{D824A185-D383-4661-8C86-8F3A63305B56}" destId="{E9F4B2E0-6EC4-4B02-A9AC-B074762AB4F4}" srcOrd="4" destOrd="0" parTransId="{C227A367-0F06-4973-972C-795CF7C58A0C}" sibTransId="{EA5D9382-A9E8-4775-9C91-540612B818B7}"/>
    <dgm:cxn modelId="{4936FF1E-1A99-4F81-B9EC-B2DD3926D607}" type="presOf" srcId="{E9F4B2E0-6EC4-4B02-A9AC-B074762AB4F4}" destId="{CCECC649-F5BB-48D0-B2B5-98D914FAFCF2}" srcOrd="0" destOrd="0" presId="urn:microsoft.com/office/officeart/2005/8/layout/list1"/>
    <dgm:cxn modelId="{1327A038-042F-4B72-99C4-9222970AA1BE}" type="presOf" srcId="{1474CD7A-CAD5-4836-A1A7-49EB5FF2C3FA}" destId="{B0C03FBE-F5E5-4381-9DBF-FF7D9ECD3B60}" srcOrd="1" destOrd="0" presId="urn:microsoft.com/office/officeart/2005/8/layout/list1"/>
    <dgm:cxn modelId="{93BB7C65-AB6F-4576-820A-EC3DEE9E7B13}" type="presOf" srcId="{CF593F2C-F069-446D-8BA1-2C67456E42D5}" destId="{02590161-066A-41B6-8478-53ABC6D79F54}" srcOrd="0" destOrd="0" presId="urn:microsoft.com/office/officeart/2005/8/layout/list1"/>
    <dgm:cxn modelId="{A63E9865-8AF4-450A-BC2C-B8A4CBF471DB}" type="presOf" srcId="{CF593F2C-F069-446D-8BA1-2C67456E42D5}" destId="{39DC13CF-A2D8-439B-9EBD-944E4986F855}" srcOrd="1" destOrd="0" presId="urn:microsoft.com/office/officeart/2005/8/layout/list1"/>
    <dgm:cxn modelId="{05E36B48-1AEC-43C6-8E30-8DC40E30E5BD}" type="presOf" srcId="{D0E15F8F-4AF3-4A3A-A80F-5984B71583F3}" destId="{9D50E47B-A270-4A14-B7FA-B092CE67412D}" srcOrd="1" destOrd="0" presId="urn:microsoft.com/office/officeart/2005/8/layout/list1"/>
    <dgm:cxn modelId="{44372C49-567E-4A30-9706-CC78935FA127}" srcId="{D824A185-D383-4661-8C86-8F3A63305B56}" destId="{9F825A17-598E-4855-99CC-144C851289A0}" srcOrd="1" destOrd="0" parTransId="{72072233-3FAA-482E-A1FC-CD8A4D91ABA3}" sibTransId="{08229104-6EED-4840-9C4D-C0931F897FE3}"/>
    <dgm:cxn modelId="{6564554A-D5CF-4B80-AB6A-27188401BFE1}" srcId="{D824A185-D383-4661-8C86-8F3A63305B56}" destId="{CCBF6423-A8E0-461C-BC61-423C43F8EE55}" srcOrd="6" destOrd="0" parTransId="{7F389437-DD28-4573-AB18-C9245DF44029}" sibTransId="{B757847B-C95C-4994-8A10-B66E927A5535}"/>
    <dgm:cxn modelId="{6C8F5675-DF44-43E8-A283-410529BAB5DD}" type="presOf" srcId="{CCBF6423-A8E0-461C-BC61-423C43F8EE55}" destId="{D518BC7D-53CF-4BDE-A963-D75674E410A0}" srcOrd="0" destOrd="0" presId="urn:microsoft.com/office/officeart/2005/8/layout/list1"/>
    <dgm:cxn modelId="{4D6F1984-B3F1-4C41-8DDF-516C4576346C}" type="presOf" srcId="{9F825A17-598E-4855-99CC-144C851289A0}" destId="{C1813BCB-8BD5-4698-A208-127C22DCBAF9}" srcOrd="1" destOrd="0" presId="urn:microsoft.com/office/officeart/2005/8/layout/list1"/>
    <dgm:cxn modelId="{6FAF448E-DE92-4CB9-999D-10D579019ED8}" type="presOf" srcId="{CCBF6423-A8E0-461C-BC61-423C43F8EE55}" destId="{604A4362-DF6A-4D2E-9225-92869CA47E20}" srcOrd="1" destOrd="0" presId="urn:microsoft.com/office/officeart/2005/8/layout/list1"/>
    <dgm:cxn modelId="{1F10D890-CD45-4AC7-BF1B-0367B1A1ED24}" type="presOf" srcId="{E9F4B2E0-6EC4-4B02-A9AC-B074762AB4F4}" destId="{EA82F921-90EE-44C7-BC17-A7A2A3A38611}" srcOrd="1" destOrd="0" presId="urn:microsoft.com/office/officeart/2005/8/layout/list1"/>
    <dgm:cxn modelId="{39B65398-F0E5-4A39-AEC9-F8450E963B16}" type="presOf" srcId="{B29F5524-272F-46A8-AD22-87EB05FE6211}" destId="{94799B40-09FC-488D-9D20-1EB158C688CB}" srcOrd="1" destOrd="0" presId="urn:microsoft.com/office/officeart/2005/8/layout/list1"/>
    <dgm:cxn modelId="{AA5313A1-B4D7-4E30-843B-C3783CA3DE50}" srcId="{D824A185-D383-4661-8C86-8F3A63305B56}" destId="{D0E15F8F-4AF3-4A3A-A80F-5984B71583F3}" srcOrd="5" destOrd="0" parTransId="{DA273F64-8B21-40E0-B301-F1477F406EC0}" sibTransId="{15E39C51-05F8-4748-9FC9-C928CEF191D3}"/>
    <dgm:cxn modelId="{A91CE1A8-37EC-44D6-8468-9FD5DE4A1F06}" type="presOf" srcId="{D0E15F8F-4AF3-4A3A-A80F-5984B71583F3}" destId="{DBDAE095-E5E2-4060-BCD4-814549E45249}" srcOrd="0" destOrd="0" presId="urn:microsoft.com/office/officeart/2005/8/layout/list1"/>
    <dgm:cxn modelId="{02863BAD-FEF7-4CB5-B8B9-434822638256}" type="presOf" srcId="{B29F5524-272F-46A8-AD22-87EB05FE6211}" destId="{5FBC1FF4-233F-4A79-87DF-DB7C1C553142}" srcOrd="0" destOrd="0" presId="urn:microsoft.com/office/officeart/2005/8/layout/list1"/>
    <dgm:cxn modelId="{DC2715B0-0FD1-4B28-A916-C08F40D0670E}" type="presOf" srcId="{D824A185-D383-4661-8C86-8F3A63305B56}" destId="{085DFE34-6198-4FA7-8465-99CA2D681629}" srcOrd="0" destOrd="0" presId="urn:microsoft.com/office/officeart/2005/8/layout/list1"/>
    <dgm:cxn modelId="{054F27B8-965C-48AB-8C24-C58AA9BFF18A}" type="presOf" srcId="{1474CD7A-CAD5-4836-A1A7-49EB5FF2C3FA}" destId="{52415CD1-23DB-4AF2-B439-6F8598D33110}" srcOrd="0" destOrd="0" presId="urn:microsoft.com/office/officeart/2005/8/layout/list1"/>
    <dgm:cxn modelId="{2B2F0CD0-A6C2-430B-8E38-E4307D5BF949}" srcId="{D824A185-D383-4661-8C86-8F3A63305B56}" destId="{1474CD7A-CAD5-4836-A1A7-49EB5FF2C3FA}" srcOrd="0" destOrd="0" parTransId="{BE05A5E7-02E0-45D4-AC9A-8975A2F6CCCB}" sibTransId="{58379393-8482-40AF-AAF5-E50E445297B9}"/>
    <dgm:cxn modelId="{AEC9BDD0-7213-485B-92C0-B75BE1240F6D}" srcId="{D824A185-D383-4661-8C86-8F3A63305B56}" destId="{B29F5524-272F-46A8-AD22-87EB05FE6211}" srcOrd="2" destOrd="0" parTransId="{813F06D7-93F4-49E2-A46C-95D3D4D3086F}" sibTransId="{897C7F80-AE6C-4084-8AD4-FCF0131288FB}"/>
    <dgm:cxn modelId="{7F70E5F1-727D-4754-8918-EE292CB74C13}" srcId="{D824A185-D383-4661-8C86-8F3A63305B56}" destId="{CF593F2C-F069-446D-8BA1-2C67456E42D5}" srcOrd="3" destOrd="0" parTransId="{8AD74379-D033-484D-8B5F-5A585ABDEB83}" sibTransId="{D059F8C6-04DA-4F28-BF8F-D6FEF983D16F}"/>
    <dgm:cxn modelId="{A41AA756-D000-4AF1-9AB8-982984DBD2C4}" type="presParOf" srcId="{085DFE34-6198-4FA7-8465-99CA2D681629}" destId="{804A3CA2-77B0-4CE2-991A-88677BA09326}" srcOrd="0" destOrd="0" presId="urn:microsoft.com/office/officeart/2005/8/layout/list1"/>
    <dgm:cxn modelId="{B6983C79-33C1-40A4-9CE0-0C25690E166A}" type="presParOf" srcId="{804A3CA2-77B0-4CE2-991A-88677BA09326}" destId="{52415CD1-23DB-4AF2-B439-6F8598D33110}" srcOrd="0" destOrd="0" presId="urn:microsoft.com/office/officeart/2005/8/layout/list1"/>
    <dgm:cxn modelId="{D89085D6-AE89-4849-BCC2-23AD5B04E444}" type="presParOf" srcId="{804A3CA2-77B0-4CE2-991A-88677BA09326}" destId="{B0C03FBE-F5E5-4381-9DBF-FF7D9ECD3B60}" srcOrd="1" destOrd="0" presId="urn:microsoft.com/office/officeart/2005/8/layout/list1"/>
    <dgm:cxn modelId="{E1D05D81-E05A-44B8-9BEC-D7C9D5BBE543}" type="presParOf" srcId="{085DFE34-6198-4FA7-8465-99CA2D681629}" destId="{456B596B-D4E6-41ED-8110-195FB6CCAFF3}" srcOrd="1" destOrd="0" presId="urn:microsoft.com/office/officeart/2005/8/layout/list1"/>
    <dgm:cxn modelId="{DEBC2967-F471-4245-ACC1-C135E13C1F17}" type="presParOf" srcId="{085DFE34-6198-4FA7-8465-99CA2D681629}" destId="{DDC58A77-0C1A-40CD-98F2-2555D2B94698}" srcOrd="2" destOrd="0" presId="urn:microsoft.com/office/officeart/2005/8/layout/list1"/>
    <dgm:cxn modelId="{B68F167B-8086-4531-A596-C8F84BD8520F}" type="presParOf" srcId="{085DFE34-6198-4FA7-8465-99CA2D681629}" destId="{F5797544-88D5-4DEC-AC0B-FCFAC5500A6A}" srcOrd="3" destOrd="0" presId="urn:microsoft.com/office/officeart/2005/8/layout/list1"/>
    <dgm:cxn modelId="{CE2C1C5C-C3BE-42B1-8C9E-8FE3CAFACB4B}" type="presParOf" srcId="{085DFE34-6198-4FA7-8465-99CA2D681629}" destId="{FA7D1E4E-D2AE-42C5-B067-D4359348217B}" srcOrd="4" destOrd="0" presId="urn:microsoft.com/office/officeart/2005/8/layout/list1"/>
    <dgm:cxn modelId="{06475765-2D66-4CA1-B5A4-3B643826ADCA}" type="presParOf" srcId="{FA7D1E4E-D2AE-42C5-B067-D4359348217B}" destId="{AF75E8DD-3A50-481C-87C3-BC31EFF383BE}" srcOrd="0" destOrd="0" presId="urn:microsoft.com/office/officeart/2005/8/layout/list1"/>
    <dgm:cxn modelId="{31963895-EEBD-4AFF-8E58-665555BD14A7}" type="presParOf" srcId="{FA7D1E4E-D2AE-42C5-B067-D4359348217B}" destId="{C1813BCB-8BD5-4698-A208-127C22DCBAF9}" srcOrd="1" destOrd="0" presId="urn:microsoft.com/office/officeart/2005/8/layout/list1"/>
    <dgm:cxn modelId="{DA66A3F9-EAC9-4F42-BCC7-7FB3770311CA}" type="presParOf" srcId="{085DFE34-6198-4FA7-8465-99CA2D681629}" destId="{C93873B9-DE27-4EFE-B7C2-4585FFC6CD01}" srcOrd="5" destOrd="0" presId="urn:microsoft.com/office/officeart/2005/8/layout/list1"/>
    <dgm:cxn modelId="{D83F64BE-2AC6-47C0-A437-4B1FD4FA5898}" type="presParOf" srcId="{085DFE34-6198-4FA7-8465-99CA2D681629}" destId="{397B6913-8DD2-4B03-9F46-A2A16790A032}" srcOrd="6" destOrd="0" presId="urn:microsoft.com/office/officeart/2005/8/layout/list1"/>
    <dgm:cxn modelId="{D10BD702-DB7C-4693-B739-AD016825A981}" type="presParOf" srcId="{085DFE34-6198-4FA7-8465-99CA2D681629}" destId="{C3ACC5DC-F988-46B3-BEF2-0922A18F38DA}" srcOrd="7" destOrd="0" presId="urn:microsoft.com/office/officeart/2005/8/layout/list1"/>
    <dgm:cxn modelId="{878D9C69-2C28-465C-BA27-35D14916934A}" type="presParOf" srcId="{085DFE34-6198-4FA7-8465-99CA2D681629}" destId="{664DBF48-FE35-4068-A09F-B12100213798}" srcOrd="8" destOrd="0" presId="urn:microsoft.com/office/officeart/2005/8/layout/list1"/>
    <dgm:cxn modelId="{E1FC2082-0CA5-404F-92FF-E87E42DA1ADC}" type="presParOf" srcId="{664DBF48-FE35-4068-A09F-B12100213798}" destId="{5FBC1FF4-233F-4A79-87DF-DB7C1C553142}" srcOrd="0" destOrd="0" presId="urn:microsoft.com/office/officeart/2005/8/layout/list1"/>
    <dgm:cxn modelId="{FDF131C7-F8C8-47E3-945F-895404C64665}" type="presParOf" srcId="{664DBF48-FE35-4068-A09F-B12100213798}" destId="{94799B40-09FC-488D-9D20-1EB158C688CB}" srcOrd="1" destOrd="0" presId="urn:microsoft.com/office/officeart/2005/8/layout/list1"/>
    <dgm:cxn modelId="{BD2A37F6-19C1-4954-AC84-43FB93B7A84B}" type="presParOf" srcId="{085DFE34-6198-4FA7-8465-99CA2D681629}" destId="{29B80F6C-543A-423E-9775-2452411EE17D}" srcOrd="9" destOrd="0" presId="urn:microsoft.com/office/officeart/2005/8/layout/list1"/>
    <dgm:cxn modelId="{8E607333-6627-4348-8D1E-2524C1BB996E}" type="presParOf" srcId="{085DFE34-6198-4FA7-8465-99CA2D681629}" destId="{23BC0D36-C84F-4B4B-B1FC-76C4EF8AB028}" srcOrd="10" destOrd="0" presId="urn:microsoft.com/office/officeart/2005/8/layout/list1"/>
    <dgm:cxn modelId="{D41D4777-69FF-4B5A-9A0A-1E2EDD9B9C7F}" type="presParOf" srcId="{085DFE34-6198-4FA7-8465-99CA2D681629}" destId="{BAA35C9C-8EA9-421C-AE69-D15F6C1512F7}" srcOrd="11" destOrd="0" presId="urn:microsoft.com/office/officeart/2005/8/layout/list1"/>
    <dgm:cxn modelId="{9F19C849-62A8-4B80-9553-3A298CD58AB5}" type="presParOf" srcId="{085DFE34-6198-4FA7-8465-99CA2D681629}" destId="{E58B9FC7-699F-40FC-A320-A4DA8725E4DC}" srcOrd="12" destOrd="0" presId="urn:microsoft.com/office/officeart/2005/8/layout/list1"/>
    <dgm:cxn modelId="{B10D2BF4-C977-409A-8BED-DD0079B09C38}" type="presParOf" srcId="{E58B9FC7-699F-40FC-A320-A4DA8725E4DC}" destId="{02590161-066A-41B6-8478-53ABC6D79F54}" srcOrd="0" destOrd="0" presId="urn:microsoft.com/office/officeart/2005/8/layout/list1"/>
    <dgm:cxn modelId="{46EEB840-EBBC-4EFA-91D9-D12F926D7350}" type="presParOf" srcId="{E58B9FC7-699F-40FC-A320-A4DA8725E4DC}" destId="{39DC13CF-A2D8-439B-9EBD-944E4986F855}" srcOrd="1" destOrd="0" presId="urn:microsoft.com/office/officeart/2005/8/layout/list1"/>
    <dgm:cxn modelId="{3EAE50BC-A07C-4ED8-9320-7813F11B6B1B}" type="presParOf" srcId="{085DFE34-6198-4FA7-8465-99CA2D681629}" destId="{01CEDA39-BF70-406F-9116-C2B356802D96}" srcOrd="13" destOrd="0" presId="urn:microsoft.com/office/officeart/2005/8/layout/list1"/>
    <dgm:cxn modelId="{8CC7C84C-854D-4413-A3DC-2DB918D42161}" type="presParOf" srcId="{085DFE34-6198-4FA7-8465-99CA2D681629}" destId="{753A23DA-E146-4A19-92FD-9C518EB16E76}" srcOrd="14" destOrd="0" presId="urn:microsoft.com/office/officeart/2005/8/layout/list1"/>
    <dgm:cxn modelId="{70358F6F-C769-47F5-81F5-1C05E98654B5}" type="presParOf" srcId="{085DFE34-6198-4FA7-8465-99CA2D681629}" destId="{373B0B0A-AA42-4A4B-ADC0-0F8291BAD867}" srcOrd="15" destOrd="0" presId="urn:microsoft.com/office/officeart/2005/8/layout/list1"/>
    <dgm:cxn modelId="{3A57F60D-5C4A-44A3-A830-B6A2504DCC24}" type="presParOf" srcId="{085DFE34-6198-4FA7-8465-99CA2D681629}" destId="{D6026859-F954-4891-B772-79522455DD33}" srcOrd="16" destOrd="0" presId="urn:microsoft.com/office/officeart/2005/8/layout/list1"/>
    <dgm:cxn modelId="{C3D6780D-3171-4BAC-82A8-3B0602FEAD74}" type="presParOf" srcId="{D6026859-F954-4891-B772-79522455DD33}" destId="{CCECC649-F5BB-48D0-B2B5-98D914FAFCF2}" srcOrd="0" destOrd="0" presId="urn:microsoft.com/office/officeart/2005/8/layout/list1"/>
    <dgm:cxn modelId="{9F7504BD-2B09-49AE-B5FA-183E992C8775}" type="presParOf" srcId="{D6026859-F954-4891-B772-79522455DD33}" destId="{EA82F921-90EE-44C7-BC17-A7A2A3A38611}" srcOrd="1" destOrd="0" presId="urn:microsoft.com/office/officeart/2005/8/layout/list1"/>
    <dgm:cxn modelId="{BAB45FC9-8E7F-46FF-A8BE-8BF75078CB19}" type="presParOf" srcId="{085DFE34-6198-4FA7-8465-99CA2D681629}" destId="{55CB30C7-5808-40C2-A28C-3AC283E11802}" srcOrd="17" destOrd="0" presId="urn:microsoft.com/office/officeart/2005/8/layout/list1"/>
    <dgm:cxn modelId="{948A49A1-5122-4A16-AA2B-EF4A52507010}" type="presParOf" srcId="{085DFE34-6198-4FA7-8465-99CA2D681629}" destId="{CEC3504C-9659-41A2-976D-7BF5CB6B106B}" srcOrd="18" destOrd="0" presId="urn:microsoft.com/office/officeart/2005/8/layout/list1"/>
    <dgm:cxn modelId="{FC3ECDFD-F13A-4A80-9B02-25584A862C2E}" type="presParOf" srcId="{085DFE34-6198-4FA7-8465-99CA2D681629}" destId="{9706C982-F14A-44E7-9866-363EE10B3238}" srcOrd="19" destOrd="0" presId="urn:microsoft.com/office/officeart/2005/8/layout/list1"/>
    <dgm:cxn modelId="{80445C3C-C472-4119-8966-226F41643ED9}" type="presParOf" srcId="{085DFE34-6198-4FA7-8465-99CA2D681629}" destId="{2F87765F-AC2B-43A0-BEE8-AE38CC1B2BA2}" srcOrd="20" destOrd="0" presId="urn:microsoft.com/office/officeart/2005/8/layout/list1"/>
    <dgm:cxn modelId="{0C394917-63E3-4E5C-8BA5-8D267CB4C27B}" type="presParOf" srcId="{2F87765F-AC2B-43A0-BEE8-AE38CC1B2BA2}" destId="{DBDAE095-E5E2-4060-BCD4-814549E45249}" srcOrd="0" destOrd="0" presId="urn:microsoft.com/office/officeart/2005/8/layout/list1"/>
    <dgm:cxn modelId="{CDE3F153-B602-4929-AD04-8CC0609D3E93}" type="presParOf" srcId="{2F87765F-AC2B-43A0-BEE8-AE38CC1B2BA2}" destId="{9D50E47B-A270-4A14-B7FA-B092CE67412D}" srcOrd="1" destOrd="0" presId="urn:microsoft.com/office/officeart/2005/8/layout/list1"/>
    <dgm:cxn modelId="{F91CDB41-BD45-45D8-A9CD-32484193C096}" type="presParOf" srcId="{085DFE34-6198-4FA7-8465-99CA2D681629}" destId="{4C92941D-7C22-41BC-9D28-71A0F9714605}" srcOrd="21" destOrd="0" presId="urn:microsoft.com/office/officeart/2005/8/layout/list1"/>
    <dgm:cxn modelId="{E752FA32-64F3-4BD1-8946-1EEC9F40E2D4}" type="presParOf" srcId="{085DFE34-6198-4FA7-8465-99CA2D681629}" destId="{607D2D77-5D10-4F29-A7B4-5AF773267A9D}" srcOrd="22" destOrd="0" presId="urn:microsoft.com/office/officeart/2005/8/layout/list1"/>
    <dgm:cxn modelId="{174DADD3-9B1F-4DA0-8075-83715C9B8E1A}" type="presParOf" srcId="{085DFE34-6198-4FA7-8465-99CA2D681629}" destId="{9816F1D3-81F6-47B1-9618-EFCCF34A145E}" srcOrd="23" destOrd="0" presId="urn:microsoft.com/office/officeart/2005/8/layout/list1"/>
    <dgm:cxn modelId="{C2EAC154-278B-4A95-A781-9D7D60549D39}" type="presParOf" srcId="{085DFE34-6198-4FA7-8465-99CA2D681629}" destId="{DB9635F9-4A2B-489E-BE21-790240785295}" srcOrd="24" destOrd="0" presId="urn:microsoft.com/office/officeart/2005/8/layout/list1"/>
    <dgm:cxn modelId="{8D786112-407E-43B6-939F-6EAC5CE2C53E}" type="presParOf" srcId="{DB9635F9-4A2B-489E-BE21-790240785295}" destId="{D518BC7D-53CF-4BDE-A963-D75674E410A0}" srcOrd="0" destOrd="0" presId="urn:microsoft.com/office/officeart/2005/8/layout/list1"/>
    <dgm:cxn modelId="{58F708B9-7904-4E57-A1BD-B76DDED939C7}" type="presParOf" srcId="{DB9635F9-4A2B-489E-BE21-790240785295}" destId="{604A4362-DF6A-4D2E-9225-92869CA47E20}" srcOrd="1" destOrd="0" presId="urn:microsoft.com/office/officeart/2005/8/layout/list1"/>
    <dgm:cxn modelId="{A73C4435-AC79-40C6-87CF-7DE8FDF8B7D4}" type="presParOf" srcId="{085DFE34-6198-4FA7-8465-99CA2D681629}" destId="{F7EBABDA-F5C0-42B1-83E3-0FECAC64FB2C}" srcOrd="25" destOrd="0" presId="urn:microsoft.com/office/officeart/2005/8/layout/list1"/>
    <dgm:cxn modelId="{53223752-FBCD-4B25-A1F2-A2A358E34DF4}" type="presParOf" srcId="{085DFE34-6198-4FA7-8465-99CA2D681629}" destId="{A77CD59A-EE43-4C4D-ABB5-03F0F37BD1DA}" srcOrd="2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924127D-3B69-4A67-9162-8E8792DC3E3A}"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48BF648B-1EB8-49C4-AC67-8B752D6B8D19}">
      <dgm:prSet phldrT="[Text]"/>
      <dgm:spPr/>
      <dgm:t>
        <a:bodyPr/>
        <a:lstStyle/>
        <a:p>
          <a:r>
            <a:rPr lang="en-GB" dirty="0"/>
            <a:t>Victims</a:t>
          </a:r>
        </a:p>
      </dgm:t>
    </dgm:pt>
    <dgm:pt modelId="{6B0BA065-F8A8-4100-B0C7-E07A5EA549B9}" type="parTrans" cxnId="{2F9CDF0F-6C5A-4425-9A00-B554D35B53F2}">
      <dgm:prSet/>
      <dgm:spPr/>
      <dgm:t>
        <a:bodyPr/>
        <a:lstStyle/>
        <a:p>
          <a:endParaRPr lang="en-GB"/>
        </a:p>
      </dgm:t>
    </dgm:pt>
    <dgm:pt modelId="{A79B6D01-199D-4F75-9B22-1654E66E25EA}" type="sibTrans" cxnId="{2F9CDF0F-6C5A-4425-9A00-B554D35B53F2}">
      <dgm:prSet/>
      <dgm:spPr/>
      <dgm:t>
        <a:bodyPr/>
        <a:lstStyle/>
        <a:p>
          <a:endParaRPr lang="en-GB"/>
        </a:p>
      </dgm:t>
    </dgm:pt>
    <dgm:pt modelId="{1AD845F9-3583-4C3F-82FB-1DC225CACE7E}">
      <dgm:prSet phldrT="[Text]"/>
      <dgm:spPr/>
      <dgm:t>
        <a:bodyPr/>
        <a:lstStyle/>
        <a:p>
          <a:r>
            <a:rPr lang="en-GB" dirty="0"/>
            <a:t>Scenes</a:t>
          </a:r>
        </a:p>
      </dgm:t>
    </dgm:pt>
    <dgm:pt modelId="{DB96B824-1DB4-4CCF-9542-0B0DC878699E}" type="parTrans" cxnId="{053659A7-708C-4EF2-8713-F1975C21FE90}">
      <dgm:prSet/>
      <dgm:spPr/>
      <dgm:t>
        <a:bodyPr/>
        <a:lstStyle/>
        <a:p>
          <a:endParaRPr lang="en-GB"/>
        </a:p>
      </dgm:t>
    </dgm:pt>
    <dgm:pt modelId="{4F24DFD3-561E-4B01-9A56-FFE7FC02A64E}" type="sibTrans" cxnId="{053659A7-708C-4EF2-8713-F1975C21FE90}">
      <dgm:prSet/>
      <dgm:spPr/>
      <dgm:t>
        <a:bodyPr/>
        <a:lstStyle/>
        <a:p>
          <a:endParaRPr lang="en-GB"/>
        </a:p>
      </dgm:t>
    </dgm:pt>
    <dgm:pt modelId="{B917D8F5-2D4A-4E55-834A-234DC8360989}">
      <dgm:prSet phldrT="[Text]"/>
      <dgm:spPr/>
      <dgm:t>
        <a:bodyPr/>
        <a:lstStyle/>
        <a:p>
          <a:r>
            <a:rPr lang="en-GB" dirty="0"/>
            <a:t>Suspects</a:t>
          </a:r>
        </a:p>
      </dgm:t>
    </dgm:pt>
    <dgm:pt modelId="{D8570270-692B-465E-8D40-41391EC20DDF}" type="parTrans" cxnId="{6A48FF43-80AB-4800-807E-A1220503DC49}">
      <dgm:prSet/>
      <dgm:spPr/>
      <dgm:t>
        <a:bodyPr/>
        <a:lstStyle/>
        <a:p>
          <a:endParaRPr lang="en-GB"/>
        </a:p>
      </dgm:t>
    </dgm:pt>
    <dgm:pt modelId="{ED4C3533-CA76-4953-A332-F8BE1BCFC4CB}" type="sibTrans" cxnId="{6A48FF43-80AB-4800-807E-A1220503DC49}">
      <dgm:prSet/>
      <dgm:spPr/>
      <dgm:t>
        <a:bodyPr/>
        <a:lstStyle/>
        <a:p>
          <a:endParaRPr lang="en-GB"/>
        </a:p>
      </dgm:t>
    </dgm:pt>
    <dgm:pt modelId="{3B92B06A-9991-4753-B6D2-43DB7CF258EF}">
      <dgm:prSet phldrT="[Text]"/>
      <dgm:spPr/>
      <dgm:t>
        <a:bodyPr/>
        <a:lstStyle/>
        <a:p>
          <a:r>
            <a:rPr lang="en-GB" dirty="0"/>
            <a:t>Witnesses</a:t>
          </a:r>
        </a:p>
      </dgm:t>
    </dgm:pt>
    <dgm:pt modelId="{BA5ADC7A-AED5-44D0-8896-16E1CC50FADA}" type="parTrans" cxnId="{09C1CF90-D365-414E-9FB4-E42C989C6EF0}">
      <dgm:prSet/>
      <dgm:spPr/>
      <dgm:t>
        <a:bodyPr/>
        <a:lstStyle/>
        <a:p>
          <a:endParaRPr lang="en-GB"/>
        </a:p>
      </dgm:t>
    </dgm:pt>
    <dgm:pt modelId="{229EC3A1-E386-43E7-BE85-ED9D66F82313}" type="sibTrans" cxnId="{09C1CF90-D365-414E-9FB4-E42C989C6EF0}">
      <dgm:prSet/>
      <dgm:spPr/>
      <dgm:t>
        <a:bodyPr/>
        <a:lstStyle/>
        <a:p>
          <a:endParaRPr lang="en-GB"/>
        </a:p>
      </dgm:t>
    </dgm:pt>
    <dgm:pt modelId="{E42A4436-2E08-455F-A757-265DB2C93472}">
      <dgm:prSet phldrT="[Text]"/>
      <dgm:spPr/>
      <dgm:t>
        <a:bodyPr/>
        <a:lstStyle/>
        <a:p>
          <a:r>
            <a:rPr lang="en-GB" dirty="0"/>
            <a:t>Log</a:t>
          </a:r>
        </a:p>
      </dgm:t>
    </dgm:pt>
    <dgm:pt modelId="{40597E32-D746-4031-A2DE-C17DA3B4F584}" type="parTrans" cxnId="{BDFE4AA1-4749-4DFD-8FED-A5C61CC41209}">
      <dgm:prSet/>
      <dgm:spPr/>
      <dgm:t>
        <a:bodyPr/>
        <a:lstStyle/>
        <a:p>
          <a:endParaRPr lang="en-GB"/>
        </a:p>
      </dgm:t>
    </dgm:pt>
    <dgm:pt modelId="{94E0948B-0918-41E7-9F87-C66DF4C4BAAB}" type="sibTrans" cxnId="{BDFE4AA1-4749-4DFD-8FED-A5C61CC41209}">
      <dgm:prSet/>
      <dgm:spPr/>
      <dgm:t>
        <a:bodyPr/>
        <a:lstStyle/>
        <a:p>
          <a:endParaRPr lang="en-GB"/>
        </a:p>
      </dgm:t>
    </dgm:pt>
    <dgm:pt modelId="{7C1E2151-D9B7-4128-865B-5C03D43F217C}">
      <dgm:prSet phldrT="[Text]"/>
      <dgm:spPr/>
      <dgm:t>
        <a:bodyPr/>
        <a:lstStyle/>
        <a:p>
          <a:r>
            <a:rPr lang="en-GB" dirty="0"/>
            <a:t>Family/Community</a:t>
          </a:r>
        </a:p>
      </dgm:t>
    </dgm:pt>
    <dgm:pt modelId="{2B2E5392-61A0-40F6-9BC4-BD5DB02DA6FF}" type="parTrans" cxnId="{B0883660-62D9-4AB5-854D-0AAB6103523E}">
      <dgm:prSet/>
      <dgm:spPr/>
      <dgm:t>
        <a:bodyPr/>
        <a:lstStyle/>
        <a:p>
          <a:endParaRPr lang="en-GB"/>
        </a:p>
      </dgm:t>
    </dgm:pt>
    <dgm:pt modelId="{4539C3ED-1F0E-4EA5-8D4E-0BD5AC9B8AA4}" type="sibTrans" cxnId="{B0883660-62D9-4AB5-854D-0AAB6103523E}">
      <dgm:prSet/>
      <dgm:spPr/>
      <dgm:t>
        <a:bodyPr/>
        <a:lstStyle/>
        <a:p>
          <a:endParaRPr lang="en-GB"/>
        </a:p>
      </dgm:t>
    </dgm:pt>
    <dgm:pt modelId="{80B0D2AD-485F-4AE5-8E26-5337F8005D09}">
      <dgm:prSet phldrT="[Text]"/>
      <dgm:spPr/>
      <dgm:t>
        <a:bodyPr/>
        <a:lstStyle/>
        <a:p>
          <a:r>
            <a:rPr lang="en-GB" dirty="0"/>
            <a:t>Physical Evidence</a:t>
          </a:r>
        </a:p>
      </dgm:t>
    </dgm:pt>
    <dgm:pt modelId="{5617DF69-8C8F-469A-BFE5-1B028BCA6C17}" type="parTrans" cxnId="{96501DDC-4211-41B0-AFDA-A17C3FA7F918}">
      <dgm:prSet/>
      <dgm:spPr/>
      <dgm:t>
        <a:bodyPr/>
        <a:lstStyle/>
        <a:p>
          <a:endParaRPr lang="en-GB"/>
        </a:p>
      </dgm:t>
    </dgm:pt>
    <dgm:pt modelId="{587A6731-36B2-4F56-AD0F-2B0F796A97BD}" type="sibTrans" cxnId="{96501DDC-4211-41B0-AFDA-A17C3FA7F918}">
      <dgm:prSet/>
      <dgm:spPr/>
      <dgm:t>
        <a:bodyPr/>
        <a:lstStyle/>
        <a:p>
          <a:endParaRPr lang="en-GB"/>
        </a:p>
      </dgm:t>
    </dgm:pt>
    <dgm:pt modelId="{B54F2215-96CC-4CE1-A1DA-D1FC2C2838B6}">
      <dgm:prSet phldrT="[Text]"/>
      <dgm:spPr/>
      <dgm:t>
        <a:bodyPr/>
        <a:lstStyle/>
        <a:p>
          <a:r>
            <a:rPr lang="en-GB" dirty="0"/>
            <a:t>Intelligence</a:t>
          </a:r>
        </a:p>
      </dgm:t>
    </dgm:pt>
    <dgm:pt modelId="{C0633600-BF4B-462C-A365-61ADA6B50799}" type="parTrans" cxnId="{51873019-DFAB-4FD7-B514-8C6598B613FC}">
      <dgm:prSet/>
      <dgm:spPr/>
      <dgm:t>
        <a:bodyPr/>
        <a:lstStyle/>
        <a:p>
          <a:endParaRPr lang="en-GB"/>
        </a:p>
      </dgm:t>
    </dgm:pt>
    <dgm:pt modelId="{6CCF5035-7EE7-44E4-9D6D-19805245A8AB}" type="sibTrans" cxnId="{51873019-DFAB-4FD7-B514-8C6598B613FC}">
      <dgm:prSet/>
      <dgm:spPr/>
      <dgm:t>
        <a:bodyPr/>
        <a:lstStyle/>
        <a:p>
          <a:endParaRPr lang="en-GB"/>
        </a:p>
      </dgm:t>
    </dgm:pt>
    <dgm:pt modelId="{992EE4B8-E99A-4845-8B2B-AA22BC887023}">
      <dgm:prSet phldrT="[Text]"/>
      <dgm:spPr/>
      <dgm:t>
        <a:bodyPr/>
        <a:lstStyle/>
        <a:p>
          <a:r>
            <a:rPr lang="en-GB" dirty="0"/>
            <a:t>Contamination</a:t>
          </a:r>
        </a:p>
      </dgm:t>
    </dgm:pt>
    <dgm:pt modelId="{898BFCEB-C45F-49D7-AB10-020869FB934B}" type="parTrans" cxnId="{E5BDAFDD-77F0-4976-B003-AF8A1A735966}">
      <dgm:prSet/>
      <dgm:spPr/>
      <dgm:t>
        <a:bodyPr/>
        <a:lstStyle/>
        <a:p>
          <a:endParaRPr lang="en-GB"/>
        </a:p>
      </dgm:t>
    </dgm:pt>
    <dgm:pt modelId="{EB192DBD-4F81-48E0-BFE9-C139536198D4}" type="sibTrans" cxnId="{E5BDAFDD-77F0-4976-B003-AF8A1A735966}">
      <dgm:prSet/>
      <dgm:spPr/>
      <dgm:t>
        <a:bodyPr/>
        <a:lstStyle/>
        <a:p>
          <a:endParaRPr lang="en-GB"/>
        </a:p>
      </dgm:t>
    </dgm:pt>
    <dgm:pt modelId="{4CB27D84-AB8F-4A1F-A84A-DBD6D55B6B6D}">
      <dgm:prSet phldrT="[Text]"/>
      <dgm:spPr/>
      <dgm:t>
        <a:bodyPr/>
        <a:lstStyle/>
        <a:p>
          <a:r>
            <a:rPr lang="en-GB" dirty="0"/>
            <a:t>Responsibility</a:t>
          </a:r>
        </a:p>
      </dgm:t>
    </dgm:pt>
    <dgm:pt modelId="{E0C78511-381B-4BA4-8A33-C82002072591}" type="parTrans" cxnId="{E93FB4D2-D582-40A0-A3CF-D67A88F13895}">
      <dgm:prSet/>
      <dgm:spPr/>
      <dgm:t>
        <a:bodyPr/>
        <a:lstStyle/>
        <a:p>
          <a:endParaRPr lang="en-GB"/>
        </a:p>
      </dgm:t>
    </dgm:pt>
    <dgm:pt modelId="{B9411A7E-8CD2-4ED1-8A95-6D8E1C837841}" type="sibTrans" cxnId="{E93FB4D2-D582-40A0-A3CF-D67A88F13895}">
      <dgm:prSet/>
      <dgm:spPr/>
      <dgm:t>
        <a:bodyPr/>
        <a:lstStyle/>
        <a:p>
          <a:endParaRPr lang="en-GB"/>
        </a:p>
      </dgm:t>
    </dgm:pt>
    <dgm:pt modelId="{A9BA859B-A721-432B-891F-A38AB0A70C6C}" type="pres">
      <dgm:prSet presAssocID="{0924127D-3B69-4A67-9162-8E8792DC3E3A}" presName="linear" presStyleCnt="0">
        <dgm:presLayoutVars>
          <dgm:dir/>
          <dgm:animLvl val="lvl"/>
          <dgm:resizeHandles val="exact"/>
        </dgm:presLayoutVars>
      </dgm:prSet>
      <dgm:spPr/>
    </dgm:pt>
    <dgm:pt modelId="{E5FE9D86-2F05-4FFE-A18B-D248E88BF5BE}" type="pres">
      <dgm:prSet presAssocID="{48BF648B-1EB8-49C4-AC67-8B752D6B8D19}" presName="parentLin" presStyleCnt="0"/>
      <dgm:spPr/>
    </dgm:pt>
    <dgm:pt modelId="{F9001F6B-99C7-4FFC-8F06-58C279AEC471}" type="pres">
      <dgm:prSet presAssocID="{48BF648B-1EB8-49C4-AC67-8B752D6B8D19}" presName="parentLeftMargin" presStyleLbl="node1" presStyleIdx="0" presStyleCnt="10"/>
      <dgm:spPr/>
    </dgm:pt>
    <dgm:pt modelId="{FA9F1E0A-B5D3-412D-9995-700521E02D04}" type="pres">
      <dgm:prSet presAssocID="{48BF648B-1EB8-49C4-AC67-8B752D6B8D19}" presName="parentText" presStyleLbl="node1" presStyleIdx="0" presStyleCnt="10">
        <dgm:presLayoutVars>
          <dgm:chMax val="0"/>
          <dgm:bulletEnabled val="1"/>
        </dgm:presLayoutVars>
      </dgm:prSet>
      <dgm:spPr/>
    </dgm:pt>
    <dgm:pt modelId="{80C0C0E3-71CF-477E-9269-D2126835E915}" type="pres">
      <dgm:prSet presAssocID="{48BF648B-1EB8-49C4-AC67-8B752D6B8D19}" presName="negativeSpace" presStyleCnt="0"/>
      <dgm:spPr/>
    </dgm:pt>
    <dgm:pt modelId="{400738CF-5D21-47AF-AC75-B1D2C9A08606}" type="pres">
      <dgm:prSet presAssocID="{48BF648B-1EB8-49C4-AC67-8B752D6B8D19}" presName="childText" presStyleLbl="conFgAcc1" presStyleIdx="0" presStyleCnt="10">
        <dgm:presLayoutVars>
          <dgm:bulletEnabled val="1"/>
        </dgm:presLayoutVars>
      </dgm:prSet>
      <dgm:spPr/>
    </dgm:pt>
    <dgm:pt modelId="{58ED576D-D950-4A5F-BEEC-EF5FD2769AB8}" type="pres">
      <dgm:prSet presAssocID="{A79B6D01-199D-4F75-9B22-1654E66E25EA}" presName="spaceBetweenRectangles" presStyleCnt="0"/>
      <dgm:spPr/>
    </dgm:pt>
    <dgm:pt modelId="{446FAE12-AE5C-4D5F-9CF3-5504BECE105C}" type="pres">
      <dgm:prSet presAssocID="{1AD845F9-3583-4C3F-82FB-1DC225CACE7E}" presName="parentLin" presStyleCnt="0"/>
      <dgm:spPr/>
    </dgm:pt>
    <dgm:pt modelId="{9904EB10-65F1-4B76-A137-F2C9C102BB4A}" type="pres">
      <dgm:prSet presAssocID="{1AD845F9-3583-4C3F-82FB-1DC225CACE7E}" presName="parentLeftMargin" presStyleLbl="node1" presStyleIdx="0" presStyleCnt="10"/>
      <dgm:spPr/>
    </dgm:pt>
    <dgm:pt modelId="{AE078D5B-CD38-44F9-BA43-C602F061BC35}" type="pres">
      <dgm:prSet presAssocID="{1AD845F9-3583-4C3F-82FB-1DC225CACE7E}" presName="parentText" presStyleLbl="node1" presStyleIdx="1" presStyleCnt="10">
        <dgm:presLayoutVars>
          <dgm:chMax val="0"/>
          <dgm:bulletEnabled val="1"/>
        </dgm:presLayoutVars>
      </dgm:prSet>
      <dgm:spPr/>
    </dgm:pt>
    <dgm:pt modelId="{5427E204-C966-4F96-B8C6-47BE6268D019}" type="pres">
      <dgm:prSet presAssocID="{1AD845F9-3583-4C3F-82FB-1DC225CACE7E}" presName="negativeSpace" presStyleCnt="0"/>
      <dgm:spPr/>
    </dgm:pt>
    <dgm:pt modelId="{CEF7D622-4B36-4B16-A568-05946B50DB40}" type="pres">
      <dgm:prSet presAssocID="{1AD845F9-3583-4C3F-82FB-1DC225CACE7E}" presName="childText" presStyleLbl="conFgAcc1" presStyleIdx="1" presStyleCnt="10">
        <dgm:presLayoutVars>
          <dgm:bulletEnabled val="1"/>
        </dgm:presLayoutVars>
      </dgm:prSet>
      <dgm:spPr/>
    </dgm:pt>
    <dgm:pt modelId="{C350DCC5-0043-486F-8779-4BA7B484CB2C}" type="pres">
      <dgm:prSet presAssocID="{4F24DFD3-561E-4B01-9A56-FFE7FC02A64E}" presName="spaceBetweenRectangles" presStyleCnt="0"/>
      <dgm:spPr/>
    </dgm:pt>
    <dgm:pt modelId="{4B74BC41-3233-41CE-A050-C729D82AAB84}" type="pres">
      <dgm:prSet presAssocID="{B917D8F5-2D4A-4E55-834A-234DC8360989}" presName="parentLin" presStyleCnt="0"/>
      <dgm:spPr/>
    </dgm:pt>
    <dgm:pt modelId="{3F4BF420-D0F1-46AD-AD2A-DE51262AC475}" type="pres">
      <dgm:prSet presAssocID="{B917D8F5-2D4A-4E55-834A-234DC8360989}" presName="parentLeftMargin" presStyleLbl="node1" presStyleIdx="1" presStyleCnt="10"/>
      <dgm:spPr/>
    </dgm:pt>
    <dgm:pt modelId="{E16D4CEF-430E-4057-887A-6D552377AB0F}" type="pres">
      <dgm:prSet presAssocID="{B917D8F5-2D4A-4E55-834A-234DC8360989}" presName="parentText" presStyleLbl="node1" presStyleIdx="2" presStyleCnt="10">
        <dgm:presLayoutVars>
          <dgm:chMax val="0"/>
          <dgm:bulletEnabled val="1"/>
        </dgm:presLayoutVars>
      </dgm:prSet>
      <dgm:spPr/>
    </dgm:pt>
    <dgm:pt modelId="{56E8E40A-5532-42C1-9EC2-3FFF31DA6D8B}" type="pres">
      <dgm:prSet presAssocID="{B917D8F5-2D4A-4E55-834A-234DC8360989}" presName="negativeSpace" presStyleCnt="0"/>
      <dgm:spPr/>
    </dgm:pt>
    <dgm:pt modelId="{F7F92E74-DE84-4AB1-A880-6B59CB4BC725}" type="pres">
      <dgm:prSet presAssocID="{B917D8F5-2D4A-4E55-834A-234DC8360989}" presName="childText" presStyleLbl="conFgAcc1" presStyleIdx="2" presStyleCnt="10">
        <dgm:presLayoutVars>
          <dgm:bulletEnabled val="1"/>
        </dgm:presLayoutVars>
      </dgm:prSet>
      <dgm:spPr/>
    </dgm:pt>
    <dgm:pt modelId="{289522CA-DD93-4A5C-9E3A-E32E5015CFF3}" type="pres">
      <dgm:prSet presAssocID="{ED4C3533-CA76-4953-A332-F8BE1BCFC4CB}" presName="spaceBetweenRectangles" presStyleCnt="0"/>
      <dgm:spPr/>
    </dgm:pt>
    <dgm:pt modelId="{2172766B-DD20-4B19-9A7D-5B2DDF5B9078}" type="pres">
      <dgm:prSet presAssocID="{3B92B06A-9991-4753-B6D2-43DB7CF258EF}" presName="parentLin" presStyleCnt="0"/>
      <dgm:spPr/>
    </dgm:pt>
    <dgm:pt modelId="{6967C22D-E6A5-4A3F-9DD3-AB038FF81F7C}" type="pres">
      <dgm:prSet presAssocID="{3B92B06A-9991-4753-B6D2-43DB7CF258EF}" presName="parentLeftMargin" presStyleLbl="node1" presStyleIdx="2" presStyleCnt="10"/>
      <dgm:spPr/>
    </dgm:pt>
    <dgm:pt modelId="{0B2C6360-EC70-4AA7-A8A7-473608B37009}" type="pres">
      <dgm:prSet presAssocID="{3B92B06A-9991-4753-B6D2-43DB7CF258EF}" presName="parentText" presStyleLbl="node1" presStyleIdx="3" presStyleCnt="10">
        <dgm:presLayoutVars>
          <dgm:chMax val="0"/>
          <dgm:bulletEnabled val="1"/>
        </dgm:presLayoutVars>
      </dgm:prSet>
      <dgm:spPr/>
    </dgm:pt>
    <dgm:pt modelId="{4138D45D-8A5F-45E5-8037-27A717979D75}" type="pres">
      <dgm:prSet presAssocID="{3B92B06A-9991-4753-B6D2-43DB7CF258EF}" presName="negativeSpace" presStyleCnt="0"/>
      <dgm:spPr/>
    </dgm:pt>
    <dgm:pt modelId="{150AAFBA-6A74-47AF-BF06-A6579239BEC1}" type="pres">
      <dgm:prSet presAssocID="{3B92B06A-9991-4753-B6D2-43DB7CF258EF}" presName="childText" presStyleLbl="conFgAcc1" presStyleIdx="3" presStyleCnt="10">
        <dgm:presLayoutVars>
          <dgm:bulletEnabled val="1"/>
        </dgm:presLayoutVars>
      </dgm:prSet>
      <dgm:spPr/>
    </dgm:pt>
    <dgm:pt modelId="{C8F980CC-EAAB-4F38-985B-926A1DDDE1B5}" type="pres">
      <dgm:prSet presAssocID="{229EC3A1-E386-43E7-BE85-ED9D66F82313}" presName="spaceBetweenRectangles" presStyleCnt="0"/>
      <dgm:spPr/>
    </dgm:pt>
    <dgm:pt modelId="{3D75D64B-BC0C-4C68-A304-6EF576B6C34E}" type="pres">
      <dgm:prSet presAssocID="{E42A4436-2E08-455F-A757-265DB2C93472}" presName="parentLin" presStyleCnt="0"/>
      <dgm:spPr/>
    </dgm:pt>
    <dgm:pt modelId="{27A94B10-2135-455C-BD96-730CFD40F9F2}" type="pres">
      <dgm:prSet presAssocID="{E42A4436-2E08-455F-A757-265DB2C93472}" presName="parentLeftMargin" presStyleLbl="node1" presStyleIdx="3" presStyleCnt="10"/>
      <dgm:spPr/>
    </dgm:pt>
    <dgm:pt modelId="{E4CFA750-DE52-4710-96D0-EB22740B4787}" type="pres">
      <dgm:prSet presAssocID="{E42A4436-2E08-455F-A757-265DB2C93472}" presName="parentText" presStyleLbl="node1" presStyleIdx="4" presStyleCnt="10">
        <dgm:presLayoutVars>
          <dgm:chMax val="0"/>
          <dgm:bulletEnabled val="1"/>
        </dgm:presLayoutVars>
      </dgm:prSet>
      <dgm:spPr/>
    </dgm:pt>
    <dgm:pt modelId="{683690B8-278A-4DC9-B6DD-EE8F5CC8AF2A}" type="pres">
      <dgm:prSet presAssocID="{E42A4436-2E08-455F-A757-265DB2C93472}" presName="negativeSpace" presStyleCnt="0"/>
      <dgm:spPr/>
    </dgm:pt>
    <dgm:pt modelId="{3AED89CB-51F6-474A-AB5C-9DCF52244687}" type="pres">
      <dgm:prSet presAssocID="{E42A4436-2E08-455F-A757-265DB2C93472}" presName="childText" presStyleLbl="conFgAcc1" presStyleIdx="4" presStyleCnt="10">
        <dgm:presLayoutVars>
          <dgm:bulletEnabled val="1"/>
        </dgm:presLayoutVars>
      </dgm:prSet>
      <dgm:spPr/>
    </dgm:pt>
    <dgm:pt modelId="{6904B1E6-BD80-4B01-BE9F-A5D979E8AD20}" type="pres">
      <dgm:prSet presAssocID="{94E0948B-0918-41E7-9F87-C66DF4C4BAAB}" presName="spaceBetweenRectangles" presStyleCnt="0"/>
      <dgm:spPr/>
    </dgm:pt>
    <dgm:pt modelId="{89FBA0AE-1B5A-4B0F-A5EF-D5F86BA45B64}" type="pres">
      <dgm:prSet presAssocID="{7C1E2151-D9B7-4128-865B-5C03D43F217C}" presName="parentLin" presStyleCnt="0"/>
      <dgm:spPr/>
    </dgm:pt>
    <dgm:pt modelId="{1C4B003A-A31D-4D82-826C-3E04971D9839}" type="pres">
      <dgm:prSet presAssocID="{7C1E2151-D9B7-4128-865B-5C03D43F217C}" presName="parentLeftMargin" presStyleLbl="node1" presStyleIdx="4" presStyleCnt="10"/>
      <dgm:spPr/>
    </dgm:pt>
    <dgm:pt modelId="{6D363B90-3AEB-4856-B49C-FB2AF8A17089}" type="pres">
      <dgm:prSet presAssocID="{7C1E2151-D9B7-4128-865B-5C03D43F217C}" presName="parentText" presStyleLbl="node1" presStyleIdx="5" presStyleCnt="10">
        <dgm:presLayoutVars>
          <dgm:chMax val="0"/>
          <dgm:bulletEnabled val="1"/>
        </dgm:presLayoutVars>
      </dgm:prSet>
      <dgm:spPr/>
    </dgm:pt>
    <dgm:pt modelId="{2AAEFC42-800C-4239-B423-E01B04E4DB29}" type="pres">
      <dgm:prSet presAssocID="{7C1E2151-D9B7-4128-865B-5C03D43F217C}" presName="negativeSpace" presStyleCnt="0"/>
      <dgm:spPr/>
    </dgm:pt>
    <dgm:pt modelId="{A14D7051-8FA0-4BAA-BEAE-035466628F29}" type="pres">
      <dgm:prSet presAssocID="{7C1E2151-D9B7-4128-865B-5C03D43F217C}" presName="childText" presStyleLbl="conFgAcc1" presStyleIdx="5" presStyleCnt="10">
        <dgm:presLayoutVars>
          <dgm:bulletEnabled val="1"/>
        </dgm:presLayoutVars>
      </dgm:prSet>
      <dgm:spPr/>
    </dgm:pt>
    <dgm:pt modelId="{E737CB8D-7683-46FD-A1F2-B405AE0C2065}" type="pres">
      <dgm:prSet presAssocID="{4539C3ED-1F0E-4EA5-8D4E-0BD5AC9B8AA4}" presName="spaceBetweenRectangles" presStyleCnt="0"/>
      <dgm:spPr/>
    </dgm:pt>
    <dgm:pt modelId="{7F667CBD-3D84-4E51-903A-F452147B80C4}" type="pres">
      <dgm:prSet presAssocID="{80B0D2AD-485F-4AE5-8E26-5337F8005D09}" presName="parentLin" presStyleCnt="0"/>
      <dgm:spPr/>
    </dgm:pt>
    <dgm:pt modelId="{7830BCF8-5541-40ED-93C8-BD76D342AA6B}" type="pres">
      <dgm:prSet presAssocID="{80B0D2AD-485F-4AE5-8E26-5337F8005D09}" presName="parentLeftMargin" presStyleLbl="node1" presStyleIdx="5" presStyleCnt="10"/>
      <dgm:spPr/>
    </dgm:pt>
    <dgm:pt modelId="{E702BF7B-2E6E-40C0-80A8-027746DA4CBD}" type="pres">
      <dgm:prSet presAssocID="{80B0D2AD-485F-4AE5-8E26-5337F8005D09}" presName="parentText" presStyleLbl="node1" presStyleIdx="6" presStyleCnt="10">
        <dgm:presLayoutVars>
          <dgm:chMax val="0"/>
          <dgm:bulletEnabled val="1"/>
        </dgm:presLayoutVars>
      </dgm:prSet>
      <dgm:spPr/>
    </dgm:pt>
    <dgm:pt modelId="{362E34DB-7099-442D-9E50-68381DDF3AAD}" type="pres">
      <dgm:prSet presAssocID="{80B0D2AD-485F-4AE5-8E26-5337F8005D09}" presName="negativeSpace" presStyleCnt="0"/>
      <dgm:spPr/>
    </dgm:pt>
    <dgm:pt modelId="{709840A3-B6CB-489F-AA26-C5982ED0D969}" type="pres">
      <dgm:prSet presAssocID="{80B0D2AD-485F-4AE5-8E26-5337F8005D09}" presName="childText" presStyleLbl="conFgAcc1" presStyleIdx="6" presStyleCnt="10">
        <dgm:presLayoutVars>
          <dgm:bulletEnabled val="1"/>
        </dgm:presLayoutVars>
      </dgm:prSet>
      <dgm:spPr/>
    </dgm:pt>
    <dgm:pt modelId="{CB947151-1BC3-40BE-95D7-6CBC89711BF8}" type="pres">
      <dgm:prSet presAssocID="{587A6731-36B2-4F56-AD0F-2B0F796A97BD}" presName="spaceBetweenRectangles" presStyleCnt="0"/>
      <dgm:spPr/>
    </dgm:pt>
    <dgm:pt modelId="{5916893D-2637-42BE-9F79-D68FA397B901}" type="pres">
      <dgm:prSet presAssocID="{B54F2215-96CC-4CE1-A1DA-D1FC2C2838B6}" presName="parentLin" presStyleCnt="0"/>
      <dgm:spPr/>
    </dgm:pt>
    <dgm:pt modelId="{AAECF6CF-A2AF-4FA5-A6AC-A0C71F60FE11}" type="pres">
      <dgm:prSet presAssocID="{B54F2215-96CC-4CE1-A1DA-D1FC2C2838B6}" presName="parentLeftMargin" presStyleLbl="node1" presStyleIdx="6" presStyleCnt="10"/>
      <dgm:spPr/>
    </dgm:pt>
    <dgm:pt modelId="{EC4F1B31-CD50-4E12-93D6-E10867D1A958}" type="pres">
      <dgm:prSet presAssocID="{B54F2215-96CC-4CE1-A1DA-D1FC2C2838B6}" presName="parentText" presStyleLbl="node1" presStyleIdx="7" presStyleCnt="10">
        <dgm:presLayoutVars>
          <dgm:chMax val="0"/>
          <dgm:bulletEnabled val="1"/>
        </dgm:presLayoutVars>
      </dgm:prSet>
      <dgm:spPr/>
    </dgm:pt>
    <dgm:pt modelId="{A3D26516-8EAF-427F-A6DA-A04ED4404DAB}" type="pres">
      <dgm:prSet presAssocID="{B54F2215-96CC-4CE1-A1DA-D1FC2C2838B6}" presName="negativeSpace" presStyleCnt="0"/>
      <dgm:spPr/>
    </dgm:pt>
    <dgm:pt modelId="{105F6356-7574-472D-BA64-8260D6406209}" type="pres">
      <dgm:prSet presAssocID="{B54F2215-96CC-4CE1-A1DA-D1FC2C2838B6}" presName="childText" presStyleLbl="conFgAcc1" presStyleIdx="7" presStyleCnt="10">
        <dgm:presLayoutVars>
          <dgm:bulletEnabled val="1"/>
        </dgm:presLayoutVars>
      </dgm:prSet>
      <dgm:spPr/>
    </dgm:pt>
    <dgm:pt modelId="{82399D66-C725-4FBF-8F06-E811123FC5D6}" type="pres">
      <dgm:prSet presAssocID="{6CCF5035-7EE7-44E4-9D6D-19805245A8AB}" presName="spaceBetweenRectangles" presStyleCnt="0"/>
      <dgm:spPr/>
    </dgm:pt>
    <dgm:pt modelId="{7EA8BA99-F63D-42CF-8B6A-486902441EA6}" type="pres">
      <dgm:prSet presAssocID="{992EE4B8-E99A-4845-8B2B-AA22BC887023}" presName="parentLin" presStyleCnt="0"/>
      <dgm:spPr/>
    </dgm:pt>
    <dgm:pt modelId="{4707B08B-4082-45C4-8420-B18D1484C042}" type="pres">
      <dgm:prSet presAssocID="{992EE4B8-E99A-4845-8B2B-AA22BC887023}" presName="parentLeftMargin" presStyleLbl="node1" presStyleIdx="7" presStyleCnt="10"/>
      <dgm:spPr/>
    </dgm:pt>
    <dgm:pt modelId="{763FE1AB-B3C9-46D8-A930-764569549086}" type="pres">
      <dgm:prSet presAssocID="{992EE4B8-E99A-4845-8B2B-AA22BC887023}" presName="parentText" presStyleLbl="node1" presStyleIdx="8" presStyleCnt="10">
        <dgm:presLayoutVars>
          <dgm:chMax val="0"/>
          <dgm:bulletEnabled val="1"/>
        </dgm:presLayoutVars>
      </dgm:prSet>
      <dgm:spPr/>
    </dgm:pt>
    <dgm:pt modelId="{6A1CA4FF-B57D-443F-B15A-8B0D2872ADC4}" type="pres">
      <dgm:prSet presAssocID="{992EE4B8-E99A-4845-8B2B-AA22BC887023}" presName="negativeSpace" presStyleCnt="0"/>
      <dgm:spPr/>
    </dgm:pt>
    <dgm:pt modelId="{73FB07F0-340D-49EF-8DE5-EB476D339105}" type="pres">
      <dgm:prSet presAssocID="{992EE4B8-E99A-4845-8B2B-AA22BC887023}" presName="childText" presStyleLbl="conFgAcc1" presStyleIdx="8" presStyleCnt="10">
        <dgm:presLayoutVars>
          <dgm:bulletEnabled val="1"/>
        </dgm:presLayoutVars>
      </dgm:prSet>
      <dgm:spPr/>
    </dgm:pt>
    <dgm:pt modelId="{D6B151C6-D8F3-4334-918A-FAE8E73232B6}" type="pres">
      <dgm:prSet presAssocID="{EB192DBD-4F81-48E0-BFE9-C139536198D4}" presName="spaceBetweenRectangles" presStyleCnt="0"/>
      <dgm:spPr/>
    </dgm:pt>
    <dgm:pt modelId="{970E2BA5-E8BF-4A15-B739-307C0B596275}" type="pres">
      <dgm:prSet presAssocID="{4CB27D84-AB8F-4A1F-A84A-DBD6D55B6B6D}" presName="parentLin" presStyleCnt="0"/>
      <dgm:spPr/>
    </dgm:pt>
    <dgm:pt modelId="{A259D1C6-3DFE-4C28-AC1C-1950EB7EFF9B}" type="pres">
      <dgm:prSet presAssocID="{4CB27D84-AB8F-4A1F-A84A-DBD6D55B6B6D}" presName="parentLeftMargin" presStyleLbl="node1" presStyleIdx="8" presStyleCnt="10"/>
      <dgm:spPr/>
    </dgm:pt>
    <dgm:pt modelId="{4C3EE8F4-B3A0-4355-BF0F-243B3AAE02B1}" type="pres">
      <dgm:prSet presAssocID="{4CB27D84-AB8F-4A1F-A84A-DBD6D55B6B6D}" presName="parentText" presStyleLbl="node1" presStyleIdx="9" presStyleCnt="10">
        <dgm:presLayoutVars>
          <dgm:chMax val="0"/>
          <dgm:bulletEnabled val="1"/>
        </dgm:presLayoutVars>
      </dgm:prSet>
      <dgm:spPr/>
    </dgm:pt>
    <dgm:pt modelId="{7D612128-F47B-4682-B261-3647F8794887}" type="pres">
      <dgm:prSet presAssocID="{4CB27D84-AB8F-4A1F-A84A-DBD6D55B6B6D}" presName="negativeSpace" presStyleCnt="0"/>
      <dgm:spPr/>
    </dgm:pt>
    <dgm:pt modelId="{9EA99293-9B2A-4B8D-AA4E-9CDA12FE1AF6}" type="pres">
      <dgm:prSet presAssocID="{4CB27D84-AB8F-4A1F-A84A-DBD6D55B6B6D}" presName="childText" presStyleLbl="conFgAcc1" presStyleIdx="9" presStyleCnt="10">
        <dgm:presLayoutVars>
          <dgm:bulletEnabled val="1"/>
        </dgm:presLayoutVars>
      </dgm:prSet>
      <dgm:spPr/>
    </dgm:pt>
  </dgm:ptLst>
  <dgm:cxnLst>
    <dgm:cxn modelId="{934B0F02-58AD-4682-8DD5-6F458C38A9BD}" type="presOf" srcId="{1AD845F9-3583-4C3F-82FB-1DC225CACE7E}" destId="{AE078D5B-CD38-44F9-BA43-C602F061BC35}" srcOrd="1" destOrd="0" presId="urn:microsoft.com/office/officeart/2005/8/layout/list1"/>
    <dgm:cxn modelId="{6E26CB0C-8497-4F91-84AB-228F9EFFD224}" type="presOf" srcId="{0924127D-3B69-4A67-9162-8E8792DC3E3A}" destId="{A9BA859B-A721-432B-891F-A38AB0A70C6C}" srcOrd="0" destOrd="0" presId="urn:microsoft.com/office/officeart/2005/8/layout/list1"/>
    <dgm:cxn modelId="{2F9CDF0F-6C5A-4425-9A00-B554D35B53F2}" srcId="{0924127D-3B69-4A67-9162-8E8792DC3E3A}" destId="{48BF648B-1EB8-49C4-AC67-8B752D6B8D19}" srcOrd="0" destOrd="0" parTransId="{6B0BA065-F8A8-4100-B0C7-E07A5EA549B9}" sibTransId="{A79B6D01-199D-4F75-9B22-1654E66E25EA}"/>
    <dgm:cxn modelId="{51873019-DFAB-4FD7-B514-8C6598B613FC}" srcId="{0924127D-3B69-4A67-9162-8E8792DC3E3A}" destId="{B54F2215-96CC-4CE1-A1DA-D1FC2C2838B6}" srcOrd="7" destOrd="0" parTransId="{C0633600-BF4B-462C-A365-61ADA6B50799}" sibTransId="{6CCF5035-7EE7-44E4-9D6D-19805245A8AB}"/>
    <dgm:cxn modelId="{7AE9532D-4C9B-483A-908D-49A8392B6BC9}" type="presOf" srcId="{7C1E2151-D9B7-4128-865B-5C03D43F217C}" destId="{6D363B90-3AEB-4856-B49C-FB2AF8A17089}" srcOrd="1" destOrd="0" presId="urn:microsoft.com/office/officeart/2005/8/layout/list1"/>
    <dgm:cxn modelId="{5FEC0A30-F7BD-4C12-85EA-3661409F3818}" type="presOf" srcId="{4CB27D84-AB8F-4A1F-A84A-DBD6D55B6B6D}" destId="{A259D1C6-3DFE-4C28-AC1C-1950EB7EFF9B}" srcOrd="0" destOrd="0" presId="urn:microsoft.com/office/officeart/2005/8/layout/list1"/>
    <dgm:cxn modelId="{85E8413E-2BF1-4869-BED6-22BE92BEBBB3}" type="presOf" srcId="{992EE4B8-E99A-4845-8B2B-AA22BC887023}" destId="{763FE1AB-B3C9-46D8-A930-764569549086}" srcOrd="1" destOrd="0" presId="urn:microsoft.com/office/officeart/2005/8/layout/list1"/>
    <dgm:cxn modelId="{50D3763F-850E-4EEA-88D9-28F8EC9809DC}" type="presOf" srcId="{48BF648B-1EB8-49C4-AC67-8B752D6B8D19}" destId="{F9001F6B-99C7-4FFC-8F06-58C279AEC471}" srcOrd="0" destOrd="0" presId="urn:microsoft.com/office/officeart/2005/8/layout/list1"/>
    <dgm:cxn modelId="{B0883660-62D9-4AB5-854D-0AAB6103523E}" srcId="{0924127D-3B69-4A67-9162-8E8792DC3E3A}" destId="{7C1E2151-D9B7-4128-865B-5C03D43F217C}" srcOrd="5" destOrd="0" parTransId="{2B2E5392-61A0-40F6-9BC4-BD5DB02DA6FF}" sibTransId="{4539C3ED-1F0E-4EA5-8D4E-0BD5AC9B8AA4}"/>
    <dgm:cxn modelId="{6A48FF43-80AB-4800-807E-A1220503DC49}" srcId="{0924127D-3B69-4A67-9162-8E8792DC3E3A}" destId="{B917D8F5-2D4A-4E55-834A-234DC8360989}" srcOrd="2" destOrd="0" parTransId="{D8570270-692B-465E-8D40-41391EC20DDF}" sibTransId="{ED4C3533-CA76-4953-A332-F8BE1BCFC4CB}"/>
    <dgm:cxn modelId="{97CE6245-7FA8-45F1-B4E7-CB79BBE65F4D}" type="presOf" srcId="{E42A4436-2E08-455F-A757-265DB2C93472}" destId="{E4CFA750-DE52-4710-96D0-EB22740B4787}" srcOrd="1" destOrd="0" presId="urn:microsoft.com/office/officeart/2005/8/layout/list1"/>
    <dgm:cxn modelId="{D1219568-50EF-419C-A0C2-8AF2030CDA09}" type="presOf" srcId="{992EE4B8-E99A-4845-8B2B-AA22BC887023}" destId="{4707B08B-4082-45C4-8420-B18D1484C042}" srcOrd="0" destOrd="0" presId="urn:microsoft.com/office/officeart/2005/8/layout/list1"/>
    <dgm:cxn modelId="{2E581D4D-D05C-4CBF-8F5F-2FB60B724217}" type="presOf" srcId="{7C1E2151-D9B7-4128-865B-5C03D43F217C}" destId="{1C4B003A-A31D-4D82-826C-3E04971D9839}" srcOrd="0" destOrd="0" presId="urn:microsoft.com/office/officeart/2005/8/layout/list1"/>
    <dgm:cxn modelId="{C871224F-73A7-41C8-8132-6EA033D50B51}" type="presOf" srcId="{B54F2215-96CC-4CE1-A1DA-D1FC2C2838B6}" destId="{EC4F1B31-CD50-4E12-93D6-E10867D1A958}" srcOrd="1" destOrd="0" presId="urn:microsoft.com/office/officeart/2005/8/layout/list1"/>
    <dgm:cxn modelId="{84DF1752-3F4A-4CF8-9C15-5288DAFD98D8}" type="presOf" srcId="{48BF648B-1EB8-49C4-AC67-8B752D6B8D19}" destId="{FA9F1E0A-B5D3-412D-9995-700521E02D04}" srcOrd="1" destOrd="0" presId="urn:microsoft.com/office/officeart/2005/8/layout/list1"/>
    <dgm:cxn modelId="{E5172675-D467-4C51-A4AF-55FCF246D6F3}" type="presOf" srcId="{E42A4436-2E08-455F-A757-265DB2C93472}" destId="{27A94B10-2135-455C-BD96-730CFD40F9F2}" srcOrd="0" destOrd="0" presId="urn:microsoft.com/office/officeart/2005/8/layout/list1"/>
    <dgm:cxn modelId="{E5D2AF56-9F18-458B-9F3E-C189BF9B536E}" type="presOf" srcId="{3B92B06A-9991-4753-B6D2-43DB7CF258EF}" destId="{0B2C6360-EC70-4AA7-A8A7-473608B37009}" srcOrd="1" destOrd="0" presId="urn:microsoft.com/office/officeart/2005/8/layout/list1"/>
    <dgm:cxn modelId="{5C8A3957-7B30-470C-BFB4-FDE77D5EDBCE}" type="presOf" srcId="{80B0D2AD-485F-4AE5-8E26-5337F8005D09}" destId="{E702BF7B-2E6E-40C0-80A8-027746DA4CBD}" srcOrd="1" destOrd="0" presId="urn:microsoft.com/office/officeart/2005/8/layout/list1"/>
    <dgm:cxn modelId="{4C0DC184-5980-45EF-87F3-BCD91215E5EF}" type="presOf" srcId="{B54F2215-96CC-4CE1-A1DA-D1FC2C2838B6}" destId="{AAECF6CF-A2AF-4FA5-A6AC-A0C71F60FE11}" srcOrd="0" destOrd="0" presId="urn:microsoft.com/office/officeart/2005/8/layout/list1"/>
    <dgm:cxn modelId="{09C1CF90-D365-414E-9FB4-E42C989C6EF0}" srcId="{0924127D-3B69-4A67-9162-8E8792DC3E3A}" destId="{3B92B06A-9991-4753-B6D2-43DB7CF258EF}" srcOrd="3" destOrd="0" parTransId="{BA5ADC7A-AED5-44D0-8896-16E1CC50FADA}" sibTransId="{229EC3A1-E386-43E7-BE85-ED9D66F82313}"/>
    <dgm:cxn modelId="{F567EE92-D8A0-4672-899F-8D560386CA93}" type="presOf" srcId="{80B0D2AD-485F-4AE5-8E26-5337F8005D09}" destId="{7830BCF8-5541-40ED-93C8-BD76D342AA6B}" srcOrd="0" destOrd="0" presId="urn:microsoft.com/office/officeart/2005/8/layout/list1"/>
    <dgm:cxn modelId="{BDFE4AA1-4749-4DFD-8FED-A5C61CC41209}" srcId="{0924127D-3B69-4A67-9162-8E8792DC3E3A}" destId="{E42A4436-2E08-455F-A757-265DB2C93472}" srcOrd="4" destOrd="0" parTransId="{40597E32-D746-4031-A2DE-C17DA3B4F584}" sibTransId="{94E0948B-0918-41E7-9F87-C66DF4C4BAAB}"/>
    <dgm:cxn modelId="{053659A7-708C-4EF2-8713-F1975C21FE90}" srcId="{0924127D-3B69-4A67-9162-8E8792DC3E3A}" destId="{1AD845F9-3583-4C3F-82FB-1DC225CACE7E}" srcOrd="1" destOrd="0" parTransId="{DB96B824-1DB4-4CCF-9542-0B0DC878699E}" sibTransId="{4F24DFD3-561E-4B01-9A56-FFE7FC02A64E}"/>
    <dgm:cxn modelId="{9785E5B6-5F88-42AC-9362-775186E8ED1E}" type="presOf" srcId="{3B92B06A-9991-4753-B6D2-43DB7CF258EF}" destId="{6967C22D-E6A5-4A3F-9DD3-AB038FF81F7C}" srcOrd="0" destOrd="0" presId="urn:microsoft.com/office/officeart/2005/8/layout/list1"/>
    <dgm:cxn modelId="{91002BBD-7A34-4B79-871E-94BC34291D08}" type="presOf" srcId="{1AD845F9-3583-4C3F-82FB-1DC225CACE7E}" destId="{9904EB10-65F1-4B76-A137-F2C9C102BB4A}" srcOrd="0" destOrd="0" presId="urn:microsoft.com/office/officeart/2005/8/layout/list1"/>
    <dgm:cxn modelId="{E93FB4D2-D582-40A0-A3CF-D67A88F13895}" srcId="{0924127D-3B69-4A67-9162-8E8792DC3E3A}" destId="{4CB27D84-AB8F-4A1F-A84A-DBD6D55B6B6D}" srcOrd="9" destOrd="0" parTransId="{E0C78511-381B-4BA4-8A33-C82002072591}" sibTransId="{B9411A7E-8CD2-4ED1-8A95-6D8E1C837841}"/>
    <dgm:cxn modelId="{F0A5DFD2-B9EE-4A29-B048-E9E47A4839A2}" type="presOf" srcId="{4CB27D84-AB8F-4A1F-A84A-DBD6D55B6B6D}" destId="{4C3EE8F4-B3A0-4355-BF0F-243B3AAE02B1}" srcOrd="1" destOrd="0" presId="urn:microsoft.com/office/officeart/2005/8/layout/list1"/>
    <dgm:cxn modelId="{18164AD7-BF30-410C-A025-5A65EB695F73}" type="presOf" srcId="{B917D8F5-2D4A-4E55-834A-234DC8360989}" destId="{3F4BF420-D0F1-46AD-AD2A-DE51262AC475}" srcOrd="0" destOrd="0" presId="urn:microsoft.com/office/officeart/2005/8/layout/list1"/>
    <dgm:cxn modelId="{96501DDC-4211-41B0-AFDA-A17C3FA7F918}" srcId="{0924127D-3B69-4A67-9162-8E8792DC3E3A}" destId="{80B0D2AD-485F-4AE5-8E26-5337F8005D09}" srcOrd="6" destOrd="0" parTransId="{5617DF69-8C8F-469A-BFE5-1B028BCA6C17}" sibTransId="{587A6731-36B2-4F56-AD0F-2B0F796A97BD}"/>
    <dgm:cxn modelId="{E5BDAFDD-77F0-4976-B003-AF8A1A735966}" srcId="{0924127D-3B69-4A67-9162-8E8792DC3E3A}" destId="{992EE4B8-E99A-4845-8B2B-AA22BC887023}" srcOrd="8" destOrd="0" parTransId="{898BFCEB-C45F-49D7-AB10-020869FB934B}" sibTransId="{EB192DBD-4F81-48E0-BFE9-C139536198D4}"/>
    <dgm:cxn modelId="{374165E3-AE5E-46A6-9976-A204A18FB79B}" type="presOf" srcId="{B917D8F5-2D4A-4E55-834A-234DC8360989}" destId="{E16D4CEF-430E-4057-887A-6D552377AB0F}" srcOrd="1" destOrd="0" presId="urn:microsoft.com/office/officeart/2005/8/layout/list1"/>
    <dgm:cxn modelId="{39BBDDA6-0FBC-4D0C-A483-77E65EF85ECA}" type="presParOf" srcId="{A9BA859B-A721-432B-891F-A38AB0A70C6C}" destId="{E5FE9D86-2F05-4FFE-A18B-D248E88BF5BE}" srcOrd="0" destOrd="0" presId="urn:microsoft.com/office/officeart/2005/8/layout/list1"/>
    <dgm:cxn modelId="{225B07C4-A175-4AF3-887B-3E354B88EBAA}" type="presParOf" srcId="{E5FE9D86-2F05-4FFE-A18B-D248E88BF5BE}" destId="{F9001F6B-99C7-4FFC-8F06-58C279AEC471}" srcOrd="0" destOrd="0" presId="urn:microsoft.com/office/officeart/2005/8/layout/list1"/>
    <dgm:cxn modelId="{389B84D0-0F68-45DD-A252-573390A21230}" type="presParOf" srcId="{E5FE9D86-2F05-4FFE-A18B-D248E88BF5BE}" destId="{FA9F1E0A-B5D3-412D-9995-700521E02D04}" srcOrd="1" destOrd="0" presId="urn:microsoft.com/office/officeart/2005/8/layout/list1"/>
    <dgm:cxn modelId="{D1D44D0D-50F1-4F9A-B97D-84507D114D01}" type="presParOf" srcId="{A9BA859B-A721-432B-891F-A38AB0A70C6C}" destId="{80C0C0E3-71CF-477E-9269-D2126835E915}" srcOrd="1" destOrd="0" presId="urn:microsoft.com/office/officeart/2005/8/layout/list1"/>
    <dgm:cxn modelId="{57F9783B-0025-4878-9AA0-ABD80ABD0C23}" type="presParOf" srcId="{A9BA859B-A721-432B-891F-A38AB0A70C6C}" destId="{400738CF-5D21-47AF-AC75-B1D2C9A08606}" srcOrd="2" destOrd="0" presId="urn:microsoft.com/office/officeart/2005/8/layout/list1"/>
    <dgm:cxn modelId="{F9BEAC47-8AA0-4740-8778-936ED286EA26}" type="presParOf" srcId="{A9BA859B-A721-432B-891F-A38AB0A70C6C}" destId="{58ED576D-D950-4A5F-BEEC-EF5FD2769AB8}" srcOrd="3" destOrd="0" presId="urn:microsoft.com/office/officeart/2005/8/layout/list1"/>
    <dgm:cxn modelId="{655B8994-1A20-4A3D-A325-54CBD3947D46}" type="presParOf" srcId="{A9BA859B-A721-432B-891F-A38AB0A70C6C}" destId="{446FAE12-AE5C-4D5F-9CF3-5504BECE105C}" srcOrd="4" destOrd="0" presId="urn:microsoft.com/office/officeart/2005/8/layout/list1"/>
    <dgm:cxn modelId="{2434899C-C403-4E60-A204-35EAC4436767}" type="presParOf" srcId="{446FAE12-AE5C-4D5F-9CF3-5504BECE105C}" destId="{9904EB10-65F1-4B76-A137-F2C9C102BB4A}" srcOrd="0" destOrd="0" presId="urn:microsoft.com/office/officeart/2005/8/layout/list1"/>
    <dgm:cxn modelId="{6599295F-A0EC-4F73-8A48-DB0B80D2381C}" type="presParOf" srcId="{446FAE12-AE5C-4D5F-9CF3-5504BECE105C}" destId="{AE078D5B-CD38-44F9-BA43-C602F061BC35}" srcOrd="1" destOrd="0" presId="urn:microsoft.com/office/officeart/2005/8/layout/list1"/>
    <dgm:cxn modelId="{B5CCF110-60D0-4EE5-8903-1FCADF0AA498}" type="presParOf" srcId="{A9BA859B-A721-432B-891F-A38AB0A70C6C}" destId="{5427E204-C966-4F96-B8C6-47BE6268D019}" srcOrd="5" destOrd="0" presId="urn:microsoft.com/office/officeart/2005/8/layout/list1"/>
    <dgm:cxn modelId="{F448E24F-78AE-496E-A3F9-C7A2F0CB9D17}" type="presParOf" srcId="{A9BA859B-A721-432B-891F-A38AB0A70C6C}" destId="{CEF7D622-4B36-4B16-A568-05946B50DB40}" srcOrd="6" destOrd="0" presId="urn:microsoft.com/office/officeart/2005/8/layout/list1"/>
    <dgm:cxn modelId="{95E682BC-AF23-4225-B6B1-68504322811E}" type="presParOf" srcId="{A9BA859B-A721-432B-891F-A38AB0A70C6C}" destId="{C350DCC5-0043-486F-8779-4BA7B484CB2C}" srcOrd="7" destOrd="0" presId="urn:microsoft.com/office/officeart/2005/8/layout/list1"/>
    <dgm:cxn modelId="{53EDB10F-6C80-4696-A84A-3591EE5A5450}" type="presParOf" srcId="{A9BA859B-A721-432B-891F-A38AB0A70C6C}" destId="{4B74BC41-3233-41CE-A050-C729D82AAB84}" srcOrd="8" destOrd="0" presId="urn:microsoft.com/office/officeart/2005/8/layout/list1"/>
    <dgm:cxn modelId="{9869E6A8-0CEE-4D12-BE33-49B7AC92D1CF}" type="presParOf" srcId="{4B74BC41-3233-41CE-A050-C729D82AAB84}" destId="{3F4BF420-D0F1-46AD-AD2A-DE51262AC475}" srcOrd="0" destOrd="0" presId="urn:microsoft.com/office/officeart/2005/8/layout/list1"/>
    <dgm:cxn modelId="{B891DA77-0A1F-42E4-92DE-11A57DE32469}" type="presParOf" srcId="{4B74BC41-3233-41CE-A050-C729D82AAB84}" destId="{E16D4CEF-430E-4057-887A-6D552377AB0F}" srcOrd="1" destOrd="0" presId="urn:microsoft.com/office/officeart/2005/8/layout/list1"/>
    <dgm:cxn modelId="{007F7F01-655E-4B4B-B4D8-827A2B49ED8B}" type="presParOf" srcId="{A9BA859B-A721-432B-891F-A38AB0A70C6C}" destId="{56E8E40A-5532-42C1-9EC2-3FFF31DA6D8B}" srcOrd="9" destOrd="0" presId="urn:microsoft.com/office/officeart/2005/8/layout/list1"/>
    <dgm:cxn modelId="{C79DE200-7867-4985-B69C-9A88B325381E}" type="presParOf" srcId="{A9BA859B-A721-432B-891F-A38AB0A70C6C}" destId="{F7F92E74-DE84-4AB1-A880-6B59CB4BC725}" srcOrd="10" destOrd="0" presId="urn:microsoft.com/office/officeart/2005/8/layout/list1"/>
    <dgm:cxn modelId="{F89384D9-AEAB-4FC8-9691-CFA8978B6C68}" type="presParOf" srcId="{A9BA859B-A721-432B-891F-A38AB0A70C6C}" destId="{289522CA-DD93-4A5C-9E3A-E32E5015CFF3}" srcOrd="11" destOrd="0" presId="urn:microsoft.com/office/officeart/2005/8/layout/list1"/>
    <dgm:cxn modelId="{68A7CAF6-00CC-46BE-8B21-32DFF1D3B14C}" type="presParOf" srcId="{A9BA859B-A721-432B-891F-A38AB0A70C6C}" destId="{2172766B-DD20-4B19-9A7D-5B2DDF5B9078}" srcOrd="12" destOrd="0" presId="urn:microsoft.com/office/officeart/2005/8/layout/list1"/>
    <dgm:cxn modelId="{48C991A9-AF24-41BE-8047-F7F587E57F69}" type="presParOf" srcId="{2172766B-DD20-4B19-9A7D-5B2DDF5B9078}" destId="{6967C22D-E6A5-4A3F-9DD3-AB038FF81F7C}" srcOrd="0" destOrd="0" presId="urn:microsoft.com/office/officeart/2005/8/layout/list1"/>
    <dgm:cxn modelId="{57FB878F-18D5-4A2D-AC22-02B5521AA9B7}" type="presParOf" srcId="{2172766B-DD20-4B19-9A7D-5B2DDF5B9078}" destId="{0B2C6360-EC70-4AA7-A8A7-473608B37009}" srcOrd="1" destOrd="0" presId="urn:microsoft.com/office/officeart/2005/8/layout/list1"/>
    <dgm:cxn modelId="{C7D38FFD-CA20-46F6-A5A1-FFB96FBBB047}" type="presParOf" srcId="{A9BA859B-A721-432B-891F-A38AB0A70C6C}" destId="{4138D45D-8A5F-45E5-8037-27A717979D75}" srcOrd="13" destOrd="0" presId="urn:microsoft.com/office/officeart/2005/8/layout/list1"/>
    <dgm:cxn modelId="{D0E9CE6F-2B71-4C5F-8825-D012553FCD89}" type="presParOf" srcId="{A9BA859B-A721-432B-891F-A38AB0A70C6C}" destId="{150AAFBA-6A74-47AF-BF06-A6579239BEC1}" srcOrd="14" destOrd="0" presId="urn:microsoft.com/office/officeart/2005/8/layout/list1"/>
    <dgm:cxn modelId="{806CB436-832B-410A-A2E6-2FB6A900EAC2}" type="presParOf" srcId="{A9BA859B-A721-432B-891F-A38AB0A70C6C}" destId="{C8F980CC-EAAB-4F38-985B-926A1DDDE1B5}" srcOrd="15" destOrd="0" presId="urn:microsoft.com/office/officeart/2005/8/layout/list1"/>
    <dgm:cxn modelId="{251D0B67-8871-4894-8AAD-C068859804B8}" type="presParOf" srcId="{A9BA859B-A721-432B-891F-A38AB0A70C6C}" destId="{3D75D64B-BC0C-4C68-A304-6EF576B6C34E}" srcOrd="16" destOrd="0" presId="urn:microsoft.com/office/officeart/2005/8/layout/list1"/>
    <dgm:cxn modelId="{A6D5965C-3262-4842-AABD-5BA6DEF02D9A}" type="presParOf" srcId="{3D75D64B-BC0C-4C68-A304-6EF576B6C34E}" destId="{27A94B10-2135-455C-BD96-730CFD40F9F2}" srcOrd="0" destOrd="0" presId="urn:microsoft.com/office/officeart/2005/8/layout/list1"/>
    <dgm:cxn modelId="{DA8B1981-F704-4651-8225-0D27521395DC}" type="presParOf" srcId="{3D75D64B-BC0C-4C68-A304-6EF576B6C34E}" destId="{E4CFA750-DE52-4710-96D0-EB22740B4787}" srcOrd="1" destOrd="0" presId="urn:microsoft.com/office/officeart/2005/8/layout/list1"/>
    <dgm:cxn modelId="{749BEEE1-A50C-4256-A69F-AFBEEC446E18}" type="presParOf" srcId="{A9BA859B-A721-432B-891F-A38AB0A70C6C}" destId="{683690B8-278A-4DC9-B6DD-EE8F5CC8AF2A}" srcOrd="17" destOrd="0" presId="urn:microsoft.com/office/officeart/2005/8/layout/list1"/>
    <dgm:cxn modelId="{07CC7E7D-DDA7-44BD-9C9A-E59EDC881DCB}" type="presParOf" srcId="{A9BA859B-A721-432B-891F-A38AB0A70C6C}" destId="{3AED89CB-51F6-474A-AB5C-9DCF52244687}" srcOrd="18" destOrd="0" presId="urn:microsoft.com/office/officeart/2005/8/layout/list1"/>
    <dgm:cxn modelId="{BA7320FA-7B45-45AB-8841-DF3F3B2A5F3D}" type="presParOf" srcId="{A9BA859B-A721-432B-891F-A38AB0A70C6C}" destId="{6904B1E6-BD80-4B01-BE9F-A5D979E8AD20}" srcOrd="19" destOrd="0" presId="urn:microsoft.com/office/officeart/2005/8/layout/list1"/>
    <dgm:cxn modelId="{CDD1C0B4-A3BA-4421-A8AF-F68225300DA1}" type="presParOf" srcId="{A9BA859B-A721-432B-891F-A38AB0A70C6C}" destId="{89FBA0AE-1B5A-4B0F-A5EF-D5F86BA45B64}" srcOrd="20" destOrd="0" presId="urn:microsoft.com/office/officeart/2005/8/layout/list1"/>
    <dgm:cxn modelId="{05151973-B58E-4CED-98F7-D104E8C4E746}" type="presParOf" srcId="{89FBA0AE-1B5A-4B0F-A5EF-D5F86BA45B64}" destId="{1C4B003A-A31D-4D82-826C-3E04971D9839}" srcOrd="0" destOrd="0" presId="urn:microsoft.com/office/officeart/2005/8/layout/list1"/>
    <dgm:cxn modelId="{8099D85A-B517-491E-B2C9-D7F58345C8A0}" type="presParOf" srcId="{89FBA0AE-1B5A-4B0F-A5EF-D5F86BA45B64}" destId="{6D363B90-3AEB-4856-B49C-FB2AF8A17089}" srcOrd="1" destOrd="0" presId="urn:microsoft.com/office/officeart/2005/8/layout/list1"/>
    <dgm:cxn modelId="{0EE059CB-14B1-403A-92A1-4150FED1BB05}" type="presParOf" srcId="{A9BA859B-A721-432B-891F-A38AB0A70C6C}" destId="{2AAEFC42-800C-4239-B423-E01B04E4DB29}" srcOrd="21" destOrd="0" presId="urn:microsoft.com/office/officeart/2005/8/layout/list1"/>
    <dgm:cxn modelId="{F9AA3196-2E1C-4933-B24F-977C2A87C34B}" type="presParOf" srcId="{A9BA859B-A721-432B-891F-A38AB0A70C6C}" destId="{A14D7051-8FA0-4BAA-BEAE-035466628F29}" srcOrd="22" destOrd="0" presId="urn:microsoft.com/office/officeart/2005/8/layout/list1"/>
    <dgm:cxn modelId="{1D9C8571-4757-426D-8593-30D80ACC19FA}" type="presParOf" srcId="{A9BA859B-A721-432B-891F-A38AB0A70C6C}" destId="{E737CB8D-7683-46FD-A1F2-B405AE0C2065}" srcOrd="23" destOrd="0" presId="urn:microsoft.com/office/officeart/2005/8/layout/list1"/>
    <dgm:cxn modelId="{353B6169-6171-4819-9859-8917B9AF43B0}" type="presParOf" srcId="{A9BA859B-A721-432B-891F-A38AB0A70C6C}" destId="{7F667CBD-3D84-4E51-903A-F452147B80C4}" srcOrd="24" destOrd="0" presId="urn:microsoft.com/office/officeart/2005/8/layout/list1"/>
    <dgm:cxn modelId="{48275270-39DA-4865-93E6-0E539D2937EB}" type="presParOf" srcId="{7F667CBD-3D84-4E51-903A-F452147B80C4}" destId="{7830BCF8-5541-40ED-93C8-BD76D342AA6B}" srcOrd="0" destOrd="0" presId="urn:microsoft.com/office/officeart/2005/8/layout/list1"/>
    <dgm:cxn modelId="{2227B4A5-8351-4301-AAD7-DD6E55BFA3D7}" type="presParOf" srcId="{7F667CBD-3D84-4E51-903A-F452147B80C4}" destId="{E702BF7B-2E6E-40C0-80A8-027746DA4CBD}" srcOrd="1" destOrd="0" presId="urn:microsoft.com/office/officeart/2005/8/layout/list1"/>
    <dgm:cxn modelId="{858348C7-4070-496C-A1D8-5C32869619A6}" type="presParOf" srcId="{A9BA859B-A721-432B-891F-A38AB0A70C6C}" destId="{362E34DB-7099-442D-9E50-68381DDF3AAD}" srcOrd="25" destOrd="0" presId="urn:microsoft.com/office/officeart/2005/8/layout/list1"/>
    <dgm:cxn modelId="{CD1946A5-D68E-43E6-90EB-7A0D32614FC4}" type="presParOf" srcId="{A9BA859B-A721-432B-891F-A38AB0A70C6C}" destId="{709840A3-B6CB-489F-AA26-C5982ED0D969}" srcOrd="26" destOrd="0" presId="urn:microsoft.com/office/officeart/2005/8/layout/list1"/>
    <dgm:cxn modelId="{FB024314-31B9-4E2B-A728-A6642C4DAE86}" type="presParOf" srcId="{A9BA859B-A721-432B-891F-A38AB0A70C6C}" destId="{CB947151-1BC3-40BE-95D7-6CBC89711BF8}" srcOrd="27" destOrd="0" presId="urn:microsoft.com/office/officeart/2005/8/layout/list1"/>
    <dgm:cxn modelId="{29AAD5FF-41DC-4EC3-898F-219327E1C256}" type="presParOf" srcId="{A9BA859B-A721-432B-891F-A38AB0A70C6C}" destId="{5916893D-2637-42BE-9F79-D68FA397B901}" srcOrd="28" destOrd="0" presId="urn:microsoft.com/office/officeart/2005/8/layout/list1"/>
    <dgm:cxn modelId="{972FB6E6-D8D9-4E5D-8D4B-9AA93E96681A}" type="presParOf" srcId="{5916893D-2637-42BE-9F79-D68FA397B901}" destId="{AAECF6CF-A2AF-4FA5-A6AC-A0C71F60FE11}" srcOrd="0" destOrd="0" presId="urn:microsoft.com/office/officeart/2005/8/layout/list1"/>
    <dgm:cxn modelId="{4F5FF428-0F0A-4688-A6FC-2B4EB096B241}" type="presParOf" srcId="{5916893D-2637-42BE-9F79-D68FA397B901}" destId="{EC4F1B31-CD50-4E12-93D6-E10867D1A958}" srcOrd="1" destOrd="0" presId="urn:microsoft.com/office/officeart/2005/8/layout/list1"/>
    <dgm:cxn modelId="{875DE0FE-AED5-41BC-AC94-DD75AED4CBD3}" type="presParOf" srcId="{A9BA859B-A721-432B-891F-A38AB0A70C6C}" destId="{A3D26516-8EAF-427F-A6DA-A04ED4404DAB}" srcOrd="29" destOrd="0" presId="urn:microsoft.com/office/officeart/2005/8/layout/list1"/>
    <dgm:cxn modelId="{AF5F1994-98A7-4E5B-BD39-0B746386378E}" type="presParOf" srcId="{A9BA859B-A721-432B-891F-A38AB0A70C6C}" destId="{105F6356-7574-472D-BA64-8260D6406209}" srcOrd="30" destOrd="0" presId="urn:microsoft.com/office/officeart/2005/8/layout/list1"/>
    <dgm:cxn modelId="{E8ACBFD8-AF55-42E7-AADF-6B55E3732C44}" type="presParOf" srcId="{A9BA859B-A721-432B-891F-A38AB0A70C6C}" destId="{82399D66-C725-4FBF-8F06-E811123FC5D6}" srcOrd="31" destOrd="0" presId="urn:microsoft.com/office/officeart/2005/8/layout/list1"/>
    <dgm:cxn modelId="{779E8FD3-6E17-486B-94E0-3096117409DB}" type="presParOf" srcId="{A9BA859B-A721-432B-891F-A38AB0A70C6C}" destId="{7EA8BA99-F63D-42CF-8B6A-486902441EA6}" srcOrd="32" destOrd="0" presId="urn:microsoft.com/office/officeart/2005/8/layout/list1"/>
    <dgm:cxn modelId="{6E7401F4-064D-461A-862E-2E24A0EEE9BD}" type="presParOf" srcId="{7EA8BA99-F63D-42CF-8B6A-486902441EA6}" destId="{4707B08B-4082-45C4-8420-B18D1484C042}" srcOrd="0" destOrd="0" presId="urn:microsoft.com/office/officeart/2005/8/layout/list1"/>
    <dgm:cxn modelId="{5C13520F-1A84-498B-87DA-740ED18F5E30}" type="presParOf" srcId="{7EA8BA99-F63D-42CF-8B6A-486902441EA6}" destId="{763FE1AB-B3C9-46D8-A930-764569549086}" srcOrd="1" destOrd="0" presId="urn:microsoft.com/office/officeart/2005/8/layout/list1"/>
    <dgm:cxn modelId="{0B3BA39B-3D52-4509-9E5A-8FCD72C3A5B9}" type="presParOf" srcId="{A9BA859B-A721-432B-891F-A38AB0A70C6C}" destId="{6A1CA4FF-B57D-443F-B15A-8B0D2872ADC4}" srcOrd="33" destOrd="0" presId="urn:microsoft.com/office/officeart/2005/8/layout/list1"/>
    <dgm:cxn modelId="{EBFFEFCE-1E6D-4C07-AC0F-80349D1EC200}" type="presParOf" srcId="{A9BA859B-A721-432B-891F-A38AB0A70C6C}" destId="{73FB07F0-340D-49EF-8DE5-EB476D339105}" srcOrd="34" destOrd="0" presId="urn:microsoft.com/office/officeart/2005/8/layout/list1"/>
    <dgm:cxn modelId="{CDD97A73-85F4-4B51-8ACC-AC32903F226A}" type="presParOf" srcId="{A9BA859B-A721-432B-891F-A38AB0A70C6C}" destId="{D6B151C6-D8F3-4334-918A-FAE8E73232B6}" srcOrd="35" destOrd="0" presId="urn:microsoft.com/office/officeart/2005/8/layout/list1"/>
    <dgm:cxn modelId="{F81C7198-5ECA-4984-8956-2B6CBBAE638E}" type="presParOf" srcId="{A9BA859B-A721-432B-891F-A38AB0A70C6C}" destId="{970E2BA5-E8BF-4A15-B739-307C0B596275}" srcOrd="36" destOrd="0" presId="urn:microsoft.com/office/officeart/2005/8/layout/list1"/>
    <dgm:cxn modelId="{7DA755FD-A4E5-4FD3-BF9C-EEEA9AD88C54}" type="presParOf" srcId="{970E2BA5-E8BF-4A15-B739-307C0B596275}" destId="{A259D1C6-3DFE-4C28-AC1C-1950EB7EFF9B}" srcOrd="0" destOrd="0" presId="urn:microsoft.com/office/officeart/2005/8/layout/list1"/>
    <dgm:cxn modelId="{F9D392C8-6C9A-40A3-A27C-7481DF813958}" type="presParOf" srcId="{970E2BA5-E8BF-4A15-B739-307C0B596275}" destId="{4C3EE8F4-B3A0-4355-BF0F-243B3AAE02B1}" srcOrd="1" destOrd="0" presId="urn:microsoft.com/office/officeart/2005/8/layout/list1"/>
    <dgm:cxn modelId="{A9A42EDC-C333-4B9A-8A71-5A648F7E6EEA}" type="presParOf" srcId="{A9BA859B-A721-432B-891F-A38AB0A70C6C}" destId="{7D612128-F47B-4682-B261-3647F8794887}" srcOrd="37" destOrd="0" presId="urn:microsoft.com/office/officeart/2005/8/layout/list1"/>
    <dgm:cxn modelId="{8A3430F3-68A0-4503-A039-41A588D6BA59}" type="presParOf" srcId="{A9BA859B-A721-432B-891F-A38AB0A70C6C}" destId="{9EA99293-9B2A-4B8D-AA4E-9CDA12FE1AF6}" srcOrd="3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AEC8C5-1192-46B4-8353-93041203A538}">
      <dsp:nvSpPr>
        <dsp:cNvPr id="0" name=""/>
        <dsp:cNvSpPr/>
      </dsp:nvSpPr>
      <dsp:spPr>
        <a:xfrm>
          <a:off x="1333366" y="1704"/>
          <a:ext cx="5333466" cy="1746958"/>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1270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03484" tIns="443728" rIns="103484" bIns="443728" numCol="1" spcCol="1270" anchor="ctr" anchorCtr="0">
          <a:noAutofit/>
        </a:bodyPr>
        <a:lstStyle/>
        <a:p>
          <a:pPr marL="0" lvl="0" indent="0" algn="l" defTabSz="844550">
            <a:lnSpc>
              <a:spcPct val="90000"/>
            </a:lnSpc>
            <a:spcBef>
              <a:spcPct val="0"/>
            </a:spcBef>
            <a:spcAft>
              <a:spcPct val="35000"/>
            </a:spcAft>
            <a:buNone/>
          </a:pPr>
          <a:r>
            <a:rPr lang="en-US" sz="1900" kern="1200"/>
            <a:t>Please review the scheme of work so that you are aware of what topics may be covered during lectures/seminars and beware of emotive topics,</a:t>
          </a:r>
        </a:p>
      </dsp:txBody>
      <dsp:txXfrm>
        <a:off x="1333366" y="1704"/>
        <a:ext cx="5333466" cy="1746958"/>
      </dsp:txXfrm>
    </dsp:sp>
    <dsp:sp modelId="{2684F6CA-CC33-4014-B652-8F753B556807}">
      <dsp:nvSpPr>
        <dsp:cNvPr id="0" name=""/>
        <dsp:cNvSpPr/>
      </dsp:nvSpPr>
      <dsp:spPr>
        <a:xfrm>
          <a:off x="0" y="1704"/>
          <a:ext cx="1333366" cy="1746958"/>
        </a:xfrm>
        <a:prstGeom prst="rect">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0557" tIns="172561" rIns="70557" bIns="172561" numCol="1" spcCol="1270" anchor="ctr" anchorCtr="0">
          <a:noAutofit/>
        </a:bodyPr>
        <a:lstStyle/>
        <a:p>
          <a:pPr marL="0" lvl="0" indent="0" algn="ctr" defTabSz="1066800">
            <a:lnSpc>
              <a:spcPct val="90000"/>
            </a:lnSpc>
            <a:spcBef>
              <a:spcPct val="0"/>
            </a:spcBef>
            <a:spcAft>
              <a:spcPct val="35000"/>
            </a:spcAft>
            <a:buNone/>
          </a:pPr>
          <a:r>
            <a:rPr lang="en-US" sz="2400" kern="1200"/>
            <a:t>Review</a:t>
          </a:r>
        </a:p>
      </dsp:txBody>
      <dsp:txXfrm>
        <a:off x="0" y="1704"/>
        <a:ext cx="1333366" cy="1746958"/>
      </dsp:txXfrm>
    </dsp:sp>
    <dsp:sp modelId="{40509FE4-AE5A-4A55-BC05-07CAACBD73E7}">
      <dsp:nvSpPr>
        <dsp:cNvPr id="0" name=""/>
        <dsp:cNvSpPr/>
      </dsp:nvSpPr>
      <dsp:spPr>
        <a:xfrm>
          <a:off x="1333366" y="1853480"/>
          <a:ext cx="5333466" cy="1746958"/>
        </a:xfrm>
        <a:prstGeom prst="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w="12700" cap="flat" cmpd="sng" algn="ctr">
          <a:solidFill>
            <a:schemeClr val="accent5">
              <a:hueOff val="-6076075"/>
              <a:satOff val="-413"/>
              <a:lumOff val="981"/>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03484" tIns="443728" rIns="103484" bIns="443728" numCol="1" spcCol="1270" anchor="ctr" anchorCtr="0">
          <a:noAutofit/>
        </a:bodyPr>
        <a:lstStyle/>
        <a:p>
          <a:pPr marL="0" lvl="0" indent="0" algn="l" defTabSz="844550">
            <a:lnSpc>
              <a:spcPct val="90000"/>
            </a:lnSpc>
            <a:spcBef>
              <a:spcPct val="0"/>
            </a:spcBef>
            <a:spcAft>
              <a:spcPct val="35000"/>
            </a:spcAft>
            <a:buNone/>
          </a:pPr>
          <a:r>
            <a:rPr lang="en-US" sz="1900" kern="1200"/>
            <a:t>Please speak to your lecturer if you have concerns about topics that are being covered,</a:t>
          </a:r>
        </a:p>
      </dsp:txBody>
      <dsp:txXfrm>
        <a:off x="1333366" y="1853480"/>
        <a:ext cx="5333466" cy="1746958"/>
      </dsp:txXfrm>
    </dsp:sp>
    <dsp:sp modelId="{1D72CBD7-8793-410E-821E-DFFA71EBB14D}">
      <dsp:nvSpPr>
        <dsp:cNvPr id="0" name=""/>
        <dsp:cNvSpPr/>
      </dsp:nvSpPr>
      <dsp:spPr>
        <a:xfrm>
          <a:off x="0" y="1853480"/>
          <a:ext cx="1333366" cy="1746958"/>
        </a:xfrm>
        <a:prstGeom prst="rect">
          <a:avLst/>
        </a:prstGeom>
        <a:solidFill>
          <a:schemeClr val="lt1">
            <a:hueOff val="0"/>
            <a:satOff val="0"/>
            <a:lumOff val="0"/>
            <a:alphaOff val="0"/>
          </a:schemeClr>
        </a:solidFill>
        <a:ln w="12700" cap="flat" cmpd="sng" algn="ctr">
          <a:solidFill>
            <a:schemeClr val="accent5">
              <a:hueOff val="-6076075"/>
              <a:satOff val="-413"/>
              <a:lumOff val="981"/>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0557" tIns="172561" rIns="70557" bIns="172561" numCol="1" spcCol="1270" anchor="ctr" anchorCtr="0">
          <a:noAutofit/>
        </a:bodyPr>
        <a:lstStyle/>
        <a:p>
          <a:pPr marL="0" lvl="0" indent="0" algn="ctr" defTabSz="1066800">
            <a:lnSpc>
              <a:spcPct val="90000"/>
            </a:lnSpc>
            <a:spcBef>
              <a:spcPct val="0"/>
            </a:spcBef>
            <a:spcAft>
              <a:spcPct val="35000"/>
            </a:spcAft>
            <a:buNone/>
          </a:pPr>
          <a:r>
            <a:rPr lang="en-US" sz="2400" kern="1200"/>
            <a:t>Speak</a:t>
          </a:r>
        </a:p>
      </dsp:txBody>
      <dsp:txXfrm>
        <a:off x="0" y="1853480"/>
        <a:ext cx="1333366" cy="1746958"/>
      </dsp:txXfrm>
    </dsp:sp>
    <dsp:sp modelId="{67A1AEFB-622D-4076-A0A0-D15B31D589BA}">
      <dsp:nvSpPr>
        <dsp:cNvPr id="0" name=""/>
        <dsp:cNvSpPr/>
      </dsp:nvSpPr>
      <dsp:spPr>
        <a:xfrm>
          <a:off x="1333366" y="3705256"/>
          <a:ext cx="5333466" cy="1746958"/>
        </a:xfrm>
        <a:prstGeom prst="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w="12700" cap="flat" cmpd="sng" algn="ctr">
          <a:solidFill>
            <a:schemeClr val="accent5">
              <a:hueOff val="-12152150"/>
              <a:satOff val="-826"/>
              <a:lumOff val="1961"/>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03484" tIns="443728" rIns="103484" bIns="443728" numCol="1" spcCol="1270" anchor="ctr" anchorCtr="0">
          <a:noAutofit/>
        </a:bodyPr>
        <a:lstStyle/>
        <a:p>
          <a:pPr marL="0" lvl="0" indent="0" algn="l" defTabSz="844550">
            <a:lnSpc>
              <a:spcPct val="90000"/>
            </a:lnSpc>
            <a:spcBef>
              <a:spcPct val="0"/>
            </a:spcBef>
            <a:spcAft>
              <a:spcPct val="35000"/>
            </a:spcAft>
            <a:buNone/>
          </a:pPr>
          <a:r>
            <a:rPr lang="en-US" sz="1900" kern="1200"/>
            <a:t>See wellbeing tile within Moodle if you require support.</a:t>
          </a:r>
        </a:p>
      </dsp:txBody>
      <dsp:txXfrm>
        <a:off x="1333366" y="3705256"/>
        <a:ext cx="5333466" cy="1746958"/>
      </dsp:txXfrm>
    </dsp:sp>
    <dsp:sp modelId="{90974A9A-2540-4A9F-80B5-6E2520ED9817}">
      <dsp:nvSpPr>
        <dsp:cNvPr id="0" name=""/>
        <dsp:cNvSpPr/>
      </dsp:nvSpPr>
      <dsp:spPr>
        <a:xfrm>
          <a:off x="0" y="3705256"/>
          <a:ext cx="1333366" cy="1746958"/>
        </a:xfrm>
        <a:prstGeom prst="rect">
          <a:avLst/>
        </a:prstGeom>
        <a:solidFill>
          <a:schemeClr val="lt1">
            <a:hueOff val="0"/>
            <a:satOff val="0"/>
            <a:lumOff val="0"/>
            <a:alphaOff val="0"/>
          </a:schemeClr>
        </a:solidFill>
        <a:ln w="12700" cap="flat" cmpd="sng" algn="ctr">
          <a:solidFill>
            <a:schemeClr val="accent5">
              <a:hueOff val="-12152150"/>
              <a:satOff val="-826"/>
              <a:lumOff val="1961"/>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0557" tIns="172561" rIns="70557" bIns="172561" numCol="1" spcCol="1270" anchor="ctr" anchorCtr="0">
          <a:noAutofit/>
        </a:bodyPr>
        <a:lstStyle/>
        <a:p>
          <a:pPr marL="0" lvl="0" indent="0" algn="ctr" defTabSz="1066800">
            <a:lnSpc>
              <a:spcPct val="90000"/>
            </a:lnSpc>
            <a:spcBef>
              <a:spcPct val="0"/>
            </a:spcBef>
            <a:spcAft>
              <a:spcPct val="35000"/>
            </a:spcAft>
            <a:buNone/>
          </a:pPr>
          <a:r>
            <a:rPr lang="en-US" sz="2400" kern="1200"/>
            <a:t>See</a:t>
          </a:r>
        </a:p>
      </dsp:txBody>
      <dsp:txXfrm>
        <a:off x="0" y="3705256"/>
        <a:ext cx="1333366" cy="174695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4344D4-B667-4608-8C01-E29ECA2028ED}">
      <dsp:nvSpPr>
        <dsp:cNvPr id="0" name=""/>
        <dsp:cNvSpPr/>
      </dsp:nvSpPr>
      <dsp:spPr>
        <a:xfrm>
          <a:off x="0" y="88520"/>
          <a:ext cx="6666833" cy="171288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0" kern="1200"/>
            <a:t>Complex crime might be described as ‘sophisticated crime’ which are criminal offenses of an intricate nature and the involvement of multiple parties. </a:t>
          </a:r>
          <a:endParaRPr lang="en-US" sz="2400" kern="1200"/>
        </a:p>
      </dsp:txBody>
      <dsp:txXfrm>
        <a:off x="83616" y="172136"/>
        <a:ext cx="6499601" cy="1545648"/>
      </dsp:txXfrm>
    </dsp:sp>
    <dsp:sp modelId="{70308C58-6584-40A9-A0E5-4112388C6DD2}">
      <dsp:nvSpPr>
        <dsp:cNvPr id="0" name=""/>
        <dsp:cNvSpPr/>
      </dsp:nvSpPr>
      <dsp:spPr>
        <a:xfrm>
          <a:off x="0" y="1870520"/>
          <a:ext cx="6666833" cy="1712880"/>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0" kern="1200"/>
            <a:t>These crimes are often carefully planned and executed, requiring a high level of organisation and coordination. </a:t>
          </a:r>
          <a:endParaRPr lang="en-US" sz="2400" kern="1200"/>
        </a:p>
      </dsp:txBody>
      <dsp:txXfrm>
        <a:off x="83616" y="1954136"/>
        <a:ext cx="6499601" cy="1545648"/>
      </dsp:txXfrm>
    </dsp:sp>
    <dsp:sp modelId="{7840BDBC-68C4-4B5D-8893-E2933DC7FCB2}">
      <dsp:nvSpPr>
        <dsp:cNvPr id="0" name=""/>
        <dsp:cNvSpPr/>
      </dsp:nvSpPr>
      <dsp:spPr>
        <a:xfrm>
          <a:off x="0" y="3652520"/>
          <a:ext cx="6666833" cy="171288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0" kern="1200" dirty="0"/>
            <a:t>Examples of complex crimes include child abuse, domestic abuse, modern day slavery, money laundering, fraud, drug trafficking, and organized crime activities.</a:t>
          </a:r>
          <a:endParaRPr lang="en-US" sz="2400" kern="1200" dirty="0"/>
        </a:p>
      </dsp:txBody>
      <dsp:txXfrm>
        <a:off x="83616" y="3736136"/>
        <a:ext cx="6499601" cy="154564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3F303A-9C8E-46C5-8D72-34B0989AFD23}">
      <dsp:nvSpPr>
        <dsp:cNvPr id="0" name=""/>
        <dsp:cNvSpPr/>
      </dsp:nvSpPr>
      <dsp:spPr>
        <a:xfrm>
          <a:off x="0" y="418126"/>
          <a:ext cx="10515600" cy="1117934"/>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To prove ‘serious effect’</a:t>
          </a:r>
          <a:endParaRPr lang="en-US" sz="2800" kern="1200"/>
        </a:p>
      </dsp:txBody>
      <dsp:txXfrm>
        <a:off x="54573" y="472699"/>
        <a:ext cx="10406454" cy="1008788"/>
      </dsp:txXfrm>
    </dsp:sp>
    <dsp:sp modelId="{BE6C9708-2CA5-42BF-AE46-1D7A18E6D653}">
      <dsp:nvSpPr>
        <dsp:cNvPr id="0" name=""/>
        <dsp:cNvSpPr/>
      </dsp:nvSpPr>
      <dsp:spPr>
        <a:xfrm>
          <a:off x="0" y="1616701"/>
          <a:ext cx="10515600" cy="1117934"/>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Causes the victim to fear on at least 2 occasions that violence will be used against them S76(4)(a)</a:t>
          </a:r>
          <a:endParaRPr lang="en-US" sz="2800" kern="1200"/>
        </a:p>
      </dsp:txBody>
      <dsp:txXfrm>
        <a:off x="54573" y="1671274"/>
        <a:ext cx="10406454" cy="1008788"/>
      </dsp:txXfrm>
    </dsp:sp>
    <dsp:sp modelId="{15C94CD7-B9E1-422F-AFD2-C7DC6F5C463D}">
      <dsp:nvSpPr>
        <dsp:cNvPr id="0" name=""/>
        <dsp:cNvSpPr/>
      </dsp:nvSpPr>
      <dsp:spPr>
        <a:xfrm>
          <a:off x="0" y="2815276"/>
          <a:ext cx="10515600" cy="1117934"/>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Causes the victim serious alarm or distress which has a substantial adverse effect on their day-to-day activities S76(4)(b) </a:t>
          </a:r>
          <a:endParaRPr lang="en-US" sz="2800" kern="1200"/>
        </a:p>
      </dsp:txBody>
      <dsp:txXfrm>
        <a:off x="54573" y="2869849"/>
        <a:ext cx="10406454" cy="100878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A4F50F-CEE2-4A11-8AEE-844388C3EC48}">
      <dsp:nvSpPr>
        <dsp:cNvPr id="0" name=""/>
        <dsp:cNvSpPr/>
      </dsp:nvSpPr>
      <dsp:spPr>
        <a:xfrm>
          <a:off x="0" y="0"/>
          <a:ext cx="3286125" cy="3948876"/>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933450">
            <a:lnSpc>
              <a:spcPct val="90000"/>
            </a:lnSpc>
            <a:spcBef>
              <a:spcPct val="0"/>
            </a:spcBef>
            <a:spcAft>
              <a:spcPct val="35000"/>
            </a:spcAft>
            <a:buNone/>
          </a:pPr>
          <a:r>
            <a:rPr lang="en-GB" sz="2100" kern="1200"/>
            <a:t>Stage 1 – Grooming/Conditioning</a:t>
          </a:r>
          <a:endParaRPr lang="en-US" sz="2100" kern="1200"/>
        </a:p>
      </dsp:txBody>
      <dsp:txXfrm>
        <a:off x="0" y="1500572"/>
        <a:ext cx="3286125" cy="2369325"/>
      </dsp:txXfrm>
    </dsp:sp>
    <dsp:sp modelId="{1537A5A2-002D-4A55-BDD3-434CB9849D1B}">
      <dsp:nvSpPr>
        <dsp:cNvPr id="0" name=""/>
        <dsp:cNvSpPr/>
      </dsp:nvSpPr>
      <dsp:spPr>
        <a:xfrm>
          <a:off x="1050731" y="394887"/>
          <a:ext cx="1184662" cy="1184662"/>
        </a:xfrm>
        <a:prstGeom prst="ellips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361" tIns="12700" rIns="92361"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224221" y="568377"/>
        <a:ext cx="837682" cy="837682"/>
      </dsp:txXfrm>
    </dsp:sp>
    <dsp:sp modelId="{0CC91217-034F-4295-B043-9E606A340B61}">
      <dsp:nvSpPr>
        <dsp:cNvPr id="0" name=""/>
        <dsp:cNvSpPr/>
      </dsp:nvSpPr>
      <dsp:spPr>
        <a:xfrm>
          <a:off x="0" y="3948804"/>
          <a:ext cx="3286125" cy="72"/>
        </a:xfrm>
        <a:prstGeom prst="rect">
          <a:avLst/>
        </a:prstGeom>
        <a:solidFill>
          <a:schemeClr val="accent2">
            <a:hueOff val="1288723"/>
            <a:satOff val="-3699"/>
            <a:lumOff val="-5922"/>
            <a:alphaOff val="0"/>
          </a:schemeClr>
        </a:solidFill>
        <a:ln w="19050" cap="flat" cmpd="sng" algn="ctr">
          <a:solidFill>
            <a:schemeClr val="accent2">
              <a:hueOff val="1288723"/>
              <a:satOff val="-3699"/>
              <a:lumOff val="-592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07CF20-9629-4EFD-AAC9-1DA34EB1AD2F}">
      <dsp:nvSpPr>
        <dsp:cNvPr id="0" name=""/>
        <dsp:cNvSpPr/>
      </dsp:nvSpPr>
      <dsp:spPr>
        <a:xfrm>
          <a:off x="3614737" y="0"/>
          <a:ext cx="3286125" cy="3948876"/>
        </a:xfrm>
        <a:prstGeom prst="rect">
          <a:avLst/>
        </a:prstGeom>
        <a:solidFill>
          <a:schemeClr val="accent2">
            <a:tint val="40000"/>
            <a:alpha val="90000"/>
            <a:hueOff val="3367359"/>
            <a:satOff val="-31116"/>
            <a:lumOff val="-3508"/>
            <a:alphaOff val="0"/>
          </a:schemeClr>
        </a:solidFill>
        <a:ln w="19050" cap="flat" cmpd="sng" algn="ctr">
          <a:solidFill>
            <a:schemeClr val="accent2">
              <a:tint val="40000"/>
              <a:alpha val="90000"/>
              <a:hueOff val="3367359"/>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933450">
            <a:lnSpc>
              <a:spcPct val="90000"/>
            </a:lnSpc>
            <a:spcBef>
              <a:spcPct val="0"/>
            </a:spcBef>
            <a:spcAft>
              <a:spcPct val="35000"/>
            </a:spcAft>
            <a:buNone/>
          </a:pPr>
          <a:r>
            <a:rPr lang="en-GB" sz="2100" kern="1200"/>
            <a:t>Stage 2 – Normalisation</a:t>
          </a:r>
          <a:endParaRPr lang="en-US" sz="2100" kern="1200"/>
        </a:p>
      </dsp:txBody>
      <dsp:txXfrm>
        <a:off x="3614737" y="1500572"/>
        <a:ext cx="3286125" cy="2369325"/>
      </dsp:txXfrm>
    </dsp:sp>
    <dsp:sp modelId="{C85CC78C-184B-4661-BB12-879ED9EC045D}">
      <dsp:nvSpPr>
        <dsp:cNvPr id="0" name=""/>
        <dsp:cNvSpPr/>
      </dsp:nvSpPr>
      <dsp:spPr>
        <a:xfrm>
          <a:off x="4665468" y="394887"/>
          <a:ext cx="1184662" cy="1184662"/>
        </a:xfrm>
        <a:prstGeom prst="ellipse">
          <a:avLst/>
        </a:prstGeom>
        <a:solidFill>
          <a:schemeClr val="accent2">
            <a:hueOff val="2577445"/>
            <a:satOff val="-7397"/>
            <a:lumOff val="-11844"/>
            <a:alphaOff val="0"/>
          </a:schemeClr>
        </a:solidFill>
        <a:ln w="19050" cap="flat" cmpd="sng" algn="ctr">
          <a:solidFill>
            <a:schemeClr val="accent2">
              <a:hueOff val="2577445"/>
              <a:satOff val="-7397"/>
              <a:lumOff val="-1184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361" tIns="12700" rIns="92361"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4838958" y="568377"/>
        <a:ext cx="837682" cy="837682"/>
      </dsp:txXfrm>
    </dsp:sp>
    <dsp:sp modelId="{AACA69D1-DA10-4095-B6D1-21DCA217063F}">
      <dsp:nvSpPr>
        <dsp:cNvPr id="0" name=""/>
        <dsp:cNvSpPr/>
      </dsp:nvSpPr>
      <dsp:spPr>
        <a:xfrm>
          <a:off x="3614737" y="3948804"/>
          <a:ext cx="3286125" cy="72"/>
        </a:xfrm>
        <a:prstGeom prst="rect">
          <a:avLst/>
        </a:prstGeom>
        <a:solidFill>
          <a:schemeClr val="accent2">
            <a:hueOff val="3866169"/>
            <a:satOff val="-11096"/>
            <a:lumOff val="-17765"/>
            <a:alphaOff val="0"/>
          </a:schemeClr>
        </a:solidFill>
        <a:ln w="19050" cap="flat" cmpd="sng" algn="ctr">
          <a:solidFill>
            <a:schemeClr val="accent2">
              <a:hueOff val="3866169"/>
              <a:satOff val="-11096"/>
              <a:lumOff val="-17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0BCB29-C541-4D54-86D6-BD2A75A947CD}">
      <dsp:nvSpPr>
        <dsp:cNvPr id="0" name=""/>
        <dsp:cNvSpPr/>
      </dsp:nvSpPr>
      <dsp:spPr>
        <a:xfrm>
          <a:off x="7229475" y="0"/>
          <a:ext cx="3286125" cy="3948876"/>
        </a:xfrm>
        <a:prstGeom prst="rect">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933450">
            <a:lnSpc>
              <a:spcPct val="90000"/>
            </a:lnSpc>
            <a:spcBef>
              <a:spcPct val="0"/>
            </a:spcBef>
            <a:spcAft>
              <a:spcPct val="35000"/>
            </a:spcAft>
            <a:buNone/>
          </a:pPr>
          <a:r>
            <a:rPr lang="en-GB" sz="2100" kern="1200"/>
            <a:t>Stage 3- Entrapment</a:t>
          </a:r>
          <a:endParaRPr lang="en-US" sz="2100" kern="1200"/>
        </a:p>
      </dsp:txBody>
      <dsp:txXfrm>
        <a:off x="7229475" y="1500572"/>
        <a:ext cx="3286125" cy="2369325"/>
      </dsp:txXfrm>
    </dsp:sp>
    <dsp:sp modelId="{B866A0BD-F770-4F58-B8B0-31C2FC08C731}">
      <dsp:nvSpPr>
        <dsp:cNvPr id="0" name=""/>
        <dsp:cNvSpPr/>
      </dsp:nvSpPr>
      <dsp:spPr>
        <a:xfrm>
          <a:off x="8280206" y="394887"/>
          <a:ext cx="1184662" cy="1184662"/>
        </a:xfrm>
        <a:prstGeom prst="ellipse">
          <a:avLst/>
        </a:prstGeom>
        <a:solidFill>
          <a:schemeClr val="accent2">
            <a:hueOff val="5154891"/>
            <a:satOff val="-14794"/>
            <a:lumOff val="-23687"/>
            <a:alphaOff val="0"/>
          </a:schemeClr>
        </a:solidFill>
        <a:ln w="19050" cap="flat" cmpd="sng" algn="ctr">
          <a:solidFill>
            <a:schemeClr val="accent2">
              <a:hueOff val="5154891"/>
              <a:satOff val="-14794"/>
              <a:lumOff val="-2368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361" tIns="12700" rIns="92361"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8453696" y="568377"/>
        <a:ext cx="837682" cy="837682"/>
      </dsp:txXfrm>
    </dsp:sp>
    <dsp:sp modelId="{3253458B-C2A8-4000-AA8E-B9D75F920D40}">
      <dsp:nvSpPr>
        <dsp:cNvPr id="0" name=""/>
        <dsp:cNvSpPr/>
      </dsp:nvSpPr>
      <dsp:spPr>
        <a:xfrm>
          <a:off x="7229475" y="3948804"/>
          <a:ext cx="3286125" cy="72"/>
        </a:xfrm>
        <a:prstGeom prst="rect">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C58A77-0C1A-40CD-98F2-2555D2B94698}">
      <dsp:nvSpPr>
        <dsp:cNvPr id="0" name=""/>
        <dsp:cNvSpPr/>
      </dsp:nvSpPr>
      <dsp:spPr>
        <a:xfrm>
          <a:off x="0" y="338769"/>
          <a:ext cx="10515600" cy="327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0C03FBE-F5E5-4381-9DBF-FF7D9ECD3B60}">
      <dsp:nvSpPr>
        <dsp:cNvPr id="0" name=""/>
        <dsp:cNvSpPr/>
      </dsp:nvSpPr>
      <dsp:spPr>
        <a:xfrm>
          <a:off x="525780" y="146888"/>
          <a:ext cx="7360920" cy="3837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577850">
            <a:lnSpc>
              <a:spcPct val="90000"/>
            </a:lnSpc>
            <a:spcBef>
              <a:spcPct val="0"/>
            </a:spcBef>
            <a:spcAft>
              <a:spcPct val="35000"/>
            </a:spcAft>
            <a:buNone/>
          </a:pPr>
          <a:r>
            <a:rPr lang="en-GB" sz="1300" kern="1200" dirty="0"/>
            <a:t>Risk</a:t>
          </a:r>
        </a:p>
      </dsp:txBody>
      <dsp:txXfrm>
        <a:off x="544514" y="165622"/>
        <a:ext cx="7323452" cy="346292"/>
      </dsp:txXfrm>
    </dsp:sp>
    <dsp:sp modelId="{397B6913-8DD2-4B03-9F46-A2A16790A032}">
      <dsp:nvSpPr>
        <dsp:cNvPr id="0" name=""/>
        <dsp:cNvSpPr/>
      </dsp:nvSpPr>
      <dsp:spPr>
        <a:xfrm>
          <a:off x="0" y="928449"/>
          <a:ext cx="10515600" cy="327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1813BCB-8BD5-4698-A208-127C22DCBAF9}">
      <dsp:nvSpPr>
        <dsp:cNvPr id="0" name=""/>
        <dsp:cNvSpPr/>
      </dsp:nvSpPr>
      <dsp:spPr>
        <a:xfrm>
          <a:off x="525780" y="736569"/>
          <a:ext cx="7360920" cy="3837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577850">
            <a:lnSpc>
              <a:spcPct val="90000"/>
            </a:lnSpc>
            <a:spcBef>
              <a:spcPct val="0"/>
            </a:spcBef>
            <a:spcAft>
              <a:spcPct val="35000"/>
            </a:spcAft>
            <a:buNone/>
          </a:pPr>
          <a:r>
            <a:rPr lang="en-GB" sz="1300" kern="1200" dirty="0"/>
            <a:t>Safeguarding</a:t>
          </a:r>
        </a:p>
      </dsp:txBody>
      <dsp:txXfrm>
        <a:off x="544514" y="755303"/>
        <a:ext cx="7323452" cy="346292"/>
      </dsp:txXfrm>
    </dsp:sp>
    <dsp:sp modelId="{23BC0D36-C84F-4B4B-B1FC-76C4EF8AB028}">
      <dsp:nvSpPr>
        <dsp:cNvPr id="0" name=""/>
        <dsp:cNvSpPr/>
      </dsp:nvSpPr>
      <dsp:spPr>
        <a:xfrm>
          <a:off x="0" y="1518129"/>
          <a:ext cx="10515600" cy="327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4799B40-09FC-488D-9D20-1EB158C688CB}">
      <dsp:nvSpPr>
        <dsp:cNvPr id="0" name=""/>
        <dsp:cNvSpPr/>
      </dsp:nvSpPr>
      <dsp:spPr>
        <a:xfrm>
          <a:off x="525780" y="1326249"/>
          <a:ext cx="7360920" cy="3837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577850">
            <a:lnSpc>
              <a:spcPct val="90000"/>
            </a:lnSpc>
            <a:spcBef>
              <a:spcPct val="0"/>
            </a:spcBef>
            <a:spcAft>
              <a:spcPct val="35000"/>
            </a:spcAft>
            <a:buNone/>
          </a:pPr>
          <a:r>
            <a:rPr lang="en-GB" sz="1300" kern="1200" dirty="0"/>
            <a:t>Safety</a:t>
          </a:r>
        </a:p>
      </dsp:txBody>
      <dsp:txXfrm>
        <a:off x="544514" y="1344983"/>
        <a:ext cx="7323452" cy="346292"/>
      </dsp:txXfrm>
    </dsp:sp>
    <dsp:sp modelId="{753A23DA-E146-4A19-92FD-9C518EB16E76}">
      <dsp:nvSpPr>
        <dsp:cNvPr id="0" name=""/>
        <dsp:cNvSpPr/>
      </dsp:nvSpPr>
      <dsp:spPr>
        <a:xfrm>
          <a:off x="0" y="2107809"/>
          <a:ext cx="10515600" cy="327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9DC13CF-A2D8-439B-9EBD-944E4986F855}">
      <dsp:nvSpPr>
        <dsp:cNvPr id="0" name=""/>
        <dsp:cNvSpPr/>
      </dsp:nvSpPr>
      <dsp:spPr>
        <a:xfrm>
          <a:off x="525780" y="1915929"/>
          <a:ext cx="7360920" cy="3837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577850">
            <a:lnSpc>
              <a:spcPct val="90000"/>
            </a:lnSpc>
            <a:spcBef>
              <a:spcPct val="0"/>
            </a:spcBef>
            <a:spcAft>
              <a:spcPct val="35000"/>
            </a:spcAft>
            <a:buNone/>
          </a:pPr>
          <a:r>
            <a:rPr lang="en-GB" sz="1300" kern="1200" dirty="0"/>
            <a:t>Medical Assistance</a:t>
          </a:r>
        </a:p>
      </dsp:txBody>
      <dsp:txXfrm>
        <a:off x="544514" y="1934663"/>
        <a:ext cx="7323452" cy="346292"/>
      </dsp:txXfrm>
    </dsp:sp>
    <dsp:sp modelId="{CEC3504C-9659-41A2-976D-7BF5CB6B106B}">
      <dsp:nvSpPr>
        <dsp:cNvPr id="0" name=""/>
        <dsp:cNvSpPr/>
      </dsp:nvSpPr>
      <dsp:spPr>
        <a:xfrm>
          <a:off x="0" y="2697489"/>
          <a:ext cx="10515600" cy="327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A82F921-90EE-44C7-BC17-A7A2A3A38611}">
      <dsp:nvSpPr>
        <dsp:cNvPr id="0" name=""/>
        <dsp:cNvSpPr/>
      </dsp:nvSpPr>
      <dsp:spPr>
        <a:xfrm>
          <a:off x="525780" y="2505609"/>
          <a:ext cx="7360920" cy="3837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577850">
            <a:lnSpc>
              <a:spcPct val="90000"/>
            </a:lnSpc>
            <a:spcBef>
              <a:spcPct val="0"/>
            </a:spcBef>
            <a:spcAft>
              <a:spcPct val="35000"/>
            </a:spcAft>
            <a:buNone/>
          </a:pPr>
          <a:r>
            <a:rPr lang="en-GB" sz="1300" kern="1200" dirty="0"/>
            <a:t>Police Protection (Children)</a:t>
          </a:r>
        </a:p>
      </dsp:txBody>
      <dsp:txXfrm>
        <a:off x="544514" y="2524343"/>
        <a:ext cx="7323452" cy="346292"/>
      </dsp:txXfrm>
    </dsp:sp>
    <dsp:sp modelId="{607D2D77-5D10-4F29-A7B4-5AF773267A9D}">
      <dsp:nvSpPr>
        <dsp:cNvPr id="0" name=""/>
        <dsp:cNvSpPr/>
      </dsp:nvSpPr>
      <dsp:spPr>
        <a:xfrm>
          <a:off x="0" y="3287169"/>
          <a:ext cx="10515600" cy="327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D50E47B-A270-4A14-B7FA-B092CE67412D}">
      <dsp:nvSpPr>
        <dsp:cNvPr id="0" name=""/>
        <dsp:cNvSpPr/>
      </dsp:nvSpPr>
      <dsp:spPr>
        <a:xfrm>
          <a:off x="525780" y="3095289"/>
          <a:ext cx="7360920" cy="3837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577850">
            <a:lnSpc>
              <a:spcPct val="90000"/>
            </a:lnSpc>
            <a:spcBef>
              <a:spcPct val="0"/>
            </a:spcBef>
            <a:spcAft>
              <a:spcPct val="35000"/>
            </a:spcAft>
            <a:buNone/>
          </a:pPr>
          <a:r>
            <a:rPr lang="en-GB" sz="1300" kern="1200" dirty="0"/>
            <a:t>Powers</a:t>
          </a:r>
        </a:p>
      </dsp:txBody>
      <dsp:txXfrm>
        <a:off x="544514" y="3114023"/>
        <a:ext cx="7323452" cy="346292"/>
      </dsp:txXfrm>
    </dsp:sp>
    <dsp:sp modelId="{A77CD59A-EE43-4C4D-ABB5-03F0F37BD1DA}">
      <dsp:nvSpPr>
        <dsp:cNvPr id="0" name=""/>
        <dsp:cNvSpPr/>
      </dsp:nvSpPr>
      <dsp:spPr>
        <a:xfrm>
          <a:off x="0" y="3876849"/>
          <a:ext cx="10515600" cy="327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04A4362-DF6A-4D2E-9225-92869CA47E20}">
      <dsp:nvSpPr>
        <dsp:cNvPr id="0" name=""/>
        <dsp:cNvSpPr/>
      </dsp:nvSpPr>
      <dsp:spPr>
        <a:xfrm>
          <a:off x="525780" y="3684969"/>
          <a:ext cx="7360920" cy="3837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577850">
            <a:lnSpc>
              <a:spcPct val="90000"/>
            </a:lnSpc>
            <a:spcBef>
              <a:spcPct val="0"/>
            </a:spcBef>
            <a:spcAft>
              <a:spcPct val="35000"/>
            </a:spcAft>
            <a:buNone/>
          </a:pPr>
          <a:r>
            <a:rPr lang="en-GB" sz="1300" kern="1200" dirty="0"/>
            <a:t>Decisions</a:t>
          </a:r>
        </a:p>
      </dsp:txBody>
      <dsp:txXfrm>
        <a:off x="544514" y="3703703"/>
        <a:ext cx="7323452" cy="34629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0738CF-5D21-47AF-AC75-B1D2C9A08606}">
      <dsp:nvSpPr>
        <dsp:cNvPr id="0" name=""/>
        <dsp:cNvSpPr/>
      </dsp:nvSpPr>
      <dsp:spPr>
        <a:xfrm>
          <a:off x="0" y="314886"/>
          <a:ext cx="10515600" cy="2772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A9F1E0A-B5D3-412D-9995-700521E02D04}">
      <dsp:nvSpPr>
        <dsp:cNvPr id="0" name=""/>
        <dsp:cNvSpPr/>
      </dsp:nvSpPr>
      <dsp:spPr>
        <a:xfrm>
          <a:off x="525780" y="152526"/>
          <a:ext cx="7360920" cy="3247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488950">
            <a:lnSpc>
              <a:spcPct val="90000"/>
            </a:lnSpc>
            <a:spcBef>
              <a:spcPct val="0"/>
            </a:spcBef>
            <a:spcAft>
              <a:spcPct val="35000"/>
            </a:spcAft>
            <a:buNone/>
          </a:pPr>
          <a:r>
            <a:rPr lang="en-GB" sz="1100" kern="1200" dirty="0"/>
            <a:t>Victims</a:t>
          </a:r>
        </a:p>
      </dsp:txBody>
      <dsp:txXfrm>
        <a:off x="541632" y="168378"/>
        <a:ext cx="7329216" cy="293016"/>
      </dsp:txXfrm>
    </dsp:sp>
    <dsp:sp modelId="{CEF7D622-4B36-4B16-A568-05946B50DB40}">
      <dsp:nvSpPr>
        <dsp:cNvPr id="0" name=""/>
        <dsp:cNvSpPr/>
      </dsp:nvSpPr>
      <dsp:spPr>
        <a:xfrm>
          <a:off x="0" y="813846"/>
          <a:ext cx="10515600" cy="2772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E078D5B-CD38-44F9-BA43-C602F061BC35}">
      <dsp:nvSpPr>
        <dsp:cNvPr id="0" name=""/>
        <dsp:cNvSpPr/>
      </dsp:nvSpPr>
      <dsp:spPr>
        <a:xfrm>
          <a:off x="525780" y="651486"/>
          <a:ext cx="7360920" cy="3247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488950">
            <a:lnSpc>
              <a:spcPct val="90000"/>
            </a:lnSpc>
            <a:spcBef>
              <a:spcPct val="0"/>
            </a:spcBef>
            <a:spcAft>
              <a:spcPct val="35000"/>
            </a:spcAft>
            <a:buNone/>
          </a:pPr>
          <a:r>
            <a:rPr lang="en-GB" sz="1100" kern="1200" dirty="0"/>
            <a:t>Scenes</a:t>
          </a:r>
        </a:p>
      </dsp:txBody>
      <dsp:txXfrm>
        <a:off x="541632" y="667338"/>
        <a:ext cx="7329216" cy="293016"/>
      </dsp:txXfrm>
    </dsp:sp>
    <dsp:sp modelId="{F7F92E74-DE84-4AB1-A880-6B59CB4BC725}">
      <dsp:nvSpPr>
        <dsp:cNvPr id="0" name=""/>
        <dsp:cNvSpPr/>
      </dsp:nvSpPr>
      <dsp:spPr>
        <a:xfrm>
          <a:off x="0" y="1312806"/>
          <a:ext cx="10515600" cy="2772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16D4CEF-430E-4057-887A-6D552377AB0F}">
      <dsp:nvSpPr>
        <dsp:cNvPr id="0" name=""/>
        <dsp:cNvSpPr/>
      </dsp:nvSpPr>
      <dsp:spPr>
        <a:xfrm>
          <a:off x="525780" y="1150446"/>
          <a:ext cx="7360920" cy="3247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488950">
            <a:lnSpc>
              <a:spcPct val="90000"/>
            </a:lnSpc>
            <a:spcBef>
              <a:spcPct val="0"/>
            </a:spcBef>
            <a:spcAft>
              <a:spcPct val="35000"/>
            </a:spcAft>
            <a:buNone/>
          </a:pPr>
          <a:r>
            <a:rPr lang="en-GB" sz="1100" kern="1200" dirty="0"/>
            <a:t>Suspects</a:t>
          </a:r>
        </a:p>
      </dsp:txBody>
      <dsp:txXfrm>
        <a:off x="541632" y="1166298"/>
        <a:ext cx="7329216" cy="293016"/>
      </dsp:txXfrm>
    </dsp:sp>
    <dsp:sp modelId="{150AAFBA-6A74-47AF-BF06-A6579239BEC1}">
      <dsp:nvSpPr>
        <dsp:cNvPr id="0" name=""/>
        <dsp:cNvSpPr/>
      </dsp:nvSpPr>
      <dsp:spPr>
        <a:xfrm>
          <a:off x="0" y="1811767"/>
          <a:ext cx="10515600" cy="2772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B2C6360-EC70-4AA7-A8A7-473608B37009}">
      <dsp:nvSpPr>
        <dsp:cNvPr id="0" name=""/>
        <dsp:cNvSpPr/>
      </dsp:nvSpPr>
      <dsp:spPr>
        <a:xfrm>
          <a:off x="525780" y="1649406"/>
          <a:ext cx="7360920" cy="3247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488950">
            <a:lnSpc>
              <a:spcPct val="90000"/>
            </a:lnSpc>
            <a:spcBef>
              <a:spcPct val="0"/>
            </a:spcBef>
            <a:spcAft>
              <a:spcPct val="35000"/>
            </a:spcAft>
            <a:buNone/>
          </a:pPr>
          <a:r>
            <a:rPr lang="en-GB" sz="1100" kern="1200" dirty="0"/>
            <a:t>Witnesses</a:t>
          </a:r>
        </a:p>
      </dsp:txBody>
      <dsp:txXfrm>
        <a:off x="541632" y="1665258"/>
        <a:ext cx="7329216" cy="293016"/>
      </dsp:txXfrm>
    </dsp:sp>
    <dsp:sp modelId="{3AED89CB-51F6-474A-AB5C-9DCF52244687}">
      <dsp:nvSpPr>
        <dsp:cNvPr id="0" name=""/>
        <dsp:cNvSpPr/>
      </dsp:nvSpPr>
      <dsp:spPr>
        <a:xfrm>
          <a:off x="0" y="2310727"/>
          <a:ext cx="10515600" cy="2772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4CFA750-DE52-4710-96D0-EB22740B4787}">
      <dsp:nvSpPr>
        <dsp:cNvPr id="0" name=""/>
        <dsp:cNvSpPr/>
      </dsp:nvSpPr>
      <dsp:spPr>
        <a:xfrm>
          <a:off x="525780" y="2148367"/>
          <a:ext cx="7360920" cy="3247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488950">
            <a:lnSpc>
              <a:spcPct val="90000"/>
            </a:lnSpc>
            <a:spcBef>
              <a:spcPct val="0"/>
            </a:spcBef>
            <a:spcAft>
              <a:spcPct val="35000"/>
            </a:spcAft>
            <a:buNone/>
          </a:pPr>
          <a:r>
            <a:rPr lang="en-GB" sz="1100" kern="1200" dirty="0"/>
            <a:t>Log</a:t>
          </a:r>
        </a:p>
      </dsp:txBody>
      <dsp:txXfrm>
        <a:off x="541632" y="2164219"/>
        <a:ext cx="7329216" cy="293016"/>
      </dsp:txXfrm>
    </dsp:sp>
    <dsp:sp modelId="{A14D7051-8FA0-4BAA-BEAE-035466628F29}">
      <dsp:nvSpPr>
        <dsp:cNvPr id="0" name=""/>
        <dsp:cNvSpPr/>
      </dsp:nvSpPr>
      <dsp:spPr>
        <a:xfrm>
          <a:off x="0" y="2809686"/>
          <a:ext cx="10515600" cy="2772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D363B90-3AEB-4856-B49C-FB2AF8A17089}">
      <dsp:nvSpPr>
        <dsp:cNvPr id="0" name=""/>
        <dsp:cNvSpPr/>
      </dsp:nvSpPr>
      <dsp:spPr>
        <a:xfrm>
          <a:off x="525780" y="2647327"/>
          <a:ext cx="7360920" cy="3247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488950">
            <a:lnSpc>
              <a:spcPct val="90000"/>
            </a:lnSpc>
            <a:spcBef>
              <a:spcPct val="0"/>
            </a:spcBef>
            <a:spcAft>
              <a:spcPct val="35000"/>
            </a:spcAft>
            <a:buNone/>
          </a:pPr>
          <a:r>
            <a:rPr lang="en-GB" sz="1100" kern="1200" dirty="0"/>
            <a:t>Family/Community</a:t>
          </a:r>
        </a:p>
      </dsp:txBody>
      <dsp:txXfrm>
        <a:off x="541632" y="2663179"/>
        <a:ext cx="7329216" cy="293016"/>
      </dsp:txXfrm>
    </dsp:sp>
    <dsp:sp modelId="{709840A3-B6CB-489F-AA26-C5982ED0D969}">
      <dsp:nvSpPr>
        <dsp:cNvPr id="0" name=""/>
        <dsp:cNvSpPr/>
      </dsp:nvSpPr>
      <dsp:spPr>
        <a:xfrm>
          <a:off x="0" y="3308646"/>
          <a:ext cx="10515600" cy="2772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702BF7B-2E6E-40C0-80A8-027746DA4CBD}">
      <dsp:nvSpPr>
        <dsp:cNvPr id="0" name=""/>
        <dsp:cNvSpPr/>
      </dsp:nvSpPr>
      <dsp:spPr>
        <a:xfrm>
          <a:off x="525780" y="3146287"/>
          <a:ext cx="7360920" cy="3247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488950">
            <a:lnSpc>
              <a:spcPct val="90000"/>
            </a:lnSpc>
            <a:spcBef>
              <a:spcPct val="0"/>
            </a:spcBef>
            <a:spcAft>
              <a:spcPct val="35000"/>
            </a:spcAft>
            <a:buNone/>
          </a:pPr>
          <a:r>
            <a:rPr lang="en-GB" sz="1100" kern="1200" dirty="0"/>
            <a:t>Physical Evidence</a:t>
          </a:r>
        </a:p>
      </dsp:txBody>
      <dsp:txXfrm>
        <a:off x="541632" y="3162139"/>
        <a:ext cx="7329216" cy="293016"/>
      </dsp:txXfrm>
    </dsp:sp>
    <dsp:sp modelId="{105F6356-7574-472D-BA64-8260D6406209}">
      <dsp:nvSpPr>
        <dsp:cNvPr id="0" name=""/>
        <dsp:cNvSpPr/>
      </dsp:nvSpPr>
      <dsp:spPr>
        <a:xfrm>
          <a:off x="0" y="3807606"/>
          <a:ext cx="10515600" cy="2772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C4F1B31-CD50-4E12-93D6-E10867D1A958}">
      <dsp:nvSpPr>
        <dsp:cNvPr id="0" name=""/>
        <dsp:cNvSpPr/>
      </dsp:nvSpPr>
      <dsp:spPr>
        <a:xfrm>
          <a:off x="525780" y="3645247"/>
          <a:ext cx="7360920" cy="3247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488950">
            <a:lnSpc>
              <a:spcPct val="90000"/>
            </a:lnSpc>
            <a:spcBef>
              <a:spcPct val="0"/>
            </a:spcBef>
            <a:spcAft>
              <a:spcPct val="35000"/>
            </a:spcAft>
            <a:buNone/>
          </a:pPr>
          <a:r>
            <a:rPr lang="en-GB" sz="1100" kern="1200" dirty="0"/>
            <a:t>Intelligence</a:t>
          </a:r>
        </a:p>
      </dsp:txBody>
      <dsp:txXfrm>
        <a:off x="541632" y="3661099"/>
        <a:ext cx="7329216" cy="293016"/>
      </dsp:txXfrm>
    </dsp:sp>
    <dsp:sp modelId="{73FB07F0-340D-49EF-8DE5-EB476D339105}">
      <dsp:nvSpPr>
        <dsp:cNvPr id="0" name=""/>
        <dsp:cNvSpPr/>
      </dsp:nvSpPr>
      <dsp:spPr>
        <a:xfrm>
          <a:off x="0" y="4306566"/>
          <a:ext cx="10515600" cy="2772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63FE1AB-B3C9-46D8-A930-764569549086}">
      <dsp:nvSpPr>
        <dsp:cNvPr id="0" name=""/>
        <dsp:cNvSpPr/>
      </dsp:nvSpPr>
      <dsp:spPr>
        <a:xfrm>
          <a:off x="525780" y="4144207"/>
          <a:ext cx="7360920" cy="3247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488950">
            <a:lnSpc>
              <a:spcPct val="90000"/>
            </a:lnSpc>
            <a:spcBef>
              <a:spcPct val="0"/>
            </a:spcBef>
            <a:spcAft>
              <a:spcPct val="35000"/>
            </a:spcAft>
            <a:buNone/>
          </a:pPr>
          <a:r>
            <a:rPr lang="en-GB" sz="1100" kern="1200" dirty="0"/>
            <a:t>Contamination</a:t>
          </a:r>
        </a:p>
      </dsp:txBody>
      <dsp:txXfrm>
        <a:off x="541632" y="4160059"/>
        <a:ext cx="7329216" cy="293016"/>
      </dsp:txXfrm>
    </dsp:sp>
    <dsp:sp modelId="{9EA99293-9B2A-4B8D-AA4E-9CDA12FE1AF6}">
      <dsp:nvSpPr>
        <dsp:cNvPr id="0" name=""/>
        <dsp:cNvSpPr/>
      </dsp:nvSpPr>
      <dsp:spPr>
        <a:xfrm>
          <a:off x="0" y="4805527"/>
          <a:ext cx="10515600" cy="2772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C3EE8F4-B3A0-4355-BF0F-243B3AAE02B1}">
      <dsp:nvSpPr>
        <dsp:cNvPr id="0" name=""/>
        <dsp:cNvSpPr/>
      </dsp:nvSpPr>
      <dsp:spPr>
        <a:xfrm>
          <a:off x="525780" y="4643167"/>
          <a:ext cx="7360920" cy="3247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488950">
            <a:lnSpc>
              <a:spcPct val="90000"/>
            </a:lnSpc>
            <a:spcBef>
              <a:spcPct val="0"/>
            </a:spcBef>
            <a:spcAft>
              <a:spcPct val="35000"/>
            </a:spcAft>
            <a:buNone/>
          </a:pPr>
          <a:r>
            <a:rPr lang="en-GB" sz="1100" kern="1200" dirty="0"/>
            <a:t>Responsibility</a:t>
          </a:r>
        </a:p>
      </dsp:txBody>
      <dsp:txXfrm>
        <a:off x="541632" y="4659019"/>
        <a:ext cx="7329216" cy="293016"/>
      </dsp:txXfrm>
    </dsp:sp>
  </dsp:spTree>
</dsp:drawing>
</file>

<file path=ppt/diagrams/layout1.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4BA8EC-CE7A-44E7-9225-500D8D5897E3}" type="datetimeFigureOut">
              <a:rPr lang="en-GB" smtClean="0"/>
              <a:t>23/09/2026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3B8CC6-CD5F-485D-BA5C-989135F960FC}" type="slidenum">
              <a:rPr lang="en-GB" smtClean="0"/>
              <a:t>‹#›</a:t>
            </a:fld>
            <a:endParaRPr lang="en-GB"/>
          </a:p>
        </p:txBody>
      </p:sp>
    </p:spTree>
    <p:extLst>
      <p:ext uri="{BB962C8B-B14F-4D97-AF65-F5344CB8AC3E}">
        <p14:creationId xmlns:p14="http://schemas.microsoft.com/office/powerpoint/2010/main" val="10113968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FCA5EC-67A8-43CA-97B8-3802718616BA}" type="slidenum">
              <a:rPr lang="en-GB" smtClean="0"/>
              <a:t>2</a:t>
            </a:fld>
            <a:endParaRPr lang="en-GB"/>
          </a:p>
        </p:txBody>
      </p:sp>
    </p:spTree>
    <p:extLst>
      <p:ext uri="{BB962C8B-B14F-4D97-AF65-F5344CB8AC3E}">
        <p14:creationId xmlns:p14="http://schemas.microsoft.com/office/powerpoint/2010/main" val="42222819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3B8CC6-CD5F-485D-BA5C-989135F960FC}" type="slidenum">
              <a:rPr lang="en-GB" smtClean="0"/>
              <a:t>11</a:t>
            </a:fld>
            <a:endParaRPr lang="en-GB"/>
          </a:p>
        </p:txBody>
      </p:sp>
    </p:spTree>
    <p:extLst>
      <p:ext uri="{BB962C8B-B14F-4D97-AF65-F5344CB8AC3E}">
        <p14:creationId xmlns:p14="http://schemas.microsoft.com/office/powerpoint/2010/main" val="33459248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ADC70C-5E41-40C4-81C2-7D3435A6CDB8}" type="slidenum">
              <a:rPr lang="en-GB" smtClean="0"/>
              <a:t>22</a:t>
            </a:fld>
            <a:endParaRPr lang="en-GB"/>
          </a:p>
        </p:txBody>
      </p:sp>
    </p:spTree>
    <p:extLst>
      <p:ext uri="{BB962C8B-B14F-4D97-AF65-F5344CB8AC3E}">
        <p14:creationId xmlns:p14="http://schemas.microsoft.com/office/powerpoint/2010/main" val="20946771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Prosecutors are advised that a pattern of controlling or coercive behaviour can be well established before a single incident is reported. In many cases the conduct might seem innocent - especially if considered in isolation of other incidents - and the victim may not be aware of, or be ready to acknowledge, abusive behaviour. The consideration of the cumulative impact of controlling or coercive behaviour and the pattern of behaviour within the context of the relationship is crucial. This approach will support the prosecutor to effectively assess whether a pattern of behaviour amounts to fear that violence will be carried out; or serious alarm or distress leading to a substantial adverse effect on usual day-to-day activities. Further assistance can be obtained from the Statutory Guidance published by the Home Office pursuant to section 77(1) of the Serious Crime Act 2015</a:t>
            </a:r>
          </a:p>
          <a:p>
            <a:endParaRPr lang="en-GB" dirty="0"/>
          </a:p>
          <a:p>
            <a:r>
              <a:rPr lang="en-GB" dirty="0"/>
              <a:t>Building on examples within the Statutory Guidance, relevant behaviour of the perpetrator can include: Isolating a person from their friends and family Depriving them of their basic needs Monitoring their time Monitoring a person via online communication tools or using spyware 7 Taking control over aspects of their everyday life, such as where they can go, who they can see, what to wear and when they can sleep Depriving them access to support services, such as specialist support or medical services Repeatedly putting them down such as telling them they are worthless Enforcing rules and activity which humiliate, degrade or dehumanise the victim Forcing the victim to take part in criminal activity such as shoplifting, neglect or abuse of children to encourage self-blame and prevent disclosure to authorities Financial abuse including control of finances, such as only allowing a person a punitive allowance Control ability to go to school or place of study Taking wages, benefits or allowances Threats to hurt or kill Threats to harm a child Threats to reveal or publish private information (e.g. threatening to 'out' someone) Threats to hurt or physically harming a family pet Assault Criminal damage (such as destruction of household goods) Preventing a person from having access to transport or from working Preventing a person from being able to attend school, college or University Family 'dishonour' Reputational damage Disclosure of sexual orientation Disclosure of HIV status or other medical condition without consent Limiting access to family, friends and finances</a:t>
            </a:r>
          </a:p>
        </p:txBody>
      </p:sp>
      <p:sp>
        <p:nvSpPr>
          <p:cNvPr id="4" name="Slide Number Placeholder 3"/>
          <p:cNvSpPr>
            <a:spLocks noGrp="1"/>
          </p:cNvSpPr>
          <p:nvPr>
            <p:ph type="sldNum" sz="quarter" idx="5"/>
          </p:nvPr>
        </p:nvSpPr>
        <p:spPr/>
        <p:txBody>
          <a:bodyPr/>
          <a:lstStyle/>
          <a:p>
            <a:fld id="{D1ADC70C-5E41-40C4-81C2-7D3435A6CDB8}" type="slidenum">
              <a:rPr lang="en-GB" smtClean="0"/>
              <a:t>23</a:t>
            </a:fld>
            <a:endParaRPr lang="en-GB"/>
          </a:p>
        </p:txBody>
      </p:sp>
    </p:spTree>
    <p:extLst>
      <p:ext uri="{BB962C8B-B14F-4D97-AF65-F5344CB8AC3E}">
        <p14:creationId xmlns:p14="http://schemas.microsoft.com/office/powerpoint/2010/main" val="39773947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phrase 'substantial adverse effect on Bs usual day-to-day activities' may include, but is not limited to: Stopping or changing the way someone socialises </a:t>
            </a:r>
          </a:p>
          <a:p>
            <a:endParaRPr lang="en-GB" dirty="0"/>
          </a:p>
          <a:p>
            <a:r>
              <a:rPr lang="en-GB" dirty="0"/>
              <a:t>Physical or mental health deterioration A change in routine at home including those associated with mealtimes or household chores Attendance record at school Putting in place measures at home to safeguard themselves or their children Changes to work patterns, employment status or routes to work This means that the survivor does not necessarily need to be/feel threatened, as is alluded to in the current slide, but placed in a position where their day-to-day activities are severely affected – e.g. not able to contact friends/family; no access to money etc.</a:t>
            </a:r>
          </a:p>
        </p:txBody>
      </p:sp>
      <p:sp>
        <p:nvSpPr>
          <p:cNvPr id="4" name="Slide Number Placeholder 3"/>
          <p:cNvSpPr>
            <a:spLocks noGrp="1"/>
          </p:cNvSpPr>
          <p:nvPr>
            <p:ph type="sldNum" sz="quarter" idx="5"/>
          </p:nvPr>
        </p:nvSpPr>
        <p:spPr/>
        <p:txBody>
          <a:bodyPr/>
          <a:lstStyle/>
          <a:p>
            <a:fld id="{D1ADC70C-5E41-40C4-81C2-7D3435A6CDB8}" type="slidenum">
              <a:rPr lang="en-GB" smtClean="0"/>
              <a:t>24</a:t>
            </a:fld>
            <a:endParaRPr lang="en-GB"/>
          </a:p>
        </p:txBody>
      </p:sp>
    </p:spTree>
    <p:extLst>
      <p:ext uri="{BB962C8B-B14F-4D97-AF65-F5344CB8AC3E}">
        <p14:creationId xmlns:p14="http://schemas.microsoft.com/office/powerpoint/2010/main" val="6291169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relation to subsection 4(b) (behaviour causing Serious alarm or distress which has a substantial adverse effect on their day-to-day activities) it is a defence to show: That in engaging in the behaviour in question, A believed that he or she was acting in B's best interest (EG, caring for someone who has Mental Health issues) ; and The behaviour in all the circumstances was reasonable. (However, if the jury doesn’t deem it reasonable, you cannot rely on this defence) A is to be taken to have shown this if: A has raised sufficient evidence of the facts adduced to raise an issue with respect to them; and The contrary is not proved beyond reasonable doubt.</a:t>
            </a:r>
          </a:p>
          <a:p>
            <a:endParaRPr lang="en-GB" dirty="0"/>
          </a:p>
          <a:p>
            <a:endParaRPr lang="en-GB" dirty="0"/>
          </a:p>
          <a:p>
            <a:r>
              <a:rPr lang="en-GB" dirty="0"/>
              <a:t> In determining whether A ought to know that their behaviour would have a serious effect on B, the question to be considered is whether a reasonable person in possession of the same information would know that the behaviour would have a serious effect on someone. </a:t>
            </a:r>
          </a:p>
        </p:txBody>
      </p:sp>
      <p:sp>
        <p:nvSpPr>
          <p:cNvPr id="4" name="Slide Number Placeholder 3"/>
          <p:cNvSpPr>
            <a:spLocks noGrp="1"/>
          </p:cNvSpPr>
          <p:nvPr>
            <p:ph type="sldNum" sz="quarter" idx="5"/>
          </p:nvPr>
        </p:nvSpPr>
        <p:spPr/>
        <p:txBody>
          <a:bodyPr/>
          <a:lstStyle/>
          <a:p>
            <a:fld id="{D1ADC70C-5E41-40C4-81C2-7D3435A6CDB8}" type="slidenum">
              <a:rPr lang="en-GB" smtClean="0"/>
              <a:t>26</a:t>
            </a:fld>
            <a:endParaRPr lang="en-GB"/>
          </a:p>
        </p:txBody>
      </p:sp>
    </p:spTree>
    <p:extLst>
      <p:ext uri="{BB962C8B-B14F-4D97-AF65-F5344CB8AC3E}">
        <p14:creationId xmlns:p14="http://schemas.microsoft.com/office/powerpoint/2010/main" val="15556037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that CC tactics are very similar to those used by kidnappers, terrorists, prisons of war, and as torture, and that in fact the UN definition of DA and torture are almost identical. Many victims and survivors consequently suffer with (diagnosed and undiagnosed) PTSD. This goes some way to explaining to the participants why some victims don’t behave the way society expects a victim of crime to behave.</a:t>
            </a:r>
          </a:p>
          <a:p>
            <a:endParaRPr lang="en-GB" dirty="0"/>
          </a:p>
          <a:p>
            <a:r>
              <a:rPr lang="en-GB" dirty="0"/>
              <a:t>Coercive Control Underpins domestic abuse. </a:t>
            </a:r>
          </a:p>
          <a:p>
            <a:endParaRPr lang="en-GB" dirty="0"/>
          </a:p>
          <a:p>
            <a:r>
              <a:rPr lang="en-GB" dirty="0"/>
              <a:t>Most victims of abuse experience coercive control rather than isolated physical assaults alone. Victims often state that the coercive control is far more devastating than physical assaults. Instils fear, dependence, compliance and shame.</a:t>
            </a:r>
          </a:p>
          <a:p>
            <a:endParaRPr lang="en-GB" dirty="0"/>
          </a:p>
          <a:p>
            <a:r>
              <a:rPr lang="en-GB" dirty="0"/>
              <a:t>The Major Tactics of Coercive Control </a:t>
            </a:r>
          </a:p>
          <a:p>
            <a:r>
              <a:rPr lang="en-GB" dirty="0"/>
              <a:t>Violence</a:t>
            </a:r>
          </a:p>
          <a:p>
            <a:r>
              <a:rPr lang="en-GB" dirty="0"/>
              <a:t> Intimidation –</a:t>
            </a:r>
          </a:p>
          <a:p>
            <a:r>
              <a:rPr lang="en-GB" dirty="0"/>
              <a:t> Threats, Surveillance &amp; </a:t>
            </a:r>
          </a:p>
          <a:p>
            <a:r>
              <a:rPr lang="en-GB" dirty="0"/>
              <a:t>Degradation 13 Isolation Control</a:t>
            </a:r>
          </a:p>
          <a:p>
            <a:endParaRPr lang="en-GB" dirty="0"/>
          </a:p>
        </p:txBody>
      </p:sp>
      <p:sp>
        <p:nvSpPr>
          <p:cNvPr id="4" name="Slide Number Placeholder 3"/>
          <p:cNvSpPr>
            <a:spLocks noGrp="1"/>
          </p:cNvSpPr>
          <p:nvPr>
            <p:ph type="sldNum" sz="quarter" idx="5"/>
          </p:nvPr>
        </p:nvSpPr>
        <p:spPr/>
        <p:txBody>
          <a:bodyPr/>
          <a:lstStyle/>
          <a:p>
            <a:fld id="{D1ADC70C-5E41-40C4-81C2-7D3435A6CDB8}" type="slidenum">
              <a:rPr lang="en-GB" smtClean="0"/>
              <a:t>27</a:t>
            </a:fld>
            <a:endParaRPr lang="en-GB"/>
          </a:p>
        </p:txBody>
      </p:sp>
    </p:spTree>
    <p:extLst>
      <p:ext uri="{BB962C8B-B14F-4D97-AF65-F5344CB8AC3E}">
        <p14:creationId xmlns:p14="http://schemas.microsoft.com/office/powerpoint/2010/main" val="23330338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1984, staff at the Domestic Abuse Intervention Project, Duluth, USA, (DAIP) began developing curricula for groups of men who abuse, and victims of domestic abuse (DA). The project’s objective was to develop an effective way of describing abuse to victims, offenders, practitioners in the criminal justice system, and the general public. Over several months, the project facilitated focus groups of women who had been abused, documenting the most common abusive behaviours or tactics that were used against these victims. The spokes on the Duluth Power &amp; Control Wheel depict the tactics that are most universally experienced by victims of abuse. At the centre of the Wheel is the concept of Power &amp; Control. Even though DA is a complex issue, especially how victims respond to the abuse, the reason and motivation to abuse is very simple – perpetrators of DA want/choose to control another person by exerting power over their victims. </a:t>
            </a:r>
          </a:p>
          <a:p>
            <a:endParaRPr lang="en-GB" dirty="0"/>
          </a:p>
          <a:p>
            <a:r>
              <a:rPr lang="en-GB" dirty="0"/>
              <a:t>This part is probably the hardest for people to hear and accept, as we find it very hard 14 to process the fact that humans can be so cruel to each other without an issue forcing the perpetrator to behave this way</a:t>
            </a:r>
          </a:p>
          <a:p>
            <a:endParaRPr lang="en-GB" dirty="0"/>
          </a:p>
          <a:p>
            <a:r>
              <a:rPr lang="en-GB" dirty="0"/>
              <a:t>The “spokes” or tactics of the Wheel show the main ways to coerce and control. Today we will look at all of the main tactics but will concentrate on the Coercion &amp; Threats “spoke”. Coercive Control (CC) underpins DA – in fact DA can’t happen without CC, so perhaps CC should not be a tactic spoke, but in fact the rubber tyre that holds the whole wheel together, facilitating the abusive behaviour more effectively. This particular version of the Duluth Power &amp; Control Wheel is the original which focusses on heterosexual intimate relationships, but today we have many different versions, e.g. same-sex relationships, abusing victims who have disabilities, child sex abuse, etc.</a:t>
            </a:r>
          </a:p>
          <a:p>
            <a:endParaRPr lang="en-GB" dirty="0"/>
          </a:p>
        </p:txBody>
      </p:sp>
      <p:sp>
        <p:nvSpPr>
          <p:cNvPr id="4" name="Slide Number Placeholder 3"/>
          <p:cNvSpPr>
            <a:spLocks noGrp="1"/>
          </p:cNvSpPr>
          <p:nvPr>
            <p:ph type="sldNum" sz="quarter" idx="5"/>
          </p:nvPr>
        </p:nvSpPr>
        <p:spPr/>
        <p:txBody>
          <a:bodyPr/>
          <a:lstStyle/>
          <a:p>
            <a:fld id="{D1ADC70C-5E41-40C4-81C2-7D3435A6CDB8}" type="slidenum">
              <a:rPr lang="en-GB" smtClean="0"/>
              <a:t>29</a:t>
            </a:fld>
            <a:endParaRPr lang="en-GB"/>
          </a:p>
        </p:txBody>
      </p:sp>
    </p:spTree>
    <p:extLst>
      <p:ext uri="{BB962C8B-B14F-4D97-AF65-F5344CB8AC3E}">
        <p14:creationId xmlns:p14="http://schemas.microsoft.com/office/powerpoint/2010/main" val="42787732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F7C7C-79A5-F501-B8D1-0AFB90305C5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7E9706F-EB80-8579-A037-E68CC774D3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C26944C-DCC2-6171-66B7-AC69AD1AFA11}"/>
              </a:ext>
            </a:extLst>
          </p:cNvPr>
          <p:cNvSpPr>
            <a:spLocks noGrp="1"/>
          </p:cNvSpPr>
          <p:nvPr>
            <p:ph type="dt" sz="half" idx="10"/>
          </p:nvPr>
        </p:nvSpPr>
        <p:spPr/>
        <p:txBody>
          <a:bodyPr/>
          <a:lstStyle/>
          <a:p>
            <a:fld id="{E241BA7E-DFDE-4475-B6C2-DE0B7B6005C8}" type="datetimeFigureOut">
              <a:rPr lang="en-GB" smtClean="0"/>
              <a:t>23/09/2026</a:t>
            </a:fld>
            <a:endParaRPr lang="en-GB"/>
          </a:p>
        </p:txBody>
      </p:sp>
      <p:sp>
        <p:nvSpPr>
          <p:cNvPr id="5" name="Footer Placeholder 4">
            <a:extLst>
              <a:ext uri="{FF2B5EF4-FFF2-40B4-BE49-F238E27FC236}">
                <a16:creationId xmlns:a16="http://schemas.microsoft.com/office/drawing/2014/main" id="{1C379512-FA1D-25A1-3082-8C64CC9145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1E5942-2EC7-5487-9241-1590EEC33CF7}"/>
              </a:ext>
            </a:extLst>
          </p:cNvPr>
          <p:cNvSpPr>
            <a:spLocks noGrp="1"/>
          </p:cNvSpPr>
          <p:nvPr>
            <p:ph type="sldNum" sz="quarter" idx="12"/>
          </p:nvPr>
        </p:nvSpPr>
        <p:spPr/>
        <p:txBody>
          <a:bodyPr/>
          <a:lstStyle/>
          <a:p>
            <a:fld id="{F39E76F5-A38C-4D07-BA48-3137EEA80DE8}" type="slidenum">
              <a:rPr lang="en-GB" smtClean="0"/>
              <a:t>‹#›</a:t>
            </a:fld>
            <a:endParaRPr lang="en-GB"/>
          </a:p>
        </p:txBody>
      </p:sp>
    </p:spTree>
    <p:extLst>
      <p:ext uri="{BB962C8B-B14F-4D97-AF65-F5344CB8AC3E}">
        <p14:creationId xmlns:p14="http://schemas.microsoft.com/office/powerpoint/2010/main" val="19067633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3A83F-422B-CB5A-DBA5-4E4B36A322E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D2EB288-70E9-ECBF-D646-91D90E06879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1AB448-7790-B689-D9A2-28C59345B4AB}"/>
              </a:ext>
            </a:extLst>
          </p:cNvPr>
          <p:cNvSpPr>
            <a:spLocks noGrp="1"/>
          </p:cNvSpPr>
          <p:nvPr>
            <p:ph type="dt" sz="half" idx="10"/>
          </p:nvPr>
        </p:nvSpPr>
        <p:spPr/>
        <p:txBody>
          <a:bodyPr/>
          <a:lstStyle/>
          <a:p>
            <a:fld id="{E241BA7E-DFDE-4475-B6C2-DE0B7B6005C8}" type="datetimeFigureOut">
              <a:rPr lang="en-GB" smtClean="0"/>
              <a:t>23/09/2026</a:t>
            </a:fld>
            <a:endParaRPr lang="en-GB"/>
          </a:p>
        </p:txBody>
      </p:sp>
      <p:sp>
        <p:nvSpPr>
          <p:cNvPr id="5" name="Footer Placeholder 4">
            <a:extLst>
              <a:ext uri="{FF2B5EF4-FFF2-40B4-BE49-F238E27FC236}">
                <a16:creationId xmlns:a16="http://schemas.microsoft.com/office/drawing/2014/main" id="{36FD1907-1FEA-55CB-9D24-B5206D06E0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371435-191B-3AD2-C70E-A09AF27748C2}"/>
              </a:ext>
            </a:extLst>
          </p:cNvPr>
          <p:cNvSpPr>
            <a:spLocks noGrp="1"/>
          </p:cNvSpPr>
          <p:nvPr>
            <p:ph type="sldNum" sz="quarter" idx="12"/>
          </p:nvPr>
        </p:nvSpPr>
        <p:spPr/>
        <p:txBody>
          <a:bodyPr/>
          <a:lstStyle/>
          <a:p>
            <a:fld id="{F39E76F5-A38C-4D07-BA48-3137EEA80DE8}" type="slidenum">
              <a:rPr lang="en-GB" smtClean="0"/>
              <a:t>‹#›</a:t>
            </a:fld>
            <a:endParaRPr lang="en-GB"/>
          </a:p>
        </p:txBody>
      </p:sp>
    </p:spTree>
    <p:extLst>
      <p:ext uri="{BB962C8B-B14F-4D97-AF65-F5344CB8AC3E}">
        <p14:creationId xmlns:p14="http://schemas.microsoft.com/office/powerpoint/2010/main" val="1320788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422DB-F35D-34D2-64E8-0FAE6D4927F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8C8B055-9128-ECAA-1164-1839D54A511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5327D7E-CAE8-E3BD-A2BE-1406FC57AFA0}"/>
              </a:ext>
            </a:extLst>
          </p:cNvPr>
          <p:cNvSpPr>
            <a:spLocks noGrp="1"/>
          </p:cNvSpPr>
          <p:nvPr>
            <p:ph type="dt" sz="half" idx="10"/>
          </p:nvPr>
        </p:nvSpPr>
        <p:spPr/>
        <p:txBody>
          <a:bodyPr/>
          <a:lstStyle/>
          <a:p>
            <a:fld id="{E241BA7E-DFDE-4475-B6C2-DE0B7B6005C8}" type="datetimeFigureOut">
              <a:rPr lang="en-GB" smtClean="0"/>
              <a:t>23/09/2026</a:t>
            </a:fld>
            <a:endParaRPr lang="en-GB"/>
          </a:p>
        </p:txBody>
      </p:sp>
      <p:sp>
        <p:nvSpPr>
          <p:cNvPr id="5" name="Footer Placeholder 4">
            <a:extLst>
              <a:ext uri="{FF2B5EF4-FFF2-40B4-BE49-F238E27FC236}">
                <a16:creationId xmlns:a16="http://schemas.microsoft.com/office/drawing/2014/main" id="{86B34325-346A-9642-7AD2-2CC2CA3D99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874C8A-3E7C-173B-BBC9-EC4B69257748}"/>
              </a:ext>
            </a:extLst>
          </p:cNvPr>
          <p:cNvSpPr>
            <a:spLocks noGrp="1"/>
          </p:cNvSpPr>
          <p:nvPr>
            <p:ph type="sldNum" sz="quarter" idx="12"/>
          </p:nvPr>
        </p:nvSpPr>
        <p:spPr/>
        <p:txBody>
          <a:bodyPr/>
          <a:lstStyle/>
          <a:p>
            <a:fld id="{F39E76F5-A38C-4D07-BA48-3137EEA80DE8}" type="slidenum">
              <a:rPr lang="en-GB" smtClean="0"/>
              <a:t>‹#›</a:t>
            </a:fld>
            <a:endParaRPr lang="en-GB"/>
          </a:p>
        </p:txBody>
      </p:sp>
    </p:spTree>
    <p:extLst>
      <p:ext uri="{BB962C8B-B14F-4D97-AF65-F5344CB8AC3E}">
        <p14:creationId xmlns:p14="http://schemas.microsoft.com/office/powerpoint/2010/main" val="7927904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40B03-3A8D-0DE8-5875-71BFD4A8DE0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A4174AF-91B2-2715-4580-D5CCB2924AD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18258E7-D56F-02CA-C45A-472ECF5725E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24C96B4-5404-B7B8-A4CB-597983528D2A}"/>
              </a:ext>
            </a:extLst>
          </p:cNvPr>
          <p:cNvSpPr>
            <a:spLocks noGrp="1"/>
          </p:cNvSpPr>
          <p:nvPr>
            <p:ph type="dt" sz="half" idx="10"/>
          </p:nvPr>
        </p:nvSpPr>
        <p:spPr/>
        <p:txBody>
          <a:bodyPr/>
          <a:lstStyle/>
          <a:p>
            <a:fld id="{E241BA7E-DFDE-4475-B6C2-DE0B7B6005C8}" type="datetimeFigureOut">
              <a:rPr lang="en-GB" smtClean="0"/>
              <a:t>23/09/2026</a:t>
            </a:fld>
            <a:endParaRPr lang="en-GB"/>
          </a:p>
        </p:txBody>
      </p:sp>
      <p:sp>
        <p:nvSpPr>
          <p:cNvPr id="6" name="Footer Placeholder 5">
            <a:extLst>
              <a:ext uri="{FF2B5EF4-FFF2-40B4-BE49-F238E27FC236}">
                <a16:creationId xmlns:a16="http://schemas.microsoft.com/office/drawing/2014/main" id="{6EBCF76F-B533-91A3-D4CA-38CA5D9D73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D163558-8BE1-E7F8-588F-848805673B64}"/>
              </a:ext>
            </a:extLst>
          </p:cNvPr>
          <p:cNvSpPr>
            <a:spLocks noGrp="1"/>
          </p:cNvSpPr>
          <p:nvPr>
            <p:ph type="sldNum" sz="quarter" idx="12"/>
          </p:nvPr>
        </p:nvSpPr>
        <p:spPr/>
        <p:txBody>
          <a:bodyPr/>
          <a:lstStyle/>
          <a:p>
            <a:fld id="{F39E76F5-A38C-4D07-BA48-3137EEA80DE8}" type="slidenum">
              <a:rPr lang="en-GB" smtClean="0"/>
              <a:t>‹#›</a:t>
            </a:fld>
            <a:endParaRPr lang="en-GB"/>
          </a:p>
        </p:txBody>
      </p:sp>
    </p:spTree>
    <p:extLst>
      <p:ext uri="{BB962C8B-B14F-4D97-AF65-F5344CB8AC3E}">
        <p14:creationId xmlns:p14="http://schemas.microsoft.com/office/powerpoint/2010/main" val="405248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CABE26-2B53-B46B-63E4-4F2B034B110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BD52700-B56F-3EE5-A3F7-34CC78669EF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32D1C72-8E10-9828-6730-69ABEBC174B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08E05D3-3BEA-2CE8-1EE8-6B45E38BBE6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581ACB2-1594-8E76-23F2-96C8A60EF42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33CABF8-EDE0-0EEC-5001-D16432665A97}"/>
              </a:ext>
            </a:extLst>
          </p:cNvPr>
          <p:cNvSpPr>
            <a:spLocks noGrp="1"/>
          </p:cNvSpPr>
          <p:nvPr>
            <p:ph type="dt" sz="half" idx="10"/>
          </p:nvPr>
        </p:nvSpPr>
        <p:spPr/>
        <p:txBody>
          <a:bodyPr/>
          <a:lstStyle/>
          <a:p>
            <a:fld id="{E241BA7E-DFDE-4475-B6C2-DE0B7B6005C8}" type="datetimeFigureOut">
              <a:rPr lang="en-GB" smtClean="0"/>
              <a:t>23/09/2026</a:t>
            </a:fld>
            <a:endParaRPr lang="en-GB"/>
          </a:p>
        </p:txBody>
      </p:sp>
      <p:sp>
        <p:nvSpPr>
          <p:cNvPr id="8" name="Footer Placeholder 7">
            <a:extLst>
              <a:ext uri="{FF2B5EF4-FFF2-40B4-BE49-F238E27FC236}">
                <a16:creationId xmlns:a16="http://schemas.microsoft.com/office/drawing/2014/main" id="{05A8B929-AFBD-D4C5-5B1C-BA2A9AA2E6C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D294067-CC16-8B8E-E353-C656560C0A2B}"/>
              </a:ext>
            </a:extLst>
          </p:cNvPr>
          <p:cNvSpPr>
            <a:spLocks noGrp="1"/>
          </p:cNvSpPr>
          <p:nvPr>
            <p:ph type="sldNum" sz="quarter" idx="12"/>
          </p:nvPr>
        </p:nvSpPr>
        <p:spPr/>
        <p:txBody>
          <a:bodyPr/>
          <a:lstStyle/>
          <a:p>
            <a:fld id="{F39E76F5-A38C-4D07-BA48-3137EEA80DE8}" type="slidenum">
              <a:rPr lang="en-GB" smtClean="0"/>
              <a:t>‹#›</a:t>
            </a:fld>
            <a:endParaRPr lang="en-GB"/>
          </a:p>
        </p:txBody>
      </p:sp>
    </p:spTree>
    <p:extLst>
      <p:ext uri="{BB962C8B-B14F-4D97-AF65-F5344CB8AC3E}">
        <p14:creationId xmlns:p14="http://schemas.microsoft.com/office/powerpoint/2010/main" val="18901330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335B0-3ED2-6553-5C7D-127D56D9BCD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FCD0DDC-F7C5-B6BD-5955-FDF71375C4FD}"/>
              </a:ext>
            </a:extLst>
          </p:cNvPr>
          <p:cNvSpPr>
            <a:spLocks noGrp="1"/>
          </p:cNvSpPr>
          <p:nvPr>
            <p:ph type="dt" sz="half" idx="10"/>
          </p:nvPr>
        </p:nvSpPr>
        <p:spPr/>
        <p:txBody>
          <a:bodyPr/>
          <a:lstStyle/>
          <a:p>
            <a:fld id="{E241BA7E-DFDE-4475-B6C2-DE0B7B6005C8}" type="datetimeFigureOut">
              <a:rPr lang="en-GB" smtClean="0"/>
              <a:t>23/09/2026</a:t>
            </a:fld>
            <a:endParaRPr lang="en-GB"/>
          </a:p>
        </p:txBody>
      </p:sp>
      <p:sp>
        <p:nvSpPr>
          <p:cNvPr id="4" name="Footer Placeholder 3">
            <a:extLst>
              <a:ext uri="{FF2B5EF4-FFF2-40B4-BE49-F238E27FC236}">
                <a16:creationId xmlns:a16="http://schemas.microsoft.com/office/drawing/2014/main" id="{CB8D85AE-9A35-D12F-94A3-170F780FB70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40AE6CD-F02F-B2A7-582D-D3851FCCE8E3}"/>
              </a:ext>
            </a:extLst>
          </p:cNvPr>
          <p:cNvSpPr>
            <a:spLocks noGrp="1"/>
          </p:cNvSpPr>
          <p:nvPr>
            <p:ph type="sldNum" sz="quarter" idx="12"/>
          </p:nvPr>
        </p:nvSpPr>
        <p:spPr/>
        <p:txBody>
          <a:bodyPr/>
          <a:lstStyle/>
          <a:p>
            <a:fld id="{F39E76F5-A38C-4D07-BA48-3137EEA80DE8}" type="slidenum">
              <a:rPr lang="en-GB" smtClean="0"/>
              <a:t>‹#›</a:t>
            </a:fld>
            <a:endParaRPr lang="en-GB"/>
          </a:p>
        </p:txBody>
      </p:sp>
    </p:spTree>
    <p:extLst>
      <p:ext uri="{BB962C8B-B14F-4D97-AF65-F5344CB8AC3E}">
        <p14:creationId xmlns:p14="http://schemas.microsoft.com/office/powerpoint/2010/main" val="23640221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C3DCAC0-E72C-429E-3CEE-41A79231514B}"/>
              </a:ext>
            </a:extLst>
          </p:cNvPr>
          <p:cNvSpPr>
            <a:spLocks noGrp="1"/>
          </p:cNvSpPr>
          <p:nvPr>
            <p:ph type="dt" sz="half" idx="10"/>
          </p:nvPr>
        </p:nvSpPr>
        <p:spPr/>
        <p:txBody>
          <a:bodyPr/>
          <a:lstStyle/>
          <a:p>
            <a:fld id="{E241BA7E-DFDE-4475-B6C2-DE0B7B6005C8}" type="datetimeFigureOut">
              <a:rPr lang="en-GB" smtClean="0"/>
              <a:t>23/09/2026</a:t>
            </a:fld>
            <a:endParaRPr lang="en-GB"/>
          </a:p>
        </p:txBody>
      </p:sp>
      <p:sp>
        <p:nvSpPr>
          <p:cNvPr id="3" name="Footer Placeholder 2">
            <a:extLst>
              <a:ext uri="{FF2B5EF4-FFF2-40B4-BE49-F238E27FC236}">
                <a16:creationId xmlns:a16="http://schemas.microsoft.com/office/drawing/2014/main" id="{D8C93E4B-3C0C-0BBA-2148-F4BF5794E36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11B59DC-B744-DAD4-0845-8A9A51CB1295}"/>
              </a:ext>
            </a:extLst>
          </p:cNvPr>
          <p:cNvSpPr>
            <a:spLocks noGrp="1"/>
          </p:cNvSpPr>
          <p:nvPr>
            <p:ph type="sldNum" sz="quarter" idx="12"/>
          </p:nvPr>
        </p:nvSpPr>
        <p:spPr/>
        <p:txBody>
          <a:bodyPr/>
          <a:lstStyle/>
          <a:p>
            <a:fld id="{F39E76F5-A38C-4D07-BA48-3137EEA80DE8}" type="slidenum">
              <a:rPr lang="en-GB" smtClean="0"/>
              <a:t>‹#›</a:t>
            </a:fld>
            <a:endParaRPr lang="en-GB"/>
          </a:p>
        </p:txBody>
      </p:sp>
    </p:spTree>
    <p:extLst>
      <p:ext uri="{BB962C8B-B14F-4D97-AF65-F5344CB8AC3E}">
        <p14:creationId xmlns:p14="http://schemas.microsoft.com/office/powerpoint/2010/main" val="5840373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6CF1E-2395-41E5-0671-8F11CFA3AF4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9681CA0-0C6C-F59F-F11B-443965F25AC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F051398-6AD1-ED4C-37CD-754F8998EB7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9B7E5B-10A7-95C6-F1A4-3394EC6A86CA}"/>
              </a:ext>
            </a:extLst>
          </p:cNvPr>
          <p:cNvSpPr>
            <a:spLocks noGrp="1"/>
          </p:cNvSpPr>
          <p:nvPr>
            <p:ph type="dt" sz="half" idx="10"/>
          </p:nvPr>
        </p:nvSpPr>
        <p:spPr/>
        <p:txBody>
          <a:bodyPr/>
          <a:lstStyle/>
          <a:p>
            <a:fld id="{E241BA7E-DFDE-4475-B6C2-DE0B7B6005C8}" type="datetimeFigureOut">
              <a:rPr lang="en-GB" smtClean="0"/>
              <a:t>23/09/2026</a:t>
            </a:fld>
            <a:endParaRPr lang="en-GB"/>
          </a:p>
        </p:txBody>
      </p:sp>
      <p:sp>
        <p:nvSpPr>
          <p:cNvPr id="6" name="Footer Placeholder 5">
            <a:extLst>
              <a:ext uri="{FF2B5EF4-FFF2-40B4-BE49-F238E27FC236}">
                <a16:creationId xmlns:a16="http://schemas.microsoft.com/office/drawing/2014/main" id="{EA08FF7E-C8BE-BA32-D2A6-DEB62F561D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7E78165-78C9-0D8F-C0EF-AFD54F64CBD3}"/>
              </a:ext>
            </a:extLst>
          </p:cNvPr>
          <p:cNvSpPr>
            <a:spLocks noGrp="1"/>
          </p:cNvSpPr>
          <p:nvPr>
            <p:ph type="sldNum" sz="quarter" idx="12"/>
          </p:nvPr>
        </p:nvSpPr>
        <p:spPr/>
        <p:txBody>
          <a:bodyPr/>
          <a:lstStyle/>
          <a:p>
            <a:fld id="{F39E76F5-A38C-4D07-BA48-3137EEA80DE8}" type="slidenum">
              <a:rPr lang="en-GB" smtClean="0"/>
              <a:t>‹#›</a:t>
            </a:fld>
            <a:endParaRPr lang="en-GB"/>
          </a:p>
        </p:txBody>
      </p:sp>
    </p:spTree>
    <p:extLst>
      <p:ext uri="{BB962C8B-B14F-4D97-AF65-F5344CB8AC3E}">
        <p14:creationId xmlns:p14="http://schemas.microsoft.com/office/powerpoint/2010/main" val="6215778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DB760-8977-A574-127D-15F16F7E8A3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A7B2017-00FA-F7A5-ECDF-4723FD8A680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0A7CD08D-2236-C21B-CE65-5CB836B2EFC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4FE33DB-001C-6808-8434-0C08434B89DD}"/>
              </a:ext>
            </a:extLst>
          </p:cNvPr>
          <p:cNvSpPr>
            <a:spLocks noGrp="1"/>
          </p:cNvSpPr>
          <p:nvPr>
            <p:ph type="dt" sz="half" idx="10"/>
          </p:nvPr>
        </p:nvSpPr>
        <p:spPr/>
        <p:txBody>
          <a:bodyPr/>
          <a:lstStyle/>
          <a:p>
            <a:fld id="{E241BA7E-DFDE-4475-B6C2-DE0B7B6005C8}" type="datetimeFigureOut">
              <a:rPr lang="en-GB" smtClean="0"/>
              <a:t>23/09/2026</a:t>
            </a:fld>
            <a:endParaRPr lang="en-GB"/>
          </a:p>
        </p:txBody>
      </p:sp>
      <p:sp>
        <p:nvSpPr>
          <p:cNvPr id="6" name="Footer Placeholder 5">
            <a:extLst>
              <a:ext uri="{FF2B5EF4-FFF2-40B4-BE49-F238E27FC236}">
                <a16:creationId xmlns:a16="http://schemas.microsoft.com/office/drawing/2014/main" id="{60A1AFDD-5BAE-C04C-6110-4EC69B44D0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B882F71-979F-1A5E-054C-37E9C9420F2F}"/>
              </a:ext>
            </a:extLst>
          </p:cNvPr>
          <p:cNvSpPr>
            <a:spLocks noGrp="1"/>
          </p:cNvSpPr>
          <p:nvPr>
            <p:ph type="sldNum" sz="quarter" idx="12"/>
          </p:nvPr>
        </p:nvSpPr>
        <p:spPr/>
        <p:txBody>
          <a:bodyPr/>
          <a:lstStyle/>
          <a:p>
            <a:fld id="{F39E76F5-A38C-4D07-BA48-3137EEA80DE8}" type="slidenum">
              <a:rPr lang="en-GB" smtClean="0"/>
              <a:t>‹#›</a:t>
            </a:fld>
            <a:endParaRPr lang="en-GB"/>
          </a:p>
        </p:txBody>
      </p:sp>
    </p:spTree>
    <p:extLst>
      <p:ext uri="{BB962C8B-B14F-4D97-AF65-F5344CB8AC3E}">
        <p14:creationId xmlns:p14="http://schemas.microsoft.com/office/powerpoint/2010/main" val="12681478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2E5E3-17C9-1733-1C9E-ABB6A62F365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C6B4C60-E462-6F4C-D7AA-E1ADFE033A6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761E9A-FFBD-4696-C414-F6698F81D422}"/>
              </a:ext>
            </a:extLst>
          </p:cNvPr>
          <p:cNvSpPr>
            <a:spLocks noGrp="1"/>
          </p:cNvSpPr>
          <p:nvPr>
            <p:ph type="dt" sz="half" idx="10"/>
          </p:nvPr>
        </p:nvSpPr>
        <p:spPr/>
        <p:txBody>
          <a:bodyPr/>
          <a:lstStyle/>
          <a:p>
            <a:fld id="{E241BA7E-DFDE-4475-B6C2-DE0B7B6005C8}" type="datetimeFigureOut">
              <a:rPr lang="en-GB" smtClean="0"/>
              <a:t>23/09/2026</a:t>
            </a:fld>
            <a:endParaRPr lang="en-GB"/>
          </a:p>
        </p:txBody>
      </p:sp>
      <p:sp>
        <p:nvSpPr>
          <p:cNvPr id="5" name="Footer Placeholder 4">
            <a:extLst>
              <a:ext uri="{FF2B5EF4-FFF2-40B4-BE49-F238E27FC236}">
                <a16:creationId xmlns:a16="http://schemas.microsoft.com/office/drawing/2014/main" id="{E2D500C2-7D93-ED44-E15B-DACCEBAAE9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44610B-89C5-5905-EFA6-BB5EEF9FCDD4}"/>
              </a:ext>
            </a:extLst>
          </p:cNvPr>
          <p:cNvSpPr>
            <a:spLocks noGrp="1"/>
          </p:cNvSpPr>
          <p:nvPr>
            <p:ph type="sldNum" sz="quarter" idx="12"/>
          </p:nvPr>
        </p:nvSpPr>
        <p:spPr/>
        <p:txBody>
          <a:bodyPr/>
          <a:lstStyle/>
          <a:p>
            <a:fld id="{F39E76F5-A38C-4D07-BA48-3137EEA80DE8}" type="slidenum">
              <a:rPr lang="en-GB" smtClean="0"/>
              <a:t>‹#›</a:t>
            </a:fld>
            <a:endParaRPr lang="en-GB"/>
          </a:p>
        </p:txBody>
      </p:sp>
    </p:spTree>
    <p:extLst>
      <p:ext uri="{BB962C8B-B14F-4D97-AF65-F5344CB8AC3E}">
        <p14:creationId xmlns:p14="http://schemas.microsoft.com/office/powerpoint/2010/main" val="13701978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E64D747-5A8D-6E1C-9319-84E00C5AAA7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5B4C379-973E-C3BC-F98A-13B4F5AD156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ED5C6A-F8D3-2293-8A61-49EBAF3B6C22}"/>
              </a:ext>
            </a:extLst>
          </p:cNvPr>
          <p:cNvSpPr>
            <a:spLocks noGrp="1"/>
          </p:cNvSpPr>
          <p:nvPr>
            <p:ph type="dt" sz="half" idx="10"/>
          </p:nvPr>
        </p:nvSpPr>
        <p:spPr/>
        <p:txBody>
          <a:bodyPr/>
          <a:lstStyle/>
          <a:p>
            <a:fld id="{E241BA7E-DFDE-4475-B6C2-DE0B7B6005C8}" type="datetimeFigureOut">
              <a:rPr lang="en-GB" smtClean="0"/>
              <a:t>23/09/2026</a:t>
            </a:fld>
            <a:endParaRPr lang="en-GB"/>
          </a:p>
        </p:txBody>
      </p:sp>
      <p:sp>
        <p:nvSpPr>
          <p:cNvPr id="5" name="Footer Placeholder 4">
            <a:extLst>
              <a:ext uri="{FF2B5EF4-FFF2-40B4-BE49-F238E27FC236}">
                <a16:creationId xmlns:a16="http://schemas.microsoft.com/office/drawing/2014/main" id="{90FAF9C3-3180-1C18-4F08-0A25B89F94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ECB2F0-B0D6-2577-FDB1-7620CA41EEE8}"/>
              </a:ext>
            </a:extLst>
          </p:cNvPr>
          <p:cNvSpPr>
            <a:spLocks noGrp="1"/>
          </p:cNvSpPr>
          <p:nvPr>
            <p:ph type="sldNum" sz="quarter" idx="12"/>
          </p:nvPr>
        </p:nvSpPr>
        <p:spPr/>
        <p:txBody>
          <a:bodyPr/>
          <a:lstStyle/>
          <a:p>
            <a:fld id="{F39E76F5-A38C-4D07-BA48-3137EEA80DE8}" type="slidenum">
              <a:rPr lang="en-GB" smtClean="0"/>
              <a:t>‹#›</a:t>
            </a:fld>
            <a:endParaRPr lang="en-GB"/>
          </a:p>
        </p:txBody>
      </p:sp>
    </p:spTree>
    <p:extLst>
      <p:ext uri="{BB962C8B-B14F-4D97-AF65-F5344CB8AC3E}">
        <p14:creationId xmlns:p14="http://schemas.microsoft.com/office/powerpoint/2010/main" val="2044044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7A97DD4-18D5-95E4-9EBE-34B46BBB4AA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265669F-E0B9-0639-1E3C-01F9C56E158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93B6A0-A3F7-5FA8-CAC5-52A50D6F168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241BA7E-DFDE-4475-B6C2-DE0B7B6005C8}" type="datetimeFigureOut">
              <a:rPr lang="en-GB" smtClean="0"/>
              <a:t>23/09/2026</a:t>
            </a:fld>
            <a:endParaRPr lang="en-GB"/>
          </a:p>
        </p:txBody>
      </p:sp>
      <p:sp>
        <p:nvSpPr>
          <p:cNvPr id="5" name="Footer Placeholder 4">
            <a:extLst>
              <a:ext uri="{FF2B5EF4-FFF2-40B4-BE49-F238E27FC236}">
                <a16:creationId xmlns:a16="http://schemas.microsoft.com/office/drawing/2014/main" id="{B3834493-DC95-9A21-30E3-1EA4758739A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2A55BD8-3658-486B-A189-654E9525DE8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39E76F5-A38C-4D07-BA48-3137EEA80DE8}" type="slidenum">
              <a:rPr lang="en-GB" smtClean="0"/>
              <a:t>‹#›</a:t>
            </a:fld>
            <a:endParaRPr lang="en-GB"/>
          </a:p>
        </p:txBody>
      </p:sp>
    </p:spTree>
    <p:extLst>
      <p:ext uri="{BB962C8B-B14F-4D97-AF65-F5344CB8AC3E}">
        <p14:creationId xmlns:p14="http://schemas.microsoft.com/office/powerpoint/2010/main" val="18335934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mailto:w.w.jones@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xml"/><Relationship Id="rId1" Type="http://schemas.openxmlformats.org/officeDocument/2006/relationships/video" Target="https://www.youtube.com/embed/ziy6W63BVSU?feature=oembed"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slideLayout" Target="../slideLayouts/slideLayout2.xml"/><Relationship Id="rId1" Type="http://schemas.openxmlformats.org/officeDocument/2006/relationships/video" Target="https://www.youtube.com/embed/Zu4rP9wureY?feature=oembed"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slideLayout" Target="../slideLayouts/slideLayout2.xml"/><Relationship Id="rId1" Type="http://schemas.openxmlformats.org/officeDocument/2006/relationships/video" Target="https://www.youtube.com/embed/KMSjenK32Yg?feature=oembed" TargetMode="External"/></Relationships>
</file>

<file path=ppt/slides/_rels/slide5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203DE33-2CD4-4CA8-9AF3-37C3B6513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AF57B88-1D4C-41FA-A761-EC1DD10C3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2548F45-5164-4ABB-8212-7F293FDED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tack of magazines on table">
            <a:extLst>
              <a:ext uri="{FF2B5EF4-FFF2-40B4-BE49-F238E27FC236}">
                <a16:creationId xmlns:a16="http://schemas.microsoft.com/office/drawing/2014/main" id="{D5E42D26-B402-84F1-A35E-FDB865FE4173}"/>
              </a:ext>
            </a:extLst>
          </p:cNvPr>
          <p:cNvPicPr>
            <a:picLocks noChangeAspect="1"/>
          </p:cNvPicPr>
          <p:nvPr/>
        </p:nvPicPr>
        <p:blipFill>
          <a:blip r:embed="rId2"/>
          <a:srcRect l="10391" r="10391"/>
          <a:stretch>
            <a:fillRect/>
          </a:stretch>
        </p:blipFill>
        <p:spPr>
          <a:xfrm>
            <a:off x="4038599" y="10"/>
            <a:ext cx="8160026" cy="6875809"/>
          </a:xfrm>
          <a:prstGeom prst="rect">
            <a:avLst/>
          </a:prstGeom>
        </p:spPr>
      </p:pic>
      <p:sp>
        <p:nvSpPr>
          <p:cNvPr id="16" name="Freeform: Shape 15">
            <a:extLst>
              <a:ext uri="{FF2B5EF4-FFF2-40B4-BE49-F238E27FC236}">
                <a16:creationId xmlns:a16="http://schemas.microsoft.com/office/drawing/2014/main" id="{5E81CCFB-7BEF-4186-86FB-D09450B4D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BDC155E-6588-DD03-0D61-7CDFB2F00295}"/>
              </a:ext>
            </a:extLst>
          </p:cNvPr>
          <p:cNvSpPr>
            <a:spLocks noGrp="1"/>
          </p:cNvSpPr>
          <p:nvPr>
            <p:ph type="title"/>
          </p:nvPr>
        </p:nvSpPr>
        <p:spPr>
          <a:xfrm>
            <a:off x="534473" y="822538"/>
            <a:ext cx="3052293" cy="5659252"/>
          </a:xfrm>
        </p:spPr>
        <p:txBody>
          <a:bodyPr vert="horz" lIns="91440" tIns="45720" rIns="91440" bIns="45720" rtlCol="0" anchor="t">
            <a:noAutofit/>
          </a:bodyPr>
          <a:lstStyle/>
          <a:p>
            <a:r>
              <a:rPr lang="en-US" sz="3600" dirty="0">
                <a:solidFill>
                  <a:srgbClr val="FFFFFF"/>
                </a:solidFill>
              </a:rPr>
              <a:t>BMPL5014A</a:t>
            </a:r>
            <a:br>
              <a:rPr lang="en-US" sz="3600" dirty="0"/>
            </a:br>
            <a:br>
              <a:rPr lang="en-US" sz="3600" dirty="0"/>
            </a:br>
            <a:r>
              <a:rPr lang="en-US" sz="3600" dirty="0">
                <a:solidFill>
                  <a:srgbClr val="FFFFFF"/>
                </a:solidFill>
              </a:rPr>
              <a:t>Complex Criminal Offences</a:t>
            </a:r>
            <a:br>
              <a:rPr lang="en-US" sz="3600" dirty="0"/>
            </a:br>
            <a:br>
              <a:rPr lang="en-US" sz="3600" dirty="0"/>
            </a:br>
            <a:r>
              <a:rPr lang="en-US" sz="3600" dirty="0">
                <a:solidFill>
                  <a:srgbClr val="FFFFFF"/>
                </a:solidFill>
              </a:rPr>
              <a:t>Module Introduction   </a:t>
            </a:r>
            <a:br>
              <a:rPr lang="en-US" sz="3600" dirty="0"/>
            </a:br>
            <a:br>
              <a:rPr lang="en-US" sz="3600" dirty="0"/>
            </a:br>
            <a:r>
              <a:rPr lang="en-US" sz="3600" dirty="0">
                <a:solidFill>
                  <a:srgbClr val="FFFFFF"/>
                </a:solidFill>
              </a:rPr>
              <a:t>Wynne Jones</a:t>
            </a:r>
            <a:endParaRPr lang="en-US"/>
          </a:p>
        </p:txBody>
      </p:sp>
    </p:spTree>
    <p:extLst>
      <p:ext uri="{BB962C8B-B14F-4D97-AF65-F5344CB8AC3E}">
        <p14:creationId xmlns:p14="http://schemas.microsoft.com/office/powerpoint/2010/main" val="15373271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D866E-A9E3-15ED-D289-9C5056EFE64A}"/>
              </a:ext>
            </a:extLst>
          </p:cNvPr>
          <p:cNvSpPr>
            <a:spLocks noGrp="1"/>
          </p:cNvSpPr>
          <p:nvPr>
            <p:ph type="ctrTitle"/>
          </p:nvPr>
        </p:nvSpPr>
        <p:spPr>
          <a:xfrm>
            <a:off x="800100" y="-262890"/>
            <a:ext cx="4838699" cy="3306624"/>
          </a:xfrm>
        </p:spPr>
        <p:txBody>
          <a:bodyPr anchor="t">
            <a:normAutofit fontScale="90000"/>
          </a:bodyPr>
          <a:lstStyle/>
          <a:p>
            <a:pPr algn="l"/>
            <a:br>
              <a:rPr lang="en-GB" sz="1200" dirty="0"/>
            </a:br>
            <a:br>
              <a:rPr lang="en-GB" sz="1200" dirty="0"/>
            </a:br>
            <a:br>
              <a:rPr lang="en-GB" sz="1200" dirty="0"/>
            </a:br>
            <a:br>
              <a:rPr lang="en-GB" sz="1200" dirty="0"/>
            </a:br>
            <a:br>
              <a:rPr lang="en-GB" sz="1200" dirty="0"/>
            </a:br>
            <a:br>
              <a:rPr lang="en-GB" sz="1200" dirty="0"/>
            </a:br>
            <a:br>
              <a:rPr lang="en-GB" sz="1200" dirty="0"/>
            </a:br>
            <a:r>
              <a:rPr lang="en-GB" sz="3200">
                <a:latin typeface="Aptos"/>
                <a:ea typeface="Roboto"/>
                <a:cs typeface="Roboto"/>
              </a:rPr>
              <a:t>Contact:</a:t>
            </a:r>
            <a:br>
              <a:rPr lang="en-GB" sz="3200" dirty="0">
                <a:latin typeface="Aptos"/>
                <a:ea typeface="Roboto"/>
                <a:cs typeface="Roboto"/>
              </a:rPr>
            </a:br>
            <a:br>
              <a:rPr lang="en-GB" sz="3200" dirty="0">
                <a:latin typeface="Aptos"/>
                <a:ea typeface="Roboto"/>
                <a:cs typeface="Roboto"/>
              </a:rPr>
            </a:br>
            <a:br>
              <a:rPr lang="en-GB" sz="3200" dirty="0">
                <a:latin typeface="Aptos"/>
                <a:ea typeface="Roboto"/>
                <a:cs typeface="Roboto"/>
              </a:rPr>
            </a:br>
            <a:r>
              <a:rPr lang="en-GB" sz="3200" dirty="0">
                <a:latin typeface="Aptos"/>
                <a:ea typeface="Roboto"/>
                <a:cs typeface="Roboto"/>
                <a:hlinkClick r:id="rId3"/>
              </a:rPr>
              <a:t>w.w.jones@uwtsd.ac.uk</a:t>
            </a:r>
            <a:br>
              <a:rPr lang="en-GB" sz="3200" dirty="0">
                <a:latin typeface="Aptos"/>
                <a:ea typeface="Roboto"/>
                <a:cs typeface="Roboto"/>
              </a:rPr>
            </a:br>
            <a:br>
              <a:rPr lang="en-GB" sz="3200" dirty="0">
                <a:latin typeface="Aptos"/>
                <a:ea typeface="Roboto"/>
                <a:cs typeface="Roboto"/>
              </a:rPr>
            </a:br>
            <a:r>
              <a:rPr lang="en-GB" sz="3200" dirty="0">
                <a:latin typeface="Aptos"/>
                <a:ea typeface="Roboto"/>
                <a:cs typeface="Roboto"/>
              </a:rPr>
              <a:t> </a:t>
            </a:r>
            <a:br>
              <a:rPr lang="en-GB" sz="3200" dirty="0">
                <a:latin typeface="Aptos"/>
                <a:ea typeface="Roboto"/>
                <a:cs typeface="Roboto"/>
              </a:rPr>
            </a:br>
            <a:r>
              <a:rPr lang="en-GB" sz="3200">
                <a:latin typeface="Aptos"/>
                <a:ea typeface="Roboto"/>
                <a:cs typeface="Roboto"/>
              </a:rPr>
              <a:t>Monday 0900 – 1000 Online by appointment. </a:t>
            </a:r>
            <a:br>
              <a:rPr lang="en-GB" sz="3200" dirty="0">
                <a:latin typeface="Aptos"/>
                <a:ea typeface="Roboto"/>
                <a:cs typeface="Roboto"/>
              </a:rPr>
            </a:br>
            <a:br>
              <a:rPr lang="en-GB" sz="3200" dirty="0">
                <a:latin typeface="Aptos"/>
                <a:ea typeface="Roboto"/>
                <a:cs typeface="Roboto"/>
              </a:rPr>
            </a:br>
            <a:r>
              <a:rPr lang="en-GB" sz="3200">
                <a:latin typeface="Aptos"/>
                <a:ea typeface="Roboto"/>
                <a:cs typeface="Roboto"/>
              </a:rPr>
              <a:t>Tuesday Lecture</a:t>
            </a:r>
          </a:p>
        </p:txBody>
      </p:sp>
      <p:pic>
        <p:nvPicPr>
          <p:cNvPr id="5" name="Picture 4">
            <a:extLst>
              <a:ext uri="{FF2B5EF4-FFF2-40B4-BE49-F238E27FC236}">
                <a16:creationId xmlns:a16="http://schemas.microsoft.com/office/drawing/2014/main" id="{48CECE9A-F8A2-9149-E915-7A8FFC17E06F}"/>
              </a:ext>
            </a:extLst>
          </p:cNvPr>
          <p:cNvPicPr>
            <a:picLocks noChangeAspect="1"/>
          </p:cNvPicPr>
          <p:nvPr/>
        </p:nvPicPr>
        <p:blipFill>
          <a:blip r:embed="rId4"/>
          <a:srcRect l="28571"/>
          <a:stretch>
            <a:fillRect/>
          </a:stretch>
        </p:blipFill>
        <p:spPr>
          <a:xfrm>
            <a:off x="6096000" y="1012536"/>
            <a:ext cx="4756162" cy="4756162"/>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p:spPr>
      </p:pic>
    </p:spTree>
    <p:extLst>
      <p:ext uri="{BB962C8B-B14F-4D97-AF65-F5344CB8AC3E}">
        <p14:creationId xmlns:p14="http://schemas.microsoft.com/office/powerpoint/2010/main" val="28952223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Freeform: Shape 33">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 name="Rectangle 35">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5B2C2F-0CC7-8966-B3E6-B5CBC8B6366A}"/>
              </a:ext>
            </a:extLst>
          </p:cNvPr>
          <p:cNvSpPr>
            <a:spLocks noGrp="1"/>
          </p:cNvSpPr>
          <p:nvPr>
            <p:ph type="title"/>
          </p:nvPr>
        </p:nvSpPr>
        <p:spPr>
          <a:xfrm>
            <a:off x="586478" y="1712510"/>
            <a:ext cx="3115265" cy="3589680"/>
          </a:xfrm>
        </p:spPr>
        <p:txBody>
          <a:bodyPr vert="horz" lIns="91440" tIns="45720" rIns="91440" bIns="45720" rtlCol="0" anchor="b">
            <a:noAutofit/>
          </a:bodyPr>
          <a:lstStyle/>
          <a:p>
            <a:r>
              <a:rPr lang="en-US" sz="3600" kern="1200" dirty="0">
                <a:solidFill>
                  <a:srgbClr val="FFFFFF"/>
                </a:solidFill>
                <a:latin typeface="+mj-lt"/>
                <a:ea typeface="+mj-ea"/>
                <a:cs typeface="+mj-cs"/>
              </a:rPr>
              <a:t>Warning – We will be covering some emotive topics during this module</a:t>
            </a:r>
            <a:br>
              <a:rPr lang="en-US" sz="3600" kern="1200" dirty="0"/>
            </a:br>
            <a:br>
              <a:rPr lang="en-US" sz="3600" kern="1200" dirty="0"/>
            </a:br>
            <a:endParaRPr lang="en-US" sz="3600" kern="1200">
              <a:solidFill>
                <a:srgbClr val="FFFFFF"/>
              </a:solidFill>
              <a:latin typeface="+mj-lt"/>
            </a:endParaRPr>
          </a:p>
        </p:txBody>
      </p:sp>
      <p:graphicFrame>
        <p:nvGraphicFramePr>
          <p:cNvPr id="22" name="Content Placeholder 19">
            <a:extLst>
              <a:ext uri="{FF2B5EF4-FFF2-40B4-BE49-F238E27FC236}">
                <a16:creationId xmlns:a16="http://schemas.microsoft.com/office/drawing/2014/main" id="{57E3560D-F3A5-F92E-5794-15F749668D5C}"/>
              </a:ext>
            </a:extLst>
          </p:cNvPr>
          <p:cNvGraphicFramePr>
            <a:graphicFrameLocks noGrp="1"/>
          </p:cNvGraphicFramePr>
          <p:nvPr>
            <p:ph idx="1"/>
            <p:extLst>
              <p:ext uri="{D42A27DB-BD31-4B8C-83A1-F6EECF244321}">
                <p14:modId xmlns:p14="http://schemas.microsoft.com/office/powerpoint/2010/main" val="136253904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0304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3DD00B-E364-F2E0-5370-A94375082983}"/>
              </a:ext>
            </a:extLst>
          </p:cNvPr>
          <p:cNvSpPr>
            <a:spLocks noGrp="1"/>
          </p:cNvSpPr>
          <p:nvPr>
            <p:ph type="title"/>
          </p:nvPr>
        </p:nvSpPr>
        <p:spPr/>
        <p:txBody>
          <a:bodyPr/>
          <a:lstStyle/>
          <a:p>
            <a:pPr algn="ctr"/>
            <a:r>
              <a:rPr lang="en-GB" dirty="0"/>
              <a:t>Assessments: </a:t>
            </a:r>
          </a:p>
        </p:txBody>
      </p:sp>
      <p:pic>
        <p:nvPicPr>
          <p:cNvPr id="5" name="Content Placeholder 4">
            <a:extLst>
              <a:ext uri="{FF2B5EF4-FFF2-40B4-BE49-F238E27FC236}">
                <a16:creationId xmlns:a16="http://schemas.microsoft.com/office/drawing/2014/main" id="{BE69487B-7971-FC2A-4C8A-FC47B532EEC2}"/>
              </a:ext>
            </a:extLst>
          </p:cNvPr>
          <p:cNvPicPr>
            <a:picLocks noGrp="1" noChangeAspect="1"/>
          </p:cNvPicPr>
          <p:nvPr>
            <p:ph idx="1"/>
          </p:nvPr>
        </p:nvPicPr>
        <p:blipFill>
          <a:blip r:embed="rId2"/>
          <a:stretch>
            <a:fillRect/>
          </a:stretch>
        </p:blipFill>
        <p:spPr>
          <a:xfrm>
            <a:off x="704192" y="1690688"/>
            <a:ext cx="10226567" cy="894556"/>
          </a:xfrm>
        </p:spPr>
      </p:pic>
      <p:pic>
        <p:nvPicPr>
          <p:cNvPr id="7" name="Picture 6">
            <a:extLst>
              <a:ext uri="{FF2B5EF4-FFF2-40B4-BE49-F238E27FC236}">
                <a16:creationId xmlns:a16="http://schemas.microsoft.com/office/drawing/2014/main" id="{799B3B17-FE10-039A-BD40-737966E7C2AA}"/>
              </a:ext>
            </a:extLst>
          </p:cNvPr>
          <p:cNvPicPr>
            <a:picLocks noChangeAspect="1"/>
          </p:cNvPicPr>
          <p:nvPr/>
        </p:nvPicPr>
        <p:blipFill>
          <a:blip r:embed="rId3"/>
          <a:stretch>
            <a:fillRect/>
          </a:stretch>
        </p:blipFill>
        <p:spPr>
          <a:xfrm>
            <a:off x="704192" y="2680139"/>
            <a:ext cx="10405242" cy="1115574"/>
          </a:xfrm>
          <a:prstGeom prst="rect">
            <a:avLst/>
          </a:prstGeom>
        </p:spPr>
      </p:pic>
    </p:spTree>
    <p:extLst>
      <p:ext uri="{BB962C8B-B14F-4D97-AF65-F5344CB8AC3E}">
        <p14:creationId xmlns:p14="http://schemas.microsoft.com/office/powerpoint/2010/main" val="4230057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9E9A3DF-B025-2F8F-E7E6-D4F1E63ED043}"/>
            </a:ext>
          </a:extLst>
        </p:cNvPr>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432A7A-2770-7D7A-22BF-77625DE37C43}"/>
              </a:ext>
            </a:extLst>
          </p:cNvPr>
          <p:cNvSpPr>
            <a:spLocks noGrp="1"/>
          </p:cNvSpPr>
          <p:nvPr>
            <p:ph type="ctrTitle"/>
          </p:nvPr>
        </p:nvSpPr>
        <p:spPr>
          <a:xfrm>
            <a:off x="5384026" y="640080"/>
            <a:ext cx="6164846" cy="1050123"/>
          </a:xfrm>
        </p:spPr>
        <p:txBody>
          <a:bodyPr vert="horz" lIns="91440" tIns="45720" rIns="91440" bIns="45720" rtlCol="0" anchor="b">
            <a:normAutofit/>
          </a:bodyPr>
          <a:lstStyle/>
          <a:p>
            <a:pPr algn="l"/>
            <a:r>
              <a:rPr lang="en-US" sz="5400" kern="1200">
                <a:latin typeface="+mj-lt"/>
                <a:ea typeface="+mj-ea"/>
                <a:cs typeface="+mj-cs"/>
              </a:rPr>
              <a:t>Aims and Objectives</a:t>
            </a:r>
            <a:endParaRPr lang="en-US" sz="5400" kern="1200">
              <a:latin typeface="+mj-lt"/>
            </a:endParaRPr>
          </a:p>
        </p:txBody>
      </p:sp>
      <p:sp>
        <p:nvSpPr>
          <p:cNvPr id="3" name="Subtitle 2">
            <a:extLst>
              <a:ext uri="{FF2B5EF4-FFF2-40B4-BE49-F238E27FC236}">
                <a16:creationId xmlns:a16="http://schemas.microsoft.com/office/drawing/2014/main" id="{E66315AB-7C7B-9CC2-DE10-CA0484A28341}"/>
              </a:ext>
            </a:extLst>
          </p:cNvPr>
          <p:cNvSpPr>
            <a:spLocks noGrp="1"/>
          </p:cNvSpPr>
          <p:nvPr>
            <p:ph type="subTitle" idx="1"/>
          </p:nvPr>
        </p:nvSpPr>
        <p:spPr>
          <a:xfrm>
            <a:off x="5369646" y="2048084"/>
            <a:ext cx="6179225" cy="4160692"/>
          </a:xfrm>
        </p:spPr>
        <p:txBody>
          <a:bodyPr vert="horz" lIns="91440" tIns="45720" rIns="91440" bIns="45720" rtlCol="0" anchor="t">
            <a:noAutofit/>
          </a:bodyPr>
          <a:lstStyle/>
          <a:p>
            <a:pPr marL="342900" indent="-342900" algn="l">
              <a:buChar char="•"/>
            </a:pPr>
            <a:r>
              <a:rPr lang="en-US" dirty="0"/>
              <a:t>Understand what constitutes 'Public Protection' and to </a:t>
            </a:r>
          </a:p>
          <a:p>
            <a:pPr marL="342900" indent="-342900" algn="l">
              <a:buChar char="•"/>
            </a:pPr>
            <a:r>
              <a:rPr lang="en-US" dirty="0"/>
              <a:t>Examine what constitutes 'Complex Crime' and how Investigators carry out 'Complex Crime Investigation'</a:t>
            </a:r>
          </a:p>
          <a:p>
            <a:pPr indent="-228600" algn="l">
              <a:buFont typeface="Arial" panose="020B0604020202020204" pitchFamily="34" charset="0"/>
              <a:buChar char="•"/>
            </a:pPr>
            <a:endParaRPr lang="en-US" dirty="0"/>
          </a:p>
        </p:txBody>
      </p:sp>
      <p:pic>
        <p:nvPicPr>
          <p:cNvPr id="27" name="Picture 26" descr="A wall painted with an arrow and a dartboard">
            <a:extLst>
              <a:ext uri="{FF2B5EF4-FFF2-40B4-BE49-F238E27FC236}">
                <a16:creationId xmlns:a16="http://schemas.microsoft.com/office/drawing/2014/main" id="{B812C7DC-2003-C425-0740-C3B6AF21F3FA}"/>
              </a:ext>
            </a:extLst>
          </p:cNvPr>
          <p:cNvPicPr>
            <a:picLocks noChangeAspect="1"/>
          </p:cNvPicPr>
          <p:nvPr/>
        </p:nvPicPr>
        <p:blipFill>
          <a:blip r:embed="rId2"/>
          <a:srcRect l="51483" r="8" b="8"/>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28"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1423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C2AF4-BF92-AAB4-1BAA-4993B963C7BD}"/>
              </a:ext>
            </a:extLst>
          </p:cNvPr>
          <p:cNvSpPr>
            <a:spLocks noGrp="1"/>
          </p:cNvSpPr>
          <p:nvPr>
            <p:ph type="title"/>
          </p:nvPr>
        </p:nvSpPr>
        <p:spPr>
          <a:xfrm>
            <a:off x="761803" y="350196"/>
            <a:ext cx="4646904" cy="1624520"/>
          </a:xfrm>
        </p:spPr>
        <p:txBody>
          <a:bodyPr anchor="ctr">
            <a:normAutofit/>
          </a:bodyPr>
          <a:lstStyle/>
          <a:p>
            <a:r>
              <a:rPr lang="en-US" sz="4000" dirty="0"/>
              <a:t>What is ‘Public Protection'? </a:t>
            </a:r>
          </a:p>
        </p:txBody>
      </p:sp>
      <p:sp>
        <p:nvSpPr>
          <p:cNvPr id="3" name="Content Placeholder 2">
            <a:extLst>
              <a:ext uri="{FF2B5EF4-FFF2-40B4-BE49-F238E27FC236}">
                <a16:creationId xmlns:a16="http://schemas.microsoft.com/office/drawing/2014/main" id="{C7454E22-C358-DA0A-9DBB-2C241BD2737D}"/>
              </a:ext>
            </a:extLst>
          </p:cNvPr>
          <p:cNvSpPr>
            <a:spLocks noGrp="1"/>
          </p:cNvSpPr>
          <p:nvPr>
            <p:ph idx="1"/>
          </p:nvPr>
        </p:nvSpPr>
        <p:spPr>
          <a:xfrm>
            <a:off x="761802" y="2324912"/>
            <a:ext cx="4646905" cy="4031437"/>
          </a:xfrm>
        </p:spPr>
        <p:txBody>
          <a:bodyPr anchor="ctr">
            <a:normAutofit fontScale="92500"/>
          </a:bodyPr>
          <a:lstStyle/>
          <a:p>
            <a:pPr marL="0" marR="0" indent="0">
              <a:lnSpc>
                <a:spcPct val="150000"/>
              </a:lnSpc>
              <a:buNone/>
            </a:pPr>
            <a:r>
              <a:rPr lang="en-GB" sz="2400" dirty="0">
                <a:effectLst/>
              </a:rPr>
              <a:t>Definition: </a:t>
            </a:r>
          </a:p>
          <a:p>
            <a:pPr marL="0" marR="0" indent="0">
              <a:lnSpc>
                <a:spcPct val="150000"/>
              </a:lnSpc>
              <a:buNone/>
            </a:pPr>
            <a:r>
              <a:rPr lang="en-GB" sz="2400" dirty="0">
                <a:effectLst/>
              </a:rPr>
              <a:t>Public protection in the UK is a set of measures and services aimed at safeguarding vulnerable people, preventing harm, and managing risks through policing, local government, and multi-agency collaboration.</a:t>
            </a:r>
          </a:p>
          <a:p>
            <a:endParaRPr lang="en-US" sz="2000" dirty="0"/>
          </a:p>
        </p:txBody>
      </p:sp>
      <p:pic>
        <p:nvPicPr>
          <p:cNvPr id="5" name="Picture 4" descr="Colorful carved figures of humans">
            <a:extLst>
              <a:ext uri="{FF2B5EF4-FFF2-40B4-BE49-F238E27FC236}">
                <a16:creationId xmlns:a16="http://schemas.microsoft.com/office/drawing/2014/main" id="{F2701DA8-1867-7C9A-9EF9-8395C222A199}"/>
              </a:ext>
            </a:extLst>
          </p:cNvPr>
          <p:cNvPicPr>
            <a:picLocks noChangeAspect="1"/>
          </p:cNvPicPr>
          <p:nvPr/>
        </p:nvPicPr>
        <p:blipFill>
          <a:blip r:embed="rId2"/>
          <a:srcRect l="18414" r="18181" b="-1"/>
          <a:stretch>
            <a:fillRect/>
          </a:stretch>
        </p:blipFill>
        <p:spPr>
          <a:xfrm>
            <a:off x="6096000" y="1"/>
            <a:ext cx="6102825" cy="6858000"/>
          </a:xfrm>
          <a:prstGeom prst="rect">
            <a:avLst/>
          </a:prstGeom>
        </p:spPr>
      </p:pic>
    </p:spTree>
    <p:extLst>
      <p:ext uri="{BB962C8B-B14F-4D97-AF65-F5344CB8AC3E}">
        <p14:creationId xmlns:p14="http://schemas.microsoft.com/office/powerpoint/2010/main" val="21547767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826612C-2EA3-D126-36AC-34D78511FF33}"/>
            </a:ext>
          </a:extLst>
        </p:cNvPr>
        <p:cNvGrpSpPr/>
        <p:nvPr/>
      </p:nvGrpSpPr>
      <p:grpSpPr>
        <a:xfrm>
          <a:off x="0" y="0"/>
          <a:ext cx="0" cy="0"/>
          <a:chOff x="0" y="0"/>
          <a:chExt cx="0" cy="0"/>
        </a:xfrm>
      </p:grpSpPr>
      <p:pic>
        <p:nvPicPr>
          <p:cNvPr id="16" name="Picture 15" descr="Person handing over keys">
            <a:extLst>
              <a:ext uri="{FF2B5EF4-FFF2-40B4-BE49-F238E27FC236}">
                <a16:creationId xmlns:a16="http://schemas.microsoft.com/office/drawing/2014/main" id="{E31442F2-CE4B-BAB3-E2EF-6EF7A7D780F8}"/>
              </a:ext>
            </a:extLst>
          </p:cNvPr>
          <p:cNvPicPr>
            <a:picLocks noChangeAspect="1"/>
          </p:cNvPicPr>
          <p:nvPr/>
        </p:nvPicPr>
        <p:blipFill>
          <a:blip r:embed="rId2"/>
          <a:srcRect l="14172" r="26494" b="-1"/>
          <a:stretch>
            <a:fillRect/>
          </a:stretch>
        </p:blipFill>
        <p:spPr>
          <a:xfrm>
            <a:off x="20" y="10"/>
            <a:ext cx="6095980" cy="6857990"/>
          </a:xfrm>
          <a:prstGeom prst="rect">
            <a:avLst/>
          </a:prstGeom>
        </p:spPr>
      </p:pic>
      <p:sp>
        <p:nvSpPr>
          <p:cNvPr id="2" name="Title 1">
            <a:extLst>
              <a:ext uri="{FF2B5EF4-FFF2-40B4-BE49-F238E27FC236}">
                <a16:creationId xmlns:a16="http://schemas.microsoft.com/office/drawing/2014/main" id="{62406F42-095D-1400-812E-7FC8F2442C7B}"/>
              </a:ext>
            </a:extLst>
          </p:cNvPr>
          <p:cNvSpPr>
            <a:spLocks noGrp="1"/>
          </p:cNvSpPr>
          <p:nvPr>
            <p:ph type="title"/>
          </p:nvPr>
        </p:nvSpPr>
        <p:spPr>
          <a:xfrm>
            <a:off x="499831" y="264161"/>
            <a:ext cx="5219699" cy="1097279"/>
          </a:xfrm>
        </p:spPr>
        <p:txBody>
          <a:bodyPr anchor="b">
            <a:normAutofit/>
          </a:bodyPr>
          <a:lstStyle/>
          <a:p>
            <a:r>
              <a:rPr lang="en-US" sz="3200" dirty="0"/>
              <a:t>Key Principles of Public Protection</a:t>
            </a:r>
          </a:p>
        </p:txBody>
      </p:sp>
      <p:sp>
        <p:nvSpPr>
          <p:cNvPr id="3" name="Content Placeholder 2">
            <a:extLst>
              <a:ext uri="{FF2B5EF4-FFF2-40B4-BE49-F238E27FC236}">
                <a16:creationId xmlns:a16="http://schemas.microsoft.com/office/drawing/2014/main" id="{0C33402B-A2D6-DD3E-8C81-0E96D3B13257}"/>
              </a:ext>
            </a:extLst>
          </p:cNvPr>
          <p:cNvSpPr>
            <a:spLocks noGrp="1"/>
          </p:cNvSpPr>
          <p:nvPr>
            <p:ph idx="1"/>
          </p:nvPr>
        </p:nvSpPr>
        <p:spPr>
          <a:xfrm>
            <a:off x="6380480" y="568960"/>
            <a:ext cx="5445760" cy="5913120"/>
          </a:xfrm>
        </p:spPr>
        <p:txBody>
          <a:bodyPr anchor="t">
            <a:normAutofit/>
          </a:bodyPr>
          <a:lstStyle/>
          <a:p>
            <a:pPr marL="0" marR="0" indent="0">
              <a:lnSpc>
                <a:spcPct val="160000"/>
              </a:lnSpc>
              <a:buNone/>
            </a:pPr>
            <a:r>
              <a:rPr lang="en-GB" sz="2400" i="0" dirty="0">
                <a:effectLst/>
              </a:rPr>
              <a:t>Safeguarding vulnerable individuals from harm or exploitation</a:t>
            </a:r>
          </a:p>
          <a:p>
            <a:pPr marL="0" marR="0" indent="0">
              <a:lnSpc>
                <a:spcPct val="160000"/>
              </a:lnSpc>
              <a:buNone/>
            </a:pPr>
            <a:r>
              <a:rPr lang="en-GB" sz="2400" i="0" dirty="0">
                <a:effectLst/>
              </a:rPr>
              <a:t>Preventing crime and reducing risk through proactive measures</a:t>
            </a:r>
          </a:p>
          <a:p>
            <a:pPr marL="0" marR="0" indent="0">
              <a:lnSpc>
                <a:spcPct val="160000"/>
              </a:lnSpc>
              <a:buNone/>
            </a:pPr>
            <a:r>
              <a:rPr lang="en-GB" sz="2400" i="0" dirty="0">
                <a:effectLst/>
              </a:rPr>
              <a:t>Multi-agency collaboration to manage complex risks</a:t>
            </a:r>
          </a:p>
          <a:p>
            <a:pPr marL="0" marR="0" indent="0">
              <a:lnSpc>
                <a:spcPct val="160000"/>
              </a:lnSpc>
              <a:buNone/>
            </a:pPr>
            <a:r>
              <a:rPr lang="en-GB" sz="2400" i="0" dirty="0">
                <a:effectLst/>
              </a:rPr>
              <a:t>Professional standards and governance to ensure consistent and effective responses</a:t>
            </a:r>
          </a:p>
          <a:p>
            <a:endParaRPr lang="en-US" sz="2000" dirty="0"/>
          </a:p>
        </p:txBody>
      </p:sp>
    </p:spTree>
    <p:extLst>
      <p:ext uri="{BB962C8B-B14F-4D97-AF65-F5344CB8AC3E}">
        <p14:creationId xmlns:p14="http://schemas.microsoft.com/office/powerpoint/2010/main" val="10635151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2F675CC-2B2E-9C90-A7F6-6E041C76298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FED72F7-3625-03C4-4E12-371000BAE08A}"/>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What is 'Complex Crime'? </a:t>
            </a:r>
          </a:p>
        </p:txBody>
      </p:sp>
      <p:graphicFrame>
        <p:nvGraphicFramePr>
          <p:cNvPr id="5" name="Content Placeholder 2">
            <a:extLst>
              <a:ext uri="{FF2B5EF4-FFF2-40B4-BE49-F238E27FC236}">
                <a16:creationId xmlns:a16="http://schemas.microsoft.com/office/drawing/2014/main" id="{F93D18D9-ECCF-4ACE-2222-466479A6F111}"/>
              </a:ext>
            </a:extLst>
          </p:cNvPr>
          <p:cNvGraphicFramePr>
            <a:graphicFrameLocks noGrp="1"/>
          </p:cNvGraphicFramePr>
          <p:nvPr>
            <p:ph idx="1"/>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2" name="TextBox 11">
            <a:extLst>
              <a:ext uri="{FF2B5EF4-FFF2-40B4-BE49-F238E27FC236}">
                <a16:creationId xmlns:a16="http://schemas.microsoft.com/office/drawing/2014/main" id="{FB625BC1-D18B-36D5-8F95-D2C60C3FC019}"/>
              </a:ext>
            </a:extLst>
          </p:cNvPr>
          <p:cNvSpPr txBox="1"/>
          <p:nvPr/>
        </p:nvSpPr>
        <p:spPr>
          <a:xfrm>
            <a:off x="258792" y="2882660"/>
            <a:ext cx="4399472"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aseline="0" dirty="0">
                <a:latin typeface="Aptos Display"/>
                <a:ea typeface="Segoe UI"/>
                <a:cs typeface="Segoe UI"/>
              </a:rPr>
              <a:t>What is 'Complex Crime'? </a:t>
            </a:r>
            <a:endParaRPr lang="en-US" dirty="0"/>
          </a:p>
          <a:p>
            <a:pPr algn="ctr"/>
            <a:endParaRPr lang="en-US"/>
          </a:p>
        </p:txBody>
      </p:sp>
    </p:spTree>
    <p:extLst>
      <p:ext uri="{BB962C8B-B14F-4D97-AF65-F5344CB8AC3E}">
        <p14:creationId xmlns:p14="http://schemas.microsoft.com/office/powerpoint/2010/main" val="39317011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0459983-14FD-56E6-412D-11F78E28B4D2}"/>
              </a:ext>
            </a:extLst>
          </p:cNvPr>
          <p:cNvSpPr>
            <a:spLocks noGrp="1"/>
          </p:cNvSpPr>
          <p:nvPr>
            <p:ph type="ctrTitle"/>
          </p:nvPr>
        </p:nvSpPr>
        <p:spPr>
          <a:xfrm>
            <a:off x="4162567" y="818984"/>
            <a:ext cx="6714699" cy="3178689"/>
          </a:xfrm>
        </p:spPr>
        <p:txBody>
          <a:bodyPr>
            <a:normAutofit/>
          </a:bodyPr>
          <a:lstStyle/>
          <a:p>
            <a:pPr algn="l"/>
            <a:r>
              <a:rPr lang="en-GB" sz="4800" dirty="0">
                <a:solidFill>
                  <a:srgbClr val="FFFFFF"/>
                </a:solidFill>
              </a:rPr>
              <a:t>Domestic Abuse</a:t>
            </a:r>
          </a:p>
        </p:txBody>
      </p:sp>
      <p:sp>
        <p:nvSpPr>
          <p:cNvPr id="22" name="Rectangle 21">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6D61D44A-DE78-3673-1C74-9567E5BD5632}"/>
              </a:ext>
            </a:extLst>
          </p:cNvPr>
          <p:cNvSpPr>
            <a:spLocks noGrp="1"/>
          </p:cNvSpPr>
          <p:nvPr>
            <p:ph type="subTitle" idx="1"/>
          </p:nvPr>
        </p:nvSpPr>
        <p:spPr>
          <a:xfrm>
            <a:off x="4285397" y="4960961"/>
            <a:ext cx="7055893" cy="1078054"/>
          </a:xfrm>
        </p:spPr>
        <p:txBody>
          <a:bodyPr>
            <a:normAutofit/>
          </a:bodyPr>
          <a:lstStyle/>
          <a:p>
            <a:pPr algn="l"/>
            <a:r>
              <a:rPr lang="en-GB">
                <a:solidFill>
                  <a:srgbClr val="FFFFFF"/>
                </a:solidFill>
              </a:rPr>
              <a:t>Wynne Jones</a:t>
            </a:r>
          </a:p>
        </p:txBody>
      </p:sp>
    </p:spTree>
    <p:extLst>
      <p:ext uri="{BB962C8B-B14F-4D97-AF65-F5344CB8AC3E}">
        <p14:creationId xmlns:p14="http://schemas.microsoft.com/office/powerpoint/2010/main" val="12135880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4F4FD66-56A6-8F18-38D7-FDB5408F812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ABA348-8F64-0B88-CA74-FA5D9523E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BB1A9B0-C952-B06C-FA18-72BB94840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F4DF147-ACB6-9646-5042-A09F78084C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47C3544-F4D5-C864-F3BD-F338937A70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A1F986-552F-3286-C596-D7267A453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4CC15C-6FEF-7F73-114E-90DF1A80ED19}"/>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Todays Objectives </a:t>
            </a:r>
          </a:p>
        </p:txBody>
      </p:sp>
      <p:sp>
        <p:nvSpPr>
          <p:cNvPr id="3" name="Content Placeholder 2">
            <a:extLst>
              <a:ext uri="{FF2B5EF4-FFF2-40B4-BE49-F238E27FC236}">
                <a16:creationId xmlns:a16="http://schemas.microsoft.com/office/drawing/2014/main" id="{52170FFB-AF8B-4B6C-E83A-22D130470F2C}"/>
              </a:ext>
            </a:extLst>
          </p:cNvPr>
          <p:cNvSpPr>
            <a:spLocks noGrp="1"/>
          </p:cNvSpPr>
          <p:nvPr>
            <p:ph idx="1"/>
          </p:nvPr>
        </p:nvSpPr>
        <p:spPr>
          <a:xfrm>
            <a:off x="1371599" y="2318197"/>
            <a:ext cx="9724031" cy="3683358"/>
          </a:xfrm>
        </p:spPr>
        <p:txBody>
          <a:bodyPr anchor="ctr">
            <a:normAutofit/>
          </a:bodyPr>
          <a:lstStyle/>
          <a:p>
            <a:pPr>
              <a:lnSpc>
                <a:spcPct val="150000"/>
              </a:lnSpc>
            </a:pPr>
            <a:r>
              <a:rPr lang="en-GB" sz="2400" dirty="0"/>
              <a:t>To Understand what is meant by ‘Domestic Abuse’ and the police response to it, </a:t>
            </a:r>
          </a:p>
          <a:p>
            <a:pPr marL="0" indent="0">
              <a:lnSpc>
                <a:spcPct val="150000"/>
              </a:lnSpc>
              <a:buNone/>
            </a:pPr>
            <a:endParaRPr lang="en-GB" sz="2400" dirty="0"/>
          </a:p>
          <a:p>
            <a:pPr>
              <a:lnSpc>
                <a:spcPct val="150000"/>
              </a:lnSpc>
            </a:pPr>
            <a:r>
              <a:rPr lang="en-GB" sz="2400" dirty="0"/>
              <a:t>To  gain an appreciation of the impact of domestic abuse on victims and behaviours that may assist in the identification of a Domestic Abuse victim,</a:t>
            </a:r>
          </a:p>
        </p:txBody>
      </p:sp>
    </p:spTree>
    <p:extLst>
      <p:ext uri="{BB962C8B-B14F-4D97-AF65-F5344CB8AC3E}">
        <p14:creationId xmlns:p14="http://schemas.microsoft.com/office/powerpoint/2010/main" val="12237248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0BD459F-81FD-7CBD-1FD5-77685A4B183F}"/>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D50AFA1-23B9-904C-671A-25E6E4EEF4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4CEFD9-3899-B496-52E1-FC0DCB2FA8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0970FF0-AB4E-9684-143D-B2549ACA49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59819526-21DB-7041-C218-62F0880B79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F57B6F43-D286-49F5-5A13-C092A45D13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2E7B09-7420-0D57-80FB-C175BFD640E1}"/>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What is Domestic Abuse? </a:t>
            </a:r>
          </a:p>
        </p:txBody>
      </p:sp>
      <p:sp>
        <p:nvSpPr>
          <p:cNvPr id="3" name="Content Placeholder 2">
            <a:extLst>
              <a:ext uri="{FF2B5EF4-FFF2-40B4-BE49-F238E27FC236}">
                <a16:creationId xmlns:a16="http://schemas.microsoft.com/office/drawing/2014/main" id="{DB4BD54C-6E9B-BF65-9BCB-E35E120DE06F}"/>
              </a:ext>
            </a:extLst>
          </p:cNvPr>
          <p:cNvSpPr>
            <a:spLocks noGrp="1"/>
          </p:cNvSpPr>
          <p:nvPr>
            <p:ph idx="1"/>
          </p:nvPr>
        </p:nvSpPr>
        <p:spPr>
          <a:xfrm>
            <a:off x="1371599" y="2318197"/>
            <a:ext cx="9724031" cy="3683358"/>
          </a:xfrm>
        </p:spPr>
        <p:txBody>
          <a:bodyPr anchor="ctr">
            <a:noAutofit/>
          </a:bodyPr>
          <a:lstStyle/>
          <a:p>
            <a:pPr>
              <a:lnSpc>
                <a:spcPct val="150000"/>
              </a:lnSpc>
            </a:pPr>
            <a:r>
              <a:rPr lang="en-GB" sz="2400" dirty="0"/>
              <a:t>'Any incident or pattern of incidents of controlling, coercive or threatening behaviour, violence or abuse between those aged 16 or over who are or have been intimate partners or family members regardless of gender or sexuality’. </a:t>
            </a:r>
          </a:p>
          <a:p>
            <a:pPr marL="0" indent="0">
              <a:lnSpc>
                <a:spcPct val="150000"/>
              </a:lnSpc>
              <a:buNone/>
            </a:pPr>
            <a:r>
              <a:rPr lang="en-GB" sz="2400" dirty="0"/>
              <a:t>(UK Government 2013)</a:t>
            </a:r>
          </a:p>
        </p:txBody>
      </p:sp>
    </p:spTree>
    <p:extLst>
      <p:ext uri="{BB962C8B-B14F-4D97-AF65-F5344CB8AC3E}">
        <p14:creationId xmlns:p14="http://schemas.microsoft.com/office/powerpoint/2010/main" val="13370474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913F8-7AD0-A7F1-3995-F717103934E5}"/>
              </a:ext>
            </a:extLst>
          </p:cNvPr>
          <p:cNvSpPr>
            <a:spLocks noGrp="1"/>
          </p:cNvSpPr>
          <p:nvPr>
            <p:ph type="title"/>
          </p:nvPr>
        </p:nvSpPr>
        <p:spPr/>
        <p:txBody>
          <a:bodyPr/>
          <a:lstStyle/>
          <a:p>
            <a:r>
              <a:rPr lang="en-US" dirty="0"/>
              <a:t>Who commits Domestic Abuse? </a:t>
            </a:r>
          </a:p>
        </p:txBody>
      </p:sp>
      <p:sp>
        <p:nvSpPr>
          <p:cNvPr id="3" name="Content Placeholder 2">
            <a:extLst>
              <a:ext uri="{FF2B5EF4-FFF2-40B4-BE49-F238E27FC236}">
                <a16:creationId xmlns:a16="http://schemas.microsoft.com/office/drawing/2014/main" id="{A59A91FE-1B9F-CCE5-DFCC-94A388963722}"/>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3374474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F13A2276-3643-514C-A23D-01DEF8BC70A4}"/>
              </a:ext>
            </a:extLst>
          </p:cNvPr>
          <p:cNvPicPr>
            <a:picLocks noGrp="1" noChangeAspect="1"/>
          </p:cNvPicPr>
          <p:nvPr>
            <p:ph idx="1"/>
          </p:nvPr>
        </p:nvPicPr>
        <p:blipFill>
          <a:blip r:embed="rId2"/>
          <a:stretch>
            <a:fillRect/>
          </a:stretch>
        </p:blipFill>
        <p:spPr>
          <a:xfrm>
            <a:off x="273171" y="274953"/>
            <a:ext cx="5089583" cy="6316870"/>
          </a:xfrm>
          <a:prstGeom prst="rect">
            <a:avLst/>
          </a:prstGeom>
        </p:spPr>
      </p:pic>
      <p:pic>
        <p:nvPicPr>
          <p:cNvPr id="5" name="Picture 4">
            <a:extLst>
              <a:ext uri="{FF2B5EF4-FFF2-40B4-BE49-F238E27FC236}">
                <a16:creationId xmlns:a16="http://schemas.microsoft.com/office/drawing/2014/main" id="{898B5B53-309F-662B-0309-F1EFEAAA8C59}"/>
              </a:ext>
            </a:extLst>
          </p:cNvPr>
          <p:cNvPicPr>
            <a:picLocks noChangeAspect="1"/>
          </p:cNvPicPr>
          <p:nvPr/>
        </p:nvPicPr>
        <p:blipFill>
          <a:blip r:embed="rId3"/>
          <a:stretch>
            <a:fillRect/>
          </a:stretch>
        </p:blipFill>
        <p:spPr>
          <a:xfrm>
            <a:off x="5365810" y="272182"/>
            <a:ext cx="4019550" cy="3495675"/>
          </a:xfrm>
          <a:prstGeom prst="rect">
            <a:avLst/>
          </a:prstGeom>
        </p:spPr>
      </p:pic>
      <p:pic>
        <p:nvPicPr>
          <p:cNvPr id="6" name="Picture 5">
            <a:extLst>
              <a:ext uri="{FF2B5EF4-FFF2-40B4-BE49-F238E27FC236}">
                <a16:creationId xmlns:a16="http://schemas.microsoft.com/office/drawing/2014/main" id="{867FE3E4-4DA8-C66C-414A-03866B218434}"/>
              </a:ext>
            </a:extLst>
          </p:cNvPr>
          <p:cNvPicPr>
            <a:picLocks noChangeAspect="1"/>
          </p:cNvPicPr>
          <p:nvPr/>
        </p:nvPicPr>
        <p:blipFill>
          <a:blip r:embed="rId4"/>
          <a:stretch>
            <a:fillRect/>
          </a:stretch>
        </p:blipFill>
        <p:spPr>
          <a:xfrm>
            <a:off x="5392767" y="3193661"/>
            <a:ext cx="6237258" cy="2440377"/>
          </a:xfrm>
          <a:prstGeom prst="rect">
            <a:avLst/>
          </a:prstGeom>
        </p:spPr>
      </p:pic>
    </p:spTree>
    <p:extLst>
      <p:ext uri="{BB962C8B-B14F-4D97-AF65-F5344CB8AC3E}">
        <p14:creationId xmlns:p14="http://schemas.microsoft.com/office/powerpoint/2010/main" val="18276212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D8CE9C7-B923-AAFB-95B0-DD05016AEE61}"/>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384232B-742A-8EE1-C4F5-038AFBB49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5C84BFE-669C-47EF-FBC2-58008F6BE6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5D5849-916B-4157-750E-764CC1F43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376F41D-FDD7-818A-707C-3ED483CDC4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F10A9CA6-9541-4B92-F916-35C90BB03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BDE782-28D1-B545-425D-4CA2508DDA79}"/>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What is Domestic Abuse? </a:t>
            </a:r>
          </a:p>
        </p:txBody>
      </p:sp>
      <p:sp>
        <p:nvSpPr>
          <p:cNvPr id="3" name="Content Placeholder 2">
            <a:extLst>
              <a:ext uri="{FF2B5EF4-FFF2-40B4-BE49-F238E27FC236}">
                <a16:creationId xmlns:a16="http://schemas.microsoft.com/office/drawing/2014/main" id="{04AEE262-B6B5-0CAE-4F67-CF529ADFD404}"/>
              </a:ext>
            </a:extLst>
          </p:cNvPr>
          <p:cNvSpPr>
            <a:spLocks noGrp="1"/>
          </p:cNvSpPr>
          <p:nvPr>
            <p:ph idx="1"/>
          </p:nvPr>
        </p:nvSpPr>
        <p:spPr>
          <a:xfrm>
            <a:off x="1371599" y="2318197"/>
            <a:ext cx="9724031" cy="3683358"/>
          </a:xfrm>
        </p:spPr>
        <p:txBody>
          <a:bodyPr anchor="ctr">
            <a:normAutofit/>
          </a:bodyPr>
          <a:lstStyle/>
          <a:p>
            <a:pPr algn="l" fontAlgn="base">
              <a:lnSpc>
                <a:spcPct val="150000"/>
              </a:lnSpc>
              <a:buNone/>
            </a:pPr>
            <a:r>
              <a:rPr lang="en-GB" sz="2400" b="0" i="0" dirty="0">
                <a:solidFill>
                  <a:srgbClr val="333333"/>
                </a:solidFill>
                <a:effectLst/>
              </a:rPr>
              <a:t>According to Women’s Aid (2025)</a:t>
            </a:r>
          </a:p>
          <a:p>
            <a:pPr marL="0" indent="0" algn="l" fontAlgn="base">
              <a:lnSpc>
                <a:spcPct val="150000"/>
              </a:lnSpc>
              <a:buNone/>
            </a:pPr>
            <a:r>
              <a:rPr lang="en-GB" sz="2400" dirty="0">
                <a:solidFill>
                  <a:srgbClr val="333333"/>
                </a:solidFill>
              </a:rPr>
              <a:t>"D</a:t>
            </a:r>
            <a:r>
              <a:rPr lang="en-GB" sz="2400" b="0" i="0" dirty="0">
                <a:solidFill>
                  <a:srgbClr val="333333"/>
                </a:solidFill>
                <a:effectLst/>
              </a:rPr>
              <a:t>omestic abuse as an incident or pattern of incidents of controlling, coercive, threatening, degrading and violent behaviour, including sexual violence, in the majority of cases by a partner or ex-partner, but also by a family member or carer. It is very common. In the vast majority of cases, it is experienced by women and is perpetrated by men</a:t>
            </a:r>
            <a:r>
              <a:rPr lang="en-GB" sz="2400" dirty="0">
                <a:solidFill>
                  <a:srgbClr val="333333"/>
                </a:solidFill>
              </a:rPr>
              <a:t>."</a:t>
            </a:r>
            <a:r>
              <a:rPr lang="en-GB" sz="2400" b="0" i="0" dirty="0">
                <a:solidFill>
                  <a:srgbClr val="333333"/>
                </a:solidFill>
                <a:effectLst/>
              </a:rPr>
              <a:t> </a:t>
            </a:r>
          </a:p>
          <a:p>
            <a:endParaRPr lang="en-GB" sz="2000" dirty="0"/>
          </a:p>
        </p:txBody>
      </p:sp>
    </p:spTree>
    <p:extLst>
      <p:ext uri="{BB962C8B-B14F-4D97-AF65-F5344CB8AC3E}">
        <p14:creationId xmlns:p14="http://schemas.microsoft.com/office/powerpoint/2010/main" val="29268107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0710020-DD0B-8505-7B43-AC5C3D8C216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E89632-290C-8A9B-B014-C7EDEAA4EA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9CE901B-F50C-EF09-01A6-8D48BFC077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E551C18-EC67-13AE-18B0-678801CC09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099A35-F9CE-521A-045C-5109F8A600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FBD09CC3-318D-E65B-0A30-CE0CA5F63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0696FD-AF9A-4C44-283D-19A1807AA804}"/>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What is Controlling and Coercive Behaviour? </a:t>
            </a:r>
          </a:p>
        </p:txBody>
      </p:sp>
      <p:sp>
        <p:nvSpPr>
          <p:cNvPr id="3" name="Content Placeholder 2">
            <a:extLst>
              <a:ext uri="{FF2B5EF4-FFF2-40B4-BE49-F238E27FC236}">
                <a16:creationId xmlns:a16="http://schemas.microsoft.com/office/drawing/2014/main" id="{5757BAF5-8069-F2CB-5831-2F6110A19FA7}"/>
              </a:ext>
            </a:extLst>
          </p:cNvPr>
          <p:cNvSpPr>
            <a:spLocks noGrp="1"/>
          </p:cNvSpPr>
          <p:nvPr>
            <p:ph idx="1"/>
          </p:nvPr>
        </p:nvSpPr>
        <p:spPr>
          <a:xfrm>
            <a:off x="698269" y="1891970"/>
            <a:ext cx="10569281" cy="4109585"/>
          </a:xfrm>
        </p:spPr>
        <p:txBody>
          <a:bodyPr anchor="ctr">
            <a:noAutofit/>
          </a:bodyPr>
          <a:lstStyle/>
          <a:p>
            <a:pPr marL="0" indent="0">
              <a:lnSpc>
                <a:spcPct val="150000"/>
              </a:lnSpc>
              <a:buNone/>
            </a:pPr>
            <a:r>
              <a:rPr lang="en-GB" sz="2400" dirty="0"/>
              <a:t>'Controlling behaviour is: </a:t>
            </a:r>
          </a:p>
          <a:p>
            <a:pPr marL="0" indent="0">
              <a:lnSpc>
                <a:spcPct val="150000"/>
              </a:lnSpc>
              <a:buNone/>
            </a:pPr>
            <a:r>
              <a:rPr lang="en-GB" sz="2400" dirty="0"/>
              <a:t>a range of acts designed to make a person subordinate and/or dependent by isolating them from sources of support, exploiting their resources and capacities for personal gain, depriving them of the means needed for independence, resistance and escape and regulating their everyday behaviour. </a:t>
            </a:r>
          </a:p>
          <a:p>
            <a:pPr marL="0" indent="0">
              <a:lnSpc>
                <a:spcPct val="150000"/>
              </a:lnSpc>
              <a:buNone/>
            </a:pPr>
            <a:r>
              <a:rPr lang="en-GB" sz="2400" dirty="0"/>
              <a:t>Coercive behaviour is: </a:t>
            </a:r>
          </a:p>
          <a:p>
            <a:pPr marL="0" indent="0">
              <a:lnSpc>
                <a:spcPct val="150000"/>
              </a:lnSpc>
              <a:buNone/>
            </a:pPr>
            <a:r>
              <a:rPr lang="en-GB" sz="2400" dirty="0"/>
              <a:t>an act or a pattern of acts of assault, threats, humiliation and intimidation or other abuse that is used to harm, punish, or frighten their victim.'</a:t>
            </a:r>
          </a:p>
        </p:txBody>
      </p:sp>
    </p:spTree>
    <p:extLst>
      <p:ext uri="{BB962C8B-B14F-4D97-AF65-F5344CB8AC3E}">
        <p14:creationId xmlns:p14="http://schemas.microsoft.com/office/powerpoint/2010/main" val="23587911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AC7C424-0DB4-F007-7986-CBD0B569F50B}"/>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97FD5E6-BCFB-A39F-4219-3D8C350713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2075F3D-F74B-9E61-45F3-54920643F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FB1A598-9051-F025-3C0E-399EE45BE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C64969B-CED1-FE6B-51BE-CD8C454545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D2CDF2E-A6CE-B903-B558-B4B1D507FF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821E52-D866-CAC1-DA46-C693F0CD2070}"/>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Coercive Control</a:t>
            </a:r>
          </a:p>
        </p:txBody>
      </p:sp>
      <p:sp>
        <p:nvSpPr>
          <p:cNvPr id="6" name="Content Placeholder 5">
            <a:extLst>
              <a:ext uri="{FF2B5EF4-FFF2-40B4-BE49-F238E27FC236}">
                <a16:creationId xmlns:a16="http://schemas.microsoft.com/office/drawing/2014/main" id="{CC097087-DD58-BF30-49EF-5015F25CE69E}"/>
              </a:ext>
            </a:extLst>
          </p:cNvPr>
          <p:cNvSpPr>
            <a:spLocks noGrp="1"/>
          </p:cNvSpPr>
          <p:nvPr>
            <p:ph idx="1"/>
          </p:nvPr>
        </p:nvSpPr>
        <p:spPr>
          <a:xfrm>
            <a:off x="1371598" y="1825625"/>
            <a:ext cx="9895951" cy="4351338"/>
          </a:xfrm>
        </p:spPr>
        <p:txBody>
          <a:bodyPr>
            <a:normAutofit/>
          </a:bodyPr>
          <a:lstStyle/>
          <a:p>
            <a:pPr marL="0" indent="0">
              <a:lnSpc>
                <a:spcPct val="150000"/>
              </a:lnSpc>
              <a:buNone/>
            </a:pPr>
            <a:endParaRPr lang="en-GB" sz="2400" i="0" dirty="0">
              <a:effectLst/>
            </a:endParaRPr>
          </a:p>
          <a:p>
            <a:pPr marL="0" indent="0">
              <a:lnSpc>
                <a:spcPct val="150000"/>
              </a:lnSpc>
              <a:buNone/>
            </a:pPr>
            <a:endParaRPr lang="en-GB" sz="2400" dirty="0"/>
          </a:p>
        </p:txBody>
      </p:sp>
      <p:pic>
        <p:nvPicPr>
          <p:cNvPr id="3" name="Online Media 2" title="What is coercive and controlling behaviour?">
            <a:hlinkClick r:id="" action="ppaction://noaction"/>
            <a:extLst>
              <a:ext uri="{FF2B5EF4-FFF2-40B4-BE49-F238E27FC236}">
                <a16:creationId xmlns:a16="http://schemas.microsoft.com/office/drawing/2014/main" id="{B4F8BF18-768E-9F48-993F-AFA910B165C5}"/>
              </a:ext>
            </a:extLst>
          </p:cNvPr>
          <p:cNvPicPr>
            <a:picLocks noRot="1" noChangeAspect="1"/>
          </p:cNvPicPr>
          <p:nvPr>
            <a:videoFile r:link="rId1"/>
          </p:nvPr>
        </p:nvPicPr>
        <p:blipFill>
          <a:blip r:embed="rId3"/>
          <a:stretch>
            <a:fillRect/>
          </a:stretch>
        </p:blipFill>
        <p:spPr>
          <a:xfrm>
            <a:off x="4973" y="-4313"/>
            <a:ext cx="12183642" cy="6866626"/>
          </a:xfrm>
          <a:prstGeom prst="rect">
            <a:avLst/>
          </a:prstGeom>
        </p:spPr>
      </p:pic>
    </p:spTree>
    <p:extLst>
      <p:ext uri="{BB962C8B-B14F-4D97-AF65-F5344CB8AC3E}">
        <p14:creationId xmlns:p14="http://schemas.microsoft.com/office/powerpoint/2010/main" val="12312719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E1D0A5A-98F3-18E2-EBFF-77C08E7591B6}"/>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1D09DC7-1BDB-4AEE-E4A6-5AC9CC803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01CB828-7EFF-B56C-7A81-5F1C1B6107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578F5EE-3D9F-172A-5C64-434865430B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FCCB406-B55D-22B9-28B5-D0DD98772F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6146B642-6B2C-5A6C-A306-D5FA31119D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FCC046-E544-D9C7-906D-477BEDB1FE81}"/>
              </a:ext>
            </a:extLst>
          </p:cNvPr>
          <p:cNvSpPr>
            <a:spLocks noGrp="1"/>
          </p:cNvSpPr>
          <p:nvPr>
            <p:ph type="title"/>
          </p:nvPr>
        </p:nvSpPr>
        <p:spPr>
          <a:xfrm>
            <a:off x="1371599" y="294538"/>
            <a:ext cx="9895951" cy="1033669"/>
          </a:xfrm>
        </p:spPr>
        <p:txBody>
          <a:bodyPr>
            <a:noAutofit/>
          </a:bodyPr>
          <a:lstStyle/>
          <a:p>
            <a:pPr>
              <a:lnSpc>
                <a:spcPct val="100000"/>
              </a:lnSpc>
              <a:spcBef>
                <a:spcPts val="0"/>
              </a:spcBef>
              <a:defRPr/>
            </a:pPr>
            <a:r>
              <a:rPr kumimoji="0" lang="en-GB" b="0" i="0" u="none" strike="noStrike" kern="1200" cap="none" spc="0" normalizeH="0" baseline="0" noProof="0" dirty="0">
                <a:ln>
                  <a:noFill/>
                </a:ln>
                <a:solidFill>
                  <a:schemeClr val="bg1"/>
                </a:solidFill>
                <a:effectLst/>
                <a:uLnTx/>
                <a:uFillTx/>
                <a:ea typeface="+mn-ea"/>
                <a:cs typeface="+mn-cs"/>
              </a:rPr>
              <a:t>Domestic Abuse Act </a:t>
            </a:r>
            <a:r>
              <a:rPr lang="en-GB" dirty="0">
                <a:solidFill>
                  <a:schemeClr val="bg1"/>
                </a:solidFill>
                <a:ea typeface="+mn-ea"/>
                <a:cs typeface="+mn-cs"/>
              </a:rPr>
              <a:t>2021- S1 Definition</a:t>
            </a:r>
            <a:br>
              <a:rPr kumimoji="0" lang="en-GB" b="0" i="0" u="none" strike="noStrike" kern="1200" cap="none" spc="0" normalizeH="0" baseline="0" noProof="0" dirty="0">
                <a:ln>
                  <a:noFill/>
                </a:ln>
                <a:solidFill>
                  <a:schemeClr val="bg1"/>
                </a:solidFill>
                <a:effectLst/>
                <a:uLnTx/>
                <a:uFillTx/>
                <a:ea typeface="+mn-ea"/>
                <a:cs typeface="+mn-cs"/>
              </a:rPr>
            </a:br>
            <a:endParaRPr lang="en-GB" dirty="0">
              <a:solidFill>
                <a:schemeClr val="bg1"/>
              </a:solidFill>
            </a:endParaRPr>
          </a:p>
        </p:txBody>
      </p:sp>
      <p:sp>
        <p:nvSpPr>
          <p:cNvPr id="5" name="TextBox 4">
            <a:extLst>
              <a:ext uri="{FF2B5EF4-FFF2-40B4-BE49-F238E27FC236}">
                <a16:creationId xmlns:a16="http://schemas.microsoft.com/office/drawing/2014/main" id="{F7CD5421-E252-04AF-4D95-989D7647B49C}"/>
              </a:ext>
            </a:extLst>
          </p:cNvPr>
          <p:cNvSpPr txBox="1"/>
          <p:nvPr/>
        </p:nvSpPr>
        <p:spPr>
          <a:xfrm>
            <a:off x="386685" y="1827059"/>
            <a:ext cx="11328097" cy="3139321"/>
          </a:xfrm>
          <a:prstGeom prst="rect">
            <a:avLst/>
          </a:prstGeom>
          <a:noFill/>
        </p:spPr>
        <p:txBody>
          <a:bodyPr wrap="square" lIns="91440" tIns="45720" rIns="91440" bIns="45720" anchor="t">
            <a:spAutoFit/>
          </a:bodyPr>
          <a:lstStyle/>
          <a:p>
            <a:pPr>
              <a:lnSpc>
                <a:spcPct val="150000"/>
              </a:lnSpc>
            </a:pPr>
            <a:r>
              <a:rPr lang="en-GB" sz="2400" b="0" i="0" dirty="0">
                <a:solidFill>
                  <a:srgbClr val="1E1E1E"/>
                </a:solidFill>
                <a:effectLst/>
                <a:latin typeface="Aptos"/>
              </a:rPr>
              <a:t>(2) Behaviour of a person (“A”) towards another person (“B”) is “domestic abuse” if</a:t>
            </a:r>
            <a:r>
              <a:rPr lang="en-GB" sz="2400" dirty="0">
                <a:solidFill>
                  <a:srgbClr val="1E1E1E"/>
                </a:solidFill>
                <a:latin typeface="Aptos"/>
              </a:rPr>
              <a:t> </a:t>
            </a:r>
            <a:r>
              <a:rPr lang="en-GB" sz="2400" b="0" i="0" dirty="0">
                <a:solidFill>
                  <a:srgbClr val="1E1E1E"/>
                </a:solidFill>
                <a:effectLst/>
                <a:latin typeface="Aptos"/>
              </a:rPr>
              <a:t>—</a:t>
            </a:r>
            <a:endParaRPr lang="en-US" dirty="0">
              <a:latin typeface="Aptos"/>
            </a:endParaRPr>
          </a:p>
          <a:p>
            <a:pPr>
              <a:lnSpc>
                <a:spcPct val="150000"/>
              </a:lnSpc>
            </a:pPr>
            <a:endParaRPr lang="en-GB" sz="2400" dirty="0">
              <a:solidFill>
                <a:srgbClr val="1E1E1E"/>
              </a:solidFill>
              <a:latin typeface="Aptos"/>
            </a:endParaRPr>
          </a:p>
          <a:p>
            <a:pPr algn="l">
              <a:lnSpc>
                <a:spcPct val="150000"/>
              </a:lnSpc>
              <a:buNone/>
            </a:pPr>
            <a:r>
              <a:rPr lang="en-GB" sz="2400" b="0" i="0" dirty="0">
                <a:solidFill>
                  <a:srgbClr val="1E1E1E"/>
                </a:solidFill>
                <a:effectLst/>
                <a:latin typeface="Aptos"/>
              </a:rPr>
              <a:t>(a) A and B are each aged 16 or over and are </a:t>
            </a:r>
            <a:r>
              <a:rPr lang="en-GB" sz="2400" b="1" i="0" dirty="0">
                <a:solidFill>
                  <a:srgbClr val="1E1E1E"/>
                </a:solidFill>
                <a:effectLst/>
                <a:latin typeface="Aptos"/>
              </a:rPr>
              <a:t>personally connected</a:t>
            </a:r>
            <a:r>
              <a:rPr lang="en-GB" sz="2400" b="0" i="0" dirty="0">
                <a:solidFill>
                  <a:srgbClr val="1E1E1E"/>
                </a:solidFill>
                <a:effectLst/>
                <a:latin typeface="Aptos"/>
              </a:rPr>
              <a:t> to each other, and</a:t>
            </a:r>
          </a:p>
          <a:p>
            <a:pPr algn="l">
              <a:lnSpc>
                <a:spcPct val="150000"/>
              </a:lnSpc>
              <a:buNone/>
            </a:pPr>
            <a:r>
              <a:rPr lang="en-GB" sz="2400" b="0" i="0" dirty="0">
                <a:solidFill>
                  <a:srgbClr val="1E1E1E"/>
                </a:solidFill>
                <a:effectLst/>
                <a:latin typeface="Aptos" panose="020B0004020202020204" pitchFamily="34" charset="0"/>
              </a:rPr>
              <a:t>(b) the behaviour is abusive.</a:t>
            </a:r>
          </a:p>
          <a:p>
            <a:pPr algn="l">
              <a:buNone/>
            </a:pPr>
            <a:endParaRPr lang="en-GB" b="0" i="0" dirty="0">
              <a:solidFill>
                <a:srgbClr val="1E1E1E"/>
              </a:solidFill>
              <a:effectLst/>
              <a:latin typeface="arial" panose="020B0604020202020204" pitchFamily="34" charset="0"/>
            </a:endParaRPr>
          </a:p>
        </p:txBody>
      </p:sp>
    </p:spTree>
    <p:extLst>
      <p:ext uri="{BB962C8B-B14F-4D97-AF65-F5344CB8AC3E}">
        <p14:creationId xmlns:p14="http://schemas.microsoft.com/office/powerpoint/2010/main" val="11216129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7CA2E74-A906-52C7-D4DA-8B94D3DEC5AF}"/>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E9F3B87-5A35-B3F4-0137-BAE2F38B2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9639A8-F726-A92F-46A8-B177CF689B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FF99C27-5419-F85E-90B6-B611B309A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565830A-041D-4B66-0A8C-6F265C43CB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89AEB52-389C-327C-7B1B-5DCFAA59C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1A3CF0-276F-4CBA-0845-0626C0B680C5}"/>
              </a:ext>
            </a:extLst>
          </p:cNvPr>
          <p:cNvSpPr>
            <a:spLocks noGrp="1"/>
          </p:cNvSpPr>
          <p:nvPr>
            <p:ph type="title"/>
          </p:nvPr>
        </p:nvSpPr>
        <p:spPr>
          <a:xfrm>
            <a:off x="1371599" y="294538"/>
            <a:ext cx="9895951" cy="1033669"/>
          </a:xfrm>
        </p:spPr>
        <p:txBody>
          <a:bodyPr>
            <a:noAutofit/>
          </a:bodyPr>
          <a:lstStyle/>
          <a:p>
            <a:pPr>
              <a:lnSpc>
                <a:spcPct val="100000"/>
              </a:lnSpc>
              <a:spcBef>
                <a:spcPts val="0"/>
              </a:spcBef>
              <a:defRPr/>
            </a:pPr>
            <a:r>
              <a:rPr kumimoji="0" lang="en-GB" b="0" i="0" u="none" strike="noStrike" kern="1200" cap="none" spc="0" normalizeH="0" baseline="0" noProof="0" dirty="0">
                <a:ln>
                  <a:noFill/>
                </a:ln>
                <a:solidFill>
                  <a:schemeClr val="bg1"/>
                </a:solidFill>
                <a:effectLst/>
                <a:uLnTx/>
                <a:uFillTx/>
                <a:ea typeface="+mn-ea"/>
                <a:cs typeface="+mn-cs"/>
              </a:rPr>
              <a:t>Domestic Abuse Act </a:t>
            </a:r>
            <a:r>
              <a:rPr lang="en-GB" dirty="0">
                <a:solidFill>
                  <a:schemeClr val="bg1"/>
                </a:solidFill>
                <a:ea typeface="+mn-ea"/>
                <a:cs typeface="+mn-cs"/>
              </a:rPr>
              <a:t>2021- S1 Definition</a:t>
            </a:r>
            <a:br>
              <a:rPr kumimoji="0" lang="en-GB" b="0" i="0" u="none" strike="noStrike" kern="1200" cap="none" spc="0" normalizeH="0" baseline="0" noProof="0" dirty="0">
                <a:ln>
                  <a:noFill/>
                </a:ln>
                <a:solidFill>
                  <a:schemeClr val="bg1"/>
                </a:solidFill>
                <a:effectLst/>
                <a:uLnTx/>
                <a:uFillTx/>
                <a:ea typeface="+mn-ea"/>
                <a:cs typeface="+mn-cs"/>
              </a:rPr>
            </a:br>
            <a:endParaRPr lang="en-GB" dirty="0">
              <a:solidFill>
                <a:schemeClr val="bg1"/>
              </a:solidFill>
            </a:endParaRPr>
          </a:p>
        </p:txBody>
      </p:sp>
      <p:sp>
        <p:nvSpPr>
          <p:cNvPr id="5" name="TextBox 4">
            <a:extLst>
              <a:ext uri="{FF2B5EF4-FFF2-40B4-BE49-F238E27FC236}">
                <a16:creationId xmlns:a16="http://schemas.microsoft.com/office/drawing/2014/main" id="{FE3AFA7B-9394-C744-B42C-A79F428C8EEC}"/>
              </a:ext>
            </a:extLst>
          </p:cNvPr>
          <p:cNvSpPr txBox="1"/>
          <p:nvPr/>
        </p:nvSpPr>
        <p:spPr>
          <a:xfrm>
            <a:off x="386685" y="1827059"/>
            <a:ext cx="11328097" cy="4801314"/>
          </a:xfrm>
          <a:prstGeom prst="rect">
            <a:avLst/>
          </a:prstGeom>
          <a:noFill/>
        </p:spPr>
        <p:txBody>
          <a:bodyPr wrap="square" lIns="91440" tIns="45720" rIns="91440" bIns="45720" anchor="t">
            <a:spAutoFit/>
          </a:bodyPr>
          <a:lstStyle/>
          <a:p>
            <a:pPr algn="l">
              <a:lnSpc>
                <a:spcPct val="150000"/>
              </a:lnSpc>
              <a:buNone/>
            </a:pPr>
            <a:r>
              <a:rPr lang="en-GB" sz="2400" b="0" i="0" dirty="0">
                <a:solidFill>
                  <a:srgbClr val="1E1E1E"/>
                </a:solidFill>
                <a:effectLst/>
                <a:latin typeface="Aptos" panose="020B0004020202020204" pitchFamily="34" charset="0"/>
              </a:rPr>
              <a:t>(3) Behaviour is “abusive” if it consists of any of the following—</a:t>
            </a:r>
            <a:endParaRPr lang="en-US"/>
          </a:p>
          <a:p>
            <a:pPr>
              <a:lnSpc>
                <a:spcPct val="150000"/>
              </a:lnSpc>
            </a:pPr>
            <a:r>
              <a:rPr lang="en-GB" sz="2400" b="0" i="0" dirty="0">
                <a:solidFill>
                  <a:srgbClr val="1E1E1E"/>
                </a:solidFill>
                <a:effectLst/>
                <a:latin typeface="Aptos"/>
              </a:rPr>
              <a:t>(a)</a:t>
            </a:r>
            <a:r>
              <a:rPr lang="en-GB" sz="2400" dirty="0">
                <a:solidFill>
                  <a:srgbClr val="1E1E1E"/>
                </a:solidFill>
                <a:latin typeface="Aptos"/>
              </a:rPr>
              <a:t> </a:t>
            </a:r>
            <a:r>
              <a:rPr lang="en-GB" sz="2400" b="0" i="0" dirty="0">
                <a:solidFill>
                  <a:srgbClr val="1E1E1E"/>
                </a:solidFill>
                <a:effectLst/>
                <a:latin typeface="Aptos"/>
              </a:rPr>
              <a:t>physical or sexual abuse;</a:t>
            </a:r>
          </a:p>
          <a:p>
            <a:pPr>
              <a:lnSpc>
                <a:spcPct val="150000"/>
              </a:lnSpc>
            </a:pPr>
            <a:r>
              <a:rPr lang="en-GB" sz="2400" b="0" i="0" dirty="0">
                <a:solidFill>
                  <a:srgbClr val="1E1E1E"/>
                </a:solidFill>
                <a:effectLst/>
                <a:latin typeface="Aptos"/>
              </a:rPr>
              <a:t>(b)</a:t>
            </a:r>
            <a:r>
              <a:rPr lang="en-GB" sz="2400" dirty="0">
                <a:solidFill>
                  <a:srgbClr val="1E1E1E"/>
                </a:solidFill>
                <a:latin typeface="Aptos"/>
              </a:rPr>
              <a:t> </a:t>
            </a:r>
            <a:r>
              <a:rPr lang="en-GB" sz="2400" b="0" i="0" dirty="0">
                <a:solidFill>
                  <a:srgbClr val="1E1E1E"/>
                </a:solidFill>
                <a:effectLst/>
                <a:latin typeface="Aptos"/>
              </a:rPr>
              <a:t>violent or threatening behaviour</a:t>
            </a:r>
            <a:r>
              <a:rPr lang="en-GB" sz="2400" dirty="0">
                <a:solidFill>
                  <a:srgbClr val="1E1E1E"/>
                </a:solidFill>
                <a:latin typeface="Aptos"/>
              </a:rPr>
              <a:t> (including online abuse);</a:t>
            </a:r>
            <a:endParaRPr lang="en-GB" sz="2400" b="0" i="0" dirty="0">
              <a:solidFill>
                <a:srgbClr val="1E1E1E"/>
              </a:solidFill>
              <a:effectLst/>
              <a:latin typeface="Aptos"/>
            </a:endParaRPr>
          </a:p>
          <a:p>
            <a:pPr>
              <a:lnSpc>
                <a:spcPct val="150000"/>
              </a:lnSpc>
            </a:pPr>
            <a:r>
              <a:rPr lang="en-GB" sz="2400" dirty="0">
                <a:solidFill>
                  <a:srgbClr val="1E1E1E"/>
                </a:solidFill>
                <a:latin typeface="Aptos"/>
              </a:rPr>
              <a:t>(c)controlling</a:t>
            </a:r>
            <a:r>
              <a:rPr lang="en-GB" sz="2400" b="0" i="0" dirty="0">
                <a:solidFill>
                  <a:srgbClr val="1E1E1E"/>
                </a:solidFill>
                <a:effectLst/>
                <a:latin typeface="Aptos"/>
              </a:rPr>
              <a:t> or coercive behaviour;</a:t>
            </a:r>
          </a:p>
          <a:p>
            <a:pPr>
              <a:lnSpc>
                <a:spcPct val="150000"/>
              </a:lnSpc>
            </a:pPr>
            <a:r>
              <a:rPr lang="en-GB" sz="2400" b="0" i="0" dirty="0">
                <a:solidFill>
                  <a:srgbClr val="1E1E1E"/>
                </a:solidFill>
                <a:effectLst/>
                <a:latin typeface="Aptos"/>
              </a:rPr>
              <a:t>(d)</a:t>
            </a:r>
            <a:r>
              <a:rPr lang="en-GB" sz="2400" dirty="0">
                <a:solidFill>
                  <a:srgbClr val="1E1E1E"/>
                </a:solidFill>
                <a:latin typeface="Aptos"/>
              </a:rPr>
              <a:t> financial/economic</a:t>
            </a:r>
            <a:r>
              <a:rPr lang="en-GB" sz="2400" b="0" i="0" dirty="0">
                <a:solidFill>
                  <a:srgbClr val="1E1E1E"/>
                </a:solidFill>
                <a:effectLst/>
                <a:latin typeface="Aptos"/>
              </a:rPr>
              <a:t> abuse (see subsection (4));</a:t>
            </a:r>
          </a:p>
          <a:p>
            <a:pPr>
              <a:lnSpc>
                <a:spcPct val="150000"/>
              </a:lnSpc>
            </a:pPr>
            <a:r>
              <a:rPr lang="en-GB" sz="2400" b="0" i="0" dirty="0">
                <a:solidFill>
                  <a:srgbClr val="1E1E1E"/>
                </a:solidFill>
                <a:effectLst/>
                <a:latin typeface="Aptos"/>
              </a:rPr>
              <a:t>(e)</a:t>
            </a:r>
            <a:r>
              <a:rPr lang="en-GB" sz="2400" dirty="0">
                <a:solidFill>
                  <a:srgbClr val="1E1E1E"/>
                </a:solidFill>
                <a:latin typeface="Aptos"/>
              </a:rPr>
              <a:t> </a:t>
            </a:r>
            <a:r>
              <a:rPr lang="en-GB" sz="2400" b="0" i="0" dirty="0">
                <a:solidFill>
                  <a:srgbClr val="1E1E1E"/>
                </a:solidFill>
                <a:effectLst/>
                <a:latin typeface="Aptos"/>
              </a:rPr>
              <a:t>psychological, emotional or other abuse</a:t>
            </a:r>
            <a:r>
              <a:rPr lang="en-GB" sz="2400" dirty="0">
                <a:solidFill>
                  <a:srgbClr val="1E1E1E"/>
                </a:solidFill>
                <a:latin typeface="Aptos"/>
              </a:rPr>
              <a:t> (harassment and stalking);</a:t>
            </a:r>
            <a:endParaRPr lang="en-GB" sz="2400" b="0" i="0" dirty="0">
              <a:solidFill>
                <a:srgbClr val="1E1E1E"/>
              </a:solidFill>
              <a:effectLst/>
              <a:latin typeface="Aptos"/>
            </a:endParaRPr>
          </a:p>
          <a:p>
            <a:pPr algn="just">
              <a:lnSpc>
                <a:spcPct val="150000"/>
              </a:lnSpc>
              <a:buNone/>
            </a:pPr>
            <a:r>
              <a:rPr lang="en-GB" sz="2400" b="0" i="0" dirty="0">
                <a:solidFill>
                  <a:srgbClr val="1E1E1E"/>
                </a:solidFill>
                <a:effectLst/>
                <a:latin typeface="Aptos"/>
              </a:rPr>
              <a:t>and it does not matter whether the behaviour consists of a single incident or a </a:t>
            </a:r>
            <a:r>
              <a:rPr lang="en-GB" sz="2400" dirty="0">
                <a:solidFill>
                  <a:srgbClr val="1E1E1E"/>
                </a:solidFill>
                <a:latin typeface="Aptos"/>
              </a:rPr>
              <a:t>'course</a:t>
            </a:r>
            <a:r>
              <a:rPr lang="en-GB" sz="2400" b="0" i="0" dirty="0">
                <a:solidFill>
                  <a:srgbClr val="1E1E1E"/>
                </a:solidFill>
                <a:effectLst/>
                <a:latin typeface="Aptos"/>
              </a:rPr>
              <a:t> of conduct</a:t>
            </a:r>
            <a:r>
              <a:rPr lang="en-GB" sz="2400" dirty="0">
                <a:solidFill>
                  <a:srgbClr val="1E1E1E"/>
                </a:solidFill>
                <a:latin typeface="Aptos"/>
                <a:cs typeface="arial"/>
              </a:rPr>
              <a:t>'</a:t>
            </a:r>
            <a:r>
              <a:rPr lang="en-GB" dirty="0">
                <a:solidFill>
                  <a:srgbClr val="1E1E1E"/>
                </a:solidFill>
                <a:latin typeface="arial"/>
                <a:cs typeface="arial"/>
              </a:rPr>
              <a:t>.</a:t>
            </a:r>
            <a:endParaRPr lang="en-GB" b="0" i="0" dirty="0">
              <a:solidFill>
                <a:srgbClr val="1E1E1E"/>
              </a:solidFill>
              <a:effectLst/>
              <a:latin typeface="arial"/>
              <a:cs typeface="arial"/>
            </a:endParaRPr>
          </a:p>
          <a:p>
            <a:pPr algn="l">
              <a:buNone/>
            </a:pPr>
            <a:endParaRPr lang="en-GB" b="0" i="0" dirty="0">
              <a:solidFill>
                <a:srgbClr val="1E1E1E"/>
              </a:solidFill>
              <a:effectLst/>
              <a:latin typeface="arial" panose="020B0604020202020204" pitchFamily="34" charset="0"/>
            </a:endParaRPr>
          </a:p>
        </p:txBody>
      </p:sp>
    </p:spTree>
    <p:extLst>
      <p:ext uri="{BB962C8B-B14F-4D97-AF65-F5344CB8AC3E}">
        <p14:creationId xmlns:p14="http://schemas.microsoft.com/office/powerpoint/2010/main" val="16058346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2602750-315B-0B07-B79C-F484A7231588}"/>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061E1D-B62D-DF73-7D8F-4F90D9B027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48C84B2-FA16-F4BB-6F66-BC4049307B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21E9600-7CED-281C-36E2-1FC7C70607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A6563C5-3F02-3BDE-658F-F98D741BBE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B45454F-69B6-BC23-31DA-A8D7FECFEA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A1EAFA-98B1-B5A8-2CF4-1D1F098EC34E}"/>
              </a:ext>
            </a:extLst>
          </p:cNvPr>
          <p:cNvSpPr>
            <a:spLocks noGrp="1"/>
          </p:cNvSpPr>
          <p:nvPr>
            <p:ph type="title"/>
          </p:nvPr>
        </p:nvSpPr>
        <p:spPr>
          <a:xfrm>
            <a:off x="1371599" y="294538"/>
            <a:ext cx="9895951" cy="1033669"/>
          </a:xfrm>
        </p:spPr>
        <p:txBody>
          <a:bodyPr>
            <a:noAutofit/>
          </a:bodyPr>
          <a:lstStyle/>
          <a:p>
            <a:pPr>
              <a:lnSpc>
                <a:spcPct val="100000"/>
              </a:lnSpc>
              <a:spcBef>
                <a:spcPts val="0"/>
              </a:spcBef>
              <a:defRPr/>
            </a:pPr>
            <a:r>
              <a:rPr kumimoji="0" lang="en-GB" b="0" i="0" u="none" strike="noStrike" kern="1200" cap="none" spc="0" normalizeH="0" baseline="0" noProof="0" dirty="0">
                <a:ln>
                  <a:noFill/>
                </a:ln>
                <a:solidFill>
                  <a:schemeClr val="bg1"/>
                </a:solidFill>
                <a:effectLst/>
                <a:uLnTx/>
                <a:uFillTx/>
                <a:ea typeface="+mn-ea"/>
                <a:cs typeface="+mn-cs"/>
              </a:rPr>
              <a:t>Domestic Abuse Act 2021</a:t>
            </a:r>
            <a:r>
              <a:rPr lang="en-GB" dirty="0">
                <a:solidFill>
                  <a:schemeClr val="bg1"/>
                </a:solidFill>
                <a:ea typeface="+mn-ea"/>
                <a:cs typeface="+mn-cs"/>
              </a:rPr>
              <a:t> - Economic</a:t>
            </a:r>
            <a:br>
              <a:rPr kumimoji="0" lang="en-GB" b="0" i="0" u="none" strike="noStrike" kern="1200" cap="none" spc="0" normalizeH="0" baseline="0" noProof="0" dirty="0">
                <a:ln>
                  <a:noFill/>
                </a:ln>
                <a:solidFill>
                  <a:schemeClr val="bg1"/>
                </a:solidFill>
                <a:effectLst/>
                <a:uLnTx/>
                <a:uFillTx/>
                <a:ea typeface="+mn-ea"/>
                <a:cs typeface="+mn-cs"/>
              </a:rPr>
            </a:br>
            <a:endParaRPr lang="en-GB" dirty="0">
              <a:solidFill>
                <a:schemeClr val="bg1"/>
              </a:solidFill>
            </a:endParaRPr>
          </a:p>
        </p:txBody>
      </p:sp>
      <p:sp>
        <p:nvSpPr>
          <p:cNvPr id="5" name="TextBox 4">
            <a:extLst>
              <a:ext uri="{FF2B5EF4-FFF2-40B4-BE49-F238E27FC236}">
                <a16:creationId xmlns:a16="http://schemas.microsoft.com/office/drawing/2014/main" id="{B41711C4-3A23-3AFF-E0E9-1FDC98D4108D}"/>
              </a:ext>
            </a:extLst>
          </p:cNvPr>
          <p:cNvSpPr txBox="1"/>
          <p:nvPr/>
        </p:nvSpPr>
        <p:spPr>
          <a:xfrm>
            <a:off x="459350" y="2302625"/>
            <a:ext cx="10808200" cy="2255041"/>
          </a:xfrm>
          <a:prstGeom prst="rect">
            <a:avLst/>
          </a:prstGeom>
          <a:noFill/>
        </p:spPr>
        <p:txBody>
          <a:bodyPr wrap="square" lIns="91440" tIns="45720" rIns="91440" bIns="45720" anchor="t">
            <a:spAutoFit/>
          </a:bodyPr>
          <a:lstStyle/>
          <a:p>
            <a:pPr algn="l">
              <a:lnSpc>
                <a:spcPct val="150000"/>
              </a:lnSpc>
              <a:buNone/>
            </a:pPr>
            <a:r>
              <a:rPr lang="en-GB" sz="2400" b="0" i="0" dirty="0">
                <a:solidFill>
                  <a:srgbClr val="1E1E1E"/>
                </a:solidFill>
                <a:effectLst/>
              </a:rPr>
              <a:t>(4)“Economic abuse” means any behaviour that has a substantial adverse effect on B’s ability to—</a:t>
            </a:r>
            <a:endParaRPr lang="en-US"/>
          </a:p>
          <a:p>
            <a:pPr>
              <a:lnSpc>
                <a:spcPct val="150000"/>
              </a:lnSpc>
            </a:pPr>
            <a:r>
              <a:rPr lang="en-GB" sz="2400" b="0" i="0" dirty="0">
                <a:solidFill>
                  <a:srgbClr val="1E1E1E"/>
                </a:solidFill>
                <a:effectLst/>
              </a:rPr>
              <a:t>(a)</a:t>
            </a:r>
            <a:r>
              <a:rPr lang="en-GB" sz="2400" dirty="0">
                <a:solidFill>
                  <a:srgbClr val="1E1E1E"/>
                </a:solidFill>
              </a:rPr>
              <a:t> </a:t>
            </a:r>
            <a:r>
              <a:rPr lang="en-GB" sz="2400" b="0" i="0" dirty="0">
                <a:solidFill>
                  <a:srgbClr val="1E1E1E"/>
                </a:solidFill>
                <a:effectLst/>
              </a:rPr>
              <a:t>acquire, use or maintain money or other property, or</a:t>
            </a:r>
          </a:p>
          <a:p>
            <a:pPr>
              <a:lnSpc>
                <a:spcPct val="150000"/>
              </a:lnSpc>
            </a:pPr>
            <a:r>
              <a:rPr lang="en-GB" sz="2400" b="0" i="0" dirty="0">
                <a:solidFill>
                  <a:srgbClr val="1E1E1E"/>
                </a:solidFill>
                <a:effectLst/>
              </a:rPr>
              <a:t>(b)</a:t>
            </a:r>
            <a:r>
              <a:rPr lang="en-GB" sz="2400" dirty="0">
                <a:solidFill>
                  <a:srgbClr val="1E1E1E"/>
                </a:solidFill>
              </a:rPr>
              <a:t> </a:t>
            </a:r>
            <a:r>
              <a:rPr lang="en-GB" sz="2400" b="0" i="0" dirty="0">
                <a:solidFill>
                  <a:srgbClr val="1E1E1E"/>
                </a:solidFill>
                <a:effectLst/>
              </a:rPr>
              <a:t>obtain goods or services.</a:t>
            </a:r>
          </a:p>
        </p:txBody>
      </p:sp>
    </p:spTree>
    <p:extLst>
      <p:ext uri="{BB962C8B-B14F-4D97-AF65-F5344CB8AC3E}">
        <p14:creationId xmlns:p14="http://schemas.microsoft.com/office/powerpoint/2010/main" val="12023491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0B89434-91BC-8044-F828-DE50B486DC5C}"/>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DC5CCCA-4780-DD04-A179-05225A1A3E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433FC21-AE60-F1B2-468B-050D91421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E7E4E45-114A-BC8B-90FE-368931D317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C301511-A318-FAAE-9DEF-05EBF9286A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6826CE25-803E-6E74-95C9-710716FE95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66E9CE-0F3C-D93C-D50A-EC6DB90F93F0}"/>
              </a:ext>
            </a:extLst>
          </p:cNvPr>
          <p:cNvSpPr>
            <a:spLocks noGrp="1"/>
          </p:cNvSpPr>
          <p:nvPr>
            <p:ph type="title"/>
          </p:nvPr>
        </p:nvSpPr>
        <p:spPr>
          <a:xfrm>
            <a:off x="1371599" y="294538"/>
            <a:ext cx="9895951" cy="1033669"/>
          </a:xfrm>
        </p:spPr>
        <p:txBody>
          <a:bodyPr>
            <a:noAutofit/>
          </a:bodyPr>
          <a:lstStyle/>
          <a:p>
            <a:pPr>
              <a:lnSpc>
                <a:spcPct val="100000"/>
              </a:lnSpc>
              <a:spcBef>
                <a:spcPts val="0"/>
              </a:spcBef>
              <a:defRPr/>
            </a:pPr>
            <a:r>
              <a:rPr kumimoji="0" lang="en-GB" b="0" i="0" u="none" strike="noStrike" kern="1200" cap="none" spc="0" normalizeH="0" baseline="0" noProof="0" dirty="0">
                <a:ln>
                  <a:noFill/>
                </a:ln>
                <a:solidFill>
                  <a:schemeClr val="bg1"/>
                </a:solidFill>
                <a:effectLst/>
                <a:uLnTx/>
                <a:uFillTx/>
                <a:ea typeface="+mn-ea"/>
                <a:cs typeface="+mn-cs"/>
              </a:rPr>
              <a:t>Domestic Abuse Act 2021</a:t>
            </a:r>
            <a:r>
              <a:rPr lang="en-GB" dirty="0">
                <a:solidFill>
                  <a:schemeClr val="bg1"/>
                </a:solidFill>
                <a:ea typeface="+mn-ea"/>
                <a:cs typeface="+mn-cs"/>
              </a:rPr>
              <a:t> - Economic</a:t>
            </a:r>
            <a:br>
              <a:rPr kumimoji="0" lang="en-GB" b="0" i="0" u="none" strike="noStrike" kern="1200" cap="none" spc="0" normalizeH="0" baseline="0" noProof="0" dirty="0">
                <a:ln>
                  <a:noFill/>
                </a:ln>
                <a:solidFill>
                  <a:schemeClr val="bg1"/>
                </a:solidFill>
                <a:effectLst/>
                <a:uLnTx/>
                <a:uFillTx/>
                <a:ea typeface="+mn-ea"/>
                <a:cs typeface="+mn-cs"/>
              </a:rPr>
            </a:br>
            <a:endParaRPr lang="en-GB" dirty="0">
              <a:solidFill>
                <a:schemeClr val="bg1"/>
              </a:solidFill>
            </a:endParaRPr>
          </a:p>
        </p:txBody>
      </p:sp>
      <p:sp>
        <p:nvSpPr>
          <p:cNvPr id="5" name="TextBox 4">
            <a:extLst>
              <a:ext uri="{FF2B5EF4-FFF2-40B4-BE49-F238E27FC236}">
                <a16:creationId xmlns:a16="http://schemas.microsoft.com/office/drawing/2014/main" id="{1E930BD7-9559-2668-65A8-2B42E16ED844}"/>
              </a:ext>
            </a:extLst>
          </p:cNvPr>
          <p:cNvSpPr txBox="1"/>
          <p:nvPr/>
        </p:nvSpPr>
        <p:spPr>
          <a:xfrm>
            <a:off x="459350" y="2302625"/>
            <a:ext cx="10808200" cy="3178371"/>
          </a:xfrm>
          <a:prstGeom prst="rect">
            <a:avLst/>
          </a:prstGeom>
          <a:noFill/>
        </p:spPr>
        <p:txBody>
          <a:bodyPr wrap="square" lIns="91440" tIns="45720" rIns="91440" bIns="45720" anchor="t">
            <a:spAutoFit/>
          </a:bodyPr>
          <a:lstStyle/>
          <a:p>
            <a:r>
              <a:rPr lang="en-GB" sz="2400" b="0" i="0" dirty="0">
                <a:solidFill>
                  <a:srgbClr val="1E1E1E"/>
                </a:solidFill>
                <a:effectLst/>
              </a:rPr>
              <a:t>(5)</a:t>
            </a:r>
            <a:r>
              <a:rPr lang="en-GB" sz="2400" dirty="0">
                <a:solidFill>
                  <a:srgbClr val="1E1E1E"/>
                </a:solidFill>
              </a:rPr>
              <a:t> </a:t>
            </a:r>
            <a:r>
              <a:rPr lang="en-GB" sz="2400" b="0" i="0" dirty="0">
                <a:solidFill>
                  <a:srgbClr val="1E1E1E"/>
                </a:solidFill>
                <a:effectLst/>
              </a:rPr>
              <a:t>For the purposes of this Act A’s behaviour may be behaviour “towards” B despite the fact that it consists of conduct directed at another person (for example, B’s child).</a:t>
            </a:r>
            <a:endParaRPr lang="en-US"/>
          </a:p>
          <a:p>
            <a:endParaRPr lang="en-GB" sz="2400" dirty="0">
              <a:solidFill>
                <a:srgbClr val="1E1E1E"/>
              </a:solidFill>
            </a:endParaRPr>
          </a:p>
          <a:p>
            <a:r>
              <a:rPr lang="en-GB" sz="2400" b="0" i="0" dirty="0">
                <a:solidFill>
                  <a:srgbClr val="1E1E1E"/>
                </a:solidFill>
                <a:effectLst/>
              </a:rPr>
              <a:t>(6)</a:t>
            </a:r>
            <a:r>
              <a:rPr lang="en-GB" sz="2400" dirty="0">
                <a:solidFill>
                  <a:srgbClr val="1E1E1E"/>
                </a:solidFill>
              </a:rPr>
              <a:t> </a:t>
            </a:r>
            <a:r>
              <a:rPr lang="en-GB" sz="2400" b="0" i="0" dirty="0">
                <a:solidFill>
                  <a:srgbClr val="1E1E1E"/>
                </a:solidFill>
                <a:effectLst/>
              </a:rPr>
              <a:t>References in this Act to being abusive towards another person are to be read in accordance with this section.</a:t>
            </a:r>
          </a:p>
          <a:p>
            <a:endParaRPr lang="en-GB" sz="2400" dirty="0">
              <a:solidFill>
                <a:srgbClr val="1E1E1E"/>
              </a:solidFill>
            </a:endParaRPr>
          </a:p>
          <a:p>
            <a:pPr>
              <a:lnSpc>
                <a:spcPct val="150000"/>
              </a:lnSpc>
            </a:pPr>
            <a:r>
              <a:rPr lang="en-GB" sz="2400" b="0" i="0" dirty="0">
                <a:solidFill>
                  <a:srgbClr val="1E1E1E"/>
                </a:solidFill>
                <a:effectLst/>
              </a:rPr>
              <a:t>(7)</a:t>
            </a:r>
            <a:r>
              <a:rPr lang="en-GB" sz="2400" dirty="0">
                <a:solidFill>
                  <a:srgbClr val="1E1E1E"/>
                </a:solidFill>
              </a:rPr>
              <a:t> </a:t>
            </a:r>
            <a:r>
              <a:rPr lang="en-GB" sz="2400" b="0" i="0" dirty="0">
                <a:solidFill>
                  <a:srgbClr val="1E1E1E"/>
                </a:solidFill>
                <a:effectLst/>
              </a:rPr>
              <a:t>For the meaning of “personally connected”, see section 2.</a:t>
            </a:r>
          </a:p>
        </p:txBody>
      </p:sp>
    </p:spTree>
    <p:extLst>
      <p:ext uri="{BB962C8B-B14F-4D97-AF65-F5344CB8AC3E}">
        <p14:creationId xmlns:p14="http://schemas.microsoft.com/office/powerpoint/2010/main" val="22411851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0311-AC99-8664-6CCA-F7B3140FACEA}"/>
              </a:ext>
            </a:extLst>
          </p:cNvPr>
          <p:cNvSpPr>
            <a:spLocks noGrp="1"/>
          </p:cNvSpPr>
          <p:nvPr>
            <p:ph type="title"/>
          </p:nvPr>
        </p:nvSpPr>
        <p:spPr>
          <a:xfrm>
            <a:off x="5232400" y="1641752"/>
            <a:ext cx="6140449" cy="1323439"/>
          </a:xfrm>
        </p:spPr>
        <p:txBody>
          <a:bodyPr anchor="t">
            <a:normAutofit/>
          </a:bodyPr>
          <a:lstStyle/>
          <a:p>
            <a:r>
              <a:rPr lang="en-GB" sz="4000">
                <a:solidFill>
                  <a:schemeClr val="bg1"/>
                </a:solidFill>
              </a:rPr>
              <a:t>Coercive Control</a:t>
            </a:r>
          </a:p>
        </p:txBody>
      </p:sp>
      <p:pic>
        <p:nvPicPr>
          <p:cNvPr id="5" name="Content Placeholder 4" descr="A hand holding a puppet&#10;&#10;Description automatically generated">
            <a:extLst>
              <a:ext uri="{FF2B5EF4-FFF2-40B4-BE49-F238E27FC236}">
                <a16:creationId xmlns:a16="http://schemas.microsoft.com/office/drawing/2014/main" id="{DFED8EE1-AA21-6F23-F245-933A645F24DD}"/>
              </a:ext>
            </a:extLst>
          </p:cNvPr>
          <p:cNvPicPr>
            <a:picLocks noChangeAspect="1"/>
          </p:cNvPicPr>
          <p:nvPr/>
        </p:nvPicPr>
        <p:blipFill rotWithShape="1">
          <a:blip r:embed="rId2"/>
          <a:srcRect l="1522" r="2025" b="1"/>
          <a:stretch/>
        </p:blipFill>
        <p:spPr>
          <a:xfrm>
            <a:off x="20" y="10"/>
            <a:ext cx="4546582" cy="6857990"/>
          </a:xfrm>
          <a:custGeom>
            <a:avLst/>
            <a:gdLst/>
            <a:ahLst/>
            <a:cxnLst/>
            <a:rect l="l" t="t" r="r" b="b"/>
            <a:pathLst>
              <a:path w="4546602" h="6858000">
                <a:moveTo>
                  <a:pt x="4221600" y="6662544"/>
                </a:moveTo>
                <a:lnTo>
                  <a:pt x="4210150" y="6683027"/>
                </a:lnTo>
                <a:lnTo>
                  <a:pt x="4207002" y="6702976"/>
                </a:lnTo>
                <a:lnTo>
                  <a:pt x="4207002" y="6702977"/>
                </a:lnTo>
                <a:cubicBezTo>
                  <a:pt x="4207407" y="6716169"/>
                  <a:pt x="4212552" y="6729219"/>
                  <a:pt x="4220838" y="6742553"/>
                </a:cubicBezTo>
                <a:lnTo>
                  <a:pt x="4220839" y="6742555"/>
                </a:lnTo>
                <a:lnTo>
                  <a:pt x="4240316" y="6812062"/>
                </a:lnTo>
                <a:lnTo>
                  <a:pt x="4235543" y="6776800"/>
                </a:lnTo>
                <a:lnTo>
                  <a:pt x="4220839" y="6742555"/>
                </a:lnTo>
                <a:lnTo>
                  <a:pt x="4220838" y="6742552"/>
                </a:lnTo>
                <a:lnTo>
                  <a:pt x="4207002" y="6702976"/>
                </a:lnTo>
                <a:close/>
                <a:moveTo>
                  <a:pt x="4189594" y="6564620"/>
                </a:moveTo>
                <a:lnTo>
                  <a:pt x="4189594" y="6564621"/>
                </a:lnTo>
                <a:cubicBezTo>
                  <a:pt x="4199883" y="6575479"/>
                  <a:pt x="4205977" y="6582147"/>
                  <a:pt x="4212073" y="6588626"/>
                </a:cubicBezTo>
                <a:lnTo>
                  <a:pt x="4228695" y="6625225"/>
                </a:lnTo>
                <a:lnTo>
                  <a:pt x="4221601" y="6662541"/>
                </a:lnTo>
                <a:lnTo>
                  <a:pt x="4221600" y="6662541"/>
                </a:lnTo>
                <a:lnTo>
                  <a:pt x="4221600" y="6662542"/>
                </a:lnTo>
                <a:lnTo>
                  <a:pt x="4221601" y="6662541"/>
                </a:lnTo>
                <a:lnTo>
                  <a:pt x="4228684" y="6645552"/>
                </a:lnTo>
                <a:lnTo>
                  <a:pt x="4228695" y="6625225"/>
                </a:lnTo>
                <a:lnTo>
                  <a:pt x="4228695" y="6625224"/>
                </a:lnTo>
                <a:cubicBezTo>
                  <a:pt x="4226599" y="6611342"/>
                  <a:pt x="4220551" y="6597578"/>
                  <a:pt x="4212073" y="6588625"/>
                </a:cubicBezTo>
                <a:close/>
                <a:moveTo>
                  <a:pt x="4269915" y="6438981"/>
                </a:moveTo>
                <a:lnTo>
                  <a:pt x="4249984" y="6463840"/>
                </a:lnTo>
                <a:lnTo>
                  <a:pt x="4249982" y="6463849"/>
                </a:lnTo>
                <a:lnTo>
                  <a:pt x="4236188" y="6513012"/>
                </a:lnTo>
                <a:lnTo>
                  <a:pt x="4217381" y="6546194"/>
                </a:lnTo>
                <a:lnTo>
                  <a:pt x="4217381" y="6546195"/>
                </a:lnTo>
                <a:lnTo>
                  <a:pt x="4233719" y="6521804"/>
                </a:lnTo>
                <a:lnTo>
                  <a:pt x="4236188" y="6513012"/>
                </a:lnTo>
                <a:lnTo>
                  <a:pt x="4238998" y="6508052"/>
                </a:lnTo>
                <a:lnTo>
                  <a:pt x="4249982" y="6463849"/>
                </a:lnTo>
                <a:lnTo>
                  <a:pt x="4249984" y="6463841"/>
                </a:lnTo>
                <a:cubicBezTo>
                  <a:pt x="4252937" y="6451650"/>
                  <a:pt x="4260413" y="6444077"/>
                  <a:pt x="4269915" y="6438981"/>
                </a:cubicBezTo>
                <a:close/>
                <a:moveTo>
                  <a:pt x="4355914" y="6364769"/>
                </a:moveTo>
                <a:lnTo>
                  <a:pt x="4354607" y="6387910"/>
                </a:lnTo>
                <a:lnTo>
                  <a:pt x="4351952" y="6393385"/>
                </a:lnTo>
                <a:lnTo>
                  <a:pt x="4345189" y="6407332"/>
                </a:lnTo>
                <a:lnTo>
                  <a:pt x="4345189" y="6407333"/>
                </a:lnTo>
                <a:lnTo>
                  <a:pt x="4351952" y="6393385"/>
                </a:lnTo>
                <a:lnTo>
                  <a:pt x="4354608" y="6387910"/>
                </a:lnTo>
                <a:close/>
                <a:moveTo>
                  <a:pt x="4116820" y="4221391"/>
                </a:moveTo>
                <a:lnTo>
                  <a:pt x="4116820" y="4221392"/>
                </a:lnTo>
                <a:cubicBezTo>
                  <a:pt x="4117582" y="4232061"/>
                  <a:pt x="4117772" y="4243873"/>
                  <a:pt x="4122536" y="4253015"/>
                </a:cubicBezTo>
                <a:cubicBezTo>
                  <a:pt x="4134729" y="4277402"/>
                  <a:pt x="4150349" y="4300071"/>
                  <a:pt x="4162352" y="4324646"/>
                </a:cubicBezTo>
                <a:lnTo>
                  <a:pt x="4171306" y="4363891"/>
                </a:lnTo>
                <a:lnTo>
                  <a:pt x="4170544" y="4482004"/>
                </a:lnTo>
                <a:cubicBezTo>
                  <a:pt x="4167876" y="4546776"/>
                  <a:pt x="4167304" y="4612500"/>
                  <a:pt x="4110534" y="4659174"/>
                </a:cubicBezTo>
                <a:cubicBezTo>
                  <a:pt x="4105962" y="4662986"/>
                  <a:pt x="4103294" y="4671176"/>
                  <a:pt x="4102532" y="4677655"/>
                </a:cubicBezTo>
                <a:cubicBezTo>
                  <a:pt x="4098913" y="4707564"/>
                  <a:pt x="4098531" y="4738235"/>
                  <a:pt x="4092625" y="4767764"/>
                </a:cubicBezTo>
                <a:cubicBezTo>
                  <a:pt x="4090244" y="4779575"/>
                  <a:pt x="4089435" y="4790386"/>
                  <a:pt x="4091316" y="4800483"/>
                </a:cubicBezTo>
                <a:lnTo>
                  <a:pt x="4091316" y="4800484"/>
                </a:lnTo>
                <a:cubicBezTo>
                  <a:pt x="4093197" y="4810581"/>
                  <a:pt x="4097770" y="4819964"/>
                  <a:pt x="4106152" y="4828917"/>
                </a:cubicBezTo>
                <a:lnTo>
                  <a:pt x="4128333" y="4863343"/>
                </a:lnTo>
                <a:lnTo>
                  <a:pt x="4135862" y="4889275"/>
                </a:lnTo>
                <a:lnTo>
                  <a:pt x="4134157" y="4912168"/>
                </a:lnTo>
                <a:cubicBezTo>
                  <a:pt x="4132442" y="4919978"/>
                  <a:pt x="4132085" y="4927122"/>
                  <a:pt x="4132755" y="4933805"/>
                </a:cubicBezTo>
                <a:lnTo>
                  <a:pt x="4132755" y="4933806"/>
                </a:lnTo>
                <a:lnTo>
                  <a:pt x="4132757" y="4933810"/>
                </a:lnTo>
                <a:lnTo>
                  <a:pt x="4137514" y="4952673"/>
                </a:lnTo>
                <a:lnTo>
                  <a:pt x="4140307" y="4957453"/>
                </a:lnTo>
                <a:lnTo>
                  <a:pt x="4141585" y="4961456"/>
                </a:lnTo>
                <a:cubicBezTo>
                  <a:pt x="4146096" y="4970097"/>
                  <a:pt x="4151802" y="4978393"/>
                  <a:pt x="4157589" y="4987038"/>
                </a:cubicBezTo>
                <a:cubicBezTo>
                  <a:pt x="4168828" y="5003802"/>
                  <a:pt x="4182926" y="5022853"/>
                  <a:pt x="4184068" y="5041522"/>
                </a:cubicBezTo>
                <a:cubicBezTo>
                  <a:pt x="4184687" y="5052096"/>
                  <a:pt x="4187605" y="5062300"/>
                  <a:pt x="4191284" y="5072376"/>
                </a:cubicBezTo>
                <a:lnTo>
                  <a:pt x="4197188" y="5087444"/>
                </a:lnTo>
                <a:lnTo>
                  <a:pt x="4210215" y="5133220"/>
                </a:lnTo>
                <a:lnTo>
                  <a:pt x="4210217" y="5133225"/>
                </a:lnTo>
                <a:lnTo>
                  <a:pt x="4203501" y="5166113"/>
                </a:lnTo>
                <a:lnTo>
                  <a:pt x="4203501" y="5166114"/>
                </a:lnTo>
                <a:cubicBezTo>
                  <a:pt x="4202739" y="5167638"/>
                  <a:pt x="4203311" y="5169781"/>
                  <a:pt x="4204192" y="5172091"/>
                </a:cubicBezTo>
                <a:lnTo>
                  <a:pt x="4206739" y="5179068"/>
                </a:lnTo>
                <a:lnTo>
                  <a:pt x="4206573" y="5229433"/>
                </a:lnTo>
                <a:lnTo>
                  <a:pt x="4196024" y="5248936"/>
                </a:lnTo>
                <a:lnTo>
                  <a:pt x="4183116" y="5272796"/>
                </a:lnTo>
                <a:cubicBezTo>
                  <a:pt x="4171471" y="5285441"/>
                  <a:pt x="4163765" y="5298595"/>
                  <a:pt x="4159213" y="5312288"/>
                </a:cubicBezTo>
                <a:lnTo>
                  <a:pt x="4158157" y="5321350"/>
                </a:lnTo>
                <a:lnTo>
                  <a:pt x="4155683" y="5326163"/>
                </a:lnTo>
                <a:lnTo>
                  <a:pt x="4154237" y="5355014"/>
                </a:lnTo>
                <a:lnTo>
                  <a:pt x="4154237" y="5355015"/>
                </a:lnTo>
                <a:cubicBezTo>
                  <a:pt x="4154886" y="5364883"/>
                  <a:pt x="4156589" y="5375003"/>
                  <a:pt x="4159113" y="5385385"/>
                </a:cubicBezTo>
                <a:cubicBezTo>
                  <a:pt x="4162352" y="5398722"/>
                  <a:pt x="4164638" y="5412058"/>
                  <a:pt x="4167304" y="5425583"/>
                </a:cubicBezTo>
                <a:cubicBezTo>
                  <a:pt x="4171114" y="5443871"/>
                  <a:pt x="4175116" y="5462352"/>
                  <a:pt x="4178926" y="5480638"/>
                </a:cubicBezTo>
                <a:lnTo>
                  <a:pt x="4183450" y="5507668"/>
                </a:lnTo>
                <a:lnTo>
                  <a:pt x="4172831" y="5531692"/>
                </a:lnTo>
                <a:lnTo>
                  <a:pt x="4172830" y="5531693"/>
                </a:lnTo>
                <a:cubicBezTo>
                  <a:pt x="4165781" y="5537600"/>
                  <a:pt x="4162589" y="5542649"/>
                  <a:pt x="4162685" y="5547578"/>
                </a:cubicBezTo>
                <a:lnTo>
                  <a:pt x="4162685" y="5547579"/>
                </a:lnTo>
                <a:cubicBezTo>
                  <a:pt x="4162780" y="5552508"/>
                  <a:pt x="4166162" y="5557318"/>
                  <a:pt x="4172258" y="5562747"/>
                </a:cubicBezTo>
                <a:cubicBezTo>
                  <a:pt x="4214932" y="5600468"/>
                  <a:pt x="4241603" y="5646190"/>
                  <a:pt x="4243506" y="5704484"/>
                </a:cubicBezTo>
                <a:cubicBezTo>
                  <a:pt x="4243888" y="5716486"/>
                  <a:pt x="4246554" y="5728679"/>
                  <a:pt x="4249412" y="5740489"/>
                </a:cubicBezTo>
                <a:cubicBezTo>
                  <a:pt x="4251127" y="5747729"/>
                  <a:pt x="4253033" y="5756494"/>
                  <a:pt x="4258177" y="5760874"/>
                </a:cubicBezTo>
                <a:cubicBezTo>
                  <a:pt x="4297420" y="5794975"/>
                  <a:pt x="4324663" y="5837458"/>
                  <a:pt x="4346573" y="5883752"/>
                </a:cubicBezTo>
                <a:lnTo>
                  <a:pt x="4346575" y="5883756"/>
                </a:lnTo>
                <a:lnTo>
                  <a:pt x="4364477" y="5935946"/>
                </a:lnTo>
                <a:lnTo>
                  <a:pt x="4364478" y="5935950"/>
                </a:lnTo>
                <a:lnTo>
                  <a:pt x="4360859" y="5993290"/>
                </a:lnTo>
                <a:lnTo>
                  <a:pt x="4360858" y="5993291"/>
                </a:lnTo>
                <a:cubicBezTo>
                  <a:pt x="4359717" y="6004531"/>
                  <a:pt x="4359906" y="6017485"/>
                  <a:pt x="4354382" y="6026440"/>
                </a:cubicBezTo>
                <a:cubicBezTo>
                  <a:pt x="4337045" y="6054825"/>
                  <a:pt x="4318377" y="6082258"/>
                  <a:pt x="4298182" y="6108738"/>
                </a:cubicBezTo>
                <a:cubicBezTo>
                  <a:pt x="4289514" y="6120074"/>
                  <a:pt x="4284561" y="6126884"/>
                  <a:pt x="4284490" y="6133314"/>
                </a:cubicBezTo>
                <a:lnTo>
                  <a:pt x="4284490" y="6133315"/>
                </a:lnTo>
                <a:lnTo>
                  <a:pt x="4288190" y="6143190"/>
                </a:lnTo>
                <a:lnTo>
                  <a:pt x="4300086" y="6155600"/>
                </a:lnTo>
                <a:lnTo>
                  <a:pt x="4300088" y="6155603"/>
                </a:lnTo>
                <a:cubicBezTo>
                  <a:pt x="4322377" y="6175798"/>
                  <a:pt x="4333998" y="6200945"/>
                  <a:pt x="4338759" y="6228757"/>
                </a:cubicBezTo>
                <a:lnTo>
                  <a:pt x="4356096" y="6361540"/>
                </a:lnTo>
                <a:lnTo>
                  <a:pt x="4356096" y="6361539"/>
                </a:lnTo>
                <a:cubicBezTo>
                  <a:pt x="4352476" y="6317151"/>
                  <a:pt x="4346190" y="6272764"/>
                  <a:pt x="4338759" y="6228756"/>
                </a:cubicBezTo>
                <a:cubicBezTo>
                  <a:pt x="4333998" y="6200944"/>
                  <a:pt x="4322377" y="6175797"/>
                  <a:pt x="4300088" y="6155602"/>
                </a:cubicBezTo>
                <a:lnTo>
                  <a:pt x="4300086" y="6155600"/>
                </a:lnTo>
                <a:lnTo>
                  <a:pt x="4284490" y="6133315"/>
                </a:lnTo>
                <a:lnTo>
                  <a:pt x="4298182" y="6108739"/>
                </a:lnTo>
                <a:cubicBezTo>
                  <a:pt x="4318377" y="6082259"/>
                  <a:pt x="4337045" y="6054826"/>
                  <a:pt x="4354382" y="6026441"/>
                </a:cubicBezTo>
                <a:cubicBezTo>
                  <a:pt x="4359906" y="6017486"/>
                  <a:pt x="4359717" y="6004532"/>
                  <a:pt x="4360858" y="5993292"/>
                </a:cubicBezTo>
                <a:lnTo>
                  <a:pt x="4360859" y="5993290"/>
                </a:lnTo>
                <a:lnTo>
                  <a:pt x="4364311" y="5964477"/>
                </a:lnTo>
                <a:lnTo>
                  <a:pt x="4364478" y="5935950"/>
                </a:lnTo>
                <a:lnTo>
                  <a:pt x="4364478" y="5935949"/>
                </a:lnTo>
                <a:lnTo>
                  <a:pt x="4364477" y="5935946"/>
                </a:lnTo>
                <a:lnTo>
                  <a:pt x="4357598" y="5909351"/>
                </a:lnTo>
                <a:lnTo>
                  <a:pt x="4346575" y="5883756"/>
                </a:lnTo>
                <a:lnTo>
                  <a:pt x="4346573" y="5883751"/>
                </a:lnTo>
                <a:cubicBezTo>
                  <a:pt x="4324663" y="5837457"/>
                  <a:pt x="4297420" y="5794974"/>
                  <a:pt x="4258177" y="5760873"/>
                </a:cubicBezTo>
                <a:cubicBezTo>
                  <a:pt x="4253033" y="5756493"/>
                  <a:pt x="4251127" y="5747728"/>
                  <a:pt x="4249412" y="5740488"/>
                </a:cubicBezTo>
                <a:cubicBezTo>
                  <a:pt x="4246554" y="5728678"/>
                  <a:pt x="4243888" y="5716485"/>
                  <a:pt x="4243506" y="5704483"/>
                </a:cubicBezTo>
                <a:cubicBezTo>
                  <a:pt x="4241603" y="5646189"/>
                  <a:pt x="4214932" y="5600467"/>
                  <a:pt x="4172258" y="5562746"/>
                </a:cubicBezTo>
                <a:lnTo>
                  <a:pt x="4162685" y="5547578"/>
                </a:lnTo>
                <a:lnTo>
                  <a:pt x="4172830" y="5531694"/>
                </a:lnTo>
                <a:lnTo>
                  <a:pt x="4172831" y="5531692"/>
                </a:lnTo>
                <a:lnTo>
                  <a:pt x="4181230" y="5520422"/>
                </a:lnTo>
                <a:lnTo>
                  <a:pt x="4183450" y="5507668"/>
                </a:lnTo>
                <a:lnTo>
                  <a:pt x="4183450" y="5507667"/>
                </a:lnTo>
                <a:cubicBezTo>
                  <a:pt x="4183403" y="5498832"/>
                  <a:pt x="4180831" y="5489497"/>
                  <a:pt x="4178926" y="5480637"/>
                </a:cubicBezTo>
                <a:cubicBezTo>
                  <a:pt x="4175116" y="5462351"/>
                  <a:pt x="4171114" y="5443870"/>
                  <a:pt x="4167304" y="5425582"/>
                </a:cubicBezTo>
                <a:cubicBezTo>
                  <a:pt x="4164638" y="5412057"/>
                  <a:pt x="4162352" y="5398721"/>
                  <a:pt x="4159113" y="5385384"/>
                </a:cubicBezTo>
                <a:lnTo>
                  <a:pt x="4154237" y="5355014"/>
                </a:lnTo>
                <a:lnTo>
                  <a:pt x="4158157" y="5321350"/>
                </a:lnTo>
                <a:lnTo>
                  <a:pt x="4183116" y="5272797"/>
                </a:lnTo>
                <a:lnTo>
                  <a:pt x="4196024" y="5248936"/>
                </a:lnTo>
                <a:lnTo>
                  <a:pt x="4206573" y="5229434"/>
                </a:lnTo>
                <a:cubicBezTo>
                  <a:pt x="4210407" y="5213598"/>
                  <a:pt x="4210359" y="5196595"/>
                  <a:pt x="4206739" y="5179068"/>
                </a:cubicBezTo>
                <a:lnTo>
                  <a:pt x="4206739" y="5179067"/>
                </a:lnTo>
                <a:cubicBezTo>
                  <a:pt x="4206263" y="5176876"/>
                  <a:pt x="4205074" y="5174400"/>
                  <a:pt x="4204192" y="5172090"/>
                </a:cubicBezTo>
                <a:lnTo>
                  <a:pt x="4203501" y="5166114"/>
                </a:lnTo>
                <a:lnTo>
                  <a:pt x="4210217" y="5133225"/>
                </a:lnTo>
                <a:lnTo>
                  <a:pt x="4210217" y="5133224"/>
                </a:lnTo>
                <a:lnTo>
                  <a:pt x="4210215" y="5133220"/>
                </a:lnTo>
                <a:lnTo>
                  <a:pt x="4203072" y="5102461"/>
                </a:lnTo>
                <a:lnTo>
                  <a:pt x="4197188" y="5087444"/>
                </a:lnTo>
                <a:lnTo>
                  <a:pt x="4197182" y="5087423"/>
                </a:lnTo>
                <a:cubicBezTo>
                  <a:pt x="4191096" y="5072411"/>
                  <a:pt x="4184997" y="5057381"/>
                  <a:pt x="4184068" y="5041521"/>
                </a:cubicBezTo>
                <a:cubicBezTo>
                  <a:pt x="4182926" y="5022852"/>
                  <a:pt x="4168828" y="5003801"/>
                  <a:pt x="4157589" y="4987037"/>
                </a:cubicBezTo>
                <a:lnTo>
                  <a:pt x="4140307" y="4957453"/>
                </a:lnTo>
                <a:lnTo>
                  <a:pt x="4132757" y="4933810"/>
                </a:lnTo>
                <a:lnTo>
                  <a:pt x="4132755" y="4933805"/>
                </a:lnTo>
                <a:lnTo>
                  <a:pt x="4134157" y="4912169"/>
                </a:lnTo>
                <a:cubicBezTo>
                  <a:pt x="4135919" y="4904359"/>
                  <a:pt x="4136431" y="4896714"/>
                  <a:pt x="4135862" y="4889276"/>
                </a:cubicBezTo>
                <a:lnTo>
                  <a:pt x="4135862" y="4889275"/>
                </a:lnTo>
                <a:lnTo>
                  <a:pt x="4131084" y="4867614"/>
                </a:lnTo>
                <a:lnTo>
                  <a:pt x="4128333" y="4863343"/>
                </a:lnTo>
                <a:lnTo>
                  <a:pt x="4126583" y="4857317"/>
                </a:lnTo>
                <a:cubicBezTo>
                  <a:pt x="4121440" y="4847214"/>
                  <a:pt x="4114439" y="4837703"/>
                  <a:pt x="4106152" y="4828916"/>
                </a:cubicBezTo>
                <a:lnTo>
                  <a:pt x="4091316" y="4800483"/>
                </a:lnTo>
                <a:lnTo>
                  <a:pt x="4092625" y="4767765"/>
                </a:lnTo>
                <a:cubicBezTo>
                  <a:pt x="4098531" y="4738236"/>
                  <a:pt x="4098913" y="4707565"/>
                  <a:pt x="4102532" y="4677656"/>
                </a:cubicBezTo>
                <a:cubicBezTo>
                  <a:pt x="4103294" y="4671177"/>
                  <a:pt x="4105962" y="4662987"/>
                  <a:pt x="4110534" y="4659175"/>
                </a:cubicBezTo>
                <a:cubicBezTo>
                  <a:pt x="4167304" y="4612501"/>
                  <a:pt x="4167876" y="4546777"/>
                  <a:pt x="4170544" y="4482005"/>
                </a:cubicBezTo>
                <a:cubicBezTo>
                  <a:pt x="4172258" y="4442762"/>
                  <a:pt x="4172258" y="4403326"/>
                  <a:pt x="4171306" y="4363891"/>
                </a:cubicBezTo>
                <a:lnTo>
                  <a:pt x="4171306" y="4363890"/>
                </a:lnTo>
                <a:cubicBezTo>
                  <a:pt x="4171114" y="4350554"/>
                  <a:pt x="4168066" y="4336457"/>
                  <a:pt x="4162352" y="4324645"/>
                </a:cubicBezTo>
                <a:cubicBezTo>
                  <a:pt x="4150349" y="4300070"/>
                  <a:pt x="4134729" y="4277401"/>
                  <a:pt x="4122536" y="4253014"/>
                </a:cubicBezTo>
                <a:close/>
                <a:moveTo>
                  <a:pt x="4113010" y="4165383"/>
                </a:moveTo>
                <a:lnTo>
                  <a:pt x="4113010" y="4165384"/>
                </a:lnTo>
                <a:lnTo>
                  <a:pt x="4116915" y="4192388"/>
                </a:lnTo>
                <a:lnTo>
                  <a:pt x="4116915" y="4192387"/>
                </a:lnTo>
                <a:cubicBezTo>
                  <a:pt x="4117011" y="4182767"/>
                  <a:pt x="4116439" y="4173480"/>
                  <a:pt x="4113010" y="4165383"/>
                </a:cubicBezTo>
                <a:close/>
                <a:moveTo>
                  <a:pt x="4100628" y="3885338"/>
                </a:moveTo>
                <a:lnTo>
                  <a:pt x="4100628" y="3885339"/>
                </a:lnTo>
                <a:cubicBezTo>
                  <a:pt x="4110344" y="3897722"/>
                  <a:pt x="4117750" y="3910319"/>
                  <a:pt x="4123009" y="3923125"/>
                </a:cubicBezTo>
                <a:lnTo>
                  <a:pt x="4132513" y="3962160"/>
                </a:lnTo>
                <a:lnTo>
                  <a:pt x="4116821" y="4043838"/>
                </a:lnTo>
                <a:lnTo>
                  <a:pt x="4116820" y="4043839"/>
                </a:lnTo>
                <a:cubicBezTo>
                  <a:pt x="4108057" y="4063842"/>
                  <a:pt x="4102675" y="4083702"/>
                  <a:pt x="4101699" y="4103825"/>
                </a:cubicBezTo>
                <a:lnTo>
                  <a:pt x="4101699" y="4103826"/>
                </a:lnTo>
                <a:lnTo>
                  <a:pt x="4103666" y="4134255"/>
                </a:lnTo>
                <a:lnTo>
                  <a:pt x="4113010" y="4165382"/>
                </a:lnTo>
                <a:lnTo>
                  <a:pt x="4101699" y="4103826"/>
                </a:lnTo>
                <a:lnTo>
                  <a:pt x="4116820" y="4043840"/>
                </a:lnTo>
                <a:lnTo>
                  <a:pt x="4116821" y="4043838"/>
                </a:lnTo>
                <a:lnTo>
                  <a:pt x="4130123" y="4002410"/>
                </a:lnTo>
                <a:lnTo>
                  <a:pt x="4132513" y="3962160"/>
                </a:lnTo>
                <a:lnTo>
                  <a:pt x="4132513" y="3962159"/>
                </a:lnTo>
                <a:cubicBezTo>
                  <a:pt x="4130251" y="3935727"/>
                  <a:pt x="4120060" y="3910104"/>
                  <a:pt x="4100628" y="3885338"/>
                </a:cubicBezTo>
                <a:close/>
                <a:moveTo>
                  <a:pt x="4115391" y="3670561"/>
                </a:moveTo>
                <a:lnTo>
                  <a:pt x="4117820" y="3680164"/>
                </a:lnTo>
                <a:lnTo>
                  <a:pt x="4113772" y="3734837"/>
                </a:lnTo>
                <a:lnTo>
                  <a:pt x="4113772" y="3734838"/>
                </a:lnTo>
                <a:cubicBezTo>
                  <a:pt x="4112820" y="3741316"/>
                  <a:pt x="4111486" y="3749126"/>
                  <a:pt x="4114154" y="3754653"/>
                </a:cubicBezTo>
                <a:lnTo>
                  <a:pt x="4120511" y="3789776"/>
                </a:lnTo>
                <a:lnTo>
                  <a:pt x="4105580" y="3822472"/>
                </a:lnTo>
                <a:cubicBezTo>
                  <a:pt x="4098532" y="3831902"/>
                  <a:pt x="4092912" y="3842046"/>
                  <a:pt x="4091245" y="3852619"/>
                </a:cubicBezTo>
                <a:lnTo>
                  <a:pt x="4091245" y="3852620"/>
                </a:lnTo>
                <a:lnTo>
                  <a:pt x="4092025" y="3868764"/>
                </a:lnTo>
                <a:lnTo>
                  <a:pt x="4100628" y="3885337"/>
                </a:lnTo>
                <a:lnTo>
                  <a:pt x="4091245" y="3852620"/>
                </a:lnTo>
                <a:lnTo>
                  <a:pt x="4105580" y="3822473"/>
                </a:lnTo>
                <a:cubicBezTo>
                  <a:pt x="4113772" y="3811614"/>
                  <a:pt x="4118916" y="3800897"/>
                  <a:pt x="4120511" y="3789777"/>
                </a:cubicBezTo>
                <a:lnTo>
                  <a:pt x="4120511" y="3789776"/>
                </a:lnTo>
                <a:cubicBezTo>
                  <a:pt x="4122107" y="3778655"/>
                  <a:pt x="4120154" y="3767130"/>
                  <a:pt x="4114154" y="3754652"/>
                </a:cubicBezTo>
                <a:lnTo>
                  <a:pt x="4113772" y="3734838"/>
                </a:lnTo>
                <a:lnTo>
                  <a:pt x="4117820" y="3680164"/>
                </a:lnTo>
                <a:lnTo>
                  <a:pt x="4117820" y="3680163"/>
                </a:lnTo>
                <a:close/>
                <a:moveTo>
                  <a:pt x="4185711" y="2836172"/>
                </a:moveTo>
                <a:lnTo>
                  <a:pt x="4177020" y="2848793"/>
                </a:lnTo>
                <a:cubicBezTo>
                  <a:pt x="4172020" y="2865010"/>
                  <a:pt x="4166162" y="2881307"/>
                  <a:pt x="4161416" y="2897785"/>
                </a:cubicBezTo>
                <a:lnTo>
                  <a:pt x="4160387" y="2903551"/>
                </a:lnTo>
                <a:lnTo>
                  <a:pt x="4157113" y="2914328"/>
                </a:lnTo>
                <a:lnTo>
                  <a:pt x="4152482" y="2947859"/>
                </a:lnTo>
                <a:lnTo>
                  <a:pt x="4152481" y="2947862"/>
                </a:lnTo>
                <a:lnTo>
                  <a:pt x="4152481" y="2947863"/>
                </a:lnTo>
                <a:cubicBezTo>
                  <a:pt x="4152112" y="2959157"/>
                  <a:pt x="4153112" y="2970576"/>
                  <a:pt x="4156065" y="2982149"/>
                </a:cubicBezTo>
                <a:lnTo>
                  <a:pt x="4167758" y="3077402"/>
                </a:lnTo>
                <a:lnTo>
                  <a:pt x="4155303" y="3172654"/>
                </a:lnTo>
                <a:cubicBezTo>
                  <a:pt x="4129394" y="3276480"/>
                  <a:pt x="4101962" y="3380305"/>
                  <a:pt x="4107676" y="3489467"/>
                </a:cubicBezTo>
                <a:cubicBezTo>
                  <a:pt x="4108628" y="3507563"/>
                  <a:pt x="4097007" y="3529090"/>
                  <a:pt x="4085577" y="3544713"/>
                </a:cubicBezTo>
                <a:cubicBezTo>
                  <a:pt x="4074719" y="3559668"/>
                  <a:pt x="4068860" y="3566811"/>
                  <a:pt x="4067955" y="3574408"/>
                </a:cubicBezTo>
                <a:lnTo>
                  <a:pt x="4067956" y="3574408"/>
                </a:lnTo>
                <a:lnTo>
                  <a:pt x="4067955" y="3574409"/>
                </a:lnTo>
                <a:cubicBezTo>
                  <a:pt x="4067050" y="3582005"/>
                  <a:pt x="4071099" y="3590054"/>
                  <a:pt x="4080053" y="3606818"/>
                </a:cubicBezTo>
                <a:cubicBezTo>
                  <a:pt x="4084435" y="3614820"/>
                  <a:pt x="4087101" y="3624726"/>
                  <a:pt x="4093579" y="3630633"/>
                </a:cubicBezTo>
                <a:lnTo>
                  <a:pt x="4109452" y="3651926"/>
                </a:lnTo>
                <a:lnTo>
                  <a:pt x="4093579" y="3630632"/>
                </a:lnTo>
                <a:cubicBezTo>
                  <a:pt x="4087101" y="3624725"/>
                  <a:pt x="4084435" y="3614819"/>
                  <a:pt x="4080053" y="3606817"/>
                </a:cubicBezTo>
                <a:cubicBezTo>
                  <a:pt x="4075576" y="3598435"/>
                  <a:pt x="4072325" y="3592232"/>
                  <a:pt x="4070307" y="3587174"/>
                </a:cubicBezTo>
                <a:lnTo>
                  <a:pt x="4067956" y="3574408"/>
                </a:lnTo>
                <a:lnTo>
                  <a:pt x="4073034" y="3562321"/>
                </a:lnTo>
                <a:cubicBezTo>
                  <a:pt x="4075969" y="3557716"/>
                  <a:pt x="4080148" y="3552191"/>
                  <a:pt x="4085577" y="3544714"/>
                </a:cubicBezTo>
                <a:cubicBezTo>
                  <a:pt x="4097007" y="3529091"/>
                  <a:pt x="4108628" y="3507564"/>
                  <a:pt x="4107676" y="3489468"/>
                </a:cubicBezTo>
                <a:cubicBezTo>
                  <a:pt x="4101962" y="3380306"/>
                  <a:pt x="4129394" y="3276481"/>
                  <a:pt x="4155303" y="3172655"/>
                </a:cubicBezTo>
                <a:cubicBezTo>
                  <a:pt x="4163305" y="3140650"/>
                  <a:pt x="4167543" y="3109026"/>
                  <a:pt x="4167758" y="3077402"/>
                </a:cubicBezTo>
                <a:lnTo>
                  <a:pt x="4167758" y="3077401"/>
                </a:lnTo>
                <a:cubicBezTo>
                  <a:pt x="4167972" y="3045777"/>
                  <a:pt x="4164162" y="3014153"/>
                  <a:pt x="4156065" y="2982148"/>
                </a:cubicBezTo>
                <a:lnTo>
                  <a:pt x="4152481" y="2947863"/>
                </a:lnTo>
                <a:lnTo>
                  <a:pt x="4152482" y="2947859"/>
                </a:lnTo>
                <a:lnTo>
                  <a:pt x="4160387" y="2903551"/>
                </a:lnTo>
                <a:lnTo>
                  <a:pt x="4177020" y="2848794"/>
                </a:lnTo>
                <a:cubicBezTo>
                  <a:pt x="4178353" y="2844317"/>
                  <a:pt x="4181639" y="2839983"/>
                  <a:pt x="4185711" y="2836173"/>
                </a:cubicBezTo>
                <a:close/>
                <a:moveTo>
                  <a:pt x="3701225" y="1508458"/>
                </a:moveTo>
                <a:lnTo>
                  <a:pt x="3673131" y="1596214"/>
                </a:lnTo>
                <a:cubicBezTo>
                  <a:pt x="3670654" y="1604979"/>
                  <a:pt x="3672179" y="1615837"/>
                  <a:pt x="3675036" y="1624981"/>
                </a:cubicBezTo>
                <a:cubicBezTo>
                  <a:pt x="3684752" y="1656224"/>
                  <a:pt x="3709137" y="1676037"/>
                  <a:pt x="3731617" y="1697754"/>
                </a:cubicBezTo>
                <a:cubicBezTo>
                  <a:pt x="3741524" y="1707280"/>
                  <a:pt x="3748572" y="1720424"/>
                  <a:pt x="3754286" y="1733189"/>
                </a:cubicBezTo>
                <a:cubicBezTo>
                  <a:pt x="3768957" y="1766336"/>
                  <a:pt x="3782101" y="1800247"/>
                  <a:pt x="3796007" y="1833776"/>
                </a:cubicBezTo>
                <a:cubicBezTo>
                  <a:pt x="3797341" y="1837014"/>
                  <a:pt x="3800770" y="1839680"/>
                  <a:pt x="3803628" y="1842159"/>
                </a:cubicBezTo>
                <a:cubicBezTo>
                  <a:pt x="3833729" y="1866923"/>
                  <a:pt x="3864018" y="1891498"/>
                  <a:pt x="3894119" y="1916455"/>
                </a:cubicBezTo>
                <a:cubicBezTo>
                  <a:pt x="3899833" y="1921217"/>
                  <a:pt x="3904025" y="1928077"/>
                  <a:pt x="3909549" y="1933220"/>
                </a:cubicBezTo>
                <a:cubicBezTo>
                  <a:pt x="3917169" y="1940460"/>
                  <a:pt x="3924410" y="1949604"/>
                  <a:pt x="3933554" y="1953414"/>
                </a:cubicBezTo>
                <a:cubicBezTo>
                  <a:pt x="3962319" y="1965225"/>
                  <a:pt x="3974703" y="1987895"/>
                  <a:pt x="3980037" y="2016470"/>
                </a:cubicBezTo>
                <a:cubicBezTo>
                  <a:pt x="3984990" y="2042571"/>
                  <a:pt x="3989182" y="2068670"/>
                  <a:pt x="3994896" y="2094579"/>
                </a:cubicBezTo>
                <a:cubicBezTo>
                  <a:pt x="4001754" y="2126202"/>
                  <a:pt x="4009184" y="2157637"/>
                  <a:pt x="4017567" y="2188880"/>
                </a:cubicBezTo>
                <a:cubicBezTo>
                  <a:pt x="4021187" y="2202405"/>
                  <a:pt x="4025377" y="2216693"/>
                  <a:pt x="4032807" y="2228315"/>
                </a:cubicBezTo>
                <a:cubicBezTo>
                  <a:pt x="4053382" y="2260891"/>
                  <a:pt x="4067288" y="2295754"/>
                  <a:pt x="4061764" y="2334045"/>
                </a:cubicBezTo>
                <a:cubicBezTo>
                  <a:pt x="4057382" y="2364716"/>
                  <a:pt x="4068622" y="2390435"/>
                  <a:pt x="4086149" y="2409486"/>
                </a:cubicBezTo>
                <a:cubicBezTo>
                  <a:pt x="4094103" y="2418155"/>
                  <a:pt x="4099616" y="2426977"/>
                  <a:pt x="4103250" y="2435913"/>
                </a:cubicBezTo>
                <a:lnTo>
                  <a:pt x="4109081" y="2463018"/>
                </a:lnTo>
                <a:lnTo>
                  <a:pt x="4109080" y="2463031"/>
                </a:lnTo>
                <a:lnTo>
                  <a:pt x="4100439" y="2518262"/>
                </a:lnTo>
                <a:lnTo>
                  <a:pt x="4100438" y="2518264"/>
                </a:lnTo>
                <a:cubicBezTo>
                  <a:pt x="4097771" y="2527790"/>
                  <a:pt x="4096627" y="2536458"/>
                  <a:pt x="4096794" y="2545006"/>
                </a:cubicBezTo>
                <a:lnTo>
                  <a:pt x="4096794" y="2545007"/>
                </a:lnTo>
                <a:cubicBezTo>
                  <a:pt x="4096960" y="2553556"/>
                  <a:pt x="4098437" y="2561986"/>
                  <a:pt x="4101008" y="2571035"/>
                </a:cubicBezTo>
                <a:cubicBezTo>
                  <a:pt x="4113010" y="2612946"/>
                  <a:pt x="4145587" y="2640951"/>
                  <a:pt x="4174162" y="2668002"/>
                </a:cubicBezTo>
                <a:cubicBezTo>
                  <a:pt x="4198547" y="2691055"/>
                  <a:pt x="4212264" y="2716964"/>
                  <a:pt x="4222552" y="2745349"/>
                </a:cubicBezTo>
                <a:lnTo>
                  <a:pt x="4222553" y="2745352"/>
                </a:lnTo>
                <a:lnTo>
                  <a:pt x="4228473" y="2778006"/>
                </a:lnTo>
                <a:lnTo>
                  <a:pt x="4228053" y="2785440"/>
                </a:lnTo>
                <a:lnTo>
                  <a:pt x="4217974" y="2811780"/>
                </a:lnTo>
                <a:lnTo>
                  <a:pt x="4217970" y="2811787"/>
                </a:lnTo>
                <a:lnTo>
                  <a:pt x="4217971" y="2811787"/>
                </a:lnTo>
                <a:lnTo>
                  <a:pt x="4217974" y="2811780"/>
                </a:lnTo>
                <a:lnTo>
                  <a:pt x="4227624" y="2793023"/>
                </a:lnTo>
                <a:lnTo>
                  <a:pt x="4228053" y="2785440"/>
                </a:lnTo>
                <a:lnTo>
                  <a:pt x="4229253" y="2782305"/>
                </a:lnTo>
                <a:lnTo>
                  <a:pt x="4228473" y="2778006"/>
                </a:lnTo>
                <a:lnTo>
                  <a:pt x="4228883" y="2770757"/>
                </a:lnTo>
                <a:lnTo>
                  <a:pt x="4222553" y="2745352"/>
                </a:lnTo>
                <a:lnTo>
                  <a:pt x="4222552" y="2745348"/>
                </a:lnTo>
                <a:cubicBezTo>
                  <a:pt x="4212264" y="2716963"/>
                  <a:pt x="4198547" y="2691054"/>
                  <a:pt x="4174162" y="2668001"/>
                </a:cubicBezTo>
                <a:cubicBezTo>
                  <a:pt x="4145587" y="2640950"/>
                  <a:pt x="4113010" y="2612945"/>
                  <a:pt x="4101008" y="2571034"/>
                </a:cubicBezTo>
                <a:lnTo>
                  <a:pt x="4096794" y="2545007"/>
                </a:lnTo>
                <a:lnTo>
                  <a:pt x="4100438" y="2518265"/>
                </a:lnTo>
                <a:lnTo>
                  <a:pt x="4100439" y="2518262"/>
                </a:lnTo>
                <a:lnTo>
                  <a:pt x="4107019" y="2490551"/>
                </a:lnTo>
                <a:lnTo>
                  <a:pt x="4109080" y="2463031"/>
                </a:lnTo>
                <a:lnTo>
                  <a:pt x="4109082" y="2463019"/>
                </a:lnTo>
                <a:lnTo>
                  <a:pt x="4109081" y="2463018"/>
                </a:lnTo>
                <a:lnTo>
                  <a:pt x="4109082" y="2463018"/>
                </a:lnTo>
                <a:cubicBezTo>
                  <a:pt x="4108200" y="2444777"/>
                  <a:pt x="4102057" y="2426822"/>
                  <a:pt x="4086149" y="2409485"/>
                </a:cubicBezTo>
                <a:cubicBezTo>
                  <a:pt x="4068622" y="2390434"/>
                  <a:pt x="4057382" y="2364715"/>
                  <a:pt x="4061764" y="2334044"/>
                </a:cubicBezTo>
                <a:cubicBezTo>
                  <a:pt x="4067288" y="2295753"/>
                  <a:pt x="4053382" y="2260890"/>
                  <a:pt x="4032807" y="2228314"/>
                </a:cubicBezTo>
                <a:cubicBezTo>
                  <a:pt x="4025377" y="2216692"/>
                  <a:pt x="4021187" y="2202404"/>
                  <a:pt x="4017567" y="2188879"/>
                </a:cubicBezTo>
                <a:cubicBezTo>
                  <a:pt x="4009184" y="2157636"/>
                  <a:pt x="4001754" y="2126201"/>
                  <a:pt x="3994896" y="2094578"/>
                </a:cubicBezTo>
                <a:cubicBezTo>
                  <a:pt x="3989182" y="2068669"/>
                  <a:pt x="3984990" y="2042570"/>
                  <a:pt x="3980037" y="2016469"/>
                </a:cubicBezTo>
                <a:cubicBezTo>
                  <a:pt x="3974703" y="1987894"/>
                  <a:pt x="3962319" y="1965224"/>
                  <a:pt x="3933554" y="1953413"/>
                </a:cubicBezTo>
                <a:cubicBezTo>
                  <a:pt x="3924410" y="1949603"/>
                  <a:pt x="3917169" y="1940459"/>
                  <a:pt x="3909549" y="1933219"/>
                </a:cubicBezTo>
                <a:cubicBezTo>
                  <a:pt x="3904025" y="1928076"/>
                  <a:pt x="3899833" y="1921216"/>
                  <a:pt x="3894119" y="1916454"/>
                </a:cubicBezTo>
                <a:cubicBezTo>
                  <a:pt x="3864018" y="1891497"/>
                  <a:pt x="3833729" y="1866922"/>
                  <a:pt x="3803628" y="1842158"/>
                </a:cubicBezTo>
                <a:cubicBezTo>
                  <a:pt x="3800770" y="1839679"/>
                  <a:pt x="3797341" y="1837013"/>
                  <a:pt x="3796007" y="1833775"/>
                </a:cubicBezTo>
                <a:cubicBezTo>
                  <a:pt x="3782101" y="1800246"/>
                  <a:pt x="3768958" y="1766335"/>
                  <a:pt x="3754286" y="1733188"/>
                </a:cubicBezTo>
                <a:cubicBezTo>
                  <a:pt x="3748572" y="1720423"/>
                  <a:pt x="3741524" y="1707279"/>
                  <a:pt x="3731618" y="1697753"/>
                </a:cubicBezTo>
                <a:cubicBezTo>
                  <a:pt x="3709138" y="1676036"/>
                  <a:pt x="3684752" y="1656223"/>
                  <a:pt x="3675036" y="1624980"/>
                </a:cubicBezTo>
                <a:cubicBezTo>
                  <a:pt x="3672180" y="1615836"/>
                  <a:pt x="3670655" y="1604978"/>
                  <a:pt x="3673132" y="1596213"/>
                </a:cubicBezTo>
                <a:close/>
                <a:moveTo>
                  <a:pt x="3719830" y="1459073"/>
                </a:moveTo>
                <a:lnTo>
                  <a:pt x="3719829" y="1459074"/>
                </a:lnTo>
                <a:lnTo>
                  <a:pt x="3710612" y="1481572"/>
                </a:lnTo>
                <a:close/>
                <a:moveTo>
                  <a:pt x="3739023" y="1268758"/>
                </a:moveTo>
                <a:cubicBezTo>
                  <a:pt x="3739475" y="1275402"/>
                  <a:pt x="3741047" y="1281689"/>
                  <a:pt x="3744190" y="1286070"/>
                </a:cubicBezTo>
                <a:cubicBezTo>
                  <a:pt x="3758763" y="1306930"/>
                  <a:pt x="3765003" y="1328553"/>
                  <a:pt x="3766527" y="1350628"/>
                </a:cubicBezTo>
                <a:lnTo>
                  <a:pt x="3760933" y="1413840"/>
                </a:lnTo>
                <a:lnTo>
                  <a:pt x="3766528" y="1350627"/>
                </a:lnTo>
                <a:cubicBezTo>
                  <a:pt x="3765003" y="1328552"/>
                  <a:pt x="3758764" y="1306930"/>
                  <a:pt x="3744190" y="1286069"/>
                </a:cubicBezTo>
                <a:close/>
                <a:moveTo>
                  <a:pt x="3680752" y="773035"/>
                </a:moveTo>
                <a:lnTo>
                  <a:pt x="3680752" y="773036"/>
                </a:lnTo>
                <a:cubicBezTo>
                  <a:pt x="3683038" y="800277"/>
                  <a:pt x="3686276" y="827330"/>
                  <a:pt x="3688752" y="854380"/>
                </a:cubicBezTo>
                <a:cubicBezTo>
                  <a:pt x="3691038" y="878957"/>
                  <a:pt x="3691800" y="903723"/>
                  <a:pt x="3719805" y="915344"/>
                </a:cubicBezTo>
                <a:cubicBezTo>
                  <a:pt x="3724187" y="917060"/>
                  <a:pt x="3727425" y="922774"/>
                  <a:pt x="3730283" y="927156"/>
                </a:cubicBezTo>
                <a:cubicBezTo>
                  <a:pt x="3774291" y="994786"/>
                  <a:pt x="3773147" y="1030981"/>
                  <a:pt x="3726663" y="1097088"/>
                </a:cubicBezTo>
                <a:cubicBezTo>
                  <a:pt x="3721901" y="1103946"/>
                  <a:pt x="3718471" y="1118614"/>
                  <a:pt x="3722281" y="1123186"/>
                </a:cubicBezTo>
                <a:cubicBezTo>
                  <a:pt x="3738093" y="1142618"/>
                  <a:pt x="3745142" y="1162954"/>
                  <a:pt x="3747000" y="1184029"/>
                </a:cubicBezTo>
                <a:cubicBezTo>
                  <a:pt x="3745142" y="1162954"/>
                  <a:pt x="3738094" y="1142617"/>
                  <a:pt x="3722282" y="1123185"/>
                </a:cubicBezTo>
                <a:cubicBezTo>
                  <a:pt x="3718472" y="1118613"/>
                  <a:pt x="3721902" y="1103945"/>
                  <a:pt x="3726664" y="1097087"/>
                </a:cubicBezTo>
                <a:cubicBezTo>
                  <a:pt x="3773148" y="1030980"/>
                  <a:pt x="3774292" y="994785"/>
                  <a:pt x="3730284" y="927155"/>
                </a:cubicBezTo>
                <a:cubicBezTo>
                  <a:pt x="3727426" y="922773"/>
                  <a:pt x="3724188" y="917059"/>
                  <a:pt x="3719806" y="915343"/>
                </a:cubicBezTo>
                <a:cubicBezTo>
                  <a:pt x="3691800" y="903722"/>
                  <a:pt x="3691038" y="878956"/>
                  <a:pt x="3688752" y="854379"/>
                </a:cubicBezTo>
                <a:close/>
                <a:moveTo>
                  <a:pt x="3736153" y="517851"/>
                </a:moveTo>
                <a:lnTo>
                  <a:pt x="3727235" y="556048"/>
                </a:lnTo>
                <a:cubicBezTo>
                  <a:pt x="3725139" y="564049"/>
                  <a:pt x="3719615" y="572623"/>
                  <a:pt x="3720757" y="580051"/>
                </a:cubicBezTo>
                <a:cubicBezTo>
                  <a:pt x="3724091" y="601579"/>
                  <a:pt x="3721662" y="622201"/>
                  <a:pt x="3717376" y="642538"/>
                </a:cubicBezTo>
                <a:lnTo>
                  <a:pt x="3704853" y="694928"/>
                </a:lnTo>
                <a:lnTo>
                  <a:pt x="3717377" y="642537"/>
                </a:lnTo>
                <a:cubicBezTo>
                  <a:pt x="3721663" y="622201"/>
                  <a:pt x="3724092" y="601578"/>
                  <a:pt x="3720758" y="580050"/>
                </a:cubicBezTo>
                <a:cubicBezTo>
                  <a:pt x="3719616" y="572622"/>
                  <a:pt x="3725140" y="564048"/>
                  <a:pt x="3727236" y="556047"/>
                </a:cubicBezTo>
                <a:close/>
                <a:moveTo>
                  <a:pt x="3749448" y="298169"/>
                </a:moveTo>
                <a:lnTo>
                  <a:pt x="3734666" y="313533"/>
                </a:lnTo>
                <a:lnTo>
                  <a:pt x="3734666" y="313533"/>
                </a:lnTo>
                <a:lnTo>
                  <a:pt x="3734665" y="313534"/>
                </a:lnTo>
                <a:cubicBezTo>
                  <a:pt x="3730473" y="316390"/>
                  <a:pt x="3732759" y="330299"/>
                  <a:pt x="3734093" y="338871"/>
                </a:cubicBezTo>
                <a:lnTo>
                  <a:pt x="3734100" y="338903"/>
                </a:lnTo>
                <a:lnTo>
                  <a:pt x="3744000" y="395640"/>
                </a:lnTo>
                <a:lnTo>
                  <a:pt x="3740190" y="367328"/>
                </a:lnTo>
                <a:lnTo>
                  <a:pt x="3734100" y="338903"/>
                </a:lnTo>
                <a:lnTo>
                  <a:pt x="3734094" y="338870"/>
                </a:lnTo>
                <a:cubicBezTo>
                  <a:pt x="3733427" y="334584"/>
                  <a:pt x="3732522" y="328964"/>
                  <a:pt x="3732308" y="324058"/>
                </a:cubicBezTo>
                <a:lnTo>
                  <a:pt x="3734666" y="313533"/>
                </a:lnTo>
                <a:close/>
                <a:moveTo>
                  <a:pt x="3756993" y="281568"/>
                </a:moveTo>
                <a:lnTo>
                  <a:pt x="3752098" y="295415"/>
                </a:lnTo>
                <a:lnTo>
                  <a:pt x="3752099" y="295415"/>
                </a:lnTo>
                <a:close/>
                <a:moveTo>
                  <a:pt x="3743673" y="24486"/>
                </a:moveTo>
                <a:lnTo>
                  <a:pt x="3741410" y="74129"/>
                </a:lnTo>
                <a:cubicBezTo>
                  <a:pt x="3742333" y="91492"/>
                  <a:pt x="3744643" y="108703"/>
                  <a:pt x="3747334" y="125861"/>
                </a:cubicBezTo>
                <a:lnTo>
                  <a:pt x="3751729" y="153388"/>
                </a:lnTo>
                <a:lnTo>
                  <a:pt x="3760002" y="228944"/>
                </a:lnTo>
                <a:lnTo>
                  <a:pt x="3755543" y="177271"/>
                </a:lnTo>
                <a:lnTo>
                  <a:pt x="3751729" y="153388"/>
                </a:lnTo>
                <a:lnTo>
                  <a:pt x="3751530" y="151569"/>
                </a:lnTo>
                <a:cubicBezTo>
                  <a:pt x="3747300" y="125876"/>
                  <a:pt x="3742795" y="100174"/>
                  <a:pt x="3741411" y="74129"/>
                </a:cubicBezTo>
                <a:close/>
                <a:moveTo>
                  <a:pt x="3741092" y="0"/>
                </a:moveTo>
                <a:lnTo>
                  <a:pt x="4205201" y="0"/>
                </a:lnTo>
                <a:lnTo>
                  <a:pt x="4204073" y="2817"/>
                </a:lnTo>
                <a:cubicBezTo>
                  <a:pt x="4195691" y="21486"/>
                  <a:pt x="4193023" y="43012"/>
                  <a:pt x="4189974" y="63587"/>
                </a:cubicBezTo>
                <a:cubicBezTo>
                  <a:pt x="4184450" y="101308"/>
                  <a:pt x="4181020" y="139219"/>
                  <a:pt x="4176068" y="176939"/>
                </a:cubicBezTo>
                <a:cubicBezTo>
                  <a:pt x="4174924" y="184941"/>
                  <a:pt x="4172830" y="194085"/>
                  <a:pt x="4168066" y="200182"/>
                </a:cubicBezTo>
                <a:cubicBezTo>
                  <a:pt x="4136061" y="241901"/>
                  <a:pt x="4127108" y="292579"/>
                  <a:pt x="4130154" y="340774"/>
                </a:cubicBezTo>
                <a:cubicBezTo>
                  <a:pt x="4132443" y="378686"/>
                  <a:pt x="4134157" y="415835"/>
                  <a:pt x="4130919" y="453364"/>
                </a:cubicBezTo>
                <a:cubicBezTo>
                  <a:pt x="4130727" y="456222"/>
                  <a:pt x="4131109" y="460032"/>
                  <a:pt x="4132633" y="462126"/>
                </a:cubicBezTo>
                <a:cubicBezTo>
                  <a:pt x="4142729" y="475081"/>
                  <a:pt x="4143491" y="488607"/>
                  <a:pt x="4145205" y="505182"/>
                </a:cubicBezTo>
                <a:cubicBezTo>
                  <a:pt x="4147683" y="528615"/>
                  <a:pt x="4145967" y="550141"/>
                  <a:pt x="4141777" y="571860"/>
                </a:cubicBezTo>
                <a:cubicBezTo>
                  <a:pt x="4138729" y="587672"/>
                  <a:pt x="4132443" y="603673"/>
                  <a:pt x="4124440" y="617772"/>
                </a:cubicBezTo>
                <a:cubicBezTo>
                  <a:pt x="4113200" y="637392"/>
                  <a:pt x="4108820" y="656255"/>
                  <a:pt x="4123678" y="674923"/>
                </a:cubicBezTo>
                <a:cubicBezTo>
                  <a:pt x="4139491" y="695116"/>
                  <a:pt x="4133967" y="717977"/>
                  <a:pt x="4134537" y="740268"/>
                </a:cubicBezTo>
                <a:cubicBezTo>
                  <a:pt x="4134729" y="749982"/>
                  <a:pt x="4134347" y="760270"/>
                  <a:pt x="4136823" y="769605"/>
                </a:cubicBezTo>
                <a:cubicBezTo>
                  <a:pt x="4143873" y="796655"/>
                  <a:pt x="4154541" y="822756"/>
                  <a:pt x="4159303" y="850189"/>
                </a:cubicBezTo>
                <a:cubicBezTo>
                  <a:pt x="4161970" y="865430"/>
                  <a:pt x="4157207" y="882384"/>
                  <a:pt x="4153779" y="898198"/>
                </a:cubicBezTo>
                <a:cubicBezTo>
                  <a:pt x="4150159" y="914200"/>
                  <a:pt x="4144635" y="930011"/>
                  <a:pt x="4138919" y="945444"/>
                </a:cubicBezTo>
                <a:cubicBezTo>
                  <a:pt x="4135109" y="955920"/>
                  <a:pt x="4131489" y="967350"/>
                  <a:pt x="4124630" y="975733"/>
                </a:cubicBezTo>
                <a:cubicBezTo>
                  <a:pt x="4109010" y="994785"/>
                  <a:pt x="4106342" y="1014406"/>
                  <a:pt x="4114534" y="1036887"/>
                </a:cubicBezTo>
                <a:cubicBezTo>
                  <a:pt x="4115868" y="1040315"/>
                  <a:pt x="4115868" y="1044315"/>
                  <a:pt x="4116058" y="1048125"/>
                </a:cubicBezTo>
                <a:cubicBezTo>
                  <a:pt x="4120058" y="1109091"/>
                  <a:pt x="4122536" y="1170051"/>
                  <a:pt x="4128632" y="1230633"/>
                </a:cubicBezTo>
                <a:cubicBezTo>
                  <a:pt x="4131109" y="1255206"/>
                  <a:pt x="4141967" y="1278829"/>
                  <a:pt x="4148825" y="1303024"/>
                </a:cubicBezTo>
                <a:cubicBezTo>
                  <a:pt x="4150159" y="1307978"/>
                  <a:pt x="4152255" y="1313504"/>
                  <a:pt x="4151301" y="1318456"/>
                </a:cubicBezTo>
                <a:cubicBezTo>
                  <a:pt x="4141777" y="1372368"/>
                  <a:pt x="4155683" y="1422854"/>
                  <a:pt x="4173972" y="1472575"/>
                </a:cubicBezTo>
                <a:cubicBezTo>
                  <a:pt x="4175878" y="1477717"/>
                  <a:pt x="4175306" y="1484004"/>
                  <a:pt x="4174924" y="1489720"/>
                </a:cubicBezTo>
                <a:cubicBezTo>
                  <a:pt x="4173592" y="1505724"/>
                  <a:pt x="4166924" y="1523059"/>
                  <a:pt x="4170924" y="1537537"/>
                </a:cubicBezTo>
                <a:cubicBezTo>
                  <a:pt x="4181974" y="1576019"/>
                  <a:pt x="4195309" y="1614120"/>
                  <a:pt x="4212073" y="1650317"/>
                </a:cubicBezTo>
                <a:cubicBezTo>
                  <a:pt x="4229028" y="1687086"/>
                  <a:pt x="4243316" y="1721185"/>
                  <a:pt x="4226173" y="1763287"/>
                </a:cubicBezTo>
                <a:cubicBezTo>
                  <a:pt x="4218932" y="1781194"/>
                  <a:pt x="4224076" y="1804816"/>
                  <a:pt x="4225981" y="1825393"/>
                </a:cubicBezTo>
                <a:cubicBezTo>
                  <a:pt x="4227504" y="1840441"/>
                  <a:pt x="4236078" y="1854920"/>
                  <a:pt x="4236078" y="1869780"/>
                </a:cubicBezTo>
                <a:cubicBezTo>
                  <a:pt x="4236078" y="1909408"/>
                  <a:pt x="4246174" y="1944649"/>
                  <a:pt x="4266749" y="1978940"/>
                </a:cubicBezTo>
                <a:cubicBezTo>
                  <a:pt x="4274749" y="1992279"/>
                  <a:pt x="4269416" y="2013043"/>
                  <a:pt x="4271512" y="2030378"/>
                </a:cubicBezTo>
                <a:cubicBezTo>
                  <a:pt x="4273987" y="2048668"/>
                  <a:pt x="4276274" y="2067525"/>
                  <a:pt x="4281800" y="2085054"/>
                </a:cubicBezTo>
                <a:cubicBezTo>
                  <a:pt x="4296278" y="2130393"/>
                  <a:pt x="4312661" y="2175163"/>
                  <a:pt x="4327901" y="2220312"/>
                </a:cubicBezTo>
                <a:cubicBezTo>
                  <a:pt x="4340476" y="2257459"/>
                  <a:pt x="4330569" y="2294039"/>
                  <a:pt x="4325236" y="2330806"/>
                </a:cubicBezTo>
                <a:cubicBezTo>
                  <a:pt x="4321805" y="2353859"/>
                  <a:pt x="4313613" y="2375383"/>
                  <a:pt x="4325807" y="2401292"/>
                </a:cubicBezTo>
                <a:cubicBezTo>
                  <a:pt x="4337427" y="2426059"/>
                  <a:pt x="4334759" y="2457492"/>
                  <a:pt x="4341047" y="2485307"/>
                </a:cubicBezTo>
                <a:cubicBezTo>
                  <a:pt x="4346380" y="2508742"/>
                  <a:pt x="4354954" y="2531409"/>
                  <a:pt x="4363336" y="2554079"/>
                </a:cubicBezTo>
                <a:cubicBezTo>
                  <a:pt x="4374768" y="2584942"/>
                  <a:pt x="4386767" y="2615421"/>
                  <a:pt x="4381054" y="2649143"/>
                </a:cubicBezTo>
                <a:cubicBezTo>
                  <a:pt x="4374575" y="2687436"/>
                  <a:pt x="4398960" y="2713723"/>
                  <a:pt x="4415154" y="2743826"/>
                </a:cubicBezTo>
                <a:cubicBezTo>
                  <a:pt x="4426202" y="2764590"/>
                  <a:pt x="4434395" y="2787259"/>
                  <a:pt x="4441254" y="2809930"/>
                </a:cubicBezTo>
                <a:cubicBezTo>
                  <a:pt x="4450207" y="2840219"/>
                  <a:pt x="4455542" y="2871462"/>
                  <a:pt x="4464304" y="2901943"/>
                </a:cubicBezTo>
                <a:cubicBezTo>
                  <a:pt x="4477448" y="2948047"/>
                  <a:pt x="4487736" y="2994722"/>
                  <a:pt x="4480497" y="3042728"/>
                </a:cubicBezTo>
                <a:cubicBezTo>
                  <a:pt x="4477259" y="3064827"/>
                  <a:pt x="4477448" y="3085403"/>
                  <a:pt x="4482212" y="3107500"/>
                </a:cubicBezTo>
                <a:cubicBezTo>
                  <a:pt x="4490023" y="3143695"/>
                  <a:pt x="4490976" y="3180844"/>
                  <a:pt x="4520122" y="3209993"/>
                </a:cubicBezTo>
                <a:cubicBezTo>
                  <a:pt x="4530410" y="3220280"/>
                  <a:pt x="4533076" y="3238758"/>
                  <a:pt x="4538410" y="3253809"/>
                </a:cubicBezTo>
                <a:cubicBezTo>
                  <a:pt x="4544699" y="3271145"/>
                  <a:pt x="4541459" y="3283908"/>
                  <a:pt x="4523170" y="3293244"/>
                </a:cubicBezTo>
                <a:cubicBezTo>
                  <a:pt x="4514979" y="3297434"/>
                  <a:pt x="4506978" y="3309437"/>
                  <a:pt x="4505643" y="3318771"/>
                </a:cubicBezTo>
                <a:cubicBezTo>
                  <a:pt x="4501643" y="3346776"/>
                  <a:pt x="4507549" y="3372495"/>
                  <a:pt x="4520504" y="3399546"/>
                </a:cubicBezTo>
                <a:cubicBezTo>
                  <a:pt x="4532697" y="3424883"/>
                  <a:pt x="4531362" y="3456508"/>
                  <a:pt x="4536124" y="3485275"/>
                </a:cubicBezTo>
                <a:cubicBezTo>
                  <a:pt x="4539554" y="3505657"/>
                  <a:pt x="4546602" y="3526042"/>
                  <a:pt x="4546602" y="3546617"/>
                </a:cubicBezTo>
                <a:cubicBezTo>
                  <a:pt x="4546602" y="3572146"/>
                  <a:pt x="4540506" y="3597482"/>
                  <a:pt x="4538221" y="3623201"/>
                </a:cubicBezTo>
                <a:cubicBezTo>
                  <a:pt x="4536316" y="3643204"/>
                  <a:pt x="4537079" y="3663589"/>
                  <a:pt x="4534792" y="3683591"/>
                </a:cubicBezTo>
                <a:cubicBezTo>
                  <a:pt x="4533076" y="3699976"/>
                  <a:pt x="4528696" y="3716168"/>
                  <a:pt x="4525077" y="3732361"/>
                </a:cubicBezTo>
                <a:cubicBezTo>
                  <a:pt x="4523742" y="3738267"/>
                  <a:pt x="4518597" y="3744173"/>
                  <a:pt x="4519359" y="3749506"/>
                </a:cubicBezTo>
                <a:cubicBezTo>
                  <a:pt x="4527552" y="3802467"/>
                  <a:pt x="4490976" y="3840569"/>
                  <a:pt x="4474782" y="3885338"/>
                </a:cubicBezTo>
                <a:cubicBezTo>
                  <a:pt x="4457636" y="3932394"/>
                  <a:pt x="4431347" y="3977925"/>
                  <a:pt x="4439157" y="4030503"/>
                </a:cubicBezTo>
                <a:cubicBezTo>
                  <a:pt x="4443919" y="4062318"/>
                  <a:pt x="4454971" y="4092989"/>
                  <a:pt x="4461639" y="4124614"/>
                </a:cubicBezTo>
                <a:cubicBezTo>
                  <a:pt x="4463924" y="4135854"/>
                  <a:pt x="4463542" y="4148427"/>
                  <a:pt x="4461256" y="4159667"/>
                </a:cubicBezTo>
                <a:cubicBezTo>
                  <a:pt x="4450777" y="4213961"/>
                  <a:pt x="4449253" y="4267493"/>
                  <a:pt x="4466400" y="4320837"/>
                </a:cubicBezTo>
                <a:cubicBezTo>
                  <a:pt x="4469259" y="4329979"/>
                  <a:pt x="4471924" y="4339695"/>
                  <a:pt x="4471924" y="4349222"/>
                </a:cubicBezTo>
                <a:cubicBezTo>
                  <a:pt x="4471924" y="4401419"/>
                  <a:pt x="4467924" y="4452665"/>
                  <a:pt x="4449253" y="4502579"/>
                </a:cubicBezTo>
                <a:cubicBezTo>
                  <a:pt x="4442967" y="4519343"/>
                  <a:pt x="4446967" y="4539728"/>
                  <a:pt x="4445443" y="4558207"/>
                </a:cubicBezTo>
                <a:cubicBezTo>
                  <a:pt x="4444111" y="4575351"/>
                  <a:pt x="4443539" y="4592878"/>
                  <a:pt x="4439157" y="4609452"/>
                </a:cubicBezTo>
                <a:cubicBezTo>
                  <a:pt x="4432681" y="4633647"/>
                  <a:pt x="4431919" y="4656126"/>
                  <a:pt x="4437633" y="4681083"/>
                </a:cubicBezTo>
                <a:cubicBezTo>
                  <a:pt x="4442967" y="4704895"/>
                  <a:pt x="4440301" y="4730614"/>
                  <a:pt x="4440491" y="4755381"/>
                </a:cubicBezTo>
                <a:cubicBezTo>
                  <a:pt x="4440681" y="4783004"/>
                  <a:pt x="4440871" y="4810627"/>
                  <a:pt x="4439919" y="4838250"/>
                </a:cubicBezTo>
                <a:cubicBezTo>
                  <a:pt x="4439539" y="4849300"/>
                  <a:pt x="4431919" y="4861873"/>
                  <a:pt x="4434967" y="4871019"/>
                </a:cubicBezTo>
                <a:cubicBezTo>
                  <a:pt x="4445254" y="4900546"/>
                  <a:pt x="4432872" y="4930075"/>
                  <a:pt x="4438395" y="4959602"/>
                </a:cubicBezTo>
                <a:cubicBezTo>
                  <a:pt x="4441254" y="4974082"/>
                  <a:pt x="4433444" y="4990465"/>
                  <a:pt x="4432681" y="5006086"/>
                </a:cubicBezTo>
                <a:cubicBezTo>
                  <a:pt x="4431347" y="5031614"/>
                  <a:pt x="4431919" y="5057141"/>
                  <a:pt x="4431537" y="5082670"/>
                </a:cubicBezTo>
                <a:cubicBezTo>
                  <a:pt x="4431347" y="5091052"/>
                  <a:pt x="4430585" y="5099245"/>
                  <a:pt x="4430202" y="5107627"/>
                </a:cubicBezTo>
                <a:cubicBezTo>
                  <a:pt x="4429823" y="5115057"/>
                  <a:pt x="4428108" y="5122867"/>
                  <a:pt x="4429440" y="5129916"/>
                </a:cubicBezTo>
                <a:cubicBezTo>
                  <a:pt x="4434205" y="5155445"/>
                  <a:pt x="4442016" y="5180591"/>
                  <a:pt x="4445063" y="5206308"/>
                </a:cubicBezTo>
                <a:cubicBezTo>
                  <a:pt x="4447729" y="5228597"/>
                  <a:pt x="4444111" y="5251650"/>
                  <a:pt x="4446015" y="5274129"/>
                </a:cubicBezTo>
                <a:cubicBezTo>
                  <a:pt x="4449253" y="5313754"/>
                  <a:pt x="4454971" y="5353379"/>
                  <a:pt x="4458589" y="5393005"/>
                </a:cubicBezTo>
                <a:cubicBezTo>
                  <a:pt x="4459351" y="5401579"/>
                  <a:pt x="4454587" y="5410531"/>
                  <a:pt x="4454207" y="5419295"/>
                </a:cubicBezTo>
                <a:cubicBezTo>
                  <a:pt x="4453255" y="5446728"/>
                  <a:pt x="4453063" y="5474161"/>
                  <a:pt x="4452493" y="5501594"/>
                </a:cubicBezTo>
                <a:cubicBezTo>
                  <a:pt x="4452301" y="5517215"/>
                  <a:pt x="4452873" y="5533027"/>
                  <a:pt x="4451160" y="5548460"/>
                </a:cubicBezTo>
                <a:cubicBezTo>
                  <a:pt x="4448873" y="5568842"/>
                  <a:pt x="4445443" y="5587321"/>
                  <a:pt x="4460304" y="5606372"/>
                </a:cubicBezTo>
                <a:cubicBezTo>
                  <a:pt x="4483354" y="5635711"/>
                  <a:pt x="4474400" y="5673050"/>
                  <a:pt x="4479734" y="5706959"/>
                </a:cubicBezTo>
                <a:cubicBezTo>
                  <a:pt x="4481069" y="5715723"/>
                  <a:pt x="4481259" y="5724678"/>
                  <a:pt x="4482782" y="5733440"/>
                </a:cubicBezTo>
                <a:cubicBezTo>
                  <a:pt x="4485641" y="5749634"/>
                  <a:pt x="4488879" y="5765635"/>
                  <a:pt x="4492119" y="5781830"/>
                </a:cubicBezTo>
                <a:cubicBezTo>
                  <a:pt x="4492690" y="5784686"/>
                  <a:pt x="4492881" y="5787924"/>
                  <a:pt x="4493834" y="5790592"/>
                </a:cubicBezTo>
                <a:cubicBezTo>
                  <a:pt x="4501833" y="5815169"/>
                  <a:pt x="4510977" y="5839361"/>
                  <a:pt x="4517455" y="5864318"/>
                </a:cubicBezTo>
                <a:cubicBezTo>
                  <a:pt x="4520695" y="5876511"/>
                  <a:pt x="4521076" y="5890037"/>
                  <a:pt x="4519359" y="5902610"/>
                </a:cubicBezTo>
                <a:cubicBezTo>
                  <a:pt x="4514407" y="5939377"/>
                  <a:pt x="4512311" y="5975764"/>
                  <a:pt x="4519551" y="6012723"/>
                </a:cubicBezTo>
                <a:cubicBezTo>
                  <a:pt x="4522408" y="6027392"/>
                  <a:pt x="4517645" y="6043776"/>
                  <a:pt x="4515931" y="6059397"/>
                </a:cubicBezTo>
                <a:cubicBezTo>
                  <a:pt x="4511360" y="6096736"/>
                  <a:pt x="4506405" y="6134075"/>
                  <a:pt x="4502025" y="6171605"/>
                </a:cubicBezTo>
                <a:cubicBezTo>
                  <a:pt x="4499358" y="6195037"/>
                  <a:pt x="4497833" y="6218660"/>
                  <a:pt x="4495167" y="6242093"/>
                </a:cubicBezTo>
                <a:cubicBezTo>
                  <a:pt x="4491927" y="6269144"/>
                  <a:pt x="4486975" y="6296005"/>
                  <a:pt x="4484306" y="6323058"/>
                </a:cubicBezTo>
                <a:cubicBezTo>
                  <a:pt x="4481259" y="6353919"/>
                  <a:pt x="4480688" y="6384972"/>
                  <a:pt x="4477448" y="6415833"/>
                </a:cubicBezTo>
                <a:cubicBezTo>
                  <a:pt x="4471162" y="6472225"/>
                  <a:pt x="4463733" y="6528424"/>
                  <a:pt x="4456683" y="6584812"/>
                </a:cubicBezTo>
                <a:cubicBezTo>
                  <a:pt x="4449825" y="6639488"/>
                  <a:pt x="4443729" y="6694164"/>
                  <a:pt x="4435157" y="6748458"/>
                </a:cubicBezTo>
                <a:cubicBezTo>
                  <a:pt x="4431537" y="6771319"/>
                  <a:pt x="4421630" y="6793035"/>
                  <a:pt x="4416106" y="6815516"/>
                </a:cubicBezTo>
                <a:lnTo>
                  <a:pt x="4406407" y="6858000"/>
                </a:lnTo>
                <a:lnTo>
                  <a:pt x="4234154" y="6858000"/>
                </a:lnTo>
                <a:lnTo>
                  <a:pt x="0" y="6858000"/>
                </a:lnTo>
                <a:lnTo>
                  <a:pt x="0" y="2"/>
                </a:lnTo>
                <a:lnTo>
                  <a:pt x="3741092" y="1"/>
                </a:lnTo>
                <a:lnTo>
                  <a:pt x="3743810" y="21486"/>
                </a:lnTo>
                <a:close/>
              </a:path>
            </a:pathLst>
          </a:custGeom>
          <a:effectLst/>
        </p:spPr>
      </p:pic>
      <p:sp>
        <p:nvSpPr>
          <p:cNvPr id="3" name="TextBox 2">
            <a:extLst>
              <a:ext uri="{FF2B5EF4-FFF2-40B4-BE49-F238E27FC236}">
                <a16:creationId xmlns:a16="http://schemas.microsoft.com/office/drawing/2014/main" id="{61C95122-B25D-2147-EA2B-C28A720993D1}"/>
              </a:ext>
            </a:extLst>
          </p:cNvPr>
          <p:cNvSpPr txBox="1"/>
          <p:nvPr/>
        </p:nvSpPr>
        <p:spPr>
          <a:xfrm>
            <a:off x="6095999" y="1390136"/>
            <a:ext cx="3824415"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dirty="0">
                <a:latin typeface="Aptos Display"/>
              </a:rPr>
              <a:t>Coercive and Controlling </a:t>
            </a:r>
            <a:r>
              <a:rPr lang="en-US" sz="4000" err="1">
                <a:latin typeface="Aptos Display"/>
              </a:rPr>
              <a:t>Behaviour</a:t>
            </a:r>
            <a:endParaRPr lang="en-US" sz="4000">
              <a:latin typeface="Aptos Display"/>
            </a:endParaRPr>
          </a:p>
        </p:txBody>
      </p:sp>
    </p:spTree>
    <p:extLst>
      <p:ext uri="{BB962C8B-B14F-4D97-AF65-F5344CB8AC3E}">
        <p14:creationId xmlns:p14="http://schemas.microsoft.com/office/powerpoint/2010/main" val="18839366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E7E55-1E56-70F0-457A-D0BBB4831AF3}"/>
              </a:ext>
            </a:extLst>
          </p:cNvPr>
          <p:cNvSpPr>
            <a:spLocks noGrp="1"/>
          </p:cNvSpPr>
          <p:nvPr>
            <p:ph type="title"/>
          </p:nvPr>
        </p:nvSpPr>
        <p:spPr>
          <a:xfrm>
            <a:off x="6803409" y="90311"/>
            <a:ext cx="4156512" cy="1557867"/>
          </a:xfrm>
        </p:spPr>
        <p:txBody>
          <a:bodyPr anchor="ctr">
            <a:normAutofit/>
          </a:bodyPr>
          <a:lstStyle/>
          <a:p>
            <a:r>
              <a:rPr lang="en-GB" sz="3200" dirty="0"/>
              <a:t>Coercive Control ‘Personally Connected’</a:t>
            </a:r>
          </a:p>
        </p:txBody>
      </p:sp>
      <p:pic>
        <p:nvPicPr>
          <p:cNvPr id="5" name="Picture 4">
            <a:extLst>
              <a:ext uri="{FF2B5EF4-FFF2-40B4-BE49-F238E27FC236}">
                <a16:creationId xmlns:a16="http://schemas.microsoft.com/office/drawing/2014/main" id="{7315BBA7-BDC9-0EA8-7260-BD157219027E}"/>
              </a:ext>
            </a:extLst>
          </p:cNvPr>
          <p:cNvPicPr>
            <a:picLocks noChangeAspect="1"/>
          </p:cNvPicPr>
          <p:nvPr/>
        </p:nvPicPr>
        <p:blipFill rotWithShape="1">
          <a:blip r:embed="rId3"/>
          <a:srcRect l="2297" r="40592" b="1"/>
          <a:stretch/>
        </p:blipFill>
        <p:spPr>
          <a:xfrm>
            <a:off x="-1" y="-2"/>
            <a:ext cx="6096001" cy="6858002"/>
          </a:xfrm>
          <a:prstGeom prst="rect">
            <a:avLst/>
          </a:prstGeom>
        </p:spPr>
      </p:pic>
      <p:sp>
        <p:nvSpPr>
          <p:cNvPr id="3" name="Content Placeholder 2">
            <a:extLst>
              <a:ext uri="{FF2B5EF4-FFF2-40B4-BE49-F238E27FC236}">
                <a16:creationId xmlns:a16="http://schemas.microsoft.com/office/drawing/2014/main" id="{6C7E1DE6-BDD0-C782-DCF8-90D79AD40506}"/>
              </a:ext>
            </a:extLst>
          </p:cNvPr>
          <p:cNvSpPr>
            <a:spLocks noGrp="1"/>
          </p:cNvSpPr>
          <p:nvPr>
            <p:ph idx="1"/>
          </p:nvPr>
        </p:nvSpPr>
        <p:spPr>
          <a:xfrm>
            <a:off x="6213938" y="1828801"/>
            <a:ext cx="5766775" cy="4411280"/>
          </a:xfrm>
        </p:spPr>
        <p:txBody>
          <a:bodyPr anchor="ctr">
            <a:noAutofit/>
          </a:bodyPr>
          <a:lstStyle/>
          <a:p>
            <a:pPr marL="0" indent="0">
              <a:buNone/>
            </a:pPr>
            <a:r>
              <a:rPr lang="en-GB" sz="2400" dirty="0"/>
              <a:t>They are, or have been married to or have been civil partners of each other.</a:t>
            </a:r>
          </a:p>
          <a:p>
            <a:pPr marL="0" indent="0">
              <a:buNone/>
            </a:pPr>
            <a:r>
              <a:rPr lang="en-GB" sz="2400" dirty="0"/>
              <a:t>They have agreed to marry each other or enter into a civil partnership agreement. </a:t>
            </a:r>
          </a:p>
          <a:p>
            <a:pPr marL="0" indent="0">
              <a:buNone/>
            </a:pPr>
            <a:r>
              <a:rPr lang="en-GB" sz="2400" dirty="0"/>
              <a:t>They are, or have been in an intimate personal relationship with each other.</a:t>
            </a:r>
          </a:p>
          <a:p>
            <a:pPr marL="0" indent="0">
              <a:buNone/>
            </a:pPr>
            <a:r>
              <a:rPr lang="en-GB" sz="2400" dirty="0"/>
              <a:t>They have, or there has been a time when they each have had, a parental relationship in relation to the same child.</a:t>
            </a:r>
          </a:p>
          <a:p>
            <a:pPr marL="0" indent="0">
              <a:buNone/>
            </a:pPr>
            <a:r>
              <a:rPr lang="en-GB" sz="2400" dirty="0"/>
              <a:t>They are relatives. </a:t>
            </a:r>
          </a:p>
        </p:txBody>
      </p:sp>
    </p:spTree>
    <p:extLst>
      <p:ext uri="{BB962C8B-B14F-4D97-AF65-F5344CB8AC3E}">
        <p14:creationId xmlns:p14="http://schemas.microsoft.com/office/powerpoint/2010/main" val="10026718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9C1D48B-04CD-5163-4B8D-E85262D11684}"/>
              </a:ext>
            </a:extLst>
          </p:cNvPr>
          <p:cNvPicPr>
            <a:picLocks noChangeAspect="1"/>
          </p:cNvPicPr>
          <p:nvPr/>
        </p:nvPicPr>
        <p:blipFill rotWithShape="1">
          <a:blip r:embed="rId3"/>
          <a:srcRect l="15792" r="36875"/>
          <a:stretch/>
        </p:blipFill>
        <p:spPr>
          <a:xfrm>
            <a:off x="-1" y="-2"/>
            <a:ext cx="5410198" cy="6858002"/>
          </a:xfrm>
          <a:prstGeom prst="rect">
            <a:avLst/>
          </a:prstGeom>
        </p:spPr>
      </p:pic>
      <p:sp>
        <p:nvSpPr>
          <p:cNvPr id="2" name="Title 1">
            <a:extLst>
              <a:ext uri="{FF2B5EF4-FFF2-40B4-BE49-F238E27FC236}">
                <a16:creationId xmlns:a16="http://schemas.microsoft.com/office/drawing/2014/main" id="{8FBDDCDB-9FF7-47AE-BBC8-57AA56079C60}"/>
              </a:ext>
            </a:extLst>
          </p:cNvPr>
          <p:cNvSpPr>
            <a:spLocks noGrp="1"/>
          </p:cNvSpPr>
          <p:nvPr>
            <p:ph type="title"/>
          </p:nvPr>
        </p:nvSpPr>
        <p:spPr>
          <a:xfrm>
            <a:off x="6115317" y="405685"/>
            <a:ext cx="5464968" cy="1559301"/>
          </a:xfrm>
        </p:spPr>
        <p:txBody>
          <a:bodyPr>
            <a:normAutofit/>
          </a:bodyPr>
          <a:lstStyle/>
          <a:p>
            <a:r>
              <a:rPr lang="en-GB" sz="4000"/>
              <a:t>Coercive Control Behaviour</a:t>
            </a:r>
          </a:p>
        </p:txBody>
      </p:sp>
      <p:sp>
        <p:nvSpPr>
          <p:cNvPr id="3" name="Content Placeholder 2">
            <a:extLst>
              <a:ext uri="{FF2B5EF4-FFF2-40B4-BE49-F238E27FC236}">
                <a16:creationId xmlns:a16="http://schemas.microsoft.com/office/drawing/2014/main" id="{F546CA5E-988C-E025-9043-9859E86522B4}"/>
              </a:ext>
            </a:extLst>
          </p:cNvPr>
          <p:cNvSpPr>
            <a:spLocks noGrp="1"/>
          </p:cNvSpPr>
          <p:nvPr>
            <p:ph idx="1"/>
          </p:nvPr>
        </p:nvSpPr>
        <p:spPr>
          <a:xfrm>
            <a:off x="5669619" y="2398143"/>
            <a:ext cx="6340018" cy="3496878"/>
          </a:xfrm>
        </p:spPr>
        <p:txBody>
          <a:bodyPr vert="horz" lIns="91440" tIns="45720" rIns="91440" bIns="45720" rtlCol="0" anchor="ctr">
            <a:noAutofit/>
          </a:bodyPr>
          <a:lstStyle/>
          <a:p>
            <a:pPr marL="0" indent="0">
              <a:buNone/>
            </a:pPr>
            <a:r>
              <a:rPr lang="en-GB" sz="2400" dirty="0"/>
              <a:t>Dependent/ Subordinate </a:t>
            </a:r>
          </a:p>
          <a:p>
            <a:pPr marL="0" indent="0">
              <a:buNone/>
            </a:pPr>
            <a:r>
              <a:rPr lang="en-GB" sz="2400" dirty="0"/>
              <a:t>Isolating</a:t>
            </a:r>
          </a:p>
          <a:p>
            <a:pPr marL="0" indent="0">
              <a:buNone/>
            </a:pPr>
            <a:r>
              <a:rPr lang="en-GB" sz="2400" dirty="0"/>
              <a:t>Fear of/ or actual violence</a:t>
            </a:r>
          </a:p>
          <a:p>
            <a:pPr marL="0" indent="0">
              <a:buNone/>
            </a:pPr>
            <a:r>
              <a:rPr lang="en-GB" sz="2400" dirty="0"/>
              <a:t>Fear consequences of Victim’s behaviour</a:t>
            </a:r>
          </a:p>
          <a:p>
            <a:pPr marL="0" indent="0">
              <a:buNone/>
            </a:pPr>
            <a:r>
              <a:rPr lang="en-GB" sz="2400" dirty="0"/>
              <a:t>Humiliate, harm, punish, frighten</a:t>
            </a:r>
          </a:p>
          <a:p>
            <a:pPr marL="0" indent="0">
              <a:buNone/>
            </a:pPr>
            <a:endParaRPr lang="en-GB" sz="2400" dirty="0"/>
          </a:p>
          <a:p>
            <a:pPr marL="0" indent="0">
              <a:buNone/>
            </a:pPr>
            <a:r>
              <a:rPr lang="en-GB" sz="2400" dirty="0"/>
              <a:t>Incidents may seem innocent in isolation, but it is the cumulative impact on the victim</a:t>
            </a:r>
          </a:p>
        </p:txBody>
      </p:sp>
    </p:spTree>
    <p:extLst>
      <p:ext uri="{BB962C8B-B14F-4D97-AF65-F5344CB8AC3E}">
        <p14:creationId xmlns:p14="http://schemas.microsoft.com/office/powerpoint/2010/main" val="8050689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2E3C1-DA47-313A-4F8A-6394882B6F3B}"/>
              </a:ext>
            </a:extLst>
          </p:cNvPr>
          <p:cNvSpPr>
            <a:spLocks noGrp="1"/>
          </p:cNvSpPr>
          <p:nvPr>
            <p:ph type="title"/>
          </p:nvPr>
        </p:nvSpPr>
        <p:spPr/>
        <p:txBody>
          <a:bodyPr/>
          <a:lstStyle/>
          <a:p>
            <a:r>
              <a:rPr lang="en-GB" dirty="0"/>
              <a:t>Coercive Control ‘Serious Effect’ </a:t>
            </a:r>
          </a:p>
        </p:txBody>
      </p:sp>
      <p:graphicFrame>
        <p:nvGraphicFramePr>
          <p:cNvPr id="5" name="Content Placeholder 2">
            <a:extLst>
              <a:ext uri="{FF2B5EF4-FFF2-40B4-BE49-F238E27FC236}">
                <a16:creationId xmlns:a16="http://schemas.microsoft.com/office/drawing/2014/main" id="{F4330549-BA3C-6DD3-89AA-24078D8857AC}"/>
              </a:ext>
            </a:extLst>
          </p:cNvPr>
          <p:cNvGraphicFramePr>
            <a:graphicFrameLocks noGrp="1"/>
          </p:cNvGraphicFramePr>
          <p:nvPr>
            <p:ph idx="1"/>
          </p:nvPr>
        </p:nvGraphicFramePr>
        <p:xfrm>
          <a:off x="677214" y="1857822"/>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586441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F6B07-7A50-13A1-E5C8-2A76678522DA}"/>
              </a:ext>
            </a:extLst>
          </p:cNvPr>
          <p:cNvSpPr>
            <a:spLocks noGrp="1"/>
          </p:cNvSpPr>
          <p:nvPr>
            <p:ph type="title"/>
          </p:nvPr>
        </p:nvSpPr>
        <p:spPr>
          <a:xfrm>
            <a:off x="838200" y="365125"/>
            <a:ext cx="10515600" cy="1306443"/>
          </a:xfrm>
        </p:spPr>
        <p:txBody>
          <a:bodyPr>
            <a:normAutofit/>
          </a:bodyPr>
          <a:lstStyle/>
          <a:p>
            <a:r>
              <a:rPr lang="en-GB" sz="4000"/>
              <a:t>Sentencing</a:t>
            </a:r>
          </a:p>
        </p:txBody>
      </p:sp>
      <p:sp>
        <p:nvSpPr>
          <p:cNvPr id="3" name="Content Placeholder 2">
            <a:extLst>
              <a:ext uri="{FF2B5EF4-FFF2-40B4-BE49-F238E27FC236}">
                <a16:creationId xmlns:a16="http://schemas.microsoft.com/office/drawing/2014/main" id="{E9F57FDD-8BBD-5D63-751D-C0559CD7FBE0}"/>
              </a:ext>
            </a:extLst>
          </p:cNvPr>
          <p:cNvSpPr>
            <a:spLocks noGrp="1"/>
          </p:cNvSpPr>
          <p:nvPr>
            <p:ph idx="1"/>
          </p:nvPr>
        </p:nvSpPr>
        <p:spPr>
          <a:xfrm>
            <a:off x="838200" y="1825625"/>
            <a:ext cx="4152774" cy="4303464"/>
          </a:xfrm>
        </p:spPr>
        <p:txBody>
          <a:bodyPr vert="horz" lIns="91440" tIns="45720" rIns="91440" bIns="45720" rtlCol="0" anchor="t">
            <a:normAutofit/>
          </a:bodyPr>
          <a:lstStyle/>
          <a:p>
            <a:pPr>
              <a:lnSpc>
                <a:spcPct val="150000"/>
              </a:lnSpc>
            </a:pPr>
            <a:r>
              <a:rPr lang="en-GB" sz="2400" dirty="0"/>
              <a:t>Offending within a domestic abuse context is an aggravating factor because of the abuse of trust involved;</a:t>
            </a:r>
            <a:endParaRPr lang="en-US"/>
          </a:p>
          <a:p>
            <a:endParaRPr lang="en-GB" sz="2400" dirty="0"/>
          </a:p>
        </p:txBody>
      </p:sp>
      <p:pic>
        <p:nvPicPr>
          <p:cNvPr id="5" name="Picture 4" descr="A diagram of a criminal trial&#10;&#10;Description automatically generated">
            <a:extLst>
              <a:ext uri="{FF2B5EF4-FFF2-40B4-BE49-F238E27FC236}">
                <a16:creationId xmlns:a16="http://schemas.microsoft.com/office/drawing/2014/main" id="{51500A32-2B10-53C0-BBF8-B0DD37105793}"/>
              </a:ext>
            </a:extLst>
          </p:cNvPr>
          <p:cNvPicPr>
            <a:picLocks noChangeAspect="1"/>
          </p:cNvPicPr>
          <p:nvPr/>
        </p:nvPicPr>
        <p:blipFill rotWithShape="1">
          <a:blip r:embed="rId2"/>
          <a:srcRect l="3134" r="-1" b="-1"/>
          <a:stretch/>
        </p:blipFill>
        <p:spPr>
          <a:xfrm>
            <a:off x="5183500" y="1904282"/>
            <a:ext cx="6170299" cy="4224808"/>
          </a:xfrm>
          <a:prstGeom prst="rect">
            <a:avLst/>
          </a:prstGeom>
        </p:spPr>
      </p:pic>
    </p:spTree>
    <p:extLst>
      <p:ext uri="{BB962C8B-B14F-4D97-AF65-F5344CB8AC3E}">
        <p14:creationId xmlns:p14="http://schemas.microsoft.com/office/powerpoint/2010/main" val="22427899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B978F-2DCE-91C5-1353-25DD181A2059}"/>
              </a:ext>
            </a:extLst>
          </p:cNvPr>
          <p:cNvSpPr>
            <a:spLocks noGrp="1"/>
          </p:cNvSpPr>
          <p:nvPr>
            <p:ph type="title"/>
          </p:nvPr>
        </p:nvSpPr>
        <p:spPr>
          <a:xfrm>
            <a:off x="6910142" y="439468"/>
            <a:ext cx="4491821" cy="590698"/>
          </a:xfrm>
        </p:spPr>
        <p:txBody>
          <a:bodyPr anchor="b">
            <a:normAutofit/>
          </a:bodyPr>
          <a:lstStyle/>
          <a:p>
            <a:pPr algn="ctr"/>
            <a:r>
              <a:rPr lang="en-GB" sz="3600" dirty="0"/>
              <a:t>Defences</a:t>
            </a:r>
            <a:endParaRPr lang="en-US" sz="3600"/>
          </a:p>
        </p:txBody>
      </p:sp>
      <p:pic>
        <p:nvPicPr>
          <p:cNvPr id="5" name="Picture 4">
            <a:extLst>
              <a:ext uri="{FF2B5EF4-FFF2-40B4-BE49-F238E27FC236}">
                <a16:creationId xmlns:a16="http://schemas.microsoft.com/office/drawing/2014/main" id="{E55CC02A-B169-2344-A044-9E5F49FD054B}"/>
              </a:ext>
            </a:extLst>
          </p:cNvPr>
          <p:cNvPicPr>
            <a:picLocks noChangeAspect="1"/>
          </p:cNvPicPr>
          <p:nvPr/>
        </p:nvPicPr>
        <p:blipFill rotWithShape="1">
          <a:blip r:embed="rId3"/>
          <a:srcRect l="33595" r="10183" b="1"/>
          <a:stretch/>
        </p:blipFill>
        <p:spPr>
          <a:xfrm>
            <a:off x="20" y="10"/>
            <a:ext cx="6095980" cy="6857990"/>
          </a:xfrm>
          <a:prstGeom prst="rect">
            <a:avLst/>
          </a:prstGeom>
        </p:spPr>
      </p:pic>
      <p:sp>
        <p:nvSpPr>
          <p:cNvPr id="3" name="Content Placeholder 2">
            <a:extLst>
              <a:ext uri="{FF2B5EF4-FFF2-40B4-BE49-F238E27FC236}">
                <a16:creationId xmlns:a16="http://schemas.microsoft.com/office/drawing/2014/main" id="{343D1644-D6C9-7E3D-A335-5CBA0C10D8C2}"/>
              </a:ext>
            </a:extLst>
          </p:cNvPr>
          <p:cNvSpPr>
            <a:spLocks noGrp="1"/>
          </p:cNvSpPr>
          <p:nvPr>
            <p:ph idx="1"/>
          </p:nvPr>
        </p:nvSpPr>
        <p:spPr>
          <a:xfrm>
            <a:off x="6291916" y="1030166"/>
            <a:ext cx="5713895" cy="4951142"/>
          </a:xfrm>
        </p:spPr>
        <p:txBody>
          <a:bodyPr vert="horz" lIns="91440" tIns="45720" rIns="91440" bIns="45720" rtlCol="0" anchor="t">
            <a:noAutofit/>
          </a:bodyPr>
          <a:lstStyle/>
          <a:p>
            <a:r>
              <a:rPr lang="en-GB" sz="2400" dirty="0"/>
              <a:t>A believed to be acting in the best interests of B</a:t>
            </a:r>
          </a:p>
          <a:p>
            <a:r>
              <a:rPr lang="en-GB" sz="2400" dirty="0"/>
              <a:t>The behaviour in all the circumstances was reasonable</a:t>
            </a:r>
          </a:p>
          <a:p>
            <a:endParaRPr lang="en-GB" sz="2400" dirty="0"/>
          </a:p>
          <a:p>
            <a:r>
              <a:rPr lang="en-GB" sz="2400" dirty="0"/>
              <a:t>Offenders can be highly manipulative, taking steps to disrupt or mislead the investigation and prosecution. </a:t>
            </a:r>
          </a:p>
          <a:p>
            <a:r>
              <a:rPr lang="en-GB" sz="2400" dirty="0"/>
              <a:t>This can include making counter-allegations of abuse or arguing that actions were taken in self-defence, thereby making it difficult to distinguish between the primary victim and the primary aggressor. </a:t>
            </a:r>
            <a:endParaRPr lang="en-GB"/>
          </a:p>
          <a:p>
            <a:endParaRPr lang="en-GB" sz="1400" dirty="0"/>
          </a:p>
          <a:p>
            <a:endParaRPr lang="en-GB" sz="1400" dirty="0"/>
          </a:p>
          <a:p>
            <a:endParaRPr lang="en-GB" sz="1400" dirty="0"/>
          </a:p>
        </p:txBody>
      </p:sp>
    </p:spTree>
    <p:extLst>
      <p:ext uri="{BB962C8B-B14F-4D97-AF65-F5344CB8AC3E}">
        <p14:creationId xmlns:p14="http://schemas.microsoft.com/office/powerpoint/2010/main" val="39910772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2" name="Rectangle 361">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3" name="Rectangle 362">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4" name="Rectangle 363">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5" name="Rectangle 364">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6" name="Oval 365">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3759C8E-B4B7-6511-0319-F668DC5D45CE}"/>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Perpetrator Tactics</a:t>
            </a:r>
          </a:p>
        </p:txBody>
      </p:sp>
      <p:sp>
        <p:nvSpPr>
          <p:cNvPr id="3" name="Content Placeholder 2">
            <a:extLst>
              <a:ext uri="{FF2B5EF4-FFF2-40B4-BE49-F238E27FC236}">
                <a16:creationId xmlns:a16="http://schemas.microsoft.com/office/drawing/2014/main" id="{6A5B02EF-073F-D2FA-59D0-446C8C1BAD2B}"/>
              </a:ext>
            </a:extLst>
          </p:cNvPr>
          <p:cNvSpPr>
            <a:spLocks noGrp="1"/>
          </p:cNvSpPr>
          <p:nvPr>
            <p:ph idx="1"/>
          </p:nvPr>
        </p:nvSpPr>
        <p:spPr>
          <a:xfrm>
            <a:off x="5856177" y="591971"/>
            <a:ext cx="5897616" cy="5603556"/>
          </a:xfrm>
        </p:spPr>
        <p:txBody>
          <a:bodyPr anchor="ctr">
            <a:normAutofit/>
          </a:bodyPr>
          <a:lstStyle/>
          <a:p>
            <a:r>
              <a:rPr lang="en-GB" sz="2400" b="1" dirty="0"/>
              <a:t>Intimidation</a:t>
            </a:r>
            <a:r>
              <a:rPr lang="en-GB" sz="2400" dirty="0"/>
              <a:t> Often involves very subtle warnings that are obvious to the victim, but invisible to outsiders. Physical violence towards others, animals, and objects. Sub-tactics of Intimidation: Threats, Surveillance, Degradation </a:t>
            </a:r>
          </a:p>
          <a:p>
            <a:r>
              <a:rPr lang="en-GB" sz="2400" b="1" dirty="0"/>
              <a:t>Degradation &amp; Humiliation- </a:t>
            </a:r>
            <a:r>
              <a:rPr lang="en-GB" sz="2400" dirty="0"/>
              <a:t>Insults in coercive control often target areas of gender identity from which the woman draws her self-esteem Shaming - inhibits reporting because victims fear humiliation. Marking / Ownership. </a:t>
            </a:r>
          </a:p>
          <a:p>
            <a:r>
              <a:rPr lang="en-GB" sz="2400" b="1" dirty="0"/>
              <a:t>Surveillance</a:t>
            </a:r>
            <a:r>
              <a:rPr lang="en-GB" sz="2400" dirty="0"/>
              <a:t> Stalking Surveillance Technology - Victim feels perpetrator is “always there". </a:t>
            </a:r>
          </a:p>
          <a:p>
            <a:endParaRPr lang="en-GB" sz="2000"/>
          </a:p>
        </p:txBody>
      </p:sp>
    </p:spTree>
    <p:extLst>
      <p:ext uri="{BB962C8B-B14F-4D97-AF65-F5344CB8AC3E}">
        <p14:creationId xmlns:p14="http://schemas.microsoft.com/office/powerpoint/2010/main" val="20573202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B21500F-ACE7-A9AC-9ED9-073EBDCC03F8}"/>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Continued…</a:t>
            </a:r>
          </a:p>
        </p:txBody>
      </p:sp>
      <p:sp>
        <p:nvSpPr>
          <p:cNvPr id="3" name="Content Placeholder 2">
            <a:extLst>
              <a:ext uri="{FF2B5EF4-FFF2-40B4-BE49-F238E27FC236}">
                <a16:creationId xmlns:a16="http://schemas.microsoft.com/office/drawing/2014/main" id="{8F82EC43-C2B4-6447-0FA0-86D2781A74A6}"/>
              </a:ext>
            </a:extLst>
          </p:cNvPr>
          <p:cNvSpPr>
            <a:spLocks noGrp="1"/>
          </p:cNvSpPr>
          <p:nvPr>
            <p:ph idx="1"/>
          </p:nvPr>
        </p:nvSpPr>
        <p:spPr>
          <a:xfrm>
            <a:off x="5856177" y="591971"/>
            <a:ext cx="5911994" cy="5603556"/>
          </a:xfrm>
        </p:spPr>
        <p:txBody>
          <a:bodyPr anchor="ctr">
            <a:normAutofit/>
          </a:bodyPr>
          <a:lstStyle/>
          <a:p>
            <a:r>
              <a:rPr lang="en-GB" sz="2400" b="1" dirty="0"/>
              <a:t>Violence</a:t>
            </a:r>
            <a:r>
              <a:rPr lang="en-GB" sz="2400" dirty="0"/>
              <a:t> - Frequent low level physical and sexual violence and / or occasional serious injury assaults become so normal that the victim often no longer registers them as physical assaults</a:t>
            </a:r>
          </a:p>
          <a:p>
            <a:r>
              <a:rPr lang="en-GB" sz="2400" b="1" dirty="0"/>
              <a:t>Threats -</a:t>
            </a:r>
            <a:r>
              <a:rPr lang="en-GB" sz="2400" dirty="0"/>
              <a:t>Threats to hurt the victim, others and/or property, with-holding or rationing resources, passive-aggressive threats, anonymous acts – makes the victim feel that they are going ‘crazy.’ </a:t>
            </a:r>
          </a:p>
          <a:p>
            <a:endParaRPr lang="en-GB" sz="2000"/>
          </a:p>
        </p:txBody>
      </p:sp>
    </p:spTree>
    <p:extLst>
      <p:ext uri="{BB962C8B-B14F-4D97-AF65-F5344CB8AC3E}">
        <p14:creationId xmlns:p14="http://schemas.microsoft.com/office/powerpoint/2010/main" val="3049185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8ED5F-3F57-DFBE-9AD3-FEBBEA9BA1EB}"/>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Duluth Power &amp; Control Wheel</a:t>
            </a:r>
          </a:p>
        </p:txBody>
      </p:sp>
      <p:pic>
        <p:nvPicPr>
          <p:cNvPr id="5" name="Content Placeholder 4">
            <a:extLst>
              <a:ext uri="{FF2B5EF4-FFF2-40B4-BE49-F238E27FC236}">
                <a16:creationId xmlns:a16="http://schemas.microsoft.com/office/drawing/2014/main" id="{63C2C129-9081-F048-26C1-FA2B1AA0E908}"/>
              </a:ext>
            </a:extLst>
          </p:cNvPr>
          <p:cNvPicPr>
            <a:picLocks noGrp="1" noChangeAspect="1"/>
          </p:cNvPicPr>
          <p:nvPr>
            <p:ph idx="1"/>
          </p:nvPr>
        </p:nvPicPr>
        <p:blipFill>
          <a:blip r:embed="rId3"/>
          <a:stretch>
            <a:fillRect/>
          </a:stretch>
        </p:blipFill>
        <p:spPr>
          <a:xfrm>
            <a:off x="3319918" y="643466"/>
            <a:ext cx="5554816" cy="5568739"/>
          </a:xfrm>
          <a:prstGeom prst="rect">
            <a:avLst/>
          </a:prstGeom>
        </p:spPr>
      </p:pic>
    </p:spTree>
    <p:extLst>
      <p:ext uri="{BB962C8B-B14F-4D97-AF65-F5344CB8AC3E}">
        <p14:creationId xmlns:p14="http://schemas.microsoft.com/office/powerpoint/2010/main" val="382103679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6E36D-A00E-E84A-5673-2DC3185BE496}"/>
              </a:ext>
            </a:extLst>
          </p:cNvPr>
          <p:cNvSpPr>
            <a:spLocks noGrp="1"/>
          </p:cNvSpPr>
          <p:nvPr>
            <p:ph type="title"/>
          </p:nvPr>
        </p:nvSpPr>
        <p:spPr>
          <a:xfrm>
            <a:off x="838200" y="365125"/>
            <a:ext cx="10515600" cy="1325563"/>
          </a:xfrm>
        </p:spPr>
        <p:txBody>
          <a:bodyPr>
            <a:normAutofit/>
          </a:bodyPr>
          <a:lstStyle/>
          <a:p>
            <a:r>
              <a:rPr lang="en-GB" sz="5400"/>
              <a:t>The Entrapment Process</a:t>
            </a:r>
          </a:p>
        </p:txBody>
      </p:sp>
      <p:graphicFrame>
        <p:nvGraphicFramePr>
          <p:cNvPr id="12" name="Content Placeholder 2">
            <a:extLst>
              <a:ext uri="{FF2B5EF4-FFF2-40B4-BE49-F238E27FC236}">
                <a16:creationId xmlns:a16="http://schemas.microsoft.com/office/drawing/2014/main" id="{39778EE0-D96F-1699-029E-224B8D3D4280}"/>
              </a:ext>
            </a:extLst>
          </p:cNvPr>
          <p:cNvGraphicFramePr>
            <a:graphicFrameLocks noGrp="1"/>
          </p:cNvGraphicFramePr>
          <p:nvPr>
            <p:ph idx="1"/>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7643652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F53FA1-931D-A60A-4963-BF308889D47C}"/>
              </a:ext>
            </a:extLst>
          </p:cNvPr>
          <p:cNvSpPr>
            <a:spLocks noGrp="1"/>
          </p:cNvSpPr>
          <p:nvPr>
            <p:ph type="title"/>
          </p:nvPr>
        </p:nvSpPr>
        <p:spPr/>
        <p:txBody>
          <a:bodyPr/>
          <a:lstStyle/>
          <a:p>
            <a:pPr algn="ctr"/>
            <a:r>
              <a:rPr lang="en-GB" dirty="0"/>
              <a:t>Caught on Camera</a:t>
            </a:r>
            <a:endParaRPr lang="en-US"/>
          </a:p>
        </p:txBody>
      </p:sp>
      <p:sp>
        <p:nvSpPr>
          <p:cNvPr id="5" name="Content Placeholder 4">
            <a:extLst>
              <a:ext uri="{FF2B5EF4-FFF2-40B4-BE49-F238E27FC236}">
                <a16:creationId xmlns:a16="http://schemas.microsoft.com/office/drawing/2014/main" id="{3D6A4346-A81C-E89C-CB3F-C36F59686AEB}"/>
              </a:ext>
            </a:extLst>
          </p:cNvPr>
          <p:cNvSpPr>
            <a:spLocks noGrp="1"/>
          </p:cNvSpPr>
          <p:nvPr>
            <p:ph idx="1"/>
          </p:nvPr>
        </p:nvSpPr>
        <p:spPr/>
        <p:txBody>
          <a:bodyPr vert="horz" lIns="91440" tIns="45720" rIns="91440" bIns="45720" rtlCol="0" anchor="t">
            <a:normAutofit/>
          </a:bodyPr>
          <a:lstStyle/>
          <a:p>
            <a:endParaRPr lang="en-US" dirty="0"/>
          </a:p>
          <a:p>
            <a:endParaRPr lang="en-US" dirty="0"/>
          </a:p>
          <a:p>
            <a:endParaRPr lang="en-US" dirty="0"/>
          </a:p>
          <a:p>
            <a:r>
              <a:rPr lang="en-US" dirty="0"/>
              <a:t>Watch the documentary and be prepared to discuss the issues it raises at the end. </a:t>
            </a:r>
            <a:endParaRPr lang="en-US"/>
          </a:p>
        </p:txBody>
      </p:sp>
    </p:spTree>
    <p:extLst>
      <p:ext uri="{BB962C8B-B14F-4D97-AF65-F5344CB8AC3E}">
        <p14:creationId xmlns:p14="http://schemas.microsoft.com/office/powerpoint/2010/main" val="43827684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930C23-41FF-E0D9-9908-F01D0EF0A28E}"/>
            </a:ext>
          </a:extLst>
        </p:cNvPr>
        <p:cNvGrpSpPr/>
        <p:nvPr/>
      </p:nvGrpSpPr>
      <p:grpSpPr>
        <a:xfrm>
          <a:off x="0" y="0"/>
          <a:ext cx="0" cy="0"/>
          <a:chOff x="0" y="0"/>
          <a:chExt cx="0" cy="0"/>
        </a:xfrm>
      </p:grpSpPr>
      <p:pic>
        <p:nvPicPr>
          <p:cNvPr id="4" name="Online Media 3" title="Domestic Abuse: Caught on Camera: Panorama">
            <a:hlinkClick r:id="" action="ppaction://media"/>
            <a:extLst>
              <a:ext uri="{FF2B5EF4-FFF2-40B4-BE49-F238E27FC236}">
                <a16:creationId xmlns:a16="http://schemas.microsoft.com/office/drawing/2014/main" id="{D1C23663-497E-EA30-2ACE-B285CDAF1F5B}"/>
              </a:ext>
            </a:extLst>
          </p:cNvPr>
          <p:cNvPicPr>
            <a:picLocks noGrp="1" noRot="1" noChangeAspect="1"/>
          </p:cNvPicPr>
          <p:nvPr>
            <p:ph idx="1"/>
            <a:videoFile r:link="rId1"/>
          </p:nvPr>
        </p:nvPicPr>
        <p:blipFill>
          <a:blip r:embed="rId3"/>
          <a:stretch>
            <a:fillRect/>
          </a:stretch>
        </p:blipFill>
        <p:spPr>
          <a:xfrm>
            <a:off x="17824" y="-14676"/>
            <a:ext cx="12172319" cy="6752356"/>
          </a:xfrm>
          <a:prstGeom prst="rect">
            <a:avLst/>
          </a:prstGeom>
        </p:spPr>
      </p:pic>
    </p:spTree>
    <p:extLst>
      <p:ext uri="{BB962C8B-B14F-4D97-AF65-F5344CB8AC3E}">
        <p14:creationId xmlns:p14="http://schemas.microsoft.com/office/powerpoint/2010/main" val="3979612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A0BADE4-37DC-AF04-3E10-CC45885DB839}"/>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C5F5AA1-A792-3993-003A-082C59BFB1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23CC6E3-1580-F92D-557E-3D55436077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C474C32-6350-9674-50D3-8AE3B4C931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4BC7D25-F076-17E6-756C-9CE7317583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8426B26-0658-573F-D10E-2365357E9A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ADBB73-5F31-25AD-5BE6-16B7C8E13B9A}"/>
              </a:ext>
            </a:extLst>
          </p:cNvPr>
          <p:cNvSpPr>
            <a:spLocks noGrp="1"/>
          </p:cNvSpPr>
          <p:nvPr>
            <p:ph type="title"/>
          </p:nvPr>
        </p:nvSpPr>
        <p:spPr>
          <a:xfrm>
            <a:off x="1862050" y="294538"/>
            <a:ext cx="9405499" cy="1033669"/>
          </a:xfrm>
        </p:spPr>
        <p:txBody>
          <a:bodyPr>
            <a:normAutofit/>
          </a:bodyPr>
          <a:lstStyle/>
          <a:p>
            <a:r>
              <a:rPr lang="en-GB" sz="4000" dirty="0">
                <a:solidFill>
                  <a:srgbClr val="FFFFFF"/>
                </a:solidFill>
              </a:rPr>
              <a:t>Repeat Victim and Repeat Perpetrator</a:t>
            </a:r>
          </a:p>
        </p:txBody>
      </p:sp>
      <p:sp>
        <p:nvSpPr>
          <p:cNvPr id="6" name="Content Placeholder 5">
            <a:extLst>
              <a:ext uri="{FF2B5EF4-FFF2-40B4-BE49-F238E27FC236}">
                <a16:creationId xmlns:a16="http://schemas.microsoft.com/office/drawing/2014/main" id="{381624C2-51BD-1260-9A41-43BC5C3E1605}"/>
              </a:ext>
            </a:extLst>
          </p:cNvPr>
          <p:cNvSpPr>
            <a:spLocks noGrp="1"/>
          </p:cNvSpPr>
          <p:nvPr>
            <p:ph idx="1"/>
          </p:nvPr>
        </p:nvSpPr>
        <p:spPr>
          <a:xfrm>
            <a:off x="459350" y="1825624"/>
            <a:ext cx="4345407" cy="4737837"/>
          </a:xfrm>
        </p:spPr>
        <p:txBody>
          <a:bodyPr>
            <a:normAutofit/>
          </a:bodyPr>
          <a:lstStyle/>
          <a:p>
            <a:pPr marL="0" indent="0">
              <a:lnSpc>
                <a:spcPct val="150000"/>
              </a:lnSpc>
              <a:buNone/>
            </a:pPr>
            <a:r>
              <a:rPr lang="en-GB" sz="2400" b="1" dirty="0"/>
              <a:t>A repeat victim </a:t>
            </a:r>
            <a:r>
              <a:rPr lang="en-GB" sz="2400" dirty="0"/>
              <a:t>is someone who has reported two or more domestic abuse incidents to the police within a rolling 12 month period, accepting that this could be an incident and/or crime. </a:t>
            </a:r>
          </a:p>
        </p:txBody>
      </p:sp>
      <p:sp>
        <p:nvSpPr>
          <p:cNvPr id="4" name="TextBox 3">
            <a:extLst>
              <a:ext uri="{FF2B5EF4-FFF2-40B4-BE49-F238E27FC236}">
                <a16:creationId xmlns:a16="http://schemas.microsoft.com/office/drawing/2014/main" id="{C639A0FE-2FE6-89EB-6282-65493B8A2042}"/>
              </a:ext>
            </a:extLst>
          </p:cNvPr>
          <p:cNvSpPr txBox="1"/>
          <p:nvPr/>
        </p:nvSpPr>
        <p:spPr>
          <a:xfrm>
            <a:off x="6334298" y="1622745"/>
            <a:ext cx="4754880" cy="5025030"/>
          </a:xfrm>
          <a:prstGeom prst="rect">
            <a:avLst/>
          </a:prstGeom>
          <a:noFill/>
        </p:spPr>
        <p:txBody>
          <a:bodyPr wrap="square" rtlCol="0">
            <a:spAutoFit/>
          </a:bodyPr>
          <a:lstStyle/>
          <a:p>
            <a:pPr>
              <a:lnSpc>
                <a:spcPct val="150000"/>
              </a:lnSpc>
            </a:pPr>
            <a:r>
              <a:rPr lang="en-GB" sz="2400" b="1" dirty="0"/>
              <a:t>A repeat perpetrator </a:t>
            </a:r>
            <a:r>
              <a:rPr lang="en-GB" sz="2400" dirty="0"/>
              <a:t>is someone who has been reported to the police as having committed or threatened domestic abuse against the same victim more than once in the last rolling 12-month period. This includes current and former intimate partners and family members.  </a:t>
            </a:r>
          </a:p>
        </p:txBody>
      </p:sp>
    </p:spTree>
    <p:extLst>
      <p:ext uri="{BB962C8B-B14F-4D97-AF65-F5344CB8AC3E}">
        <p14:creationId xmlns:p14="http://schemas.microsoft.com/office/powerpoint/2010/main" val="83075433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DD69921-CEEC-331F-CAFA-EECAAD22F670}"/>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17E897B-0C92-38A7-FD46-0D43C0BBB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91B0D63-DA48-BE5B-55F0-03D96088E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DCB09E3-A2E8-1D6A-5E54-C74C750AAC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195696C-E6F1-77C7-6D68-08336E3EC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E31B0D4-4E8C-EC71-757D-11ECCD1BB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093D9E-3E91-2029-2FA9-831DC8BF4A45}"/>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Serial Perpetrator</a:t>
            </a:r>
          </a:p>
        </p:txBody>
      </p:sp>
      <p:sp>
        <p:nvSpPr>
          <p:cNvPr id="6" name="Content Placeholder 5">
            <a:extLst>
              <a:ext uri="{FF2B5EF4-FFF2-40B4-BE49-F238E27FC236}">
                <a16:creationId xmlns:a16="http://schemas.microsoft.com/office/drawing/2014/main" id="{505ECD14-FCCF-73F3-9347-62663BD82F19}"/>
              </a:ext>
            </a:extLst>
          </p:cNvPr>
          <p:cNvSpPr>
            <a:spLocks noGrp="1"/>
          </p:cNvSpPr>
          <p:nvPr>
            <p:ph idx="1"/>
          </p:nvPr>
        </p:nvSpPr>
        <p:spPr>
          <a:xfrm>
            <a:off x="1371598" y="1825625"/>
            <a:ext cx="9895951" cy="4351338"/>
          </a:xfrm>
        </p:spPr>
        <p:txBody>
          <a:bodyPr>
            <a:normAutofit/>
          </a:bodyPr>
          <a:lstStyle/>
          <a:p>
            <a:pPr>
              <a:lnSpc>
                <a:spcPct val="150000"/>
              </a:lnSpc>
            </a:pPr>
            <a:r>
              <a:rPr lang="en-GB" sz="2400" dirty="0"/>
              <a:t>A serial perpetrator is someone who has been reported to the police as having committed or threatened domestic abuse against two or more victims. This includes current or former intimate partners and family members.  </a:t>
            </a:r>
          </a:p>
        </p:txBody>
      </p:sp>
    </p:spTree>
    <p:extLst>
      <p:ext uri="{BB962C8B-B14F-4D97-AF65-F5344CB8AC3E}">
        <p14:creationId xmlns:p14="http://schemas.microsoft.com/office/powerpoint/2010/main" val="167161929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ED432D2-C40E-33BB-EF07-5CF987AAAB5B}"/>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7E8A6D-1BD4-EF54-6872-92640C10BE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15029E-3402-2979-A0CC-06522F378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454938F-BB0E-8350-1DE1-BF43D043D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13C152F-F47E-4636-10CF-D3F8BC79A3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CC802C4-CF42-6CED-857E-8579C3FCEA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054A46-DAD1-C3BA-1E79-E70BC6172B15}"/>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Police Responses to Domestic Abuse</a:t>
            </a:r>
          </a:p>
        </p:txBody>
      </p:sp>
      <p:sp>
        <p:nvSpPr>
          <p:cNvPr id="6" name="Content Placeholder 5">
            <a:extLst>
              <a:ext uri="{FF2B5EF4-FFF2-40B4-BE49-F238E27FC236}">
                <a16:creationId xmlns:a16="http://schemas.microsoft.com/office/drawing/2014/main" id="{160FF850-E58A-B42D-EE57-47E5698FB410}"/>
              </a:ext>
            </a:extLst>
          </p:cNvPr>
          <p:cNvSpPr>
            <a:spLocks noGrp="1"/>
          </p:cNvSpPr>
          <p:nvPr>
            <p:ph idx="1"/>
          </p:nvPr>
        </p:nvSpPr>
        <p:spPr>
          <a:xfrm>
            <a:off x="1371598" y="1825625"/>
            <a:ext cx="9895951" cy="4351338"/>
          </a:xfrm>
        </p:spPr>
        <p:txBody>
          <a:bodyPr vert="horz" lIns="91440" tIns="45720" rIns="91440" bIns="45720" rtlCol="0" anchor="t">
            <a:normAutofit/>
          </a:bodyPr>
          <a:lstStyle/>
          <a:p>
            <a:pPr marL="0" indent="0">
              <a:buNone/>
            </a:pPr>
            <a:endParaRPr lang="en-GB" dirty="0"/>
          </a:p>
          <a:p>
            <a:pPr marL="0" indent="0">
              <a:buNone/>
            </a:pPr>
            <a:endParaRPr lang="en-GB" dirty="0"/>
          </a:p>
          <a:p>
            <a:pPr marL="0" indent="0">
              <a:buNone/>
            </a:pPr>
            <a:endParaRPr lang="en-GB" dirty="0"/>
          </a:p>
          <a:p>
            <a:pPr marL="0" indent="0">
              <a:buNone/>
            </a:pPr>
            <a:r>
              <a:rPr lang="en-GB" dirty="0"/>
              <a:t>You are called to a Domestic Abuse Incident what are your considerations? </a:t>
            </a:r>
            <a:endParaRPr lang="en-US"/>
          </a:p>
        </p:txBody>
      </p:sp>
    </p:spTree>
    <p:extLst>
      <p:ext uri="{BB962C8B-B14F-4D97-AF65-F5344CB8AC3E}">
        <p14:creationId xmlns:p14="http://schemas.microsoft.com/office/powerpoint/2010/main" val="3665338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xEl>
                                              <p:pRg st="3" end="3"/>
                                            </p:txEl>
                                          </p:spTgt>
                                        </p:tgtEl>
                                        <p:attrNameLst>
                                          <p:attrName>style.visibility</p:attrName>
                                        </p:attrNameLst>
                                      </p:cBhvr>
                                      <p:to>
                                        <p:strVal val="visible"/>
                                      </p:to>
                                    </p:set>
                                    <p:anim calcmode="lin" valueType="num">
                                      <p:cBhvr additive="base">
                                        <p:cTn id="7"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71662DC-9D34-6630-A551-3576B3D88EE6}"/>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31D8FB7-DA22-E427-92FF-E65674F87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B0A166F-E80B-3425-9651-9594B43F5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AB8CFFB-76E4-7A49-0F5E-FBBC6A01A6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17E80D0-98CC-4A9C-3E48-0CBA0F8A0D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9355A2C-EC34-16E8-161E-ABA682757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CD549C-2450-590E-9ABD-7F65CF562E43}"/>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Police Responses to Domestic Abuse</a:t>
            </a:r>
          </a:p>
        </p:txBody>
      </p:sp>
      <p:sp>
        <p:nvSpPr>
          <p:cNvPr id="6" name="Content Placeholder 5">
            <a:extLst>
              <a:ext uri="{FF2B5EF4-FFF2-40B4-BE49-F238E27FC236}">
                <a16:creationId xmlns:a16="http://schemas.microsoft.com/office/drawing/2014/main" id="{0785668A-4E37-519A-0178-B2F6F61AE7E4}"/>
              </a:ext>
            </a:extLst>
          </p:cNvPr>
          <p:cNvSpPr>
            <a:spLocks noGrp="1"/>
          </p:cNvSpPr>
          <p:nvPr>
            <p:ph idx="1"/>
          </p:nvPr>
        </p:nvSpPr>
        <p:spPr>
          <a:xfrm>
            <a:off x="1371598" y="1825625"/>
            <a:ext cx="9895951" cy="4351338"/>
          </a:xfrm>
        </p:spPr>
        <p:txBody>
          <a:bodyPr vert="horz" lIns="91440" tIns="45720" rIns="91440" bIns="45720" rtlCol="0" anchor="t">
            <a:normAutofit/>
          </a:bodyPr>
          <a:lstStyle/>
          <a:p>
            <a:pPr marL="0" indent="0">
              <a:buNone/>
            </a:pPr>
            <a:r>
              <a:rPr lang="en-GB" dirty="0"/>
              <a:t>Location of caller? </a:t>
            </a:r>
            <a:endParaRPr lang="en-US"/>
          </a:p>
          <a:p>
            <a:pPr marL="0" indent="0">
              <a:buNone/>
            </a:pPr>
            <a:r>
              <a:rPr lang="en-GB" dirty="0"/>
              <a:t>Location of Incident? </a:t>
            </a:r>
          </a:p>
          <a:p>
            <a:pPr marL="0" indent="0">
              <a:buNone/>
            </a:pPr>
            <a:r>
              <a:rPr lang="en-GB" dirty="0"/>
              <a:t>Injuries?</a:t>
            </a:r>
          </a:p>
          <a:p>
            <a:pPr marL="0" indent="0">
              <a:buNone/>
            </a:pPr>
            <a:r>
              <a:rPr lang="en-GB" dirty="0"/>
              <a:t>Weapons?</a:t>
            </a:r>
          </a:p>
          <a:p>
            <a:pPr marL="0" indent="0">
              <a:buNone/>
            </a:pPr>
            <a:r>
              <a:rPr lang="en-GB" dirty="0"/>
              <a:t>Children? </a:t>
            </a:r>
          </a:p>
          <a:p>
            <a:pPr marL="0" indent="0">
              <a:buNone/>
            </a:pPr>
            <a:r>
              <a:rPr lang="en-GB" dirty="0"/>
              <a:t>Offender? </a:t>
            </a:r>
          </a:p>
          <a:p>
            <a:pPr marL="0" indent="0">
              <a:buNone/>
            </a:pPr>
            <a:r>
              <a:rPr lang="en-GB" dirty="0"/>
              <a:t>Previous Incidents? </a:t>
            </a:r>
          </a:p>
          <a:p>
            <a:pPr marL="0" indent="0">
              <a:buNone/>
            </a:pPr>
            <a:r>
              <a:rPr lang="en-GB" dirty="0"/>
              <a:t>Warnings? </a:t>
            </a:r>
          </a:p>
        </p:txBody>
      </p:sp>
    </p:spTree>
    <p:extLst>
      <p:ext uri="{BB962C8B-B14F-4D97-AF65-F5344CB8AC3E}">
        <p14:creationId xmlns:p14="http://schemas.microsoft.com/office/powerpoint/2010/main" val="1075437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6">
                                            <p:txEl>
                                              <p:pRg st="5" end="5"/>
                                            </p:txEl>
                                          </p:spTgt>
                                        </p:tgtEl>
                                        <p:attrNameLst>
                                          <p:attrName>style.visibility</p:attrName>
                                        </p:attrNameLst>
                                      </p:cBhvr>
                                      <p:to>
                                        <p:strVal val="visible"/>
                                      </p:to>
                                    </p:set>
                                    <p:anim calcmode="lin" valueType="num">
                                      <p:cBhvr additive="base">
                                        <p:cTn id="37"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6">
                                            <p:txEl>
                                              <p:pRg st="6" end="6"/>
                                            </p:txEl>
                                          </p:spTgt>
                                        </p:tgtEl>
                                        <p:attrNameLst>
                                          <p:attrName>style.visibility</p:attrName>
                                        </p:attrNameLst>
                                      </p:cBhvr>
                                      <p:to>
                                        <p:strVal val="visible"/>
                                      </p:to>
                                    </p:set>
                                    <p:anim calcmode="lin" valueType="num">
                                      <p:cBhvr additive="base">
                                        <p:cTn id="43"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6">
                                            <p:txEl>
                                              <p:pRg st="7" end="7"/>
                                            </p:txEl>
                                          </p:spTgt>
                                        </p:tgtEl>
                                        <p:attrNameLst>
                                          <p:attrName>style.visibility</p:attrName>
                                        </p:attrNameLst>
                                      </p:cBhvr>
                                      <p:to>
                                        <p:strVal val="visible"/>
                                      </p:to>
                                    </p:set>
                                    <p:anim calcmode="lin" valueType="num">
                                      <p:cBhvr additive="base">
                                        <p:cTn id="49"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2F7886D-FBBE-D82F-10BA-C3001D10797C}"/>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1A4E67C-6328-1D12-5767-B15D0A7956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5B00196-9B9A-C4FD-1BE2-B6A9FC8FB9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BF3FC1F-3048-0201-63FC-A3AB06846D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0C85BDB-A928-C6B8-2634-18D37354FB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6077B1F1-BA8E-244B-75B1-B0EDA2A8F3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D4B484-1AF7-7EFF-C126-622750931FC1}"/>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Preservation of Life</a:t>
            </a:r>
          </a:p>
        </p:txBody>
      </p:sp>
      <p:graphicFrame>
        <p:nvGraphicFramePr>
          <p:cNvPr id="5" name="Content Placeholder 4">
            <a:extLst>
              <a:ext uri="{FF2B5EF4-FFF2-40B4-BE49-F238E27FC236}">
                <a16:creationId xmlns:a16="http://schemas.microsoft.com/office/drawing/2014/main" id="{CAEFBD38-1CC9-0846-5E43-4174CE3EE7BE}"/>
              </a:ext>
            </a:extLst>
          </p:cNvPr>
          <p:cNvGraphicFramePr>
            <a:graphicFrameLocks noGrp="1"/>
          </p:cNvGraphicFramePr>
          <p:nvPr>
            <p:ph idx="1"/>
            <p:extLst>
              <p:ext uri="{D42A27DB-BD31-4B8C-83A1-F6EECF244321}">
                <p14:modId xmlns:p14="http://schemas.microsoft.com/office/powerpoint/2010/main" val="845402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36143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1286408-9C84-91BB-F190-01DB28B80850}"/>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447918A-08A4-CCD6-7B35-61B5B45A33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6124C4D-B81F-AD10-9A34-153C83C8AA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D46EE8C-2CC5-52BD-5399-3BDFFC8D98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8CCB55-8BC5-A8A4-ADC4-0DDC62D24B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F87B073-6F89-598E-467F-F375F369FE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663A8A-3D07-1BCA-93AD-EA42A300AE6A}"/>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The Golden Hour</a:t>
            </a:r>
          </a:p>
        </p:txBody>
      </p:sp>
      <p:graphicFrame>
        <p:nvGraphicFramePr>
          <p:cNvPr id="3" name="Content Placeholder 2">
            <a:extLst>
              <a:ext uri="{FF2B5EF4-FFF2-40B4-BE49-F238E27FC236}">
                <a16:creationId xmlns:a16="http://schemas.microsoft.com/office/drawing/2014/main" id="{2C682C0F-1D26-0B78-1FA4-DE602F683FDF}"/>
              </a:ext>
            </a:extLst>
          </p:cNvPr>
          <p:cNvGraphicFramePr>
            <a:graphicFrameLocks noGrp="1"/>
          </p:cNvGraphicFramePr>
          <p:nvPr>
            <p:ph idx="1"/>
            <p:extLst>
              <p:ext uri="{D42A27DB-BD31-4B8C-83A1-F6EECF244321}">
                <p14:modId xmlns:p14="http://schemas.microsoft.com/office/powerpoint/2010/main" val="3828847180"/>
              </p:ext>
            </p:extLst>
          </p:nvPr>
        </p:nvGraphicFramePr>
        <p:xfrm>
          <a:off x="838200" y="1622746"/>
          <a:ext cx="10515600" cy="52352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4698413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1AE48FC-469F-4F56-95C7-E63E1930796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7117C1-A88A-A314-1579-199896EE0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68B0B89-875F-2D6C-A81C-CC5EEF7357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50E07EE-EC58-28FE-950A-08069D4619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30B59B3-1BA8-93E3-F89C-DF2C73FAD9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F3A959B7-3748-4F41-3BF3-768E62D413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6D30A2-51B1-6F21-F983-C45D97785CE9}"/>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Relationship Violence</a:t>
            </a:r>
          </a:p>
        </p:txBody>
      </p:sp>
      <p:pic>
        <p:nvPicPr>
          <p:cNvPr id="4" name="Content Placeholder 3">
            <a:extLst>
              <a:ext uri="{FF2B5EF4-FFF2-40B4-BE49-F238E27FC236}">
                <a16:creationId xmlns:a16="http://schemas.microsoft.com/office/drawing/2014/main" id="{E5FED1FF-7736-708D-B001-FD4D41CE4D07}"/>
              </a:ext>
            </a:extLst>
          </p:cNvPr>
          <p:cNvPicPr>
            <a:picLocks noGrp="1" noChangeAspect="1"/>
          </p:cNvPicPr>
          <p:nvPr>
            <p:ph idx="1"/>
          </p:nvPr>
        </p:nvPicPr>
        <p:blipFill>
          <a:blip r:embed="rId2"/>
          <a:stretch>
            <a:fillRect/>
          </a:stretch>
        </p:blipFill>
        <p:spPr>
          <a:xfrm>
            <a:off x="0" y="1622745"/>
            <a:ext cx="12834851" cy="5235255"/>
          </a:xfrm>
          <a:prstGeom prst="rect">
            <a:avLst/>
          </a:prstGeom>
        </p:spPr>
      </p:pic>
    </p:spTree>
    <p:extLst>
      <p:ext uri="{BB962C8B-B14F-4D97-AF65-F5344CB8AC3E}">
        <p14:creationId xmlns:p14="http://schemas.microsoft.com/office/powerpoint/2010/main" val="188542401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F910DBA-5DE8-80B5-36A4-152011C0D30B}"/>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FC232C-8CC3-3EF0-3550-1CEC85799E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3C43DAF-4968-7C0D-FBD7-C42099E4E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42C5828-D580-5B8C-5DE8-97093F0E16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D27B732-9FE1-3BE7-5AF7-25F2972CED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E0129FD-48F3-B1EE-6D36-1BE5DC94E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F85E6A-69D6-1840-2460-C7CD8C24D264}"/>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Barriers to Reporting Domestic Abuse ? </a:t>
            </a:r>
          </a:p>
        </p:txBody>
      </p:sp>
      <p:sp>
        <p:nvSpPr>
          <p:cNvPr id="6" name="Content Placeholder 5">
            <a:extLst>
              <a:ext uri="{FF2B5EF4-FFF2-40B4-BE49-F238E27FC236}">
                <a16:creationId xmlns:a16="http://schemas.microsoft.com/office/drawing/2014/main" id="{EEBEB80F-FA27-D133-AE4F-5EC3C0DF7570}"/>
              </a:ext>
            </a:extLst>
          </p:cNvPr>
          <p:cNvSpPr>
            <a:spLocks noGrp="1"/>
          </p:cNvSpPr>
          <p:nvPr>
            <p:ph idx="1"/>
          </p:nvPr>
        </p:nvSpPr>
        <p:spPr>
          <a:xfrm>
            <a:off x="809445" y="1998154"/>
            <a:ext cx="10803147" cy="4566998"/>
          </a:xfrm>
        </p:spPr>
        <p:txBody>
          <a:bodyPr vert="horz" lIns="91440" tIns="45720" rIns="91440" bIns="45720" rtlCol="0" anchor="t">
            <a:normAutofit/>
          </a:bodyPr>
          <a:lstStyle/>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r>
              <a:rPr lang="en-US" dirty="0"/>
              <a:t>What barriers are there to victims reporting Domestic Abuse? </a:t>
            </a:r>
          </a:p>
          <a:p>
            <a:pPr marL="0" indent="0">
              <a:buNone/>
            </a:pPr>
            <a:endParaRPr lang="en-US" dirty="0"/>
          </a:p>
        </p:txBody>
      </p:sp>
    </p:spTree>
    <p:extLst>
      <p:ext uri="{BB962C8B-B14F-4D97-AF65-F5344CB8AC3E}">
        <p14:creationId xmlns:p14="http://schemas.microsoft.com/office/powerpoint/2010/main" val="132276163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28B0F47-6B92-EA31-48C2-1C7EAB4C878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7762A90-C002-8D4A-3448-FB7C1597AD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554E1C7-A8CC-870B-DEAE-A1FB540DA9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05748BC-E459-A325-2462-2CF30005B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958B5D0-AD9F-50FE-FC57-49E8C2EE10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6D89EF47-CE4D-C546-574C-AFB3B573F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6616E1-98D0-F8EF-C2F4-C84602B2FB82}"/>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Barriers to Reporting Domestic Abuse ? </a:t>
            </a:r>
          </a:p>
        </p:txBody>
      </p:sp>
      <p:sp>
        <p:nvSpPr>
          <p:cNvPr id="6" name="Content Placeholder 5">
            <a:extLst>
              <a:ext uri="{FF2B5EF4-FFF2-40B4-BE49-F238E27FC236}">
                <a16:creationId xmlns:a16="http://schemas.microsoft.com/office/drawing/2014/main" id="{24E2BE9A-B583-0390-42FB-D74F17051E50}"/>
              </a:ext>
            </a:extLst>
          </p:cNvPr>
          <p:cNvSpPr>
            <a:spLocks noGrp="1"/>
          </p:cNvSpPr>
          <p:nvPr>
            <p:ph idx="1"/>
          </p:nvPr>
        </p:nvSpPr>
        <p:spPr>
          <a:xfrm>
            <a:off x="809445" y="1998154"/>
            <a:ext cx="10803147" cy="4566998"/>
          </a:xfrm>
        </p:spPr>
        <p:txBody>
          <a:bodyPr vert="horz" lIns="91440" tIns="45720" rIns="91440" bIns="45720" rtlCol="0" anchor="t">
            <a:normAutofit fontScale="92500" lnSpcReduction="10000"/>
          </a:bodyPr>
          <a:lstStyle/>
          <a:p>
            <a:pPr marL="0" indent="0">
              <a:buNone/>
            </a:pPr>
            <a:r>
              <a:rPr lang="en-US" dirty="0"/>
              <a:t>What barriers are there to victims reporting Domestic Abuse? </a:t>
            </a:r>
          </a:p>
          <a:p>
            <a:pPr marL="0" indent="0">
              <a:buNone/>
            </a:pPr>
            <a:r>
              <a:rPr lang="en-US" dirty="0"/>
              <a:t>One Off Incident</a:t>
            </a:r>
          </a:p>
          <a:p>
            <a:pPr marL="0" indent="0">
              <a:buNone/>
            </a:pPr>
            <a:r>
              <a:rPr lang="en-US" dirty="0"/>
              <a:t>Humiliation</a:t>
            </a:r>
          </a:p>
          <a:p>
            <a:pPr marL="0" indent="0">
              <a:buNone/>
            </a:pPr>
            <a:r>
              <a:rPr lang="en-US" dirty="0"/>
              <a:t>Not Believed</a:t>
            </a:r>
          </a:p>
          <a:p>
            <a:pPr marL="0" indent="0">
              <a:buNone/>
            </a:pPr>
            <a:r>
              <a:rPr lang="en-US" dirty="0"/>
              <a:t>Loss of Children</a:t>
            </a:r>
          </a:p>
          <a:p>
            <a:pPr marL="0" indent="0">
              <a:buNone/>
            </a:pPr>
            <a:r>
              <a:rPr lang="en-US" dirty="0"/>
              <a:t>What happens when police leave?</a:t>
            </a:r>
          </a:p>
          <a:p>
            <a:pPr marL="0" indent="0">
              <a:buNone/>
            </a:pPr>
            <a:r>
              <a:rPr lang="en-US" dirty="0"/>
              <a:t>Can't accept </a:t>
            </a:r>
          </a:p>
          <a:p>
            <a:pPr marL="0" indent="0">
              <a:buNone/>
            </a:pPr>
            <a:r>
              <a:rPr lang="en-US" dirty="0"/>
              <a:t>It's my Fault</a:t>
            </a:r>
          </a:p>
          <a:p>
            <a:pPr marL="0" indent="0">
              <a:buNone/>
            </a:pPr>
            <a:r>
              <a:rPr lang="en-US" dirty="0"/>
              <a:t>Fear, Criticism, </a:t>
            </a:r>
            <a:r>
              <a:rPr lang="en-US" dirty="0" err="1"/>
              <a:t>Ostracised</a:t>
            </a:r>
            <a:r>
              <a:rPr lang="en-US" dirty="0"/>
              <a:t>, Blamed</a:t>
            </a:r>
          </a:p>
          <a:p>
            <a:pPr marL="0" indent="0">
              <a:buNone/>
            </a:pPr>
            <a:r>
              <a:rPr lang="en-US" dirty="0"/>
              <a:t>Not a Police matter</a:t>
            </a:r>
          </a:p>
          <a:p>
            <a:pPr marL="0" indent="0">
              <a:buNone/>
            </a:pPr>
            <a:endParaRPr lang="en-US" dirty="0"/>
          </a:p>
        </p:txBody>
      </p:sp>
    </p:spTree>
    <p:extLst>
      <p:ext uri="{BB962C8B-B14F-4D97-AF65-F5344CB8AC3E}">
        <p14:creationId xmlns:p14="http://schemas.microsoft.com/office/powerpoint/2010/main" val="246827815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776FD64-39E4-8117-F2D9-86F2A2B5EC4C}"/>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60AD67A-C55B-62B1-F807-8D6E510F01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40F53E1-2A3C-ADC0-C8D2-3B95FDE6DF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23DC515-7A35-06BE-8284-64B0E4484E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8C46DE-E605-5098-5739-ABCF332671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7FDDDCB-D584-4A7D-9A2F-F94236AA06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5E88DA-3217-EFD9-BE7C-29876FCFDEAA}"/>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Repeat Victims – Trauma Bonds? </a:t>
            </a:r>
          </a:p>
        </p:txBody>
      </p:sp>
      <p:sp>
        <p:nvSpPr>
          <p:cNvPr id="6" name="Content Placeholder 5">
            <a:extLst>
              <a:ext uri="{FF2B5EF4-FFF2-40B4-BE49-F238E27FC236}">
                <a16:creationId xmlns:a16="http://schemas.microsoft.com/office/drawing/2014/main" id="{3642E461-A70C-C953-F719-8F4CE195823F}"/>
              </a:ext>
            </a:extLst>
          </p:cNvPr>
          <p:cNvSpPr>
            <a:spLocks noGrp="1"/>
          </p:cNvSpPr>
          <p:nvPr>
            <p:ph idx="1"/>
          </p:nvPr>
        </p:nvSpPr>
        <p:spPr>
          <a:xfrm>
            <a:off x="1371598" y="1825625"/>
            <a:ext cx="9895951" cy="4351338"/>
          </a:xfrm>
        </p:spPr>
        <p:txBody>
          <a:bodyPr>
            <a:normAutofit/>
          </a:bodyPr>
          <a:lstStyle/>
          <a:p>
            <a:pPr marL="0" indent="0">
              <a:lnSpc>
                <a:spcPct val="150000"/>
              </a:lnSpc>
              <a:buNone/>
            </a:pPr>
            <a:endParaRPr lang="en-GB" sz="2400" i="0" dirty="0">
              <a:effectLst/>
            </a:endParaRPr>
          </a:p>
          <a:p>
            <a:pPr marL="0" indent="0">
              <a:lnSpc>
                <a:spcPct val="150000"/>
              </a:lnSpc>
              <a:buNone/>
            </a:pPr>
            <a:endParaRPr lang="en-GB" sz="2400" dirty="0"/>
          </a:p>
          <a:p>
            <a:pPr marL="0" indent="0">
              <a:lnSpc>
                <a:spcPct val="150000"/>
              </a:lnSpc>
              <a:buNone/>
            </a:pPr>
            <a:r>
              <a:rPr lang="en-GB" sz="2400" i="0" dirty="0">
                <a:effectLst/>
              </a:rPr>
              <a:t>A trauma bond is an unhealthy emotional attachment formed between an abuser and a victim, characterized by cycles of abuse and intermittent affection, making it difficult to break free from the relationship.</a:t>
            </a:r>
            <a:endParaRPr lang="en-GB" sz="2400" dirty="0"/>
          </a:p>
        </p:txBody>
      </p:sp>
    </p:spTree>
    <p:extLst>
      <p:ext uri="{BB962C8B-B14F-4D97-AF65-F5344CB8AC3E}">
        <p14:creationId xmlns:p14="http://schemas.microsoft.com/office/powerpoint/2010/main" val="317176240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DC60349-456D-F0EB-1CA2-7D2E6BEABAE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E59B525-E704-CAE5-92FF-6A7401DED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F42ED17-4A30-FFFD-28D0-586D07829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B139768-6F55-062C-A3A5-FBD434E383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1400924-7485-06AF-2634-43150463B4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1A33CBC-1A30-38A0-A4FD-5E55A5097E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3D8962-EC8B-FF15-5750-995A2EFAE522}"/>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Stockholm Syndrome</a:t>
            </a:r>
          </a:p>
        </p:txBody>
      </p:sp>
      <p:sp>
        <p:nvSpPr>
          <p:cNvPr id="6" name="Content Placeholder 5">
            <a:extLst>
              <a:ext uri="{FF2B5EF4-FFF2-40B4-BE49-F238E27FC236}">
                <a16:creationId xmlns:a16="http://schemas.microsoft.com/office/drawing/2014/main" id="{49B485AE-E657-C95F-724B-3F915393FBED}"/>
              </a:ext>
            </a:extLst>
          </p:cNvPr>
          <p:cNvSpPr>
            <a:spLocks noGrp="1"/>
          </p:cNvSpPr>
          <p:nvPr>
            <p:ph idx="1"/>
          </p:nvPr>
        </p:nvSpPr>
        <p:spPr>
          <a:xfrm>
            <a:off x="1371598" y="1825625"/>
            <a:ext cx="9895951" cy="4351338"/>
          </a:xfrm>
        </p:spPr>
        <p:txBody>
          <a:bodyPr>
            <a:normAutofit/>
          </a:bodyPr>
          <a:lstStyle/>
          <a:p>
            <a:pPr marL="0" indent="0">
              <a:lnSpc>
                <a:spcPct val="150000"/>
              </a:lnSpc>
              <a:buNone/>
            </a:pPr>
            <a:endParaRPr lang="en-GB" sz="2400" i="0" dirty="0">
              <a:effectLst/>
            </a:endParaRPr>
          </a:p>
          <a:p>
            <a:pPr marL="0" indent="0">
              <a:lnSpc>
                <a:spcPct val="150000"/>
              </a:lnSpc>
              <a:buNone/>
            </a:pPr>
            <a:endParaRPr lang="en-GB" sz="2400" dirty="0"/>
          </a:p>
        </p:txBody>
      </p:sp>
      <p:pic>
        <p:nvPicPr>
          <p:cNvPr id="3" name="Picture 2">
            <a:extLst>
              <a:ext uri="{FF2B5EF4-FFF2-40B4-BE49-F238E27FC236}">
                <a16:creationId xmlns:a16="http://schemas.microsoft.com/office/drawing/2014/main" id="{B05A53EC-2BA3-6022-0B3A-330526C8301E}"/>
              </a:ext>
            </a:extLst>
          </p:cNvPr>
          <p:cNvPicPr>
            <a:picLocks noChangeAspect="1"/>
          </p:cNvPicPr>
          <p:nvPr/>
        </p:nvPicPr>
        <p:blipFill>
          <a:blip r:embed="rId2"/>
          <a:stretch>
            <a:fillRect/>
          </a:stretch>
        </p:blipFill>
        <p:spPr>
          <a:xfrm>
            <a:off x="2667000" y="1622744"/>
            <a:ext cx="6858000" cy="5235255"/>
          </a:xfrm>
          <a:prstGeom prst="rect">
            <a:avLst/>
          </a:prstGeom>
        </p:spPr>
      </p:pic>
    </p:spTree>
    <p:extLst>
      <p:ext uri="{BB962C8B-B14F-4D97-AF65-F5344CB8AC3E}">
        <p14:creationId xmlns:p14="http://schemas.microsoft.com/office/powerpoint/2010/main" val="197237102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406E41B-AA34-D85E-0623-DCDA3E261BE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4EC47E0-38CB-B56A-858D-CC9E778302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EF62FEB-0A84-C8FE-3407-2882FF880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8109FAE-F80B-3338-869C-6A38C350FC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6D0AB7B-CB26-3E62-A7B9-3BF406C9B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FD6F58EC-A7E6-3D8D-F941-F565632F5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8F7059-8494-8089-FD99-63127F1069C0}"/>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Police Response to Domestic Abuse</a:t>
            </a:r>
          </a:p>
        </p:txBody>
      </p:sp>
      <p:sp>
        <p:nvSpPr>
          <p:cNvPr id="6" name="Content Placeholder 5">
            <a:extLst>
              <a:ext uri="{FF2B5EF4-FFF2-40B4-BE49-F238E27FC236}">
                <a16:creationId xmlns:a16="http://schemas.microsoft.com/office/drawing/2014/main" id="{CEE77810-E982-D815-E318-A92025CB7F1A}"/>
              </a:ext>
            </a:extLst>
          </p:cNvPr>
          <p:cNvSpPr>
            <a:spLocks noGrp="1"/>
          </p:cNvSpPr>
          <p:nvPr>
            <p:ph idx="1"/>
          </p:nvPr>
        </p:nvSpPr>
        <p:spPr>
          <a:xfrm>
            <a:off x="1371598" y="1825625"/>
            <a:ext cx="9895951" cy="4351338"/>
          </a:xfrm>
        </p:spPr>
        <p:txBody>
          <a:bodyPr>
            <a:normAutofit/>
          </a:bodyPr>
          <a:lstStyle/>
          <a:p>
            <a:pPr marL="0" indent="0">
              <a:lnSpc>
                <a:spcPct val="150000"/>
              </a:lnSpc>
              <a:buNone/>
            </a:pPr>
            <a:endParaRPr lang="en-GB" sz="2400" i="0" dirty="0">
              <a:effectLst/>
            </a:endParaRPr>
          </a:p>
          <a:p>
            <a:pPr marL="0" indent="0">
              <a:lnSpc>
                <a:spcPct val="150000"/>
              </a:lnSpc>
              <a:buNone/>
            </a:pPr>
            <a:endParaRPr lang="en-GB" sz="2400" dirty="0"/>
          </a:p>
        </p:txBody>
      </p:sp>
      <p:pic>
        <p:nvPicPr>
          <p:cNvPr id="4" name="Picture 3">
            <a:extLst>
              <a:ext uri="{FF2B5EF4-FFF2-40B4-BE49-F238E27FC236}">
                <a16:creationId xmlns:a16="http://schemas.microsoft.com/office/drawing/2014/main" id="{27F36164-BB55-5250-8640-5CCC227EA8FA}"/>
              </a:ext>
            </a:extLst>
          </p:cNvPr>
          <p:cNvPicPr>
            <a:picLocks noChangeAspect="1"/>
          </p:cNvPicPr>
          <p:nvPr/>
        </p:nvPicPr>
        <p:blipFill>
          <a:blip r:embed="rId2"/>
          <a:stretch>
            <a:fillRect/>
          </a:stretch>
        </p:blipFill>
        <p:spPr>
          <a:xfrm>
            <a:off x="1371596" y="1622744"/>
            <a:ext cx="9448805" cy="5235255"/>
          </a:xfrm>
          <a:prstGeom prst="rect">
            <a:avLst/>
          </a:prstGeom>
        </p:spPr>
      </p:pic>
    </p:spTree>
    <p:extLst>
      <p:ext uri="{BB962C8B-B14F-4D97-AF65-F5344CB8AC3E}">
        <p14:creationId xmlns:p14="http://schemas.microsoft.com/office/powerpoint/2010/main" val="137061067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7FE0F64-DDA4-F3AC-1380-45F7023E535F}"/>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99162A1-68DF-20D8-05A6-DB2D922AB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C7AF773-E73F-1F30-8ADF-0ABD03CC8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7D0FF14-F07A-AAA0-5776-ECCCFF9419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CB9E4F1-A5C3-F942-1C8C-191571DCFB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BDD1957-4481-1F8E-EA36-40CE2EADEF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EE08C2-9998-73ED-0E74-6D01F509413B}"/>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The DASH model seeks to……</a:t>
            </a:r>
          </a:p>
        </p:txBody>
      </p:sp>
      <p:sp>
        <p:nvSpPr>
          <p:cNvPr id="6" name="Content Placeholder 5">
            <a:extLst>
              <a:ext uri="{FF2B5EF4-FFF2-40B4-BE49-F238E27FC236}">
                <a16:creationId xmlns:a16="http://schemas.microsoft.com/office/drawing/2014/main" id="{ABF88B74-287B-3C0F-4DCE-B7315CDD97F6}"/>
              </a:ext>
            </a:extLst>
          </p:cNvPr>
          <p:cNvSpPr>
            <a:spLocks noGrp="1"/>
          </p:cNvSpPr>
          <p:nvPr>
            <p:ph idx="1"/>
          </p:nvPr>
        </p:nvSpPr>
        <p:spPr>
          <a:xfrm>
            <a:off x="1371598" y="1825625"/>
            <a:ext cx="9895951" cy="4351338"/>
          </a:xfrm>
        </p:spPr>
        <p:txBody>
          <a:bodyPr>
            <a:normAutofit/>
          </a:bodyPr>
          <a:lstStyle/>
          <a:p>
            <a:pPr marL="0" indent="0">
              <a:lnSpc>
                <a:spcPct val="150000"/>
              </a:lnSpc>
              <a:buNone/>
            </a:pPr>
            <a:endParaRPr lang="en-GB" sz="2400" i="0" dirty="0">
              <a:effectLst/>
            </a:endParaRPr>
          </a:p>
          <a:p>
            <a:pPr marL="0" indent="0">
              <a:lnSpc>
                <a:spcPct val="150000"/>
              </a:lnSpc>
              <a:buNone/>
            </a:pPr>
            <a:endParaRPr lang="en-GB" sz="2400" dirty="0"/>
          </a:p>
        </p:txBody>
      </p:sp>
      <p:sp>
        <p:nvSpPr>
          <p:cNvPr id="3" name="TextBox 2">
            <a:extLst>
              <a:ext uri="{FF2B5EF4-FFF2-40B4-BE49-F238E27FC236}">
                <a16:creationId xmlns:a16="http://schemas.microsoft.com/office/drawing/2014/main" id="{FEE19A33-974A-C0A6-4481-ECE52CD89B74}"/>
              </a:ext>
            </a:extLst>
          </p:cNvPr>
          <p:cNvSpPr txBox="1"/>
          <p:nvPr/>
        </p:nvSpPr>
        <p:spPr>
          <a:xfrm>
            <a:off x="899702" y="1706114"/>
            <a:ext cx="9923572" cy="44710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2400" dirty="0"/>
              <a:t>Help identify high risk, Domestic Abuse, Stalking and Harassment and Honour Based Violence.</a:t>
            </a:r>
            <a:endParaRPr lang="en-US"/>
          </a:p>
          <a:p>
            <a:pPr>
              <a:lnSpc>
                <a:spcPct val="150000"/>
              </a:lnSpc>
            </a:pPr>
            <a:r>
              <a:rPr lang="en-US" sz="2400" dirty="0"/>
              <a:t>Help Identify Serial Perpetrators</a:t>
            </a:r>
          </a:p>
          <a:p>
            <a:pPr>
              <a:lnSpc>
                <a:spcPct val="150000"/>
              </a:lnSpc>
            </a:pPr>
            <a:r>
              <a:rPr lang="en-US" sz="2400" dirty="0"/>
              <a:t>Decide which cases should be referred to MARAC and what support might be required. </a:t>
            </a:r>
          </a:p>
          <a:p>
            <a:pPr>
              <a:lnSpc>
                <a:spcPct val="150000"/>
              </a:lnSpc>
            </a:pPr>
            <a:r>
              <a:rPr lang="en-US" sz="2400" dirty="0"/>
              <a:t>Provides shared understanding of risks</a:t>
            </a:r>
          </a:p>
          <a:p>
            <a:pPr>
              <a:lnSpc>
                <a:spcPct val="150000"/>
              </a:lnSpc>
            </a:pPr>
            <a:r>
              <a:rPr lang="en-US" sz="2400" dirty="0"/>
              <a:t>Enables Agencies to make defensible decisions from extensive research of cases including domestic homicides and 'near misses'. </a:t>
            </a:r>
          </a:p>
        </p:txBody>
      </p:sp>
    </p:spTree>
    <p:extLst>
      <p:ext uri="{BB962C8B-B14F-4D97-AF65-F5344CB8AC3E}">
        <p14:creationId xmlns:p14="http://schemas.microsoft.com/office/powerpoint/2010/main" val="162602200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95E3CD3-73E2-A35F-B5C5-97472EA667C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BB2C46-A955-EDF0-6905-A98CF1E7FD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5C1E08-136E-EB82-770C-40DD31F251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39EF361-409F-22D9-46C3-AD5DE45582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CE666B5-8EF2-DB11-A40C-74F7A30610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948D858-FC16-5189-2068-C3716D296F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643268-C1F1-4A80-7D26-21FFE70667D5}"/>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Risk Levels of Domestic Abuse</a:t>
            </a:r>
          </a:p>
        </p:txBody>
      </p:sp>
      <p:sp>
        <p:nvSpPr>
          <p:cNvPr id="6" name="Content Placeholder 5">
            <a:extLst>
              <a:ext uri="{FF2B5EF4-FFF2-40B4-BE49-F238E27FC236}">
                <a16:creationId xmlns:a16="http://schemas.microsoft.com/office/drawing/2014/main" id="{9E518A80-49AD-2530-6E72-9F72994C500C}"/>
              </a:ext>
            </a:extLst>
          </p:cNvPr>
          <p:cNvSpPr>
            <a:spLocks noGrp="1"/>
          </p:cNvSpPr>
          <p:nvPr>
            <p:ph idx="1"/>
          </p:nvPr>
        </p:nvSpPr>
        <p:spPr>
          <a:xfrm>
            <a:off x="1371598" y="1825625"/>
            <a:ext cx="9895951" cy="4351338"/>
          </a:xfrm>
        </p:spPr>
        <p:txBody>
          <a:bodyPr>
            <a:normAutofit/>
          </a:bodyPr>
          <a:lstStyle/>
          <a:p>
            <a:pPr marL="0" indent="0">
              <a:lnSpc>
                <a:spcPct val="150000"/>
              </a:lnSpc>
              <a:buNone/>
            </a:pPr>
            <a:endParaRPr lang="en-GB" sz="2400" i="0" dirty="0">
              <a:effectLst/>
            </a:endParaRPr>
          </a:p>
          <a:p>
            <a:pPr marL="0" indent="0">
              <a:lnSpc>
                <a:spcPct val="150000"/>
              </a:lnSpc>
              <a:buNone/>
            </a:pPr>
            <a:endParaRPr lang="en-GB" sz="2400" dirty="0"/>
          </a:p>
        </p:txBody>
      </p:sp>
      <p:pic>
        <p:nvPicPr>
          <p:cNvPr id="7" name="Picture 6">
            <a:extLst>
              <a:ext uri="{FF2B5EF4-FFF2-40B4-BE49-F238E27FC236}">
                <a16:creationId xmlns:a16="http://schemas.microsoft.com/office/drawing/2014/main" id="{F2E63A52-E7B7-8266-69D7-16C8A8CDF4F6}"/>
              </a:ext>
            </a:extLst>
          </p:cNvPr>
          <p:cNvPicPr>
            <a:picLocks noChangeAspect="1"/>
          </p:cNvPicPr>
          <p:nvPr/>
        </p:nvPicPr>
        <p:blipFill>
          <a:blip r:embed="rId2"/>
          <a:stretch>
            <a:fillRect/>
          </a:stretch>
        </p:blipFill>
        <p:spPr>
          <a:xfrm>
            <a:off x="924451" y="1580892"/>
            <a:ext cx="10343098" cy="5277108"/>
          </a:xfrm>
          <a:prstGeom prst="rect">
            <a:avLst/>
          </a:prstGeom>
        </p:spPr>
      </p:pic>
    </p:spTree>
    <p:extLst>
      <p:ext uri="{BB962C8B-B14F-4D97-AF65-F5344CB8AC3E}">
        <p14:creationId xmlns:p14="http://schemas.microsoft.com/office/powerpoint/2010/main" val="161929518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3F5D74F-6DB0-6809-9340-C70D3E1DB0F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74C3C0-D3EA-B96F-215B-B83FA21674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BC938D8-439A-9623-5F97-12CB00042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0938B25-AC7A-1F77-E964-69C6A60AF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4BF493E-7B97-479D-E8CC-B5E698BD6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67ACC0AA-E4C8-4D15-D4CC-3A6DF39A94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0598E1-AE42-6F05-1F5E-BE75D417F654}"/>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Public Protection Notification </a:t>
            </a:r>
          </a:p>
        </p:txBody>
      </p:sp>
      <p:sp>
        <p:nvSpPr>
          <p:cNvPr id="6" name="Content Placeholder 5">
            <a:extLst>
              <a:ext uri="{FF2B5EF4-FFF2-40B4-BE49-F238E27FC236}">
                <a16:creationId xmlns:a16="http://schemas.microsoft.com/office/drawing/2014/main" id="{DA376A39-9B10-FC4B-423F-1B29D7D71B2F}"/>
              </a:ext>
            </a:extLst>
          </p:cNvPr>
          <p:cNvSpPr>
            <a:spLocks noGrp="1"/>
          </p:cNvSpPr>
          <p:nvPr>
            <p:ph idx="1"/>
          </p:nvPr>
        </p:nvSpPr>
        <p:spPr>
          <a:xfrm>
            <a:off x="1371598" y="1825625"/>
            <a:ext cx="9895951" cy="4351338"/>
          </a:xfrm>
        </p:spPr>
        <p:txBody>
          <a:bodyPr>
            <a:normAutofit/>
          </a:bodyPr>
          <a:lstStyle/>
          <a:p>
            <a:pPr marL="0" indent="0">
              <a:lnSpc>
                <a:spcPct val="150000"/>
              </a:lnSpc>
              <a:buNone/>
            </a:pPr>
            <a:endParaRPr lang="en-GB" sz="2400" i="0" dirty="0">
              <a:effectLst/>
            </a:endParaRPr>
          </a:p>
          <a:p>
            <a:pPr marL="0" indent="0">
              <a:lnSpc>
                <a:spcPct val="150000"/>
              </a:lnSpc>
              <a:buNone/>
            </a:pPr>
            <a:endParaRPr lang="en-GB" sz="2400" dirty="0"/>
          </a:p>
        </p:txBody>
      </p:sp>
      <p:pic>
        <p:nvPicPr>
          <p:cNvPr id="4" name="Picture 3">
            <a:extLst>
              <a:ext uri="{FF2B5EF4-FFF2-40B4-BE49-F238E27FC236}">
                <a16:creationId xmlns:a16="http://schemas.microsoft.com/office/drawing/2014/main" id="{7F52D631-1DE1-E9AC-6D44-8A8DF6835B56}"/>
              </a:ext>
            </a:extLst>
          </p:cNvPr>
          <p:cNvPicPr>
            <a:picLocks noChangeAspect="1"/>
          </p:cNvPicPr>
          <p:nvPr/>
        </p:nvPicPr>
        <p:blipFill>
          <a:blip r:embed="rId2"/>
          <a:stretch>
            <a:fillRect/>
          </a:stretch>
        </p:blipFill>
        <p:spPr>
          <a:xfrm>
            <a:off x="924451" y="1622745"/>
            <a:ext cx="10343098" cy="5235255"/>
          </a:xfrm>
          <a:prstGeom prst="rect">
            <a:avLst/>
          </a:prstGeom>
        </p:spPr>
      </p:pic>
    </p:spTree>
    <p:extLst>
      <p:ext uri="{BB962C8B-B14F-4D97-AF65-F5344CB8AC3E}">
        <p14:creationId xmlns:p14="http://schemas.microsoft.com/office/powerpoint/2010/main" val="113744859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D23EE12-7DED-B1E3-A2F5-ECD9D34D020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F05E167-4D86-A48F-E7A7-92B32B3D46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AC1003-A4DA-0A5F-BA61-D93563718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556625-696A-B2A1-F6C6-DDC1808B9D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BCC9258-3060-4A06-65DD-D7A10E6BB8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60DD394-42F5-98D8-0738-4EA0E60CAB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CE12DD-3EAF-4A97-F873-921403F20881}"/>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PPN Pathway…</a:t>
            </a:r>
          </a:p>
        </p:txBody>
      </p:sp>
      <p:sp>
        <p:nvSpPr>
          <p:cNvPr id="6" name="Content Placeholder 5">
            <a:extLst>
              <a:ext uri="{FF2B5EF4-FFF2-40B4-BE49-F238E27FC236}">
                <a16:creationId xmlns:a16="http://schemas.microsoft.com/office/drawing/2014/main" id="{9D1AA512-9A83-3860-2374-DA8043EBBC4E}"/>
              </a:ext>
            </a:extLst>
          </p:cNvPr>
          <p:cNvSpPr>
            <a:spLocks noGrp="1"/>
          </p:cNvSpPr>
          <p:nvPr>
            <p:ph idx="1"/>
          </p:nvPr>
        </p:nvSpPr>
        <p:spPr>
          <a:xfrm>
            <a:off x="1371598" y="1825625"/>
            <a:ext cx="9895951" cy="4351338"/>
          </a:xfrm>
        </p:spPr>
        <p:txBody>
          <a:bodyPr>
            <a:normAutofit/>
          </a:bodyPr>
          <a:lstStyle/>
          <a:p>
            <a:pPr marL="0" indent="0">
              <a:lnSpc>
                <a:spcPct val="150000"/>
              </a:lnSpc>
              <a:buNone/>
            </a:pPr>
            <a:endParaRPr lang="en-GB" sz="2400" i="0" dirty="0">
              <a:effectLst/>
            </a:endParaRPr>
          </a:p>
          <a:p>
            <a:pPr marL="0" indent="0">
              <a:lnSpc>
                <a:spcPct val="150000"/>
              </a:lnSpc>
              <a:buNone/>
            </a:pPr>
            <a:endParaRPr lang="en-GB" sz="2400" dirty="0"/>
          </a:p>
        </p:txBody>
      </p:sp>
      <p:pic>
        <p:nvPicPr>
          <p:cNvPr id="4" name="Picture 3">
            <a:extLst>
              <a:ext uri="{FF2B5EF4-FFF2-40B4-BE49-F238E27FC236}">
                <a16:creationId xmlns:a16="http://schemas.microsoft.com/office/drawing/2014/main" id="{CD1B64B7-FB71-5180-4F5B-07A8DC1F62EE}"/>
              </a:ext>
            </a:extLst>
          </p:cNvPr>
          <p:cNvPicPr>
            <a:picLocks noChangeAspect="1"/>
          </p:cNvPicPr>
          <p:nvPr/>
        </p:nvPicPr>
        <p:blipFill>
          <a:blip r:embed="rId2"/>
          <a:stretch>
            <a:fillRect/>
          </a:stretch>
        </p:blipFill>
        <p:spPr>
          <a:xfrm>
            <a:off x="1371594" y="1590741"/>
            <a:ext cx="9895950" cy="5267259"/>
          </a:xfrm>
          <a:prstGeom prst="rect">
            <a:avLst/>
          </a:prstGeom>
        </p:spPr>
      </p:pic>
    </p:spTree>
    <p:extLst>
      <p:ext uri="{BB962C8B-B14F-4D97-AF65-F5344CB8AC3E}">
        <p14:creationId xmlns:p14="http://schemas.microsoft.com/office/powerpoint/2010/main" val="28429693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5290EDD-4C25-FB9E-1F66-AC605ECC9A04}"/>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6D50D4C-0F92-1F44-8366-6D2F5E34AF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C0B6D2E-E586-995B-8696-B4A88C763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718170C-C8DA-50B2-D0C9-1E0FA43D38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244AA7F-5721-76F9-C9CC-D7028CD9E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FE7E0C7A-5F4B-C78A-85A4-CBD9FDE8B4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A08330-DE48-5FC6-7680-12F3C687B506}"/>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High Risk</a:t>
            </a:r>
          </a:p>
        </p:txBody>
      </p:sp>
      <p:sp>
        <p:nvSpPr>
          <p:cNvPr id="6" name="Content Placeholder 5">
            <a:extLst>
              <a:ext uri="{FF2B5EF4-FFF2-40B4-BE49-F238E27FC236}">
                <a16:creationId xmlns:a16="http://schemas.microsoft.com/office/drawing/2014/main" id="{4FCECD1B-4488-C379-4690-4AF6EE9021C3}"/>
              </a:ext>
            </a:extLst>
          </p:cNvPr>
          <p:cNvSpPr>
            <a:spLocks noGrp="1"/>
          </p:cNvSpPr>
          <p:nvPr>
            <p:ph idx="1"/>
          </p:nvPr>
        </p:nvSpPr>
        <p:spPr>
          <a:xfrm>
            <a:off x="1371598" y="1825625"/>
            <a:ext cx="9895951" cy="4351338"/>
          </a:xfrm>
        </p:spPr>
        <p:txBody>
          <a:bodyPr>
            <a:normAutofit/>
          </a:bodyPr>
          <a:lstStyle/>
          <a:p>
            <a:pPr marL="0" indent="0">
              <a:lnSpc>
                <a:spcPct val="150000"/>
              </a:lnSpc>
              <a:buNone/>
            </a:pPr>
            <a:endParaRPr lang="en-GB" sz="2400" i="0" dirty="0">
              <a:effectLst/>
            </a:endParaRPr>
          </a:p>
          <a:p>
            <a:pPr marL="0" indent="0">
              <a:lnSpc>
                <a:spcPct val="150000"/>
              </a:lnSpc>
              <a:buNone/>
            </a:pPr>
            <a:endParaRPr lang="en-GB" sz="2400" dirty="0"/>
          </a:p>
        </p:txBody>
      </p:sp>
      <p:pic>
        <p:nvPicPr>
          <p:cNvPr id="4" name="Picture 3">
            <a:extLst>
              <a:ext uri="{FF2B5EF4-FFF2-40B4-BE49-F238E27FC236}">
                <a16:creationId xmlns:a16="http://schemas.microsoft.com/office/drawing/2014/main" id="{AD922B1F-8D90-C484-014D-683C49928D53}"/>
              </a:ext>
            </a:extLst>
          </p:cNvPr>
          <p:cNvPicPr>
            <a:picLocks noChangeAspect="1"/>
          </p:cNvPicPr>
          <p:nvPr/>
        </p:nvPicPr>
        <p:blipFill>
          <a:blip r:embed="rId2"/>
          <a:stretch>
            <a:fillRect/>
          </a:stretch>
        </p:blipFill>
        <p:spPr>
          <a:xfrm>
            <a:off x="1371598" y="1622745"/>
            <a:ext cx="9895951" cy="5235255"/>
          </a:xfrm>
          <a:prstGeom prst="rect">
            <a:avLst/>
          </a:prstGeom>
        </p:spPr>
      </p:pic>
    </p:spTree>
    <p:extLst>
      <p:ext uri="{BB962C8B-B14F-4D97-AF65-F5344CB8AC3E}">
        <p14:creationId xmlns:p14="http://schemas.microsoft.com/office/powerpoint/2010/main" val="389513746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8AF5A84-0DC9-6135-C73F-17FDA4333FC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CDBAE91-1922-0F29-69B2-C134CCFC5D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05A3D59-62F6-E0A1-0977-BF1E1E1F27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E56280-E3F8-388D-34C5-99B9028440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E4BB051-FA3B-E3A4-6997-12F559747B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103FB2B-5563-511A-F9F8-5AB1452F5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C822EC-6D62-7F0A-4DFE-6D70C6263664}"/>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But……</a:t>
            </a:r>
          </a:p>
        </p:txBody>
      </p:sp>
      <p:sp>
        <p:nvSpPr>
          <p:cNvPr id="6" name="Content Placeholder 5">
            <a:extLst>
              <a:ext uri="{FF2B5EF4-FFF2-40B4-BE49-F238E27FC236}">
                <a16:creationId xmlns:a16="http://schemas.microsoft.com/office/drawing/2014/main" id="{A3065075-C7E6-B212-045B-CE4E921FD2A6}"/>
              </a:ext>
            </a:extLst>
          </p:cNvPr>
          <p:cNvSpPr>
            <a:spLocks noGrp="1"/>
          </p:cNvSpPr>
          <p:nvPr>
            <p:ph idx="1"/>
          </p:nvPr>
        </p:nvSpPr>
        <p:spPr>
          <a:xfrm>
            <a:off x="1371598" y="1825625"/>
            <a:ext cx="9895951" cy="4351338"/>
          </a:xfrm>
        </p:spPr>
        <p:txBody>
          <a:bodyPr>
            <a:normAutofit/>
          </a:bodyPr>
          <a:lstStyle/>
          <a:p>
            <a:pPr marL="0" indent="0">
              <a:lnSpc>
                <a:spcPct val="150000"/>
              </a:lnSpc>
              <a:buNone/>
            </a:pPr>
            <a:endParaRPr lang="en-GB" sz="2400" i="0" dirty="0">
              <a:effectLst/>
            </a:endParaRPr>
          </a:p>
          <a:p>
            <a:pPr marL="0" indent="0">
              <a:lnSpc>
                <a:spcPct val="150000"/>
              </a:lnSpc>
              <a:buNone/>
            </a:pPr>
            <a:endParaRPr lang="en-GB" sz="2400" dirty="0"/>
          </a:p>
        </p:txBody>
      </p:sp>
      <p:pic>
        <p:nvPicPr>
          <p:cNvPr id="4" name="Picture 3">
            <a:extLst>
              <a:ext uri="{FF2B5EF4-FFF2-40B4-BE49-F238E27FC236}">
                <a16:creationId xmlns:a16="http://schemas.microsoft.com/office/drawing/2014/main" id="{F28AE8D3-E5AC-C8F9-3291-66B2AE26F336}"/>
              </a:ext>
            </a:extLst>
          </p:cNvPr>
          <p:cNvPicPr>
            <a:picLocks noChangeAspect="1"/>
          </p:cNvPicPr>
          <p:nvPr/>
        </p:nvPicPr>
        <p:blipFill>
          <a:blip r:embed="rId2"/>
          <a:stretch>
            <a:fillRect/>
          </a:stretch>
        </p:blipFill>
        <p:spPr>
          <a:xfrm>
            <a:off x="0" y="-5145"/>
            <a:ext cx="12191996" cy="6863146"/>
          </a:xfrm>
          <a:prstGeom prst="rect">
            <a:avLst/>
          </a:prstGeom>
        </p:spPr>
      </p:pic>
    </p:spTree>
    <p:extLst>
      <p:ext uri="{BB962C8B-B14F-4D97-AF65-F5344CB8AC3E}">
        <p14:creationId xmlns:p14="http://schemas.microsoft.com/office/powerpoint/2010/main" val="290879586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33E44A3-EA0A-154D-94A6-0D6BE8B7A880}"/>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4411F6-338E-C454-E23C-32C923F310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0549858-A85E-38A7-3A3D-73960ABF9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C2A29E7-AC5F-9CE6-444C-7641D1BEF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25A3E51-5B93-ED54-1F94-5FAC504338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6173947-5AEE-A0B1-F7CB-F2022E3BE6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7EE24A-160D-8E78-F096-9D3FF863E594}"/>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Julies Story – Merseyside Police </a:t>
            </a:r>
          </a:p>
        </p:txBody>
      </p:sp>
      <p:sp>
        <p:nvSpPr>
          <p:cNvPr id="6" name="Content Placeholder 5">
            <a:extLst>
              <a:ext uri="{FF2B5EF4-FFF2-40B4-BE49-F238E27FC236}">
                <a16:creationId xmlns:a16="http://schemas.microsoft.com/office/drawing/2014/main" id="{FA3B6A8B-87B6-BEEE-6260-19CF39D18D8D}"/>
              </a:ext>
            </a:extLst>
          </p:cNvPr>
          <p:cNvSpPr>
            <a:spLocks noGrp="1"/>
          </p:cNvSpPr>
          <p:nvPr>
            <p:ph idx="1"/>
          </p:nvPr>
        </p:nvSpPr>
        <p:spPr>
          <a:xfrm>
            <a:off x="1371598" y="1825625"/>
            <a:ext cx="9895951" cy="4351338"/>
          </a:xfrm>
        </p:spPr>
        <p:txBody>
          <a:bodyPr>
            <a:normAutofit/>
          </a:bodyPr>
          <a:lstStyle/>
          <a:p>
            <a:pPr marL="0" indent="0">
              <a:lnSpc>
                <a:spcPct val="150000"/>
              </a:lnSpc>
              <a:buNone/>
            </a:pPr>
            <a:endParaRPr lang="en-GB" sz="2400" i="0" dirty="0">
              <a:effectLst/>
            </a:endParaRPr>
          </a:p>
          <a:p>
            <a:pPr marL="0" indent="0">
              <a:lnSpc>
                <a:spcPct val="150000"/>
              </a:lnSpc>
              <a:buNone/>
            </a:pPr>
            <a:endParaRPr lang="en-GB" sz="2400" dirty="0"/>
          </a:p>
        </p:txBody>
      </p:sp>
    </p:spTree>
    <p:extLst>
      <p:ext uri="{BB962C8B-B14F-4D97-AF65-F5344CB8AC3E}">
        <p14:creationId xmlns:p14="http://schemas.microsoft.com/office/powerpoint/2010/main" val="215268314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B02E675-385F-10FF-D91D-6CB0352F19D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B6E08A2-3C9A-B8DF-C358-7ED0CC37CD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999BC30-FA3D-2EDB-2D5F-6F2212AC11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A0F8C70-4A4B-1F39-C11A-61CCED3233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E6ACC7C-AEED-F99F-8566-DAC605F406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3D0AEFA-A887-47E8-CAB5-44EC46CD26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94C9EE-E36D-3008-887F-E837415367A2}"/>
              </a:ext>
            </a:extLst>
          </p:cNvPr>
          <p:cNvSpPr>
            <a:spLocks noGrp="1"/>
          </p:cNvSpPr>
          <p:nvPr>
            <p:ph type="title"/>
          </p:nvPr>
        </p:nvSpPr>
        <p:spPr>
          <a:xfrm>
            <a:off x="1371599" y="294538"/>
            <a:ext cx="9895951" cy="1033669"/>
          </a:xfrm>
        </p:spPr>
        <p:txBody>
          <a:bodyPr>
            <a:normAutofit/>
          </a:bodyPr>
          <a:lstStyle/>
          <a:p>
            <a:endParaRPr lang="en-GB" sz="4000" dirty="0">
              <a:solidFill>
                <a:srgbClr val="FFFFFF"/>
              </a:solidFill>
            </a:endParaRPr>
          </a:p>
        </p:txBody>
      </p:sp>
      <p:sp>
        <p:nvSpPr>
          <p:cNvPr id="6" name="Content Placeholder 5">
            <a:extLst>
              <a:ext uri="{FF2B5EF4-FFF2-40B4-BE49-F238E27FC236}">
                <a16:creationId xmlns:a16="http://schemas.microsoft.com/office/drawing/2014/main" id="{0F828938-E510-6164-3192-2F3791CF38DB}"/>
              </a:ext>
            </a:extLst>
          </p:cNvPr>
          <p:cNvSpPr>
            <a:spLocks noGrp="1"/>
          </p:cNvSpPr>
          <p:nvPr>
            <p:ph idx="1"/>
          </p:nvPr>
        </p:nvSpPr>
        <p:spPr>
          <a:xfrm>
            <a:off x="1371598" y="1825625"/>
            <a:ext cx="9895951" cy="4351338"/>
          </a:xfrm>
        </p:spPr>
        <p:txBody>
          <a:bodyPr>
            <a:normAutofit/>
          </a:bodyPr>
          <a:lstStyle/>
          <a:p>
            <a:pPr marL="0" indent="0">
              <a:lnSpc>
                <a:spcPct val="150000"/>
              </a:lnSpc>
              <a:buNone/>
            </a:pPr>
            <a:endParaRPr lang="en-GB" sz="2400" i="0" dirty="0">
              <a:effectLst/>
            </a:endParaRPr>
          </a:p>
          <a:p>
            <a:pPr marL="0" indent="0">
              <a:lnSpc>
                <a:spcPct val="150000"/>
              </a:lnSpc>
              <a:buNone/>
            </a:pPr>
            <a:endParaRPr lang="en-GB" sz="2400" dirty="0"/>
          </a:p>
        </p:txBody>
      </p:sp>
      <p:pic>
        <p:nvPicPr>
          <p:cNvPr id="3" name="Online Media 2" title="Domestic abuse - Julie's story.  Contains graphic images">
            <a:hlinkClick r:id="" action="ppaction://media"/>
            <a:extLst>
              <a:ext uri="{FF2B5EF4-FFF2-40B4-BE49-F238E27FC236}">
                <a16:creationId xmlns:a16="http://schemas.microsoft.com/office/drawing/2014/main" id="{67159BD9-0C46-748A-615E-F63AD40AF704}"/>
              </a:ext>
            </a:extLst>
          </p:cNvPr>
          <p:cNvPicPr>
            <a:picLocks noRot="1" noChangeAspect="1"/>
          </p:cNvPicPr>
          <p:nvPr>
            <a:videoFile r:link="rId1"/>
          </p:nvPr>
        </p:nvPicPr>
        <p:blipFill>
          <a:blip r:embed="rId3"/>
          <a:stretch>
            <a:fillRect/>
          </a:stretch>
        </p:blipFill>
        <p:spPr>
          <a:xfrm>
            <a:off x="0" y="0"/>
            <a:ext cx="12191996" cy="6858000"/>
          </a:xfrm>
          <a:prstGeom prst="rect">
            <a:avLst/>
          </a:prstGeom>
        </p:spPr>
      </p:pic>
    </p:spTree>
    <p:extLst>
      <p:ext uri="{BB962C8B-B14F-4D97-AF65-F5344CB8AC3E}">
        <p14:creationId xmlns:p14="http://schemas.microsoft.com/office/powerpoint/2010/main" val="2941646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A6BFF73-39C7-419A-2B8E-38832B5D0B44}"/>
              </a:ext>
            </a:extLst>
          </p:cNvPr>
          <p:cNvPicPr>
            <a:picLocks noChangeAspect="1"/>
          </p:cNvPicPr>
          <p:nvPr/>
        </p:nvPicPr>
        <p:blipFill>
          <a:blip r:embed="rId2"/>
          <a:stretch>
            <a:fillRect/>
          </a:stretch>
        </p:blipFill>
        <p:spPr>
          <a:xfrm>
            <a:off x="1845425" y="0"/>
            <a:ext cx="8079971" cy="6857999"/>
          </a:xfrm>
          <a:prstGeom prst="rect">
            <a:avLst/>
          </a:prstGeom>
        </p:spPr>
      </p:pic>
    </p:spTree>
    <p:extLst>
      <p:ext uri="{BB962C8B-B14F-4D97-AF65-F5344CB8AC3E}">
        <p14:creationId xmlns:p14="http://schemas.microsoft.com/office/powerpoint/2010/main" val="360214441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DA156D6-1AB2-FE4B-1AE0-268406D1C6A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191B94-03F7-40B7-F8BC-49BB49A19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C78CE-FF59-C377-A120-17FD17B1D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47948AA-28CE-C452-CF47-CBBB6A14F4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4C57747-34AD-CA80-ABD5-5BA18D7D99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D1025A1-BD1E-F016-7FE9-28462AD44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6D6B3F-A6A9-96FC-3F25-74BA493D75CF}"/>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Breaking the Cycle</a:t>
            </a:r>
          </a:p>
        </p:txBody>
      </p:sp>
      <p:pic>
        <p:nvPicPr>
          <p:cNvPr id="4" name="Content Placeholder 3">
            <a:extLst>
              <a:ext uri="{FF2B5EF4-FFF2-40B4-BE49-F238E27FC236}">
                <a16:creationId xmlns:a16="http://schemas.microsoft.com/office/drawing/2014/main" id="{F76E86A8-E308-251E-B35E-FB272B04C61A}"/>
              </a:ext>
            </a:extLst>
          </p:cNvPr>
          <p:cNvPicPr>
            <a:picLocks noGrp="1" noChangeAspect="1"/>
          </p:cNvPicPr>
          <p:nvPr>
            <p:ph idx="1"/>
          </p:nvPr>
        </p:nvPicPr>
        <p:blipFill>
          <a:blip r:embed="rId2"/>
          <a:stretch>
            <a:fillRect/>
          </a:stretch>
        </p:blipFill>
        <p:spPr>
          <a:xfrm>
            <a:off x="1371599" y="1590741"/>
            <a:ext cx="9895951" cy="4972721"/>
          </a:xfrm>
          <a:prstGeom prst="rect">
            <a:avLst/>
          </a:prstGeom>
        </p:spPr>
      </p:pic>
    </p:spTree>
    <p:extLst>
      <p:ext uri="{BB962C8B-B14F-4D97-AF65-F5344CB8AC3E}">
        <p14:creationId xmlns:p14="http://schemas.microsoft.com/office/powerpoint/2010/main" val="82411796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44DC126-6E8A-0EE8-2F0F-2F50A0B4E1D0}"/>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8603365-2E7B-5263-AEBB-A47C18F3D7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DE3DD41-1589-2881-F7FC-28886384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76F0EEA-A8C4-68C2-0136-D3673BE67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FC2952E-0AEA-044E-8666-47850B109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062E0C4-8B3C-D7B5-F94D-D539B32501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38DD42-2D37-3D8F-0826-E476927F9E85}"/>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Domestic Abuse Statistics </a:t>
            </a:r>
          </a:p>
        </p:txBody>
      </p:sp>
      <p:sp>
        <p:nvSpPr>
          <p:cNvPr id="6" name="Content Placeholder 5">
            <a:extLst>
              <a:ext uri="{FF2B5EF4-FFF2-40B4-BE49-F238E27FC236}">
                <a16:creationId xmlns:a16="http://schemas.microsoft.com/office/drawing/2014/main" id="{24E1DB57-522E-BE95-D458-D0F9ADB1B94E}"/>
              </a:ext>
            </a:extLst>
          </p:cNvPr>
          <p:cNvSpPr>
            <a:spLocks noGrp="1"/>
          </p:cNvSpPr>
          <p:nvPr>
            <p:ph idx="1"/>
          </p:nvPr>
        </p:nvSpPr>
        <p:spPr>
          <a:xfrm>
            <a:off x="1371598" y="1825625"/>
            <a:ext cx="9895951" cy="4351338"/>
          </a:xfrm>
        </p:spPr>
        <p:txBody>
          <a:bodyPr>
            <a:normAutofit/>
          </a:bodyPr>
          <a:lstStyle/>
          <a:p>
            <a:pPr marL="0" indent="0">
              <a:lnSpc>
                <a:spcPct val="150000"/>
              </a:lnSpc>
              <a:buNone/>
            </a:pPr>
            <a:endParaRPr lang="en-GB" sz="2400" i="0" dirty="0">
              <a:effectLst/>
            </a:endParaRPr>
          </a:p>
          <a:p>
            <a:pPr marL="0" indent="0">
              <a:lnSpc>
                <a:spcPct val="150000"/>
              </a:lnSpc>
              <a:buNone/>
            </a:pPr>
            <a:endParaRPr lang="en-GB" sz="2400" dirty="0"/>
          </a:p>
        </p:txBody>
      </p:sp>
      <p:sp>
        <p:nvSpPr>
          <p:cNvPr id="4" name="TextBox 3">
            <a:extLst>
              <a:ext uri="{FF2B5EF4-FFF2-40B4-BE49-F238E27FC236}">
                <a16:creationId xmlns:a16="http://schemas.microsoft.com/office/drawing/2014/main" id="{29B5DBAE-24F0-85D0-5CB4-95F6593999C3}"/>
              </a:ext>
            </a:extLst>
          </p:cNvPr>
          <p:cNvSpPr txBox="1"/>
          <p:nvPr/>
        </p:nvSpPr>
        <p:spPr>
          <a:xfrm>
            <a:off x="1371598" y="1597432"/>
            <a:ext cx="9895951" cy="3580467"/>
          </a:xfrm>
          <a:prstGeom prst="rect">
            <a:avLst/>
          </a:prstGeom>
          <a:noFill/>
        </p:spPr>
        <p:txBody>
          <a:bodyPr wrap="square">
            <a:spAutoFit/>
          </a:bodyPr>
          <a:lstStyle/>
          <a:p>
            <a:pPr algn="l">
              <a:spcBef>
                <a:spcPts val="2025"/>
              </a:spcBef>
              <a:buNone/>
            </a:pPr>
            <a:endParaRPr lang="en-GB" sz="2000" b="0" i="0" dirty="0">
              <a:solidFill>
                <a:srgbClr val="313335"/>
              </a:solidFill>
              <a:effectLst/>
            </a:endParaRPr>
          </a:p>
          <a:p>
            <a:pPr algn="l">
              <a:spcBef>
                <a:spcPts val="2025"/>
              </a:spcBef>
              <a:buNone/>
            </a:pPr>
            <a:r>
              <a:rPr lang="en-GB" sz="2400" b="0" i="0" dirty="0">
                <a:solidFill>
                  <a:srgbClr val="313335"/>
                </a:solidFill>
                <a:effectLst/>
              </a:rPr>
              <a:t>262 deaths relating to domestic abuse were recorded in England and Wales between 1 April 2023 and 31 March 2024, </a:t>
            </a:r>
          </a:p>
          <a:p>
            <a:pPr algn="l">
              <a:spcBef>
                <a:spcPts val="2025"/>
              </a:spcBef>
              <a:buNone/>
            </a:pPr>
            <a:endParaRPr lang="en-GB" sz="2400" dirty="0">
              <a:solidFill>
                <a:srgbClr val="313335"/>
              </a:solidFill>
            </a:endParaRPr>
          </a:p>
          <a:p>
            <a:pPr algn="l">
              <a:spcBef>
                <a:spcPts val="2025"/>
              </a:spcBef>
              <a:buNone/>
            </a:pPr>
            <a:r>
              <a:rPr lang="en-GB" sz="2400" dirty="0">
                <a:solidFill>
                  <a:srgbClr val="313335"/>
                </a:solidFill>
              </a:rPr>
              <a:t>On average one woman dies every three days as a result of Domestic Abuse, </a:t>
            </a:r>
          </a:p>
          <a:p>
            <a:pPr algn="l">
              <a:spcBef>
                <a:spcPts val="2025"/>
              </a:spcBef>
              <a:buNone/>
            </a:pPr>
            <a:endParaRPr lang="en-GB" sz="2000" b="0" i="0" dirty="0">
              <a:solidFill>
                <a:srgbClr val="313335"/>
              </a:solidFill>
              <a:effectLst/>
            </a:endParaRPr>
          </a:p>
        </p:txBody>
      </p:sp>
    </p:spTree>
    <p:extLst>
      <p:ext uri="{BB962C8B-B14F-4D97-AF65-F5344CB8AC3E}">
        <p14:creationId xmlns:p14="http://schemas.microsoft.com/office/powerpoint/2010/main" val="243865682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68C1E82-F2B1-AC8D-3535-A5AE099DAB1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63B6721-D9AD-64EE-99EB-62F0B83FBD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63E35EB-1D15-B47F-957F-F50BCE359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90FF9AD-7F2E-54A3-824F-293F0490B8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5480B12-F590-90F5-031F-71B531273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1C2D996-8113-2DE7-F279-81BE6D2D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BB6DAA-0288-04AA-7105-A64B0C358D79}"/>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Domestic Abuse Statistics </a:t>
            </a:r>
          </a:p>
        </p:txBody>
      </p:sp>
      <p:sp>
        <p:nvSpPr>
          <p:cNvPr id="6" name="Content Placeholder 5">
            <a:extLst>
              <a:ext uri="{FF2B5EF4-FFF2-40B4-BE49-F238E27FC236}">
                <a16:creationId xmlns:a16="http://schemas.microsoft.com/office/drawing/2014/main" id="{3829D48D-DA83-BA86-878B-BB2D046408F9}"/>
              </a:ext>
            </a:extLst>
          </p:cNvPr>
          <p:cNvSpPr>
            <a:spLocks noGrp="1"/>
          </p:cNvSpPr>
          <p:nvPr>
            <p:ph idx="1"/>
          </p:nvPr>
        </p:nvSpPr>
        <p:spPr>
          <a:xfrm>
            <a:off x="1371598" y="1825625"/>
            <a:ext cx="9895951" cy="4351338"/>
          </a:xfrm>
        </p:spPr>
        <p:txBody>
          <a:bodyPr>
            <a:normAutofit/>
          </a:bodyPr>
          <a:lstStyle/>
          <a:p>
            <a:pPr marL="0" indent="0">
              <a:lnSpc>
                <a:spcPct val="150000"/>
              </a:lnSpc>
              <a:buNone/>
            </a:pPr>
            <a:endParaRPr lang="en-GB" sz="2400" i="0" dirty="0">
              <a:effectLst/>
            </a:endParaRPr>
          </a:p>
          <a:p>
            <a:pPr marL="0" indent="0">
              <a:lnSpc>
                <a:spcPct val="150000"/>
              </a:lnSpc>
              <a:buNone/>
            </a:pPr>
            <a:endParaRPr lang="en-GB" sz="2400" dirty="0"/>
          </a:p>
        </p:txBody>
      </p:sp>
      <p:sp>
        <p:nvSpPr>
          <p:cNvPr id="4" name="TextBox 3">
            <a:extLst>
              <a:ext uri="{FF2B5EF4-FFF2-40B4-BE49-F238E27FC236}">
                <a16:creationId xmlns:a16="http://schemas.microsoft.com/office/drawing/2014/main" id="{AD347A12-C5B7-491D-0D4E-8DF2C219DDC4}"/>
              </a:ext>
            </a:extLst>
          </p:cNvPr>
          <p:cNvSpPr txBox="1"/>
          <p:nvPr/>
        </p:nvSpPr>
        <p:spPr>
          <a:xfrm>
            <a:off x="459346" y="1597432"/>
            <a:ext cx="11273304" cy="5196294"/>
          </a:xfrm>
          <a:prstGeom prst="rect">
            <a:avLst/>
          </a:prstGeom>
          <a:noFill/>
        </p:spPr>
        <p:txBody>
          <a:bodyPr wrap="square" lIns="91440" tIns="45720" rIns="91440" bIns="45720" anchor="t">
            <a:spAutoFit/>
          </a:bodyPr>
          <a:lstStyle/>
          <a:p>
            <a:pPr algn="l">
              <a:spcBef>
                <a:spcPts val="2025"/>
              </a:spcBef>
              <a:buNone/>
            </a:pPr>
            <a:endParaRPr lang="en-GB" sz="2000" b="0" i="0" dirty="0">
              <a:solidFill>
                <a:srgbClr val="313335"/>
              </a:solidFill>
              <a:effectLst/>
            </a:endParaRPr>
          </a:p>
          <a:p>
            <a:pPr algn="l">
              <a:lnSpc>
                <a:spcPts val="2400"/>
              </a:lnSpc>
              <a:spcAft>
                <a:spcPts val="600"/>
              </a:spcAft>
            </a:pPr>
            <a:r>
              <a:rPr lang="en-GB" sz="2400" b="0" i="0" dirty="0">
                <a:solidFill>
                  <a:srgbClr val="323132"/>
                </a:solidFill>
                <a:effectLst/>
                <a:latin typeface="Aptos"/>
              </a:rPr>
              <a:t>An estimated 1.6 million women and 712,000 men aged 16 years and over experienced domestic abuse in the last year; </a:t>
            </a:r>
          </a:p>
          <a:p>
            <a:pPr algn="l">
              <a:lnSpc>
                <a:spcPts val="2400"/>
              </a:lnSpc>
              <a:spcAft>
                <a:spcPts val="600"/>
              </a:spcAft>
            </a:pPr>
            <a:endParaRPr lang="en-GB" sz="2400" b="0" i="0" dirty="0">
              <a:solidFill>
                <a:srgbClr val="323132"/>
              </a:solidFill>
              <a:effectLst/>
              <a:latin typeface="Aptos"/>
            </a:endParaRPr>
          </a:p>
          <a:p>
            <a:pPr algn="l">
              <a:lnSpc>
                <a:spcPts val="2400"/>
              </a:lnSpc>
              <a:spcAft>
                <a:spcPts val="600"/>
              </a:spcAft>
            </a:pPr>
            <a:r>
              <a:rPr lang="en-GB" sz="2400" b="0" i="0" dirty="0">
                <a:solidFill>
                  <a:srgbClr val="323132"/>
                </a:solidFill>
                <a:effectLst/>
                <a:latin typeface="Aptos"/>
              </a:rPr>
              <a:t>A higher percentage of people aged 16 to 19 years were victims of domestic abuse in the last year compared with those aged 55 years and over.</a:t>
            </a:r>
          </a:p>
          <a:p>
            <a:pPr algn="l">
              <a:lnSpc>
                <a:spcPts val="2400"/>
              </a:lnSpc>
              <a:spcAft>
                <a:spcPts val="600"/>
              </a:spcAft>
            </a:pPr>
            <a:endParaRPr lang="en-GB" sz="2400" b="0" i="0" dirty="0">
              <a:solidFill>
                <a:srgbClr val="323132"/>
              </a:solidFill>
              <a:effectLst/>
              <a:latin typeface="Aptos"/>
            </a:endParaRPr>
          </a:p>
          <a:p>
            <a:pPr algn="l">
              <a:lnSpc>
                <a:spcPts val="2400"/>
              </a:lnSpc>
              <a:spcAft>
                <a:spcPts val="600"/>
              </a:spcAft>
            </a:pPr>
            <a:r>
              <a:rPr lang="en-GB" sz="2400" b="0" i="0" dirty="0">
                <a:solidFill>
                  <a:srgbClr val="323132"/>
                </a:solidFill>
                <a:effectLst/>
                <a:latin typeface="Aptos"/>
              </a:rPr>
              <a:t>The victim was female in 72.5% of domestic abuse-related crimes in Year Ending March 2024.</a:t>
            </a:r>
          </a:p>
          <a:p>
            <a:pPr algn="l">
              <a:lnSpc>
                <a:spcPts val="2400"/>
              </a:lnSpc>
              <a:spcAft>
                <a:spcPts val="600"/>
              </a:spcAft>
            </a:pPr>
            <a:endParaRPr lang="en-GB" sz="2400" b="0" i="0" dirty="0">
              <a:solidFill>
                <a:srgbClr val="323132"/>
              </a:solidFill>
              <a:effectLst/>
              <a:latin typeface="Aptos"/>
            </a:endParaRPr>
          </a:p>
          <a:p>
            <a:pPr algn="l">
              <a:lnSpc>
                <a:spcPts val="2400"/>
              </a:lnSpc>
              <a:spcAft>
                <a:spcPts val="600"/>
              </a:spcAft>
            </a:pPr>
            <a:r>
              <a:rPr lang="en-GB" sz="2400" b="0" i="0" dirty="0">
                <a:solidFill>
                  <a:srgbClr val="323132"/>
                </a:solidFill>
                <a:effectLst/>
                <a:latin typeface="Aptos"/>
              </a:rPr>
              <a:t>65.4% of victims of domestic homicide were female compared with 12.3% of victims of non-domestic homicide between Year Ending March 2021 and Year Ending March 2023.</a:t>
            </a:r>
          </a:p>
          <a:p>
            <a:pPr algn="l">
              <a:spcBef>
                <a:spcPts val="2025"/>
              </a:spcBef>
              <a:buNone/>
            </a:pPr>
            <a:endParaRPr lang="en-GB" sz="2000" b="0" i="0" dirty="0">
              <a:solidFill>
                <a:srgbClr val="313335"/>
              </a:solidFill>
              <a:effectLst/>
            </a:endParaRPr>
          </a:p>
        </p:txBody>
      </p:sp>
    </p:spTree>
    <p:extLst>
      <p:ext uri="{BB962C8B-B14F-4D97-AF65-F5344CB8AC3E}">
        <p14:creationId xmlns:p14="http://schemas.microsoft.com/office/powerpoint/2010/main" val="101530129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3D black question marks with one yellow question mark">
            <a:extLst>
              <a:ext uri="{FF2B5EF4-FFF2-40B4-BE49-F238E27FC236}">
                <a16:creationId xmlns:a16="http://schemas.microsoft.com/office/drawing/2014/main" id="{3E931C99-21B3-067D-DF7A-5F6B64B07EAA}"/>
              </a:ext>
            </a:extLst>
          </p:cNvPr>
          <p:cNvPicPr>
            <a:picLocks noChangeAspect="1"/>
          </p:cNvPicPr>
          <p:nvPr/>
        </p:nvPicPr>
        <p:blipFill rotWithShape="1">
          <a:blip r:embed="rId2"/>
          <a:srcRect l="28089" r="7022" b="1"/>
          <a:stretch/>
        </p:blipFill>
        <p:spPr>
          <a:xfrm>
            <a:off x="20" y="10"/>
            <a:ext cx="12191981" cy="6857990"/>
          </a:xfrm>
          <a:prstGeom prst="rect">
            <a:avLst/>
          </a:prstGeom>
        </p:spPr>
      </p:pic>
      <p:sp>
        <p:nvSpPr>
          <p:cNvPr id="2" name="Title 1">
            <a:extLst>
              <a:ext uri="{FF2B5EF4-FFF2-40B4-BE49-F238E27FC236}">
                <a16:creationId xmlns:a16="http://schemas.microsoft.com/office/drawing/2014/main" id="{CABBD23E-5D0B-F683-451C-8F3F71918668}"/>
              </a:ext>
            </a:extLst>
          </p:cNvPr>
          <p:cNvSpPr>
            <a:spLocks noGrp="1"/>
          </p:cNvSpPr>
          <p:nvPr>
            <p:ph type="title"/>
          </p:nvPr>
        </p:nvSpPr>
        <p:spPr>
          <a:xfrm>
            <a:off x="404553" y="3091928"/>
            <a:ext cx="9078562" cy="2387600"/>
          </a:xfrm>
        </p:spPr>
        <p:txBody>
          <a:bodyPr vert="horz" lIns="91440" tIns="45720" rIns="91440" bIns="45720" rtlCol="0" anchor="b">
            <a:normAutofit/>
          </a:bodyPr>
          <a:lstStyle/>
          <a:p>
            <a:r>
              <a:rPr lang="en-US" sz="6600" dirty="0">
                <a:solidFill>
                  <a:schemeClr val="bg1"/>
                </a:solidFill>
              </a:rPr>
              <a:t>Any Questions?</a:t>
            </a:r>
          </a:p>
        </p:txBody>
      </p:sp>
    </p:spTree>
    <p:extLst>
      <p:ext uri="{BB962C8B-B14F-4D97-AF65-F5344CB8AC3E}">
        <p14:creationId xmlns:p14="http://schemas.microsoft.com/office/powerpoint/2010/main" val="35957656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Domestic Violence and Abuse WJ</Template>
  <TotalTime>0</TotalTime>
  <Words>1397</Words>
  <Application>Microsoft Office PowerPoint</Application>
  <PresentationFormat>Widescreen</PresentationFormat>
  <Paragraphs>151</Paragraphs>
  <Slides>57</Slides>
  <Notes>8</Notes>
  <HiddenSlides>0</HiddenSlides>
  <MMClips>1</MMClips>
  <ScaleCrop>false</ScaleCrop>
  <HeadingPairs>
    <vt:vector size="4" baseType="variant">
      <vt:variant>
        <vt:lpstr>Theme</vt:lpstr>
      </vt:variant>
      <vt:variant>
        <vt:i4>1</vt:i4>
      </vt:variant>
      <vt:variant>
        <vt:lpstr>Slide Titles</vt:lpstr>
      </vt:variant>
      <vt:variant>
        <vt:i4>57</vt:i4>
      </vt:variant>
    </vt:vector>
  </HeadingPairs>
  <TitlesOfParts>
    <vt:vector size="58" baseType="lpstr">
      <vt:lpstr>Office Theme</vt:lpstr>
      <vt:lpstr>BMPL5014A  Complex Criminal Offences  Module Introduction     Wynne Jones</vt:lpstr>
      <vt:lpstr>       Contact:   w.w.jones@uwtsd.ac.uk    Monday 0900 – 1000 Online by appointment.   Tuesday Lecture</vt:lpstr>
      <vt:lpstr>Warning – We will be covering some emotive topics during this module  </vt:lpstr>
      <vt:lpstr>Assessments: </vt:lpstr>
      <vt:lpstr>Aims and Objectives</vt:lpstr>
      <vt:lpstr>What is ‘Public Protection'? </vt:lpstr>
      <vt:lpstr>Key Principles of Public Protection</vt:lpstr>
      <vt:lpstr>What is 'Complex Crime'? </vt:lpstr>
      <vt:lpstr>Domestic Abuse</vt:lpstr>
      <vt:lpstr>Todays Objectives </vt:lpstr>
      <vt:lpstr>What is Domestic Abuse? </vt:lpstr>
      <vt:lpstr>Who commits Domestic Abuse? </vt:lpstr>
      <vt:lpstr>PowerPoint Presentation</vt:lpstr>
      <vt:lpstr>What is Domestic Abuse? </vt:lpstr>
      <vt:lpstr>What is Controlling and Coercive Behaviour? </vt:lpstr>
      <vt:lpstr>Coercive Control</vt:lpstr>
      <vt:lpstr>Domestic Abuse Act 2021- S1 Definition </vt:lpstr>
      <vt:lpstr>Domestic Abuse Act 2021- S1 Definition </vt:lpstr>
      <vt:lpstr>Domestic Abuse Act 2021 - Economic </vt:lpstr>
      <vt:lpstr>Domestic Abuse Act 2021 - Economic </vt:lpstr>
      <vt:lpstr>Coercive Control</vt:lpstr>
      <vt:lpstr>Coercive Control ‘Personally Connected’</vt:lpstr>
      <vt:lpstr>Coercive Control Behaviour</vt:lpstr>
      <vt:lpstr>Coercive Control ‘Serious Effect’ </vt:lpstr>
      <vt:lpstr>Sentencing</vt:lpstr>
      <vt:lpstr>Defences</vt:lpstr>
      <vt:lpstr>Perpetrator Tactics</vt:lpstr>
      <vt:lpstr>Continued…</vt:lpstr>
      <vt:lpstr>Duluth Power &amp; Control Wheel</vt:lpstr>
      <vt:lpstr>The Entrapment Process</vt:lpstr>
      <vt:lpstr>Caught on Camera</vt:lpstr>
      <vt:lpstr>PowerPoint Presentation</vt:lpstr>
      <vt:lpstr>Repeat Victim and Repeat Perpetrator</vt:lpstr>
      <vt:lpstr>Serial Perpetrator</vt:lpstr>
      <vt:lpstr>Police Responses to Domestic Abuse</vt:lpstr>
      <vt:lpstr>Police Responses to Domestic Abuse</vt:lpstr>
      <vt:lpstr>Preservation of Life</vt:lpstr>
      <vt:lpstr>The Golden Hour</vt:lpstr>
      <vt:lpstr>Relationship Violence</vt:lpstr>
      <vt:lpstr>Barriers to Reporting Domestic Abuse ? </vt:lpstr>
      <vt:lpstr>Barriers to Reporting Domestic Abuse ? </vt:lpstr>
      <vt:lpstr>Repeat Victims – Trauma Bonds? </vt:lpstr>
      <vt:lpstr>Stockholm Syndrome</vt:lpstr>
      <vt:lpstr>Police Response to Domestic Abuse</vt:lpstr>
      <vt:lpstr>The DASH model seeks to……</vt:lpstr>
      <vt:lpstr>Risk Levels of Domestic Abuse</vt:lpstr>
      <vt:lpstr>Public Protection Notification </vt:lpstr>
      <vt:lpstr>PPN Pathway…</vt:lpstr>
      <vt:lpstr>High Risk</vt:lpstr>
      <vt:lpstr>But……</vt:lpstr>
      <vt:lpstr>Julies Story – Merseyside Police </vt:lpstr>
      <vt:lpstr>PowerPoint Presentation</vt:lpstr>
      <vt:lpstr>PowerPoint Presentation</vt:lpstr>
      <vt:lpstr>Breaking the Cycle</vt:lpstr>
      <vt:lpstr>Domestic Abuse Statistics </vt:lpstr>
      <vt:lpstr>Domestic Abuse Statistics </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wynne jones</dc:creator>
  <cp:lastModifiedBy>wynne jones</cp:lastModifiedBy>
  <cp:revision>369</cp:revision>
  <dcterms:created xsi:type="dcterms:W3CDTF">2025-09-01T11:54:32Z</dcterms:created>
  <dcterms:modified xsi:type="dcterms:W3CDTF">2026-09-23T17:24:52Z</dcterms:modified>
</cp:coreProperties>
</file>