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DED89-FE3D-CA4C-1CF7-4F0C443D00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15F24E-CA40-FDC7-847C-EFDF935678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A6373-6B64-3E1B-1D78-9B220B1F5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A0D87-D921-4DC2-A166-A88CFAA15DC4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2AD482-D20A-7F32-15E5-B9E05E05A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262344-6671-1705-243A-731B9E9D27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A1F5B-B745-41E4-9210-2DD628873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486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9C7E0-754A-157A-6DB4-716735A1E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8A239-D410-D6BB-8F41-818E513BA1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B85EAF-DF1F-269C-F9BD-0C0D3B8FA7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A0D87-D921-4DC2-A166-A88CFAA15DC4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F59DDD-9A98-64DA-24FC-D55058AB0D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E121BF-F6D6-C032-3424-26DD75C0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A1F5B-B745-41E4-9210-2DD628873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475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9ADB2-AA2C-51CB-3022-0949993ED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FF0CE6-7659-4718-4026-3CA0ABA8C9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A50CFD-0479-3B21-0E95-4592CD6CCC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A0D87-D921-4DC2-A166-A88CFAA15DC4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6CCA58-ECE8-7F7A-D1B3-52A64D470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02D745-76B1-D1BA-CA45-A8CF66263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A1F5B-B745-41E4-9210-2DD628873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560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1FE6B-92BB-4649-7526-645A62AA02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D00B6-C852-8975-30DD-0BBF0044B4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31296F-329D-C548-6BAA-F8662A8B8E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2677AE-F434-5E24-5747-6DE063EE3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A0D87-D921-4DC2-A166-A88CFAA15DC4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3840DF-5603-CAAA-D778-25F00A5FD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9B7DB9-1DFB-A23E-1579-F08D14DE2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A1F5B-B745-41E4-9210-2DD628873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641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34FD7-32D4-94E7-D5B6-982B4EFA9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E1F42E-9593-B860-D771-F4DA6C4ADB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B4BE6E-9BEE-D3A1-420C-5CB0550A59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F91A64-DECC-51EB-E4C2-54593DB4E7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261C9A-0984-B4AA-3D60-DCD8C12CE7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04A6B9-DEC7-50F7-8BE3-AF1E38680A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A0D87-D921-4DC2-A166-A88CFAA15DC4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E04993-56CD-87FF-B6BE-4B43D4C98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E0AB0B-3C7D-7970-0FD8-42F073DDB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A1F5B-B745-41E4-9210-2DD628873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790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B53B13-3AC1-1140-B3AF-C478CDF9B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7E5F21-0C16-2A4E-652A-D446AAEEF7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A0D87-D921-4DC2-A166-A88CFAA15DC4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FDA5D0-DD08-53CA-097F-0E895BF46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C936BF-2F41-D398-DB37-D11DFFA66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A1F5B-B745-41E4-9210-2DD628873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582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6DFA2B-18A1-A7F2-6404-B3FBEADC86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A0D87-D921-4DC2-A166-A88CFAA15DC4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B469DB-7C54-65C9-32E7-E832E6492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E88603-072C-B25B-E394-5D74F8E31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A1F5B-B745-41E4-9210-2DD628873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751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0538D-7D67-8FB3-597C-15AE073B3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7EF30-5836-B940-B56F-FDE39FE03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D7724B-A5FD-A2CE-38C0-DD3218DAD8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34A9B6-9BAF-3514-0851-42AE1BBE1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A0D87-D921-4DC2-A166-A88CFAA15DC4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9D78FB-F139-048E-A7C4-850EABBC6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63B8E2-2B34-92BB-CBCF-C89AC7057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A1F5B-B745-41E4-9210-2DD628873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1833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C9F06-88E0-AF16-5426-EEC382DD6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313540-E775-742A-5B8B-854A8222F7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00801B-37FD-C955-55EE-0057913497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D9EA19-50E7-B45B-C9B9-6D43A8187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A0D87-D921-4DC2-A166-A88CFAA15DC4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8A933C-D8A0-E6C1-33E8-A342025C9B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5D0778-36A3-54D4-84B7-F2FA2EAC3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A1F5B-B745-41E4-9210-2DD628873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429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BDB29-8BBA-FC18-A2FD-CA6005A41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DF3828-D9F4-8695-6DFF-0DA437D938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FDCBFA-A526-9A4C-6076-2E9E175B77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A0D87-D921-4DC2-A166-A88CFAA15DC4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0E1487-3E6F-A7F6-DB62-FE0317F88D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640F5D-A0BF-9637-3F1A-89BB059E9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A1F5B-B745-41E4-9210-2DD628873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7284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29A3BBA-0791-2B11-4779-E0737AEF84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616404-FBDA-4BA1-9B30-32200A056D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433C61-752F-C0B9-E170-69131125C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A0D87-D921-4DC2-A166-A88CFAA15DC4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4615C-4363-6B93-AB5B-DA70CD2F8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EEE0D-086A-C244-81AA-D96D781CC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A1F5B-B745-41E4-9210-2DD628873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372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317A05-CF30-B635-A420-46D73C705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BCE33F-DDC4-4C89-89B9-0F085D2DEC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DEF004-7367-5601-70D9-AB11C2FD16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8A0D87-D921-4DC2-A166-A88CFAA15DC4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394B1B-FFAE-913E-5921-57C4DA8E97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10D4ED-6A2D-5DE2-1418-8BD2176A75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CA1F5B-B745-41E4-9210-2DD628873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3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89EF7F-F93A-9E7F-AE21-B4A3EF096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Power Point Presentation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6627C-6FAE-256F-1492-C4478F07F2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/>
              <a:t>Student Name: Evaristo Freite De Melo.</a:t>
            </a:r>
          </a:p>
          <a:p>
            <a:r>
              <a:rPr lang="en-GB" sz="1700"/>
              <a:t>Student ID: 2129710.</a:t>
            </a:r>
          </a:p>
          <a:p>
            <a:r>
              <a:rPr lang="en-GB" sz="1700"/>
              <a:t>Programme: BA Leadership and Management Skills for the Workplace</a:t>
            </a:r>
          </a:p>
          <a:p>
            <a:r>
              <a:rPr lang="en-GB" sz="1700"/>
              <a:t>Module: Workplace Culture and its Impact on Organisational Efficiency</a:t>
            </a:r>
          </a:p>
          <a:p>
            <a:r>
              <a:rPr lang="en-GB" sz="1700"/>
              <a:t>Module code: BMSW5105</a:t>
            </a:r>
          </a:p>
          <a:p>
            <a:r>
              <a:rPr lang="en-GB" sz="1700"/>
              <a:t>Lecturer Name: Samuel Ofori</a:t>
            </a:r>
          </a:p>
          <a:p>
            <a:r>
              <a:rPr lang="en-GB" sz="1700"/>
              <a:t>Assignment Title: Organisational culture, ethos, and values of Google.</a:t>
            </a:r>
          </a:p>
          <a:p>
            <a:endParaRPr lang="en-GB" sz="1700"/>
          </a:p>
        </p:txBody>
      </p:sp>
      <p:pic>
        <p:nvPicPr>
          <p:cNvPr id="6" name="Picture 5" descr="A building with a lawn and a sign&#10;&#10;Description automatically generated">
            <a:extLst>
              <a:ext uri="{FF2B5EF4-FFF2-40B4-BE49-F238E27FC236}">
                <a16:creationId xmlns:a16="http://schemas.microsoft.com/office/drawing/2014/main" id="{E86EE9D1-F168-A029-D713-37D94A3D48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246" r="780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34362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D56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4A4DA1-A4F1-99F3-15EB-6244DA4E1D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Google</a:t>
            </a:r>
          </a:p>
        </p:txBody>
      </p:sp>
      <p:pic>
        <p:nvPicPr>
          <p:cNvPr id="5" name="Picture 4" descr="A silver statue with a blue background&#10;&#10;Description automatically generated">
            <a:extLst>
              <a:ext uri="{FF2B5EF4-FFF2-40B4-BE49-F238E27FC236}">
                <a16:creationId xmlns:a16="http://schemas.microsoft.com/office/drawing/2014/main" id="{BFE27C0E-19F1-593C-ED10-ADED85CC3A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75" r="1216" b="-2"/>
          <a:stretch/>
        </p:blipFill>
        <p:spPr>
          <a:xfrm>
            <a:off x="4038600" y="965267"/>
            <a:ext cx="7188199" cy="4924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69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ECA1E2-4367-2F3F-6E2E-31A9DEAC7D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28" r="7151" b="1"/>
          <a:stretch/>
        </p:blipFill>
        <p:spPr>
          <a:xfrm>
            <a:off x="1" y="1"/>
            <a:ext cx="6194257" cy="6857999"/>
          </a:xfrm>
          <a:prstGeom prst="rect">
            <a:avLst/>
          </a:prstGeom>
        </p:spPr>
      </p:pic>
      <p:sp useBgFill="1">
        <p:nvSpPr>
          <p:cNvPr id="29" name="Freeform: Shape 28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425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DD0D366F-455D-4298-97E9-89785ADAE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425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802268-044A-C6EF-BC3B-D6BC74BE0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1086" y="609599"/>
            <a:ext cx="4458446" cy="504739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 dirty="0"/>
              <a:t>This project attempts to explain Google's influence on the advancement of business, technology, and society while exploring the historical background, current operations, and significance of the company. Examining Google's growth . We will be talking about 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/>
              <a:t>About Google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/>
              <a:t>Google Organisational culture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/>
              <a:t>Google Ethos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/>
              <a:t>Google Values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/>
              <a:t>Google's workplace culture                      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/>
              <a:t>Conclusion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/>
              <a:t>References</a:t>
            </a:r>
          </a:p>
          <a:p>
            <a:endParaRPr lang="en-GB" sz="1300" dirty="0"/>
          </a:p>
        </p:txBody>
      </p:sp>
      <p:sp>
        <p:nvSpPr>
          <p:cNvPr id="33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6434" y="399531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38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EEC59D-3092-0E27-16D3-46C6275A2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34720" cy="1716255"/>
          </a:xfrm>
        </p:spPr>
        <p:txBody>
          <a:bodyPr anchor="b">
            <a:normAutofit/>
          </a:bodyPr>
          <a:lstStyle/>
          <a:p>
            <a:r>
              <a:rPr lang="en-GB" sz="5600"/>
              <a:t>Google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81E0882-FE9F-DBED-1DB3-8108CC1BE2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16" r="4947" b="2"/>
          <a:stretch/>
        </p:blipFill>
        <p:spPr>
          <a:xfrm>
            <a:off x="279143" y="299508"/>
            <a:ext cx="5221625" cy="3010397"/>
          </a:xfrm>
          <a:prstGeom prst="rect">
            <a:avLst/>
          </a:prstGeom>
        </p:spPr>
      </p:pic>
      <p:pic>
        <p:nvPicPr>
          <p:cNvPr id="4" name="Picture 3" descr="A group of colorful cubes made of sticks&#10;&#10;Description automatically generated">
            <a:extLst>
              <a:ext uri="{FF2B5EF4-FFF2-40B4-BE49-F238E27FC236}">
                <a16:creationId xmlns:a16="http://schemas.microsoft.com/office/drawing/2014/main" id="{974053C6-4D4A-7BD6-F910-14C5837A13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246" b="8553"/>
          <a:stretch/>
        </p:blipFill>
        <p:spPr>
          <a:xfrm>
            <a:off x="279143" y="3548095"/>
            <a:ext cx="5221625" cy="30103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3F79C-B36E-6105-EFBD-F7D76F9DEF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Google is a name that is synonymous with innovation and power in the fields of information and technology. Founded in 1998 by Sergey Brin  Larry Page and Sergey Brin.</a:t>
            </a: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 Hall, M, and Hosch, W.L(2023).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3893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34628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0C7E8-0C58-BA35-3076-D83C9EB58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992" y="572569"/>
            <a:ext cx="4472630" cy="1637231"/>
          </a:xfrm>
        </p:spPr>
        <p:txBody>
          <a:bodyPr anchor="b"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Organizational Culture at Google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277D48-4185-E01A-9FC5-EFD61EB66D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0" r="3019"/>
          <a:stretch/>
        </p:blipFill>
        <p:spPr>
          <a:xfrm>
            <a:off x="596813" y="801575"/>
            <a:ext cx="5499187" cy="5471535"/>
          </a:xfrm>
          <a:custGeom>
            <a:avLst/>
            <a:gdLst/>
            <a:ahLst/>
            <a:cxnLst/>
            <a:rect l="l" t="t" r="r" b="b"/>
            <a:pathLst>
              <a:path w="4926647" h="4901874">
                <a:moveTo>
                  <a:pt x="2827942" y="2033"/>
                </a:moveTo>
                <a:cubicBezTo>
                  <a:pt x="2901705" y="5050"/>
                  <a:pt x="2973640" y="11422"/>
                  <a:pt x="3043325" y="21136"/>
                </a:cubicBezTo>
                <a:cubicBezTo>
                  <a:pt x="3600804" y="98849"/>
                  <a:pt x="4185553" y="476257"/>
                  <a:pt x="4498894" y="902802"/>
                </a:cubicBezTo>
                <a:cubicBezTo>
                  <a:pt x="4812235" y="1329346"/>
                  <a:pt x="4950223" y="2037621"/>
                  <a:pt x="4923373" y="2580407"/>
                </a:cubicBezTo>
                <a:cubicBezTo>
                  <a:pt x="4896522" y="3123192"/>
                  <a:pt x="4745612" y="3772883"/>
                  <a:pt x="4337788" y="4159516"/>
                </a:cubicBezTo>
                <a:cubicBezTo>
                  <a:pt x="3929963" y="4546150"/>
                  <a:pt x="3081282" y="4930377"/>
                  <a:pt x="2476425" y="4900207"/>
                </a:cubicBezTo>
                <a:cubicBezTo>
                  <a:pt x="1871566" y="4870038"/>
                  <a:pt x="1119757" y="4406651"/>
                  <a:pt x="708641" y="3978500"/>
                </a:cubicBezTo>
                <a:cubicBezTo>
                  <a:pt x="297525" y="3550349"/>
                  <a:pt x="-64504" y="2921632"/>
                  <a:pt x="9726" y="2331303"/>
                </a:cubicBezTo>
                <a:cubicBezTo>
                  <a:pt x="83957" y="1740973"/>
                  <a:pt x="273797" y="1052469"/>
                  <a:pt x="1154021" y="436525"/>
                </a:cubicBezTo>
                <a:cubicBezTo>
                  <a:pt x="1705608" y="124217"/>
                  <a:pt x="2311596" y="-19083"/>
                  <a:pt x="2827942" y="2033"/>
                </a:cubicBezTo>
                <a:close/>
              </a:path>
            </a:pathLst>
          </a:cu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A825BD3A-E149-3C61-449F-23D1B0956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0286" y="4780067"/>
            <a:ext cx="2129121" cy="2098001"/>
            <a:chOff x="-60285" y="4581559"/>
            <a:chExt cx="2330572" cy="2296509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43B6EA6-9E0B-9973-F921-86CF410DE8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1400132">
              <a:off x="1054559" y="5611570"/>
              <a:ext cx="374890" cy="373361"/>
            </a:xfrm>
            <a:custGeom>
              <a:avLst/>
              <a:gdLst>
                <a:gd name="connsiteX0" fmla="*/ 2531073 w 4828010"/>
                <a:gd name="connsiteY0" fmla="*/ 0 h 4873559"/>
                <a:gd name="connsiteX1" fmla="*/ 3937963 w 4828010"/>
                <a:gd name="connsiteY1" fmla="*/ 437433 h 4873559"/>
                <a:gd name="connsiteX2" fmla="*/ 4806231 w 4828010"/>
                <a:gd name="connsiteY2" fmla="*/ 1773180 h 4873559"/>
                <a:gd name="connsiteX3" fmla="*/ 4448644 w 4828010"/>
                <a:gd name="connsiteY3" fmla="*/ 3933235 h 4873559"/>
                <a:gd name="connsiteX4" fmla="*/ 3192542 w 4828010"/>
                <a:gd name="connsiteY4" fmla="*/ 4716168 h 4873559"/>
                <a:gd name="connsiteX5" fmla="*/ 937448 w 4828010"/>
                <a:gd name="connsiteY5" fmla="*/ 4547691 h 4873559"/>
                <a:gd name="connsiteX6" fmla="*/ 12348 w 4828010"/>
                <a:gd name="connsiteY6" fmla="*/ 3026750 h 4873559"/>
                <a:gd name="connsiteX7" fmla="*/ 553508 w 4828010"/>
                <a:gd name="connsiteY7" fmla="*/ 740383 h 4873559"/>
                <a:gd name="connsiteX8" fmla="*/ 2531073 w 4828010"/>
                <a:gd name="connsiteY8" fmla="*/ 0 h 4873559"/>
                <a:gd name="connsiteX0" fmla="*/ 2531073 w 4828010"/>
                <a:gd name="connsiteY0" fmla="*/ 0 h 4853896"/>
                <a:gd name="connsiteX1" fmla="*/ 3937963 w 4828010"/>
                <a:gd name="connsiteY1" fmla="*/ 437433 h 4853896"/>
                <a:gd name="connsiteX2" fmla="*/ 4806231 w 4828010"/>
                <a:gd name="connsiteY2" fmla="*/ 1773180 h 4853896"/>
                <a:gd name="connsiteX3" fmla="*/ 4448644 w 4828010"/>
                <a:gd name="connsiteY3" fmla="*/ 3933235 h 4853896"/>
                <a:gd name="connsiteX4" fmla="*/ 3192542 w 4828010"/>
                <a:gd name="connsiteY4" fmla="*/ 4716168 h 4853896"/>
                <a:gd name="connsiteX5" fmla="*/ 1075671 w 4828010"/>
                <a:gd name="connsiteY5" fmla="*/ 4473263 h 4853896"/>
                <a:gd name="connsiteX6" fmla="*/ 12348 w 4828010"/>
                <a:gd name="connsiteY6" fmla="*/ 3026750 h 4853896"/>
                <a:gd name="connsiteX7" fmla="*/ 553508 w 4828010"/>
                <a:gd name="connsiteY7" fmla="*/ 740383 h 4853896"/>
                <a:gd name="connsiteX8" fmla="*/ 2531073 w 4828010"/>
                <a:gd name="connsiteY8" fmla="*/ 0 h 4853896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84014 w 4780951"/>
                <a:gd name="connsiteY0" fmla="*/ 0 h 4850182"/>
                <a:gd name="connsiteX1" fmla="*/ 3890904 w 4780951"/>
                <a:gd name="connsiteY1" fmla="*/ 437433 h 4850182"/>
                <a:gd name="connsiteX2" fmla="*/ 4759172 w 4780951"/>
                <a:gd name="connsiteY2" fmla="*/ 1773180 h 4850182"/>
                <a:gd name="connsiteX3" fmla="*/ 4401585 w 4780951"/>
                <a:gd name="connsiteY3" fmla="*/ 3933235 h 4850182"/>
                <a:gd name="connsiteX4" fmla="*/ 3145483 w 4780951"/>
                <a:gd name="connsiteY4" fmla="*/ 4716168 h 4850182"/>
                <a:gd name="connsiteX5" fmla="*/ 1113673 w 4780951"/>
                <a:gd name="connsiteY5" fmla="*/ 4467947 h 4850182"/>
                <a:gd name="connsiteX6" fmla="*/ 39717 w 4780951"/>
                <a:gd name="connsiteY6" fmla="*/ 3101178 h 4850182"/>
                <a:gd name="connsiteX7" fmla="*/ 506449 w 4780951"/>
                <a:gd name="connsiteY7" fmla="*/ 740383 h 4850182"/>
                <a:gd name="connsiteX8" fmla="*/ 2484014 w 4780951"/>
                <a:gd name="connsiteY8" fmla="*/ 0 h 4850182"/>
                <a:gd name="connsiteX0" fmla="*/ 2484014 w 4780127"/>
                <a:gd name="connsiteY0" fmla="*/ 0 h 4850182"/>
                <a:gd name="connsiteX1" fmla="*/ 3890904 w 4780127"/>
                <a:gd name="connsiteY1" fmla="*/ 437433 h 4850182"/>
                <a:gd name="connsiteX2" fmla="*/ 4759172 w 4780127"/>
                <a:gd name="connsiteY2" fmla="*/ 1773180 h 4850182"/>
                <a:gd name="connsiteX3" fmla="*/ 4390953 w 4780127"/>
                <a:gd name="connsiteY3" fmla="*/ 3805644 h 4850182"/>
                <a:gd name="connsiteX4" fmla="*/ 3145483 w 4780127"/>
                <a:gd name="connsiteY4" fmla="*/ 4716168 h 4850182"/>
                <a:gd name="connsiteX5" fmla="*/ 1113673 w 4780127"/>
                <a:gd name="connsiteY5" fmla="*/ 4467947 h 4850182"/>
                <a:gd name="connsiteX6" fmla="*/ 39717 w 4780127"/>
                <a:gd name="connsiteY6" fmla="*/ 3101178 h 4850182"/>
                <a:gd name="connsiteX7" fmla="*/ 506449 w 4780127"/>
                <a:gd name="connsiteY7" fmla="*/ 740383 h 4850182"/>
                <a:gd name="connsiteX8" fmla="*/ 2484014 w 4780127"/>
                <a:gd name="connsiteY8" fmla="*/ 0 h 4850182"/>
                <a:gd name="connsiteX0" fmla="*/ 2484014 w 4778010"/>
                <a:gd name="connsiteY0" fmla="*/ 0 h 4846926"/>
                <a:gd name="connsiteX1" fmla="*/ 3890904 w 4778010"/>
                <a:gd name="connsiteY1" fmla="*/ 437433 h 4846926"/>
                <a:gd name="connsiteX2" fmla="*/ 4759172 w 4778010"/>
                <a:gd name="connsiteY2" fmla="*/ 1773180 h 4846926"/>
                <a:gd name="connsiteX3" fmla="*/ 4390953 w 4778010"/>
                <a:gd name="connsiteY3" fmla="*/ 3805644 h 4846926"/>
                <a:gd name="connsiteX4" fmla="*/ 3343914 w 4778010"/>
                <a:gd name="connsiteY4" fmla="*/ 4712128 h 4846926"/>
                <a:gd name="connsiteX5" fmla="*/ 1113673 w 4778010"/>
                <a:gd name="connsiteY5" fmla="*/ 4467947 h 4846926"/>
                <a:gd name="connsiteX6" fmla="*/ 39717 w 4778010"/>
                <a:gd name="connsiteY6" fmla="*/ 3101178 h 4846926"/>
                <a:gd name="connsiteX7" fmla="*/ 506449 w 4778010"/>
                <a:gd name="connsiteY7" fmla="*/ 740383 h 4846926"/>
                <a:gd name="connsiteX8" fmla="*/ 2484014 w 4778010"/>
                <a:gd name="connsiteY8" fmla="*/ 0 h 4846926"/>
                <a:gd name="connsiteX0" fmla="*/ 2484014 w 4782503"/>
                <a:gd name="connsiteY0" fmla="*/ 0 h 4846926"/>
                <a:gd name="connsiteX1" fmla="*/ 3890904 w 4782503"/>
                <a:gd name="connsiteY1" fmla="*/ 437433 h 4846926"/>
                <a:gd name="connsiteX2" fmla="*/ 4759172 w 4782503"/>
                <a:gd name="connsiteY2" fmla="*/ 1773180 h 4846926"/>
                <a:gd name="connsiteX3" fmla="*/ 4450482 w 4782503"/>
                <a:gd name="connsiteY3" fmla="*/ 3688481 h 4846926"/>
                <a:gd name="connsiteX4" fmla="*/ 3343914 w 4782503"/>
                <a:gd name="connsiteY4" fmla="*/ 4712128 h 4846926"/>
                <a:gd name="connsiteX5" fmla="*/ 1113673 w 4782503"/>
                <a:gd name="connsiteY5" fmla="*/ 4467947 h 4846926"/>
                <a:gd name="connsiteX6" fmla="*/ 39717 w 4782503"/>
                <a:gd name="connsiteY6" fmla="*/ 3101178 h 4846926"/>
                <a:gd name="connsiteX7" fmla="*/ 506449 w 4782503"/>
                <a:gd name="connsiteY7" fmla="*/ 740383 h 4846926"/>
                <a:gd name="connsiteX8" fmla="*/ 2484014 w 4782503"/>
                <a:gd name="connsiteY8" fmla="*/ 0 h 4846926"/>
                <a:gd name="connsiteX0" fmla="*/ 2484014 w 4784889"/>
                <a:gd name="connsiteY0" fmla="*/ 0 h 4846926"/>
                <a:gd name="connsiteX1" fmla="*/ 3890904 w 4784889"/>
                <a:gd name="connsiteY1" fmla="*/ 437433 h 4846926"/>
                <a:gd name="connsiteX2" fmla="*/ 4759172 w 4784889"/>
                <a:gd name="connsiteY2" fmla="*/ 1773180 h 4846926"/>
                <a:gd name="connsiteX3" fmla="*/ 4474294 w 4784889"/>
                <a:gd name="connsiteY3" fmla="*/ 3676361 h 4846926"/>
                <a:gd name="connsiteX4" fmla="*/ 3343914 w 4784889"/>
                <a:gd name="connsiteY4" fmla="*/ 4712128 h 4846926"/>
                <a:gd name="connsiteX5" fmla="*/ 1113673 w 4784889"/>
                <a:gd name="connsiteY5" fmla="*/ 4467947 h 4846926"/>
                <a:gd name="connsiteX6" fmla="*/ 39717 w 4784889"/>
                <a:gd name="connsiteY6" fmla="*/ 3101178 h 4846926"/>
                <a:gd name="connsiteX7" fmla="*/ 506449 w 4784889"/>
                <a:gd name="connsiteY7" fmla="*/ 740383 h 4846926"/>
                <a:gd name="connsiteX8" fmla="*/ 2484014 w 4784889"/>
                <a:gd name="connsiteY8" fmla="*/ 0 h 4846926"/>
                <a:gd name="connsiteX0" fmla="*/ 2484014 w 4784889"/>
                <a:gd name="connsiteY0" fmla="*/ 0 h 4860980"/>
                <a:gd name="connsiteX1" fmla="*/ 3890904 w 4784889"/>
                <a:gd name="connsiteY1" fmla="*/ 437433 h 4860980"/>
                <a:gd name="connsiteX2" fmla="*/ 4759172 w 4784889"/>
                <a:gd name="connsiteY2" fmla="*/ 1773180 h 4860980"/>
                <a:gd name="connsiteX3" fmla="*/ 4474294 w 4784889"/>
                <a:gd name="connsiteY3" fmla="*/ 3676361 h 4860980"/>
                <a:gd name="connsiteX4" fmla="*/ 3343914 w 4784889"/>
                <a:gd name="connsiteY4" fmla="*/ 4712128 h 4860980"/>
                <a:gd name="connsiteX5" fmla="*/ 1097799 w 4784889"/>
                <a:gd name="connsiteY5" fmla="*/ 4524510 h 4860980"/>
                <a:gd name="connsiteX6" fmla="*/ 39717 w 4784889"/>
                <a:gd name="connsiteY6" fmla="*/ 3101178 h 4860980"/>
                <a:gd name="connsiteX7" fmla="*/ 506449 w 4784889"/>
                <a:gd name="connsiteY7" fmla="*/ 740383 h 4860980"/>
                <a:gd name="connsiteX8" fmla="*/ 2484014 w 4784889"/>
                <a:gd name="connsiteY8" fmla="*/ 0 h 4860980"/>
                <a:gd name="connsiteX0" fmla="*/ 2484014 w 4783308"/>
                <a:gd name="connsiteY0" fmla="*/ 0 h 4860981"/>
                <a:gd name="connsiteX1" fmla="*/ 3890904 w 4783308"/>
                <a:gd name="connsiteY1" fmla="*/ 437433 h 4860981"/>
                <a:gd name="connsiteX2" fmla="*/ 4759172 w 4783308"/>
                <a:gd name="connsiteY2" fmla="*/ 1773180 h 4860981"/>
                <a:gd name="connsiteX3" fmla="*/ 4474294 w 4783308"/>
                <a:gd name="connsiteY3" fmla="*/ 3676361 h 4860981"/>
                <a:gd name="connsiteX4" fmla="*/ 3443129 w 4783308"/>
                <a:gd name="connsiteY4" fmla="*/ 4712129 h 4860981"/>
                <a:gd name="connsiteX5" fmla="*/ 1097799 w 4783308"/>
                <a:gd name="connsiteY5" fmla="*/ 4524510 h 4860981"/>
                <a:gd name="connsiteX6" fmla="*/ 39717 w 4783308"/>
                <a:gd name="connsiteY6" fmla="*/ 3101178 h 4860981"/>
                <a:gd name="connsiteX7" fmla="*/ 506449 w 4783308"/>
                <a:gd name="connsiteY7" fmla="*/ 740383 h 4860981"/>
                <a:gd name="connsiteX8" fmla="*/ 2484014 w 4783308"/>
                <a:gd name="connsiteY8" fmla="*/ 0 h 4860981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532073 w 4784141"/>
                <a:gd name="connsiteY0" fmla="*/ 0 h 4773425"/>
                <a:gd name="connsiteX1" fmla="*/ 3891737 w 4784141"/>
                <a:gd name="connsiteY1" fmla="*/ 389356 h 4773425"/>
                <a:gd name="connsiteX2" fmla="*/ 4760005 w 4784141"/>
                <a:gd name="connsiteY2" fmla="*/ 1725103 h 4773425"/>
                <a:gd name="connsiteX3" fmla="*/ 4475127 w 4784141"/>
                <a:gd name="connsiteY3" fmla="*/ 3628284 h 4773425"/>
                <a:gd name="connsiteX4" fmla="*/ 3443962 w 4784141"/>
                <a:gd name="connsiteY4" fmla="*/ 4664052 h 4773425"/>
                <a:gd name="connsiteX5" fmla="*/ 1098632 w 4784141"/>
                <a:gd name="connsiteY5" fmla="*/ 4476433 h 4773425"/>
                <a:gd name="connsiteX6" fmla="*/ 40550 w 4784141"/>
                <a:gd name="connsiteY6" fmla="*/ 3053101 h 4773425"/>
                <a:gd name="connsiteX7" fmla="*/ 507282 w 4784141"/>
                <a:gd name="connsiteY7" fmla="*/ 692306 h 4773425"/>
                <a:gd name="connsiteX8" fmla="*/ 2532073 w 4784141"/>
                <a:gd name="connsiteY8" fmla="*/ 0 h 4773425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58783 w 4784614"/>
                <a:gd name="connsiteY0" fmla="*/ 525 h 4757924"/>
                <a:gd name="connsiteX1" fmla="*/ 3892210 w 4784614"/>
                <a:gd name="connsiteY1" fmla="*/ 373855 h 4757924"/>
                <a:gd name="connsiteX2" fmla="*/ 4760478 w 4784614"/>
                <a:gd name="connsiteY2" fmla="*/ 1709602 h 4757924"/>
                <a:gd name="connsiteX3" fmla="*/ 4475600 w 4784614"/>
                <a:gd name="connsiteY3" fmla="*/ 3612783 h 4757924"/>
                <a:gd name="connsiteX4" fmla="*/ 3444435 w 4784614"/>
                <a:gd name="connsiteY4" fmla="*/ 4648551 h 4757924"/>
                <a:gd name="connsiteX5" fmla="*/ 1099105 w 4784614"/>
                <a:gd name="connsiteY5" fmla="*/ 4460932 h 4757924"/>
                <a:gd name="connsiteX6" fmla="*/ 41023 w 4784614"/>
                <a:gd name="connsiteY6" fmla="*/ 3037600 h 4757924"/>
                <a:gd name="connsiteX7" fmla="*/ 507755 w 4784614"/>
                <a:gd name="connsiteY7" fmla="*/ 676805 h 4757924"/>
                <a:gd name="connsiteX8" fmla="*/ 2558783 w 4784614"/>
                <a:gd name="connsiteY8" fmla="*/ 525 h 4757924"/>
                <a:gd name="connsiteX0" fmla="*/ 2558783 w 4784614"/>
                <a:gd name="connsiteY0" fmla="*/ 408 h 4757807"/>
                <a:gd name="connsiteX1" fmla="*/ 3907953 w 4784614"/>
                <a:gd name="connsiteY1" fmla="*/ 443183 h 4757807"/>
                <a:gd name="connsiteX2" fmla="*/ 4760478 w 4784614"/>
                <a:gd name="connsiteY2" fmla="*/ 1709485 h 4757807"/>
                <a:gd name="connsiteX3" fmla="*/ 4475600 w 4784614"/>
                <a:gd name="connsiteY3" fmla="*/ 3612666 h 4757807"/>
                <a:gd name="connsiteX4" fmla="*/ 3444435 w 4784614"/>
                <a:gd name="connsiteY4" fmla="*/ 4648434 h 4757807"/>
                <a:gd name="connsiteX5" fmla="*/ 1099105 w 4784614"/>
                <a:gd name="connsiteY5" fmla="*/ 4460815 h 4757807"/>
                <a:gd name="connsiteX6" fmla="*/ 41023 w 4784614"/>
                <a:gd name="connsiteY6" fmla="*/ 3037483 h 4757807"/>
                <a:gd name="connsiteX7" fmla="*/ 507755 w 4784614"/>
                <a:gd name="connsiteY7" fmla="*/ 676688 h 4757807"/>
                <a:gd name="connsiteX8" fmla="*/ 2558783 w 4784614"/>
                <a:gd name="connsiteY8" fmla="*/ 408 h 4757807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90 h 4954518"/>
                <a:gd name="connsiteX1" fmla="*/ 3910127 w 4786788"/>
                <a:gd name="connsiteY1" fmla="*/ 639894 h 4954518"/>
                <a:gd name="connsiteX2" fmla="*/ 4762652 w 4786788"/>
                <a:gd name="connsiteY2" fmla="*/ 1906196 h 4954518"/>
                <a:gd name="connsiteX3" fmla="*/ 4477774 w 4786788"/>
                <a:gd name="connsiteY3" fmla="*/ 3809377 h 4954518"/>
                <a:gd name="connsiteX4" fmla="*/ 3446609 w 4786788"/>
                <a:gd name="connsiteY4" fmla="*/ 4845145 h 4954518"/>
                <a:gd name="connsiteX5" fmla="*/ 1101279 w 4786788"/>
                <a:gd name="connsiteY5" fmla="*/ 4657526 h 4954518"/>
                <a:gd name="connsiteX6" fmla="*/ 43197 w 4786788"/>
                <a:gd name="connsiteY6" fmla="*/ 3234194 h 4954518"/>
                <a:gd name="connsiteX7" fmla="*/ 509929 w 4786788"/>
                <a:gd name="connsiteY7" fmla="*/ 873399 h 4954518"/>
                <a:gd name="connsiteX8" fmla="*/ 2675744 w 4786788"/>
                <a:gd name="connsiteY8" fmla="*/ 290 h 4954518"/>
                <a:gd name="connsiteX0" fmla="*/ 2675744 w 4786788"/>
                <a:gd name="connsiteY0" fmla="*/ 326 h 4954554"/>
                <a:gd name="connsiteX1" fmla="*/ 3990884 w 4786788"/>
                <a:gd name="connsiteY1" fmla="*/ 591130 h 4954554"/>
                <a:gd name="connsiteX2" fmla="*/ 4762652 w 4786788"/>
                <a:gd name="connsiteY2" fmla="*/ 1906232 h 4954554"/>
                <a:gd name="connsiteX3" fmla="*/ 4477774 w 4786788"/>
                <a:gd name="connsiteY3" fmla="*/ 3809413 h 4954554"/>
                <a:gd name="connsiteX4" fmla="*/ 3446609 w 4786788"/>
                <a:gd name="connsiteY4" fmla="*/ 4845181 h 4954554"/>
                <a:gd name="connsiteX5" fmla="*/ 1101279 w 4786788"/>
                <a:gd name="connsiteY5" fmla="*/ 4657562 h 4954554"/>
                <a:gd name="connsiteX6" fmla="*/ 43197 w 4786788"/>
                <a:gd name="connsiteY6" fmla="*/ 3234230 h 4954554"/>
                <a:gd name="connsiteX7" fmla="*/ 509929 w 4786788"/>
                <a:gd name="connsiteY7" fmla="*/ 873435 h 4954554"/>
                <a:gd name="connsiteX8" fmla="*/ 2675744 w 4786788"/>
                <a:gd name="connsiteY8" fmla="*/ 326 h 4954554"/>
                <a:gd name="connsiteX0" fmla="*/ 2662196 w 4773240"/>
                <a:gd name="connsiteY0" fmla="*/ 326 h 4954554"/>
                <a:gd name="connsiteX1" fmla="*/ 3977336 w 4773240"/>
                <a:gd name="connsiteY1" fmla="*/ 591130 h 4954554"/>
                <a:gd name="connsiteX2" fmla="*/ 4749104 w 4773240"/>
                <a:gd name="connsiteY2" fmla="*/ 1906232 h 4954554"/>
                <a:gd name="connsiteX3" fmla="*/ 4464226 w 4773240"/>
                <a:gd name="connsiteY3" fmla="*/ 3809413 h 4954554"/>
                <a:gd name="connsiteX4" fmla="*/ 3433061 w 4773240"/>
                <a:gd name="connsiteY4" fmla="*/ 4845181 h 4954554"/>
                <a:gd name="connsiteX5" fmla="*/ 1087731 w 4773240"/>
                <a:gd name="connsiteY5" fmla="*/ 4657562 h 4954554"/>
                <a:gd name="connsiteX6" fmla="*/ 29649 w 4773240"/>
                <a:gd name="connsiteY6" fmla="*/ 3234230 h 4954554"/>
                <a:gd name="connsiteX7" fmla="*/ 640977 w 4773240"/>
                <a:gd name="connsiteY7" fmla="*/ 730117 h 4954554"/>
                <a:gd name="connsiteX8" fmla="*/ 2662196 w 4773240"/>
                <a:gd name="connsiteY8" fmla="*/ 326 h 4954554"/>
                <a:gd name="connsiteX0" fmla="*/ 2664762 w 4775806"/>
                <a:gd name="connsiteY0" fmla="*/ 326 h 4954554"/>
                <a:gd name="connsiteX1" fmla="*/ 3979902 w 4775806"/>
                <a:gd name="connsiteY1" fmla="*/ 591130 h 4954554"/>
                <a:gd name="connsiteX2" fmla="*/ 4751670 w 4775806"/>
                <a:gd name="connsiteY2" fmla="*/ 1906232 h 4954554"/>
                <a:gd name="connsiteX3" fmla="*/ 4466792 w 4775806"/>
                <a:gd name="connsiteY3" fmla="*/ 3809413 h 4954554"/>
                <a:gd name="connsiteX4" fmla="*/ 3435627 w 4775806"/>
                <a:gd name="connsiteY4" fmla="*/ 4845181 h 4954554"/>
                <a:gd name="connsiteX5" fmla="*/ 1090297 w 4775806"/>
                <a:gd name="connsiteY5" fmla="*/ 4657562 h 4954554"/>
                <a:gd name="connsiteX6" fmla="*/ 32215 w 4775806"/>
                <a:gd name="connsiteY6" fmla="*/ 3234230 h 4954554"/>
                <a:gd name="connsiteX7" fmla="*/ 607899 w 4775806"/>
                <a:gd name="connsiteY7" fmla="*/ 806182 h 4954554"/>
                <a:gd name="connsiteX8" fmla="*/ 2664762 w 4775806"/>
                <a:gd name="connsiteY8" fmla="*/ 326 h 4954554"/>
                <a:gd name="connsiteX0" fmla="*/ 2673549 w 4784593"/>
                <a:gd name="connsiteY0" fmla="*/ 326 h 4954554"/>
                <a:gd name="connsiteX1" fmla="*/ 3988689 w 4784593"/>
                <a:gd name="connsiteY1" fmla="*/ 591130 h 4954554"/>
                <a:gd name="connsiteX2" fmla="*/ 4760457 w 4784593"/>
                <a:gd name="connsiteY2" fmla="*/ 1906232 h 4954554"/>
                <a:gd name="connsiteX3" fmla="*/ 4475579 w 4784593"/>
                <a:gd name="connsiteY3" fmla="*/ 3809413 h 4954554"/>
                <a:gd name="connsiteX4" fmla="*/ 3444414 w 4784593"/>
                <a:gd name="connsiteY4" fmla="*/ 4845181 h 4954554"/>
                <a:gd name="connsiteX5" fmla="*/ 1099084 w 4784593"/>
                <a:gd name="connsiteY5" fmla="*/ 4657562 h 4954554"/>
                <a:gd name="connsiteX6" fmla="*/ 41002 w 4784593"/>
                <a:gd name="connsiteY6" fmla="*/ 3234230 h 4954554"/>
                <a:gd name="connsiteX7" fmla="*/ 616686 w 4784593"/>
                <a:gd name="connsiteY7" fmla="*/ 806182 h 4954554"/>
                <a:gd name="connsiteX8" fmla="*/ 2673549 w 4784593"/>
                <a:gd name="connsiteY8" fmla="*/ 326 h 4954554"/>
                <a:gd name="connsiteX0" fmla="*/ 2649000 w 4760044"/>
                <a:gd name="connsiteY0" fmla="*/ 326 h 4964273"/>
                <a:gd name="connsiteX1" fmla="*/ 3964140 w 4760044"/>
                <a:gd name="connsiteY1" fmla="*/ 591130 h 4964273"/>
                <a:gd name="connsiteX2" fmla="*/ 4735908 w 4760044"/>
                <a:gd name="connsiteY2" fmla="*/ 1906232 h 4964273"/>
                <a:gd name="connsiteX3" fmla="*/ 4451030 w 4760044"/>
                <a:gd name="connsiteY3" fmla="*/ 3809413 h 4964273"/>
                <a:gd name="connsiteX4" fmla="*/ 3419865 w 4760044"/>
                <a:gd name="connsiteY4" fmla="*/ 4845181 h 4964273"/>
                <a:gd name="connsiteX5" fmla="*/ 1074535 w 4760044"/>
                <a:gd name="connsiteY5" fmla="*/ 4657562 h 4964273"/>
                <a:gd name="connsiteX6" fmla="*/ 33359 w 4760044"/>
                <a:gd name="connsiteY6" fmla="*/ 2995991 h 4964273"/>
                <a:gd name="connsiteX7" fmla="*/ 592137 w 4760044"/>
                <a:gd name="connsiteY7" fmla="*/ 806182 h 4964273"/>
                <a:gd name="connsiteX8" fmla="*/ 2649000 w 4760044"/>
                <a:gd name="connsiteY8" fmla="*/ 326 h 4964273"/>
                <a:gd name="connsiteX0" fmla="*/ 2649000 w 4849482"/>
                <a:gd name="connsiteY0" fmla="*/ 2 h 4963949"/>
                <a:gd name="connsiteX1" fmla="*/ 4735908 w 4849482"/>
                <a:gd name="connsiteY1" fmla="*/ 1905908 h 4963949"/>
                <a:gd name="connsiteX2" fmla="*/ 4451030 w 4849482"/>
                <a:gd name="connsiteY2" fmla="*/ 3809089 h 4963949"/>
                <a:gd name="connsiteX3" fmla="*/ 3419865 w 4849482"/>
                <a:gd name="connsiteY3" fmla="*/ 4844857 h 4963949"/>
                <a:gd name="connsiteX4" fmla="*/ 1074535 w 4849482"/>
                <a:gd name="connsiteY4" fmla="*/ 4657238 h 4963949"/>
                <a:gd name="connsiteX5" fmla="*/ 33359 w 4849482"/>
                <a:gd name="connsiteY5" fmla="*/ 2995667 h 4963949"/>
                <a:gd name="connsiteX6" fmla="*/ 592137 w 4849482"/>
                <a:gd name="connsiteY6" fmla="*/ 805858 h 4963949"/>
                <a:gd name="connsiteX7" fmla="*/ 2649000 w 4849482"/>
                <a:gd name="connsiteY7" fmla="*/ 2 h 4963949"/>
                <a:gd name="connsiteX0" fmla="*/ 2649000 w 4942023"/>
                <a:gd name="connsiteY0" fmla="*/ 2 h 4678955"/>
                <a:gd name="connsiteX1" fmla="*/ 4735908 w 4942023"/>
                <a:gd name="connsiteY1" fmla="*/ 1905908 h 4678955"/>
                <a:gd name="connsiteX2" fmla="*/ 4451030 w 4942023"/>
                <a:gd name="connsiteY2" fmla="*/ 3809089 h 4678955"/>
                <a:gd name="connsiteX3" fmla="*/ 1074535 w 4942023"/>
                <a:gd name="connsiteY3" fmla="*/ 4657238 h 4678955"/>
                <a:gd name="connsiteX4" fmla="*/ 33359 w 4942023"/>
                <a:gd name="connsiteY4" fmla="*/ 2995667 h 4678955"/>
                <a:gd name="connsiteX5" fmla="*/ 592137 w 4942023"/>
                <a:gd name="connsiteY5" fmla="*/ 805858 h 4678955"/>
                <a:gd name="connsiteX6" fmla="*/ 2649000 w 4942023"/>
                <a:gd name="connsiteY6" fmla="*/ 2 h 4678955"/>
                <a:gd name="connsiteX0" fmla="*/ 2649000 w 4806392"/>
                <a:gd name="connsiteY0" fmla="*/ 2 h 4842789"/>
                <a:gd name="connsiteX1" fmla="*/ 4735908 w 4806392"/>
                <a:gd name="connsiteY1" fmla="*/ 1905908 h 4842789"/>
                <a:gd name="connsiteX2" fmla="*/ 3706624 w 4806392"/>
                <a:gd name="connsiteY2" fmla="*/ 4493428 h 4842789"/>
                <a:gd name="connsiteX3" fmla="*/ 1074535 w 4806392"/>
                <a:gd name="connsiteY3" fmla="*/ 4657238 h 4842789"/>
                <a:gd name="connsiteX4" fmla="*/ 33359 w 4806392"/>
                <a:gd name="connsiteY4" fmla="*/ 2995667 h 4842789"/>
                <a:gd name="connsiteX5" fmla="*/ 592137 w 4806392"/>
                <a:gd name="connsiteY5" fmla="*/ 805858 h 4842789"/>
                <a:gd name="connsiteX6" fmla="*/ 2649000 w 4806392"/>
                <a:gd name="connsiteY6" fmla="*/ 2 h 4842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06392" h="4842789">
                  <a:moveTo>
                    <a:pt x="2649000" y="2"/>
                  </a:moveTo>
                  <a:cubicBezTo>
                    <a:pt x="3339628" y="183344"/>
                    <a:pt x="4435570" y="1271060"/>
                    <a:pt x="4735908" y="1905908"/>
                  </a:cubicBezTo>
                  <a:cubicBezTo>
                    <a:pt x="5036246" y="2540756"/>
                    <a:pt x="4316853" y="4034873"/>
                    <a:pt x="3706624" y="4493428"/>
                  </a:cubicBezTo>
                  <a:cubicBezTo>
                    <a:pt x="3096395" y="4951983"/>
                    <a:pt x="1686746" y="4906865"/>
                    <a:pt x="1074535" y="4657238"/>
                  </a:cubicBezTo>
                  <a:cubicBezTo>
                    <a:pt x="462324" y="4407611"/>
                    <a:pt x="145196" y="3624902"/>
                    <a:pt x="33359" y="2995667"/>
                  </a:cubicBezTo>
                  <a:cubicBezTo>
                    <a:pt x="-94426" y="2318585"/>
                    <a:pt x="156197" y="1305135"/>
                    <a:pt x="592137" y="805858"/>
                  </a:cubicBezTo>
                  <a:cubicBezTo>
                    <a:pt x="1028077" y="306581"/>
                    <a:pt x="1996327" y="30750"/>
                    <a:pt x="2649000" y="2"/>
                  </a:cubicBez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C1932EE-D34B-922C-21DE-B9EDF81185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29076">
              <a:off x="962723" y="6319494"/>
              <a:ext cx="1307564" cy="558574"/>
            </a:xfrm>
            <a:custGeom>
              <a:avLst/>
              <a:gdLst>
                <a:gd name="connsiteX0" fmla="*/ 1307564 w 1307564"/>
                <a:gd name="connsiteY0" fmla="*/ 360848 h 558574"/>
                <a:gd name="connsiteX1" fmla="*/ 1264610 w 1307564"/>
                <a:gd name="connsiteY1" fmla="*/ 558387 h 558574"/>
                <a:gd name="connsiteX2" fmla="*/ 496925 w 1307564"/>
                <a:gd name="connsiteY2" fmla="*/ 469382 h 558574"/>
                <a:gd name="connsiteX3" fmla="*/ 472802 w 1307564"/>
                <a:gd name="connsiteY3" fmla="*/ 464872 h 558574"/>
                <a:gd name="connsiteX4" fmla="*/ 0 w 1307564"/>
                <a:gd name="connsiteY4" fmla="*/ 0 h 558574"/>
                <a:gd name="connsiteX5" fmla="*/ 152076 w 1307564"/>
                <a:gd name="connsiteY5" fmla="*/ 41404 h 558574"/>
                <a:gd name="connsiteX6" fmla="*/ 1307564 w 1307564"/>
                <a:gd name="connsiteY6" fmla="*/ 360848 h 558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7564" h="558574">
                  <a:moveTo>
                    <a:pt x="1307564" y="360848"/>
                  </a:moveTo>
                  <a:cubicBezTo>
                    <a:pt x="1303188" y="403876"/>
                    <a:pt x="1279827" y="564823"/>
                    <a:pt x="1264610" y="558387"/>
                  </a:cubicBezTo>
                  <a:cubicBezTo>
                    <a:pt x="1237694" y="559849"/>
                    <a:pt x="802592" y="520038"/>
                    <a:pt x="496925" y="469382"/>
                  </a:cubicBezTo>
                  <a:lnTo>
                    <a:pt x="472802" y="464872"/>
                  </a:lnTo>
                  <a:lnTo>
                    <a:pt x="0" y="0"/>
                  </a:lnTo>
                  <a:lnTo>
                    <a:pt x="152076" y="41404"/>
                  </a:lnTo>
                  <a:cubicBezTo>
                    <a:pt x="614511" y="166095"/>
                    <a:pt x="1270124" y="336305"/>
                    <a:pt x="1307564" y="360848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8A1A34FE-FDB4-353C-884F-97E00A77C8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29076">
              <a:off x="962723" y="6319494"/>
              <a:ext cx="1307564" cy="558574"/>
            </a:xfrm>
            <a:custGeom>
              <a:avLst/>
              <a:gdLst>
                <a:gd name="connsiteX0" fmla="*/ 1307564 w 1307564"/>
                <a:gd name="connsiteY0" fmla="*/ 360848 h 558574"/>
                <a:gd name="connsiteX1" fmla="*/ 1264610 w 1307564"/>
                <a:gd name="connsiteY1" fmla="*/ 558387 h 558574"/>
                <a:gd name="connsiteX2" fmla="*/ 496925 w 1307564"/>
                <a:gd name="connsiteY2" fmla="*/ 469382 h 558574"/>
                <a:gd name="connsiteX3" fmla="*/ 472802 w 1307564"/>
                <a:gd name="connsiteY3" fmla="*/ 464872 h 558574"/>
                <a:gd name="connsiteX4" fmla="*/ 0 w 1307564"/>
                <a:gd name="connsiteY4" fmla="*/ 0 h 558574"/>
                <a:gd name="connsiteX5" fmla="*/ 152076 w 1307564"/>
                <a:gd name="connsiteY5" fmla="*/ 41404 h 558574"/>
                <a:gd name="connsiteX6" fmla="*/ 1307564 w 1307564"/>
                <a:gd name="connsiteY6" fmla="*/ 360848 h 558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7564" h="558574">
                  <a:moveTo>
                    <a:pt x="1307564" y="360848"/>
                  </a:moveTo>
                  <a:cubicBezTo>
                    <a:pt x="1303188" y="403876"/>
                    <a:pt x="1279827" y="564823"/>
                    <a:pt x="1264610" y="558387"/>
                  </a:cubicBezTo>
                  <a:cubicBezTo>
                    <a:pt x="1237694" y="559849"/>
                    <a:pt x="802592" y="520038"/>
                    <a:pt x="496925" y="469382"/>
                  </a:cubicBezTo>
                  <a:lnTo>
                    <a:pt x="472802" y="464872"/>
                  </a:lnTo>
                  <a:lnTo>
                    <a:pt x="0" y="0"/>
                  </a:lnTo>
                  <a:lnTo>
                    <a:pt x="152076" y="41404"/>
                  </a:lnTo>
                  <a:cubicBezTo>
                    <a:pt x="614511" y="166095"/>
                    <a:pt x="1270124" y="336305"/>
                    <a:pt x="1307564" y="360848"/>
                  </a:cubicBezTo>
                  <a:close/>
                </a:path>
              </a:pathLst>
            </a:custGeom>
            <a:solidFill>
              <a:schemeClr val="accent3">
                <a:lumMod val="20000"/>
                <a:lumOff val="80000"/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765F686-D93C-21BC-5196-BEC7649DE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938007" flipV="1">
              <a:off x="-570599" y="5091873"/>
              <a:ext cx="1904974" cy="884345"/>
            </a:xfrm>
            <a:custGeom>
              <a:avLst/>
              <a:gdLst>
                <a:gd name="connsiteX0" fmla="*/ 0 w 1904974"/>
                <a:gd name="connsiteY0" fmla="*/ 421557 h 884345"/>
                <a:gd name="connsiteX1" fmla="*/ 416370 w 1904974"/>
                <a:gd name="connsiteY1" fmla="*/ 530740 h 884345"/>
                <a:gd name="connsiteX2" fmla="*/ 1800731 w 1904974"/>
                <a:gd name="connsiteY2" fmla="*/ 866036 h 884345"/>
                <a:gd name="connsiteX3" fmla="*/ 1904485 w 1904974"/>
                <a:gd name="connsiteY3" fmla="*/ 880134 h 884345"/>
                <a:gd name="connsiteX4" fmla="*/ 1894966 w 1904974"/>
                <a:gd name="connsiteY4" fmla="*/ 779469 h 884345"/>
                <a:gd name="connsiteX5" fmla="*/ 1761844 w 1904974"/>
                <a:gd name="connsiteY5" fmla="*/ 402374 h 884345"/>
                <a:gd name="connsiteX6" fmla="*/ 1377785 w 1904974"/>
                <a:gd name="connsiteY6" fmla="*/ 3317 h 884345"/>
                <a:gd name="connsiteX7" fmla="*/ 1372668 w 1904974"/>
                <a:gd name="connsiteY7" fmla="*/ 0 h 884345"/>
                <a:gd name="connsiteX8" fmla="*/ 337869 w 1904974"/>
                <a:gd name="connsiteY8" fmla="*/ 139908 h 884345"/>
                <a:gd name="connsiteX9" fmla="*/ 188081 w 1904974"/>
                <a:gd name="connsiteY9" fmla="*/ 203651 h 884345"/>
                <a:gd name="connsiteX10" fmla="*/ 125663 w 1904974"/>
                <a:gd name="connsiteY10" fmla="*/ 268413 h 884345"/>
                <a:gd name="connsiteX11" fmla="*/ 0 w 1904974"/>
                <a:gd name="connsiteY11" fmla="*/ 421557 h 884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4974" h="884345">
                  <a:moveTo>
                    <a:pt x="0" y="421557"/>
                  </a:moveTo>
                  <a:cubicBezTo>
                    <a:pt x="3634" y="427260"/>
                    <a:pt x="235761" y="473169"/>
                    <a:pt x="416370" y="530740"/>
                  </a:cubicBezTo>
                  <a:lnTo>
                    <a:pt x="1800731" y="866036"/>
                  </a:lnTo>
                  <a:cubicBezTo>
                    <a:pt x="1847450" y="875071"/>
                    <a:pt x="1894389" y="892323"/>
                    <a:pt x="1904485" y="880134"/>
                  </a:cubicBezTo>
                  <a:cubicBezTo>
                    <a:pt x="1907165" y="859490"/>
                    <a:pt x="1898113" y="808332"/>
                    <a:pt x="1894966" y="779469"/>
                  </a:cubicBezTo>
                  <a:cubicBezTo>
                    <a:pt x="1878988" y="675447"/>
                    <a:pt x="1847255" y="520751"/>
                    <a:pt x="1761844" y="402374"/>
                  </a:cubicBezTo>
                  <a:cubicBezTo>
                    <a:pt x="1676433" y="283997"/>
                    <a:pt x="1531056" y="114087"/>
                    <a:pt x="1377785" y="3317"/>
                  </a:cubicBezTo>
                  <a:lnTo>
                    <a:pt x="1372668" y="0"/>
                  </a:lnTo>
                  <a:lnTo>
                    <a:pt x="337869" y="139908"/>
                  </a:lnTo>
                  <a:lnTo>
                    <a:pt x="188081" y="203651"/>
                  </a:lnTo>
                  <a:lnTo>
                    <a:pt x="125663" y="268413"/>
                  </a:lnTo>
                  <a:cubicBezTo>
                    <a:pt x="56438" y="343137"/>
                    <a:pt x="7361" y="404648"/>
                    <a:pt x="0" y="421557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E8DE9D2-D672-9E15-CAC0-BF51EC189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938007" flipV="1">
              <a:off x="-570599" y="5091873"/>
              <a:ext cx="1904974" cy="884345"/>
            </a:xfrm>
            <a:custGeom>
              <a:avLst/>
              <a:gdLst>
                <a:gd name="connsiteX0" fmla="*/ 0 w 1904974"/>
                <a:gd name="connsiteY0" fmla="*/ 421557 h 884345"/>
                <a:gd name="connsiteX1" fmla="*/ 416370 w 1904974"/>
                <a:gd name="connsiteY1" fmla="*/ 530740 h 884345"/>
                <a:gd name="connsiteX2" fmla="*/ 1800731 w 1904974"/>
                <a:gd name="connsiteY2" fmla="*/ 866036 h 884345"/>
                <a:gd name="connsiteX3" fmla="*/ 1904485 w 1904974"/>
                <a:gd name="connsiteY3" fmla="*/ 880134 h 884345"/>
                <a:gd name="connsiteX4" fmla="*/ 1894966 w 1904974"/>
                <a:gd name="connsiteY4" fmla="*/ 779469 h 884345"/>
                <a:gd name="connsiteX5" fmla="*/ 1761844 w 1904974"/>
                <a:gd name="connsiteY5" fmla="*/ 402374 h 884345"/>
                <a:gd name="connsiteX6" fmla="*/ 1377785 w 1904974"/>
                <a:gd name="connsiteY6" fmla="*/ 3317 h 884345"/>
                <a:gd name="connsiteX7" fmla="*/ 1372668 w 1904974"/>
                <a:gd name="connsiteY7" fmla="*/ 0 h 884345"/>
                <a:gd name="connsiteX8" fmla="*/ 337869 w 1904974"/>
                <a:gd name="connsiteY8" fmla="*/ 139908 h 884345"/>
                <a:gd name="connsiteX9" fmla="*/ 188081 w 1904974"/>
                <a:gd name="connsiteY9" fmla="*/ 203651 h 884345"/>
                <a:gd name="connsiteX10" fmla="*/ 125663 w 1904974"/>
                <a:gd name="connsiteY10" fmla="*/ 268413 h 884345"/>
                <a:gd name="connsiteX11" fmla="*/ 0 w 1904974"/>
                <a:gd name="connsiteY11" fmla="*/ 421557 h 884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4974" h="884345">
                  <a:moveTo>
                    <a:pt x="0" y="421557"/>
                  </a:moveTo>
                  <a:cubicBezTo>
                    <a:pt x="3634" y="427260"/>
                    <a:pt x="235761" y="473169"/>
                    <a:pt x="416370" y="530740"/>
                  </a:cubicBezTo>
                  <a:lnTo>
                    <a:pt x="1800731" y="866036"/>
                  </a:lnTo>
                  <a:cubicBezTo>
                    <a:pt x="1847450" y="875071"/>
                    <a:pt x="1894389" y="892323"/>
                    <a:pt x="1904485" y="880134"/>
                  </a:cubicBezTo>
                  <a:cubicBezTo>
                    <a:pt x="1907165" y="859490"/>
                    <a:pt x="1898113" y="808332"/>
                    <a:pt x="1894966" y="779469"/>
                  </a:cubicBezTo>
                  <a:cubicBezTo>
                    <a:pt x="1878988" y="675447"/>
                    <a:pt x="1847255" y="520751"/>
                    <a:pt x="1761844" y="402374"/>
                  </a:cubicBezTo>
                  <a:cubicBezTo>
                    <a:pt x="1676433" y="283997"/>
                    <a:pt x="1531056" y="114087"/>
                    <a:pt x="1377785" y="3317"/>
                  </a:cubicBezTo>
                  <a:lnTo>
                    <a:pt x="1372668" y="0"/>
                  </a:lnTo>
                  <a:lnTo>
                    <a:pt x="337869" y="139908"/>
                  </a:lnTo>
                  <a:lnTo>
                    <a:pt x="188081" y="203651"/>
                  </a:lnTo>
                  <a:lnTo>
                    <a:pt x="125663" y="268413"/>
                  </a:lnTo>
                  <a:cubicBezTo>
                    <a:pt x="56438" y="343137"/>
                    <a:pt x="7361" y="404648"/>
                    <a:pt x="0" y="421557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  <a:alpha val="3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2A95F-497C-8D5A-2F68-A67652070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2368" y="2596243"/>
            <a:ext cx="4461253" cy="35759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>
                <a:solidFill>
                  <a:schemeClr val="tx2"/>
                </a:solidFill>
              </a:rPr>
              <a:t>Organizational culture is the set of shared values, beliefs, and practices that define how individuals within a company interact, make decisions, and perceive their work environment.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tx2"/>
                </a:solidFill>
              </a:rPr>
              <a:t>Innovation and Creativity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tx2"/>
                </a:solidFill>
              </a:rPr>
              <a:t>Flat Hierarchy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tx2"/>
                </a:solidFill>
              </a:rPr>
              <a:t>Data-Driven Decision Making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tx2"/>
                </a:solidFill>
              </a:rPr>
              <a:t>Work Environment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tx2"/>
                </a:solidFill>
              </a:rPr>
              <a:t>Diversity and Inclusion           </a:t>
            </a:r>
          </a:p>
          <a:p>
            <a:endParaRPr lang="en-GB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88538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90F2A-67D3-E797-F8B4-C8ADC594E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Google's ethos and values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991E0A-4E5C-3738-F36C-7538659602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97" r="8407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A824E-7505-1ADC-7F8B-CC17892050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Google's ethos and core values represent the foundational principles guiding the company's actions and decisions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Innovation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User-Centric Approach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Integrity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Transparency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Diversity and Inclusion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Continuous Improvement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 can say that these values have been central to Google's identity and have driven its success and impact on the tech industry.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9438105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6282A-CC36-1C60-3D76-388E2B517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1128094"/>
            <a:ext cx="3434180" cy="1415270"/>
          </a:xfrm>
        </p:spPr>
        <p:txBody>
          <a:bodyPr anchor="t">
            <a:normAutofit/>
          </a:bodyPr>
          <a:lstStyle/>
          <a:p>
            <a:r>
              <a:rPr lang="en-GB" sz="3200"/>
              <a:t>Values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5719080-F7E7-BB2F-780E-F02D305C6D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963" r="-1" b="24962"/>
          <a:stretch/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4BA84A-1A3F-2164-0EFC-B6D7FA55C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53400" y="2543364"/>
            <a:ext cx="3434180" cy="3599019"/>
          </a:xfrm>
        </p:spPr>
        <p:txBody>
          <a:bodyPr>
            <a:normAutofit/>
          </a:bodyPr>
          <a:lstStyle/>
          <a:p>
            <a:r>
              <a:rPr lang="en-GB" sz="1900"/>
              <a:t>Inspires Creativity</a:t>
            </a:r>
          </a:p>
          <a:p>
            <a:r>
              <a:rPr lang="en-GB" sz="1900"/>
              <a:t>Innovation is Prioritized</a:t>
            </a:r>
          </a:p>
          <a:p>
            <a:r>
              <a:rPr lang="en-GB" sz="1900"/>
              <a:t>Financial Maintenance for Workforce</a:t>
            </a:r>
          </a:p>
          <a:p>
            <a:r>
              <a:rPr lang="en-GB" sz="1900"/>
              <a:t>Recruits for Skills and Character</a:t>
            </a:r>
          </a:p>
          <a:p>
            <a:r>
              <a:rPr lang="en-GB" sz="1900"/>
              <a:t>A Fun Workplace</a:t>
            </a:r>
          </a:p>
          <a:p>
            <a:r>
              <a:rPr lang="en-GB" sz="1900"/>
              <a:t>The People Operations Team</a:t>
            </a:r>
          </a:p>
          <a:p>
            <a:r>
              <a:rPr lang="en-GB" sz="1900"/>
              <a:t>A Strong Purpose and Mission</a:t>
            </a:r>
          </a:p>
          <a:p>
            <a:r>
              <a:rPr lang="en-GB" sz="1900"/>
              <a:t>Open Communication Practice</a:t>
            </a:r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10628559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279C40-4F7C-8EC5-718C-E1A68B0E1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DB5B4-0288-1FB6-1B2B-DB5EF6DFA2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In general, Google can be regarded as more than a mere technological corporation, as it has emerged as a prominent worldwide entity that has revolutionised our modes of engagement with information, technology, and interpersonal communication include the culture, values, and ethos .</a:t>
            </a:r>
          </a:p>
          <a:p>
            <a:endParaRPr lang="en-GB" sz="2000" dirty="0"/>
          </a:p>
        </p:txBody>
      </p:sp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DC419001-9BB5-A2BE-E70F-E6A3B116A6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943" r="28656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2594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383AB8D-AB97-CCC3-A66E-9B3D70E3FD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27572" y="558529"/>
            <a:ext cx="3995058" cy="5953759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1600" dirty="0">
                <a:solidFill>
                  <a:schemeClr val="tx2"/>
                </a:solidFill>
              </a:rPr>
              <a:t>Ghaffary, S. and </a:t>
            </a:r>
            <a:r>
              <a:rPr lang="en-GB" sz="1600" dirty="0" err="1">
                <a:solidFill>
                  <a:schemeClr val="tx2"/>
                </a:solidFill>
              </a:rPr>
              <a:t>Kantrowitz</a:t>
            </a:r>
            <a:r>
              <a:rPr lang="en-GB" sz="1600" dirty="0">
                <a:solidFill>
                  <a:schemeClr val="tx2"/>
                </a:solidFill>
              </a:rPr>
              <a:t>, A. (2021) ‘don’t be evil’ isn’t a normal company value. but Google isn’t a normal company., Vox. Available at: https://www.vox.com/recode/2021/2/16/22280502/google-dont-be-evil-land-of-the-giants-podcast (Accessed: 17 October 2023). </a:t>
            </a:r>
          </a:p>
          <a:p>
            <a:r>
              <a:rPr lang="en-GB" sz="1600" dirty="0">
                <a:solidFill>
                  <a:schemeClr val="tx2"/>
                </a:solidFill>
              </a:rPr>
              <a:t>Hall, M. and </a:t>
            </a:r>
            <a:r>
              <a:rPr lang="en-GB" sz="1600" dirty="0" err="1">
                <a:solidFill>
                  <a:schemeClr val="tx2"/>
                </a:solidFill>
              </a:rPr>
              <a:t>Hosch</a:t>
            </a:r>
            <a:r>
              <a:rPr lang="en-GB" sz="1600" dirty="0">
                <a:solidFill>
                  <a:schemeClr val="tx2"/>
                </a:solidFill>
              </a:rPr>
              <a:t>, W.L. (2023) Google, </a:t>
            </a:r>
            <a:r>
              <a:rPr lang="en-GB" sz="1600" dirty="0" err="1">
                <a:solidFill>
                  <a:schemeClr val="tx2"/>
                </a:solidFill>
              </a:rPr>
              <a:t>Encyclopædia</a:t>
            </a:r>
            <a:r>
              <a:rPr lang="en-GB" sz="1600" dirty="0">
                <a:solidFill>
                  <a:schemeClr val="tx2"/>
                </a:solidFill>
              </a:rPr>
              <a:t> Britannica. Available at: https://www.britannica.com/topic/Google-Inc (Accessed: 30 October 2023). </a:t>
            </a:r>
          </a:p>
          <a:p>
            <a:r>
              <a:rPr lang="en-GB" sz="1600" dirty="0" err="1">
                <a:solidFill>
                  <a:schemeClr val="tx2"/>
                </a:solidFill>
              </a:rPr>
              <a:t>Karpel</a:t>
            </a:r>
            <a:r>
              <a:rPr lang="en-GB" sz="1600" dirty="0">
                <a:solidFill>
                  <a:schemeClr val="tx2"/>
                </a:solidFill>
              </a:rPr>
              <a:t>, D. (2022) How Ben’s love for technology led him to google, Google. Available at: https://blog.google/inside-google/life-at-google/how-bens-love-technology-led-him-google/ (Accessed: 25 October 2023). </a:t>
            </a:r>
          </a:p>
          <a:p>
            <a:r>
              <a:rPr lang="en-GB" sz="1600" dirty="0" err="1">
                <a:solidFill>
                  <a:schemeClr val="tx2"/>
                </a:solidFill>
              </a:rPr>
              <a:t>Naringrekar</a:t>
            </a:r>
            <a:r>
              <a:rPr lang="en-GB" sz="1600" dirty="0">
                <a:solidFill>
                  <a:schemeClr val="tx2"/>
                </a:solidFill>
              </a:rPr>
              <a:t>, P. (2020) ‘Factors affecting productivity in work environment’, International Journal for Research in Applied Science and Engineering Technology, 8(7), pp. 34–40. doi:10.22214/ijraset.2020.7008. </a:t>
            </a:r>
          </a:p>
          <a:p>
            <a:r>
              <a:rPr lang="en-GB" sz="1600" dirty="0">
                <a:solidFill>
                  <a:schemeClr val="tx2"/>
                </a:solidFill>
              </a:rPr>
              <a:t>Nguyen, T.V. (2022) Inside </a:t>
            </a:r>
            <a:r>
              <a:rPr lang="en-GB" sz="1600" dirty="0" err="1">
                <a:solidFill>
                  <a:schemeClr val="tx2"/>
                </a:solidFill>
              </a:rPr>
              <a:t>google’s</a:t>
            </a:r>
            <a:r>
              <a:rPr lang="en-GB" sz="1600" dirty="0">
                <a:solidFill>
                  <a:schemeClr val="tx2"/>
                </a:solidFill>
              </a:rPr>
              <a:t> company culture: Creative and gratifying, Build a Strong HR Foundation with Free Grove HR Resources. Available at: https://blog.grovehr.com/google-company-culture (Accessed: 15 October 2023). </a:t>
            </a:r>
          </a:p>
          <a:p>
            <a:r>
              <a:rPr lang="en-GB" sz="1600" dirty="0" err="1">
                <a:solidFill>
                  <a:schemeClr val="tx2"/>
                </a:solidFill>
              </a:rPr>
              <a:t>PanchalBusiness</a:t>
            </a:r>
            <a:r>
              <a:rPr lang="en-GB" sz="1600" dirty="0">
                <a:solidFill>
                  <a:schemeClr val="tx2"/>
                </a:solidFill>
              </a:rPr>
              <a:t>, R. (2023) Google Core values: Mission statement, vision, and cultural statement, </a:t>
            </a:r>
            <a:r>
              <a:rPr lang="en-GB" sz="1600" dirty="0" err="1">
                <a:solidFill>
                  <a:schemeClr val="tx2"/>
                </a:solidFill>
              </a:rPr>
              <a:t>TheStartupBoy</a:t>
            </a:r>
            <a:r>
              <a:rPr lang="en-GB" sz="1600" dirty="0">
                <a:solidFill>
                  <a:schemeClr val="tx2"/>
                </a:solidFill>
              </a:rPr>
              <a:t>. Available at: https://thestartupboy.com/values-mission-statement-of-google/ (Accessed: 20 October 2023).</a:t>
            </a:r>
          </a:p>
          <a:p>
            <a:endParaRPr lang="en-GB" sz="1600" dirty="0">
              <a:solidFill>
                <a:schemeClr val="tx2"/>
              </a:solidFill>
            </a:endParaRPr>
          </a:p>
          <a:p>
            <a:endParaRPr lang="en-GB" sz="500" dirty="0">
              <a:solidFill>
                <a:schemeClr val="tx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F0FB3C-9188-5E5A-A4FA-20B12C7278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729" r="22220"/>
          <a:stretch/>
        </p:blipFill>
        <p:spPr>
          <a:xfrm>
            <a:off x="-20760" y="10"/>
            <a:ext cx="7496434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D1210C2A-0C19-7C34-E3A1-5172C908C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9953991" flipV="1">
            <a:off x="322488" y="4720460"/>
            <a:ext cx="944047" cy="1424107"/>
            <a:chOff x="11427017" y="5072635"/>
            <a:chExt cx="1284318" cy="1937410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FC1A37A-2723-6A37-3676-D8CE83C4D7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516067" flipH="1">
              <a:off x="11427017" y="5072635"/>
              <a:ext cx="1284318" cy="1937410"/>
            </a:xfrm>
            <a:custGeom>
              <a:avLst/>
              <a:gdLst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99666 w 1914334"/>
                <a:gd name="connsiteY28" fmla="*/ 437421 h 2986466"/>
                <a:gd name="connsiteX29" fmla="*/ 685894 w 1914334"/>
                <a:gd name="connsiteY29" fmla="*/ 678417 h 2986466"/>
                <a:gd name="connsiteX30" fmla="*/ 508792 w 1914334"/>
                <a:gd name="connsiteY30" fmla="*/ 1006120 h 2986466"/>
                <a:gd name="connsiteX31" fmla="*/ 511266 w 1914334"/>
                <a:gd name="connsiteY31" fmla="*/ 1050185 h 2986466"/>
                <a:gd name="connsiteX32" fmla="*/ 930004 w 1914334"/>
                <a:gd name="connsiteY32" fmla="*/ 813729 h 2986466"/>
                <a:gd name="connsiteX33" fmla="*/ 1422398 w 1914334"/>
                <a:gd name="connsiteY33" fmla="*/ 701643 h 2986466"/>
                <a:gd name="connsiteX34" fmla="*/ 1435000 w 1914334"/>
                <a:gd name="connsiteY34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73669 w 1953003"/>
                <a:gd name="connsiteY0" fmla="*/ 708401 h 2986134"/>
                <a:gd name="connsiteX1" fmla="*/ 1411076 w 1953003"/>
                <a:gd name="connsiteY1" fmla="*/ 919813 h 2986134"/>
                <a:gd name="connsiteX2" fmla="*/ 1189873 w 1953003"/>
                <a:gd name="connsiteY2" fmla="*/ 1213129 h 2986134"/>
                <a:gd name="connsiteX3" fmla="*/ 908992 w 1953003"/>
                <a:gd name="connsiteY3" fmla="*/ 1450576 h 2986134"/>
                <a:gd name="connsiteX4" fmla="*/ 566731 w 1953003"/>
                <a:gd name="connsiteY4" fmla="*/ 1632245 h 2986134"/>
                <a:gd name="connsiteX5" fmla="*/ 737079 w 1953003"/>
                <a:gd name="connsiteY5" fmla="*/ 1653421 h 2986134"/>
                <a:gd name="connsiteX6" fmla="*/ 1274693 w 1953003"/>
                <a:gd name="connsiteY6" fmla="*/ 1655250 h 2986134"/>
                <a:gd name="connsiteX7" fmla="*/ 1674785 w 1953003"/>
                <a:gd name="connsiteY7" fmla="*/ 1749816 h 2986134"/>
                <a:gd name="connsiteX8" fmla="*/ 1932074 w 1953003"/>
                <a:gd name="connsiteY8" fmla="*/ 1866208 h 2986134"/>
                <a:gd name="connsiteX9" fmla="*/ 1905948 w 1953003"/>
                <a:gd name="connsiteY9" fmla="*/ 1943962 h 2986134"/>
                <a:gd name="connsiteX10" fmla="*/ 1652961 w 1953003"/>
                <a:gd name="connsiteY10" fmla="*/ 2106263 h 2986134"/>
                <a:gd name="connsiteX11" fmla="*/ 1252869 w 1953003"/>
                <a:gd name="connsiteY11" fmla="*/ 2208104 h 2986134"/>
                <a:gd name="connsiteX12" fmla="*/ 935554 w 1953003"/>
                <a:gd name="connsiteY12" fmla="*/ 2195250 h 2986134"/>
                <a:gd name="connsiteX13" fmla="*/ 578462 w 1953003"/>
                <a:gd name="connsiteY13" fmla="*/ 2089164 h 2986134"/>
                <a:gd name="connsiteX14" fmla="*/ 321668 w 1953003"/>
                <a:gd name="connsiteY14" fmla="*/ 1949541 h 2986134"/>
                <a:gd name="connsiteX15" fmla="*/ 291941 w 1953003"/>
                <a:gd name="connsiteY15" fmla="*/ 2002232 h 2986134"/>
                <a:gd name="connsiteX16" fmla="*/ 340903 w 1953003"/>
                <a:gd name="connsiteY16" fmla="*/ 2395326 h 2986134"/>
                <a:gd name="connsiteX17" fmla="*/ 426218 w 1953003"/>
                <a:gd name="connsiteY17" fmla="*/ 2772335 h 2986134"/>
                <a:gd name="connsiteX18" fmla="*/ 465002 w 1953003"/>
                <a:gd name="connsiteY18" fmla="*/ 2891702 h 2986134"/>
                <a:gd name="connsiteX19" fmla="*/ 246582 w 1953003"/>
                <a:gd name="connsiteY19" fmla="*/ 2986134 h 2986134"/>
                <a:gd name="connsiteX20" fmla="*/ 76777 w 1953003"/>
                <a:gd name="connsiteY20" fmla="*/ 2352917 h 2986134"/>
                <a:gd name="connsiteX21" fmla="*/ 131 w 1953003"/>
                <a:gd name="connsiteY21" fmla="*/ 1730652 h 2986134"/>
                <a:gd name="connsiteX22" fmla="*/ 105626 w 1953003"/>
                <a:gd name="connsiteY22" fmla="*/ 904785 h 2986134"/>
                <a:gd name="connsiteX23" fmla="*/ 278097 w 1953003"/>
                <a:gd name="connsiteY23" fmla="*/ 433148 h 2986134"/>
                <a:gd name="connsiteX24" fmla="*/ 443604 w 1953003"/>
                <a:gd name="connsiteY24" fmla="*/ 172515 h 2986134"/>
                <a:gd name="connsiteX25" fmla="*/ 612455 w 1953003"/>
                <a:gd name="connsiteY25" fmla="*/ 0 h 2986134"/>
                <a:gd name="connsiteX26" fmla="*/ 731677 w 1953003"/>
                <a:gd name="connsiteY26" fmla="*/ 332056 h 2986134"/>
                <a:gd name="connsiteX27" fmla="*/ 724563 w 1953003"/>
                <a:gd name="connsiteY27" fmla="*/ 678085 h 2986134"/>
                <a:gd name="connsiteX28" fmla="*/ 547461 w 1953003"/>
                <a:gd name="connsiteY28" fmla="*/ 1005788 h 2986134"/>
                <a:gd name="connsiteX29" fmla="*/ 549935 w 1953003"/>
                <a:gd name="connsiteY29" fmla="*/ 1049853 h 2986134"/>
                <a:gd name="connsiteX30" fmla="*/ 968673 w 1953003"/>
                <a:gd name="connsiteY30" fmla="*/ 813397 h 2986134"/>
                <a:gd name="connsiteX31" fmla="*/ 1461067 w 1953003"/>
                <a:gd name="connsiteY31" fmla="*/ 701311 h 2986134"/>
                <a:gd name="connsiteX32" fmla="*/ 1473669 w 1953003"/>
                <a:gd name="connsiteY32" fmla="*/ 708401 h 2986134"/>
                <a:gd name="connsiteX0" fmla="*/ 1473951 w 1953285"/>
                <a:gd name="connsiteY0" fmla="*/ 708401 h 2986134"/>
                <a:gd name="connsiteX1" fmla="*/ 1411358 w 1953285"/>
                <a:gd name="connsiteY1" fmla="*/ 919813 h 2986134"/>
                <a:gd name="connsiteX2" fmla="*/ 1190155 w 1953285"/>
                <a:gd name="connsiteY2" fmla="*/ 1213129 h 2986134"/>
                <a:gd name="connsiteX3" fmla="*/ 909274 w 1953285"/>
                <a:gd name="connsiteY3" fmla="*/ 1450576 h 2986134"/>
                <a:gd name="connsiteX4" fmla="*/ 567013 w 1953285"/>
                <a:gd name="connsiteY4" fmla="*/ 1632245 h 2986134"/>
                <a:gd name="connsiteX5" fmla="*/ 737361 w 1953285"/>
                <a:gd name="connsiteY5" fmla="*/ 1653421 h 2986134"/>
                <a:gd name="connsiteX6" fmla="*/ 1274975 w 1953285"/>
                <a:gd name="connsiteY6" fmla="*/ 1655250 h 2986134"/>
                <a:gd name="connsiteX7" fmla="*/ 1675067 w 1953285"/>
                <a:gd name="connsiteY7" fmla="*/ 1749816 h 2986134"/>
                <a:gd name="connsiteX8" fmla="*/ 1932356 w 1953285"/>
                <a:gd name="connsiteY8" fmla="*/ 1866208 h 2986134"/>
                <a:gd name="connsiteX9" fmla="*/ 1906230 w 1953285"/>
                <a:gd name="connsiteY9" fmla="*/ 1943962 h 2986134"/>
                <a:gd name="connsiteX10" fmla="*/ 1653243 w 1953285"/>
                <a:gd name="connsiteY10" fmla="*/ 2106263 h 2986134"/>
                <a:gd name="connsiteX11" fmla="*/ 1253151 w 1953285"/>
                <a:gd name="connsiteY11" fmla="*/ 2208104 h 2986134"/>
                <a:gd name="connsiteX12" fmla="*/ 935836 w 1953285"/>
                <a:gd name="connsiteY12" fmla="*/ 2195250 h 2986134"/>
                <a:gd name="connsiteX13" fmla="*/ 578744 w 1953285"/>
                <a:gd name="connsiteY13" fmla="*/ 2089164 h 2986134"/>
                <a:gd name="connsiteX14" fmla="*/ 321950 w 1953285"/>
                <a:gd name="connsiteY14" fmla="*/ 1949541 h 2986134"/>
                <a:gd name="connsiteX15" fmla="*/ 292223 w 1953285"/>
                <a:gd name="connsiteY15" fmla="*/ 2002232 h 2986134"/>
                <a:gd name="connsiteX16" fmla="*/ 341185 w 1953285"/>
                <a:gd name="connsiteY16" fmla="*/ 2395326 h 2986134"/>
                <a:gd name="connsiteX17" fmla="*/ 426500 w 1953285"/>
                <a:gd name="connsiteY17" fmla="*/ 2772335 h 2986134"/>
                <a:gd name="connsiteX18" fmla="*/ 465284 w 1953285"/>
                <a:gd name="connsiteY18" fmla="*/ 2891702 h 2986134"/>
                <a:gd name="connsiteX19" fmla="*/ 246864 w 1953285"/>
                <a:gd name="connsiteY19" fmla="*/ 2986134 h 2986134"/>
                <a:gd name="connsiteX20" fmla="*/ 48349 w 1953285"/>
                <a:gd name="connsiteY20" fmla="*/ 2358824 h 2986134"/>
                <a:gd name="connsiteX21" fmla="*/ 413 w 1953285"/>
                <a:gd name="connsiteY21" fmla="*/ 1730652 h 2986134"/>
                <a:gd name="connsiteX22" fmla="*/ 105908 w 1953285"/>
                <a:gd name="connsiteY22" fmla="*/ 904785 h 2986134"/>
                <a:gd name="connsiteX23" fmla="*/ 278379 w 1953285"/>
                <a:gd name="connsiteY23" fmla="*/ 433148 h 2986134"/>
                <a:gd name="connsiteX24" fmla="*/ 443886 w 1953285"/>
                <a:gd name="connsiteY24" fmla="*/ 172515 h 2986134"/>
                <a:gd name="connsiteX25" fmla="*/ 612737 w 1953285"/>
                <a:gd name="connsiteY25" fmla="*/ 0 h 2986134"/>
                <a:gd name="connsiteX26" fmla="*/ 731959 w 1953285"/>
                <a:gd name="connsiteY26" fmla="*/ 332056 h 2986134"/>
                <a:gd name="connsiteX27" fmla="*/ 724845 w 1953285"/>
                <a:gd name="connsiteY27" fmla="*/ 678085 h 2986134"/>
                <a:gd name="connsiteX28" fmla="*/ 547743 w 1953285"/>
                <a:gd name="connsiteY28" fmla="*/ 1005788 h 2986134"/>
                <a:gd name="connsiteX29" fmla="*/ 550217 w 1953285"/>
                <a:gd name="connsiteY29" fmla="*/ 1049853 h 2986134"/>
                <a:gd name="connsiteX30" fmla="*/ 968955 w 1953285"/>
                <a:gd name="connsiteY30" fmla="*/ 813397 h 2986134"/>
                <a:gd name="connsiteX31" fmla="*/ 1461349 w 1953285"/>
                <a:gd name="connsiteY31" fmla="*/ 701311 h 2986134"/>
                <a:gd name="connsiteX32" fmla="*/ 1473951 w 1953285"/>
                <a:gd name="connsiteY32" fmla="*/ 708401 h 2986134"/>
                <a:gd name="connsiteX0" fmla="*/ 1473856 w 1953190"/>
                <a:gd name="connsiteY0" fmla="*/ 708401 h 2991508"/>
                <a:gd name="connsiteX1" fmla="*/ 1411263 w 1953190"/>
                <a:gd name="connsiteY1" fmla="*/ 919813 h 2991508"/>
                <a:gd name="connsiteX2" fmla="*/ 1190060 w 1953190"/>
                <a:gd name="connsiteY2" fmla="*/ 1213129 h 2991508"/>
                <a:gd name="connsiteX3" fmla="*/ 909179 w 1953190"/>
                <a:gd name="connsiteY3" fmla="*/ 1450576 h 2991508"/>
                <a:gd name="connsiteX4" fmla="*/ 566918 w 1953190"/>
                <a:gd name="connsiteY4" fmla="*/ 1632245 h 2991508"/>
                <a:gd name="connsiteX5" fmla="*/ 737266 w 1953190"/>
                <a:gd name="connsiteY5" fmla="*/ 1653421 h 2991508"/>
                <a:gd name="connsiteX6" fmla="*/ 1274880 w 1953190"/>
                <a:gd name="connsiteY6" fmla="*/ 1655250 h 2991508"/>
                <a:gd name="connsiteX7" fmla="*/ 1674972 w 1953190"/>
                <a:gd name="connsiteY7" fmla="*/ 1749816 h 2991508"/>
                <a:gd name="connsiteX8" fmla="*/ 1932261 w 1953190"/>
                <a:gd name="connsiteY8" fmla="*/ 1866208 h 2991508"/>
                <a:gd name="connsiteX9" fmla="*/ 1906135 w 1953190"/>
                <a:gd name="connsiteY9" fmla="*/ 1943962 h 2991508"/>
                <a:gd name="connsiteX10" fmla="*/ 1653148 w 1953190"/>
                <a:gd name="connsiteY10" fmla="*/ 2106263 h 2991508"/>
                <a:gd name="connsiteX11" fmla="*/ 1253056 w 1953190"/>
                <a:gd name="connsiteY11" fmla="*/ 2208104 h 2991508"/>
                <a:gd name="connsiteX12" fmla="*/ 935741 w 1953190"/>
                <a:gd name="connsiteY12" fmla="*/ 2195250 h 2991508"/>
                <a:gd name="connsiteX13" fmla="*/ 578649 w 1953190"/>
                <a:gd name="connsiteY13" fmla="*/ 2089164 h 2991508"/>
                <a:gd name="connsiteX14" fmla="*/ 321855 w 1953190"/>
                <a:gd name="connsiteY14" fmla="*/ 1949541 h 2991508"/>
                <a:gd name="connsiteX15" fmla="*/ 292128 w 1953190"/>
                <a:gd name="connsiteY15" fmla="*/ 2002232 h 2991508"/>
                <a:gd name="connsiteX16" fmla="*/ 341090 w 1953190"/>
                <a:gd name="connsiteY16" fmla="*/ 2395326 h 2991508"/>
                <a:gd name="connsiteX17" fmla="*/ 426405 w 1953190"/>
                <a:gd name="connsiteY17" fmla="*/ 2772335 h 2991508"/>
                <a:gd name="connsiteX18" fmla="*/ 465189 w 1953190"/>
                <a:gd name="connsiteY18" fmla="*/ 2891702 h 2991508"/>
                <a:gd name="connsiteX19" fmla="*/ 220668 w 1953190"/>
                <a:gd name="connsiteY19" fmla="*/ 2991507 h 2991508"/>
                <a:gd name="connsiteX20" fmla="*/ 48254 w 1953190"/>
                <a:gd name="connsiteY20" fmla="*/ 2358824 h 2991508"/>
                <a:gd name="connsiteX21" fmla="*/ 318 w 1953190"/>
                <a:gd name="connsiteY21" fmla="*/ 1730652 h 2991508"/>
                <a:gd name="connsiteX22" fmla="*/ 105813 w 1953190"/>
                <a:gd name="connsiteY22" fmla="*/ 904785 h 2991508"/>
                <a:gd name="connsiteX23" fmla="*/ 278284 w 1953190"/>
                <a:gd name="connsiteY23" fmla="*/ 433148 h 2991508"/>
                <a:gd name="connsiteX24" fmla="*/ 443791 w 1953190"/>
                <a:gd name="connsiteY24" fmla="*/ 172515 h 2991508"/>
                <a:gd name="connsiteX25" fmla="*/ 612642 w 1953190"/>
                <a:gd name="connsiteY25" fmla="*/ 0 h 2991508"/>
                <a:gd name="connsiteX26" fmla="*/ 731864 w 1953190"/>
                <a:gd name="connsiteY26" fmla="*/ 332056 h 2991508"/>
                <a:gd name="connsiteX27" fmla="*/ 724750 w 1953190"/>
                <a:gd name="connsiteY27" fmla="*/ 678085 h 2991508"/>
                <a:gd name="connsiteX28" fmla="*/ 547648 w 1953190"/>
                <a:gd name="connsiteY28" fmla="*/ 1005788 h 2991508"/>
                <a:gd name="connsiteX29" fmla="*/ 550122 w 1953190"/>
                <a:gd name="connsiteY29" fmla="*/ 1049853 h 2991508"/>
                <a:gd name="connsiteX30" fmla="*/ 968860 w 1953190"/>
                <a:gd name="connsiteY30" fmla="*/ 813397 h 2991508"/>
                <a:gd name="connsiteX31" fmla="*/ 1461254 w 1953190"/>
                <a:gd name="connsiteY31" fmla="*/ 701311 h 2991508"/>
                <a:gd name="connsiteX32" fmla="*/ 1473856 w 1953190"/>
                <a:gd name="connsiteY32" fmla="*/ 708401 h 2991508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35637 w 1983014"/>
                <a:gd name="connsiteY22" fmla="*/ 904785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750 w 1983084"/>
                <a:gd name="connsiteY0" fmla="*/ 708401 h 2991507"/>
                <a:gd name="connsiteX1" fmla="*/ 1441157 w 1983084"/>
                <a:gd name="connsiteY1" fmla="*/ 919813 h 2991507"/>
                <a:gd name="connsiteX2" fmla="*/ 1219954 w 1983084"/>
                <a:gd name="connsiteY2" fmla="*/ 1213129 h 2991507"/>
                <a:gd name="connsiteX3" fmla="*/ 939073 w 1983084"/>
                <a:gd name="connsiteY3" fmla="*/ 1450576 h 2991507"/>
                <a:gd name="connsiteX4" fmla="*/ 596812 w 1983084"/>
                <a:gd name="connsiteY4" fmla="*/ 1632245 h 2991507"/>
                <a:gd name="connsiteX5" fmla="*/ 767160 w 1983084"/>
                <a:gd name="connsiteY5" fmla="*/ 1653421 h 2991507"/>
                <a:gd name="connsiteX6" fmla="*/ 1304774 w 1983084"/>
                <a:gd name="connsiteY6" fmla="*/ 1655250 h 2991507"/>
                <a:gd name="connsiteX7" fmla="*/ 1704866 w 1983084"/>
                <a:gd name="connsiteY7" fmla="*/ 1749816 h 2991507"/>
                <a:gd name="connsiteX8" fmla="*/ 1962155 w 1983084"/>
                <a:gd name="connsiteY8" fmla="*/ 1866208 h 2991507"/>
                <a:gd name="connsiteX9" fmla="*/ 1936029 w 1983084"/>
                <a:gd name="connsiteY9" fmla="*/ 1943962 h 2991507"/>
                <a:gd name="connsiteX10" fmla="*/ 1683042 w 1983084"/>
                <a:gd name="connsiteY10" fmla="*/ 2106263 h 2991507"/>
                <a:gd name="connsiteX11" fmla="*/ 1282950 w 1983084"/>
                <a:gd name="connsiteY11" fmla="*/ 2208104 h 2991507"/>
                <a:gd name="connsiteX12" fmla="*/ 965635 w 1983084"/>
                <a:gd name="connsiteY12" fmla="*/ 2195250 h 2991507"/>
                <a:gd name="connsiteX13" fmla="*/ 608543 w 1983084"/>
                <a:gd name="connsiteY13" fmla="*/ 2089164 h 2991507"/>
                <a:gd name="connsiteX14" fmla="*/ 351749 w 1983084"/>
                <a:gd name="connsiteY14" fmla="*/ 1949541 h 2991507"/>
                <a:gd name="connsiteX15" fmla="*/ 342903 w 1983084"/>
                <a:gd name="connsiteY15" fmla="*/ 1997936 h 2991507"/>
                <a:gd name="connsiteX16" fmla="*/ 396859 w 1983084"/>
                <a:gd name="connsiteY16" fmla="*/ 2349194 h 2991507"/>
                <a:gd name="connsiteX17" fmla="*/ 489005 w 1983084"/>
                <a:gd name="connsiteY17" fmla="*/ 2732957 h 2991507"/>
                <a:gd name="connsiteX18" fmla="*/ 553043 w 1983084"/>
                <a:gd name="connsiteY18" fmla="*/ 2882494 h 2991507"/>
                <a:gd name="connsiteX19" fmla="*/ 250562 w 1983084"/>
                <a:gd name="connsiteY19" fmla="*/ 2991507 h 2991507"/>
                <a:gd name="connsiteX20" fmla="*/ 63305 w 1983084"/>
                <a:gd name="connsiteY20" fmla="*/ 2363639 h 2991507"/>
                <a:gd name="connsiteX21" fmla="*/ 199 w 1983084"/>
                <a:gd name="connsiteY21" fmla="*/ 1690577 h 2991507"/>
                <a:gd name="connsiteX22" fmla="*/ 120046 w 1983084"/>
                <a:gd name="connsiteY22" fmla="*/ 908009 h 2991507"/>
                <a:gd name="connsiteX23" fmla="*/ 308178 w 1983084"/>
                <a:gd name="connsiteY23" fmla="*/ 433148 h 2991507"/>
                <a:gd name="connsiteX24" fmla="*/ 473685 w 1983084"/>
                <a:gd name="connsiteY24" fmla="*/ 172515 h 2991507"/>
                <a:gd name="connsiteX25" fmla="*/ 642536 w 1983084"/>
                <a:gd name="connsiteY25" fmla="*/ 0 h 2991507"/>
                <a:gd name="connsiteX26" fmla="*/ 761758 w 1983084"/>
                <a:gd name="connsiteY26" fmla="*/ 332056 h 2991507"/>
                <a:gd name="connsiteX27" fmla="*/ 754644 w 1983084"/>
                <a:gd name="connsiteY27" fmla="*/ 678085 h 2991507"/>
                <a:gd name="connsiteX28" fmla="*/ 577542 w 1983084"/>
                <a:gd name="connsiteY28" fmla="*/ 1005788 h 2991507"/>
                <a:gd name="connsiteX29" fmla="*/ 580016 w 1983084"/>
                <a:gd name="connsiteY29" fmla="*/ 1049853 h 2991507"/>
                <a:gd name="connsiteX30" fmla="*/ 998754 w 1983084"/>
                <a:gd name="connsiteY30" fmla="*/ 813397 h 2991507"/>
                <a:gd name="connsiteX31" fmla="*/ 1491148 w 1983084"/>
                <a:gd name="connsiteY31" fmla="*/ 701311 h 2991507"/>
                <a:gd name="connsiteX32" fmla="*/ 1503750 w 1983084"/>
                <a:gd name="connsiteY32" fmla="*/ 708401 h 2991507"/>
                <a:gd name="connsiteX0" fmla="*/ 1503751 w 1983085"/>
                <a:gd name="connsiteY0" fmla="*/ 708401 h 2991507"/>
                <a:gd name="connsiteX1" fmla="*/ 1441158 w 1983085"/>
                <a:gd name="connsiteY1" fmla="*/ 919813 h 2991507"/>
                <a:gd name="connsiteX2" fmla="*/ 1219955 w 1983085"/>
                <a:gd name="connsiteY2" fmla="*/ 1213129 h 2991507"/>
                <a:gd name="connsiteX3" fmla="*/ 939074 w 1983085"/>
                <a:gd name="connsiteY3" fmla="*/ 1450576 h 2991507"/>
                <a:gd name="connsiteX4" fmla="*/ 596813 w 1983085"/>
                <a:gd name="connsiteY4" fmla="*/ 1632245 h 2991507"/>
                <a:gd name="connsiteX5" fmla="*/ 767161 w 1983085"/>
                <a:gd name="connsiteY5" fmla="*/ 1653421 h 2991507"/>
                <a:gd name="connsiteX6" fmla="*/ 1304775 w 1983085"/>
                <a:gd name="connsiteY6" fmla="*/ 1655250 h 2991507"/>
                <a:gd name="connsiteX7" fmla="*/ 1704867 w 1983085"/>
                <a:gd name="connsiteY7" fmla="*/ 1749816 h 2991507"/>
                <a:gd name="connsiteX8" fmla="*/ 1962156 w 1983085"/>
                <a:gd name="connsiteY8" fmla="*/ 1866208 h 2991507"/>
                <a:gd name="connsiteX9" fmla="*/ 1936030 w 1983085"/>
                <a:gd name="connsiteY9" fmla="*/ 1943962 h 2991507"/>
                <a:gd name="connsiteX10" fmla="*/ 1683043 w 1983085"/>
                <a:gd name="connsiteY10" fmla="*/ 2106263 h 2991507"/>
                <a:gd name="connsiteX11" fmla="*/ 1282951 w 1983085"/>
                <a:gd name="connsiteY11" fmla="*/ 2208104 h 2991507"/>
                <a:gd name="connsiteX12" fmla="*/ 965636 w 1983085"/>
                <a:gd name="connsiteY12" fmla="*/ 2195250 h 2991507"/>
                <a:gd name="connsiteX13" fmla="*/ 608544 w 1983085"/>
                <a:gd name="connsiteY13" fmla="*/ 2089164 h 2991507"/>
                <a:gd name="connsiteX14" fmla="*/ 351750 w 1983085"/>
                <a:gd name="connsiteY14" fmla="*/ 1949541 h 2991507"/>
                <a:gd name="connsiteX15" fmla="*/ 342904 w 1983085"/>
                <a:gd name="connsiteY15" fmla="*/ 1997936 h 2991507"/>
                <a:gd name="connsiteX16" fmla="*/ 396860 w 1983085"/>
                <a:gd name="connsiteY16" fmla="*/ 2349194 h 2991507"/>
                <a:gd name="connsiteX17" fmla="*/ 509109 w 1983085"/>
                <a:gd name="connsiteY17" fmla="*/ 2762247 h 2991507"/>
                <a:gd name="connsiteX18" fmla="*/ 553044 w 1983085"/>
                <a:gd name="connsiteY18" fmla="*/ 2882494 h 2991507"/>
                <a:gd name="connsiteX19" fmla="*/ 250563 w 1983085"/>
                <a:gd name="connsiteY19" fmla="*/ 2991507 h 2991507"/>
                <a:gd name="connsiteX20" fmla="*/ 63306 w 1983085"/>
                <a:gd name="connsiteY20" fmla="*/ 2363639 h 2991507"/>
                <a:gd name="connsiteX21" fmla="*/ 200 w 1983085"/>
                <a:gd name="connsiteY21" fmla="*/ 1690577 h 2991507"/>
                <a:gd name="connsiteX22" fmla="*/ 120047 w 1983085"/>
                <a:gd name="connsiteY22" fmla="*/ 908009 h 2991507"/>
                <a:gd name="connsiteX23" fmla="*/ 308179 w 1983085"/>
                <a:gd name="connsiteY23" fmla="*/ 433148 h 2991507"/>
                <a:gd name="connsiteX24" fmla="*/ 473686 w 1983085"/>
                <a:gd name="connsiteY24" fmla="*/ 172515 h 2991507"/>
                <a:gd name="connsiteX25" fmla="*/ 642537 w 1983085"/>
                <a:gd name="connsiteY25" fmla="*/ 0 h 2991507"/>
                <a:gd name="connsiteX26" fmla="*/ 761759 w 1983085"/>
                <a:gd name="connsiteY26" fmla="*/ 332056 h 2991507"/>
                <a:gd name="connsiteX27" fmla="*/ 754645 w 1983085"/>
                <a:gd name="connsiteY27" fmla="*/ 678085 h 2991507"/>
                <a:gd name="connsiteX28" fmla="*/ 577543 w 1983085"/>
                <a:gd name="connsiteY28" fmla="*/ 1005788 h 2991507"/>
                <a:gd name="connsiteX29" fmla="*/ 580017 w 1983085"/>
                <a:gd name="connsiteY29" fmla="*/ 1049853 h 2991507"/>
                <a:gd name="connsiteX30" fmla="*/ 998755 w 1983085"/>
                <a:gd name="connsiteY30" fmla="*/ 813397 h 2991507"/>
                <a:gd name="connsiteX31" fmla="*/ 1491149 w 1983085"/>
                <a:gd name="connsiteY31" fmla="*/ 701311 h 2991507"/>
                <a:gd name="connsiteX32" fmla="*/ 1503751 w 1983085"/>
                <a:gd name="connsiteY32" fmla="*/ 708401 h 299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983085" h="2991507">
                  <a:moveTo>
                    <a:pt x="1503751" y="708401"/>
                  </a:moveTo>
                  <a:cubicBezTo>
                    <a:pt x="1523712" y="737061"/>
                    <a:pt x="1480707" y="845173"/>
                    <a:pt x="1441158" y="919813"/>
                  </a:cubicBezTo>
                  <a:cubicBezTo>
                    <a:pt x="1395959" y="1005116"/>
                    <a:pt x="1303636" y="1124669"/>
                    <a:pt x="1219955" y="1213129"/>
                  </a:cubicBezTo>
                  <a:cubicBezTo>
                    <a:pt x="1136275" y="1301590"/>
                    <a:pt x="1042931" y="1380723"/>
                    <a:pt x="939074" y="1450576"/>
                  </a:cubicBezTo>
                  <a:cubicBezTo>
                    <a:pt x="835217" y="1520429"/>
                    <a:pt x="606345" y="1620692"/>
                    <a:pt x="596813" y="1632245"/>
                  </a:cubicBezTo>
                  <a:cubicBezTo>
                    <a:pt x="587281" y="1643798"/>
                    <a:pt x="649167" y="1649587"/>
                    <a:pt x="767161" y="1653421"/>
                  </a:cubicBezTo>
                  <a:cubicBezTo>
                    <a:pt x="885155" y="1657255"/>
                    <a:pt x="1148491" y="1639184"/>
                    <a:pt x="1304775" y="1655250"/>
                  </a:cubicBezTo>
                  <a:cubicBezTo>
                    <a:pt x="1461059" y="1671316"/>
                    <a:pt x="1595303" y="1714658"/>
                    <a:pt x="1704867" y="1749816"/>
                  </a:cubicBezTo>
                  <a:cubicBezTo>
                    <a:pt x="1814430" y="1784976"/>
                    <a:pt x="1923629" y="1833850"/>
                    <a:pt x="1962156" y="1866208"/>
                  </a:cubicBezTo>
                  <a:cubicBezTo>
                    <a:pt x="2000683" y="1898565"/>
                    <a:pt x="1982548" y="1903952"/>
                    <a:pt x="1936030" y="1943962"/>
                  </a:cubicBezTo>
                  <a:cubicBezTo>
                    <a:pt x="1889511" y="1983971"/>
                    <a:pt x="1791890" y="2062239"/>
                    <a:pt x="1683043" y="2106263"/>
                  </a:cubicBezTo>
                  <a:cubicBezTo>
                    <a:pt x="1574197" y="2150286"/>
                    <a:pt x="1402519" y="2193274"/>
                    <a:pt x="1282951" y="2208104"/>
                  </a:cubicBezTo>
                  <a:cubicBezTo>
                    <a:pt x="1163382" y="2222935"/>
                    <a:pt x="1078036" y="2215074"/>
                    <a:pt x="965636" y="2195250"/>
                  </a:cubicBezTo>
                  <a:cubicBezTo>
                    <a:pt x="853235" y="2175427"/>
                    <a:pt x="710858" y="2130115"/>
                    <a:pt x="608544" y="2089164"/>
                  </a:cubicBezTo>
                  <a:cubicBezTo>
                    <a:pt x="506230" y="2048213"/>
                    <a:pt x="368968" y="1961518"/>
                    <a:pt x="351750" y="1949541"/>
                  </a:cubicBezTo>
                  <a:cubicBezTo>
                    <a:pt x="334532" y="1937564"/>
                    <a:pt x="335386" y="1931327"/>
                    <a:pt x="342904" y="1997936"/>
                  </a:cubicBezTo>
                  <a:cubicBezTo>
                    <a:pt x="350422" y="2064545"/>
                    <a:pt x="369159" y="2221809"/>
                    <a:pt x="396860" y="2349194"/>
                  </a:cubicBezTo>
                  <a:cubicBezTo>
                    <a:pt x="424561" y="2476579"/>
                    <a:pt x="467735" y="2639985"/>
                    <a:pt x="509109" y="2762247"/>
                  </a:cubicBezTo>
                  <a:lnTo>
                    <a:pt x="553044" y="2882494"/>
                  </a:lnTo>
                  <a:cubicBezTo>
                    <a:pt x="473777" y="2939687"/>
                    <a:pt x="326860" y="2968014"/>
                    <a:pt x="250563" y="2991507"/>
                  </a:cubicBezTo>
                  <a:cubicBezTo>
                    <a:pt x="170949" y="2783480"/>
                    <a:pt x="105033" y="2580461"/>
                    <a:pt x="63306" y="2363639"/>
                  </a:cubicBezTo>
                  <a:cubicBezTo>
                    <a:pt x="21579" y="2146817"/>
                    <a:pt x="-2461" y="1929490"/>
                    <a:pt x="200" y="1690577"/>
                  </a:cubicBezTo>
                  <a:cubicBezTo>
                    <a:pt x="2859" y="1451663"/>
                    <a:pt x="68717" y="1117581"/>
                    <a:pt x="120047" y="908009"/>
                  </a:cubicBezTo>
                  <a:cubicBezTo>
                    <a:pt x="171377" y="698438"/>
                    <a:pt x="249239" y="555730"/>
                    <a:pt x="308179" y="433148"/>
                  </a:cubicBezTo>
                  <a:cubicBezTo>
                    <a:pt x="367119" y="310566"/>
                    <a:pt x="414822" y="245163"/>
                    <a:pt x="473686" y="172515"/>
                  </a:cubicBezTo>
                  <a:cubicBezTo>
                    <a:pt x="525192" y="108949"/>
                    <a:pt x="595112" y="17610"/>
                    <a:pt x="642537" y="0"/>
                  </a:cubicBezTo>
                  <a:cubicBezTo>
                    <a:pt x="709556" y="115352"/>
                    <a:pt x="737990" y="210065"/>
                    <a:pt x="761759" y="332056"/>
                  </a:cubicBezTo>
                  <a:cubicBezTo>
                    <a:pt x="780973" y="477891"/>
                    <a:pt x="781276" y="547748"/>
                    <a:pt x="754645" y="678085"/>
                  </a:cubicBezTo>
                  <a:cubicBezTo>
                    <a:pt x="727497" y="810951"/>
                    <a:pt x="606647" y="943826"/>
                    <a:pt x="577543" y="1005788"/>
                  </a:cubicBezTo>
                  <a:cubicBezTo>
                    <a:pt x="548438" y="1067749"/>
                    <a:pt x="509816" y="1081918"/>
                    <a:pt x="580017" y="1049853"/>
                  </a:cubicBezTo>
                  <a:cubicBezTo>
                    <a:pt x="650219" y="1017789"/>
                    <a:pt x="846899" y="871489"/>
                    <a:pt x="998755" y="813397"/>
                  </a:cubicBezTo>
                  <a:cubicBezTo>
                    <a:pt x="1150609" y="755308"/>
                    <a:pt x="1446228" y="697135"/>
                    <a:pt x="1491149" y="701311"/>
                  </a:cubicBezTo>
                  <a:cubicBezTo>
                    <a:pt x="1496764" y="701833"/>
                    <a:pt x="1500901" y="704307"/>
                    <a:pt x="1503751" y="708401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2A25927-817B-CB2C-41B8-AB7BEAC532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516067" flipH="1">
              <a:off x="11427017" y="5072635"/>
              <a:ext cx="1284318" cy="1937410"/>
            </a:xfrm>
            <a:custGeom>
              <a:avLst/>
              <a:gdLst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99666 w 1914334"/>
                <a:gd name="connsiteY28" fmla="*/ 437421 h 2986466"/>
                <a:gd name="connsiteX29" fmla="*/ 685894 w 1914334"/>
                <a:gd name="connsiteY29" fmla="*/ 678417 h 2986466"/>
                <a:gd name="connsiteX30" fmla="*/ 508792 w 1914334"/>
                <a:gd name="connsiteY30" fmla="*/ 1006120 h 2986466"/>
                <a:gd name="connsiteX31" fmla="*/ 511266 w 1914334"/>
                <a:gd name="connsiteY31" fmla="*/ 1050185 h 2986466"/>
                <a:gd name="connsiteX32" fmla="*/ 930004 w 1914334"/>
                <a:gd name="connsiteY32" fmla="*/ 813729 h 2986466"/>
                <a:gd name="connsiteX33" fmla="*/ 1422398 w 1914334"/>
                <a:gd name="connsiteY33" fmla="*/ 701643 h 2986466"/>
                <a:gd name="connsiteX34" fmla="*/ 1435000 w 1914334"/>
                <a:gd name="connsiteY34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73669 w 1953003"/>
                <a:gd name="connsiteY0" fmla="*/ 708401 h 2986134"/>
                <a:gd name="connsiteX1" fmla="*/ 1411076 w 1953003"/>
                <a:gd name="connsiteY1" fmla="*/ 919813 h 2986134"/>
                <a:gd name="connsiteX2" fmla="*/ 1189873 w 1953003"/>
                <a:gd name="connsiteY2" fmla="*/ 1213129 h 2986134"/>
                <a:gd name="connsiteX3" fmla="*/ 908992 w 1953003"/>
                <a:gd name="connsiteY3" fmla="*/ 1450576 h 2986134"/>
                <a:gd name="connsiteX4" fmla="*/ 566731 w 1953003"/>
                <a:gd name="connsiteY4" fmla="*/ 1632245 h 2986134"/>
                <a:gd name="connsiteX5" fmla="*/ 737079 w 1953003"/>
                <a:gd name="connsiteY5" fmla="*/ 1653421 h 2986134"/>
                <a:gd name="connsiteX6" fmla="*/ 1274693 w 1953003"/>
                <a:gd name="connsiteY6" fmla="*/ 1655250 h 2986134"/>
                <a:gd name="connsiteX7" fmla="*/ 1674785 w 1953003"/>
                <a:gd name="connsiteY7" fmla="*/ 1749816 h 2986134"/>
                <a:gd name="connsiteX8" fmla="*/ 1932074 w 1953003"/>
                <a:gd name="connsiteY8" fmla="*/ 1866208 h 2986134"/>
                <a:gd name="connsiteX9" fmla="*/ 1905948 w 1953003"/>
                <a:gd name="connsiteY9" fmla="*/ 1943962 h 2986134"/>
                <a:gd name="connsiteX10" fmla="*/ 1652961 w 1953003"/>
                <a:gd name="connsiteY10" fmla="*/ 2106263 h 2986134"/>
                <a:gd name="connsiteX11" fmla="*/ 1252869 w 1953003"/>
                <a:gd name="connsiteY11" fmla="*/ 2208104 h 2986134"/>
                <a:gd name="connsiteX12" fmla="*/ 935554 w 1953003"/>
                <a:gd name="connsiteY12" fmla="*/ 2195250 h 2986134"/>
                <a:gd name="connsiteX13" fmla="*/ 578462 w 1953003"/>
                <a:gd name="connsiteY13" fmla="*/ 2089164 h 2986134"/>
                <a:gd name="connsiteX14" fmla="*/ 321668 w 1953003"/>
                <a:gd name="connsiteY14" fmla="*/ 1949541 h 2986134"/>
                <a:gd name="connsiteX15" fmla="*/ 291941 w 1953003"/>
                <a:gd name="connsiteY15" fmla="*/ 2002232 h 2986134"/>
                <a:gd name="connsiteX16" fmla="*/ 340903 w 1953003"/>
                <a:gd name="connsiteY16" fmla="*/ 2395326 h 2986134"/>
                <a:gd name="connsiteX17" fmla="*/ 426218 w 1953003"/>
                <a:gd name="connsiteY17" fmla="*/ 2772335 h 2986134"/>
                <a:gd name="connsiteX18" fmla="*/ 465002 w 1953003"/>
                <a:gd name="connsiteY18" fmla="*/ 2891702 h 2986134"/>
                <a:gd name="connsiteX19" fmla="*/ 246582 w 1953003"/>
                <a:gd name="connsiteY19" fmla="*/ 2986134 h 2986134"/>
                <a:gd name="connsiteX20" fmla="*/ 76777 w 1953003"/>
                <a:gd name="connsiteY20" fmla="*/ 2352917 h 2986134"/>
                <a:gd name="connsiteX21" fmla="*/ 131 w 1953003"/>
                <a:gd name="connsiteY21" fmla="*/ 1730652 h 2986134"/>
                <a:gd name="connsiteX22" fmla="*/ 105626 w 1953003"/>
                <a:gd name="connsiteY22" fmla="*/ 904785 h 2986134"/>
                <a:gd name="connsiteX23" fmla="*/ 278097 w 1953003"/>
                <a:gd name="connsiteY23" fmla="*/ 433148 h 2986134"/>
                <a:gd name="connsiteX24" fmla="*/ 443604 w 1953003"/>
                <a:gd name="connsiteY24" fmla="*/ 172515 h 2986134"/>
                <a:gd name="connsiteX25" fmla="*/ 612455 w 1953003"/>
                <a:gd name="connsiteY25" fmla="*/ 0 h 2986134"/>
                <a:gd name="connsiteX26" fmla="*/ 731677 w 1953003"/>
                <a:gd name="connsiteY26" fmla="*/ 332056 h 2986134"/>
                <a:gd name="connsiteX27" fmla="*/ 724563 w 1953003"/>
                <a:gd name="connsiteY27" fmla="*/ 678085 h 2986134"/>
                <a:gd name="connsiteX28" fmla="*/ 547461 w 1953003"/>
                <a:gd name="connsiteY28" fmla="*/ 1005788 h 2986134"/>
                <a:gd name="connsiteX29" fmla="*/ 549935 w 1953003"/>
                <a:gd name="connsiteY29" fmla="*/ 1049853 h 2986134"/>
                <a:gd name="connsiteX30" fmla="*/ 968673 w 1953003"/>
                <a:gd name="connsiteY30" fmla="*/ 813397 h 2986134"/>
                <a:gd name="connsiteX31" fmla="*/ 1461067 w 1953003"/>
                <a:gd name="connsiteY31" fmla="*/ 701311 h 2986134"/>
                <a:gd name="connsiteX32" fmla="*/ 1473669 w 1953003"/>
                <a:gd name="connsiteY32" fmla="*/ 708401 h 2986134"/>
                <a:gd name="connsiteX0" fmla="*/ 1473951 w 1953285"/>
                <a:gd name="connsiteY0" fmla="*/ 708401 h 2986134"/>
                <a:gd name="connsiteX1" fmla="*/ 1411358 w 1953285"/>
                <a:gd name="connsiteY1" fmla="*/ 919813 h 2986134"/>
                <a:gd name="connsiteX2" fmla="*/ 1190155 w 1953285"/>
                <a:gd name="connsiteY2" fmla="*/ 1213129 h 2986134"/>
                <a:gd name="connsiteX3" fmla="*/ 909274 w 1953285"/>
                <a:gd name="connsiteY3" fmla="*/ 1450576 h 2986134"/>
                <a:gd name="connsiteX4" fmla="*/ 567013 w 1953285"/>
                <a:gd name="connsiteY4" fmla="*/ 1632245 h 2986134"/>
                <a:gd name="connsiteX5" fmla="*/ 737361 w 1953285"/>
                <a:gd name="connsiteY5" fmla="*/ 1653421 h 2986134"/>
                <a:gd name="connsiteX6" fmla="*/ 1274975 w 1953285"/>
                <a:gd name="connsiteY6" fmla="*/ 1655250 h 2986134"/>
                <a:gd name="connsiteX7" fmla="*/ 1675067 w 1953285"/>
                <a:gd name="connsiteY7" fmla="*/ 1749816 h 2986134"/>
                <a:gd name="connsiteX8" fmla="*/ 1932356 w 1953285"/>
                <a:gd name="connsiteY8" fmla="*/ 1866208 h 2986134"/>
                <a:gd name="connsiteX9" fmla="*/ 1906230 w 1953285"/>
                <a:gd name="connsiteY9" fmla="*/ 1943962 h 2986134"/>
                <a:gd name="connsiteX10" fmla="*/ 1653243 w 1953285"/>
                <a:gd name="connsiteY10" fmla="*/ 2106263 h 2986134"/>
                <a:gd name="connsiteX11" fmla="*/ 1253151 w 1953285"/>
                <a:gd name="connsiteY11" fmla="*/ 2208104 h 2986134"/>
                <a:gd name="connsiteX12" fmla="*/ 935836 w 1953285"/>
                <a:gd name="connsiteY12" fmla="*/ 2195250 h 2986134"/>
                <a:gd name="connsiteX13" fmla="*/ 578744 w 1953285"/>
                <a:gd name="connsiteY13" fmla="*/ 2089164 h 2986134"/>
                <a:gd name="connsiteX14" fmla="*/ 321950 w 1953285"/>
                <a:gd name="connsiteY14" fmla="*/ 1949541 h 2986134"/>
                <a:gd name="connsiteX15" fmla="*/ 292223 w 1953285"/>
                <a:gd name="connsiteY15" fmla="*/ 2002232 h 2986134"/>
                <a:gd name="connsiteX16" fmla="*/ 341185 w 1953285"/>
                <a:gd name="connsiteY16" fmla="*/ 2395326 h 2986134"/>
                <a:gd name="connsiteX17" fmla="*/ 426500 w 1953285"/>
                <a:gd name="connsiteY17" fmla="*/ 2772335 h 2986134"/>
                <a:gd name="connsiteX18" fmla="*/ 465284 w 1953285"/>
                <a:gd name="connsiteY18" fmla="*/ 2891702 h 2986134"/>
                <a:gd name="connsiteX19" fmla="*/ 246864 w 1953285"/>
                <a:gd name="connsiteY19" fmla="*/ 2986134 h 2986134"/>
                <a:gd name="connsiteX20" fmla="*/ 48349 w 1953285"/>
                <a:gd name="connsiteY20" fmla="*/ 2358824 h 2986134"/>
                <a:gd name="connsiteX21" fmla="*/ 413 w 1953285"/>
                <a:gd name="connsiteY21" fmla="*/ 1730652 h 2986134"/>
                <a:gd name="connsiteX22" fmla="*/ 105908 w 1953285"/>
                <a:gd name="connsiteY22" fmla="*/ 904785 h 2986134"/>
                <a:gd name="connsiteX23" fmla="*/ 278379 w 1953285"/>
                <a:gd name="connsiteY23" fmla="*/ 433148 h 2986134"/>
                <a:gd name="connsiteX24" fmla="*/ 443886 w 1953285"/>
                <a:gd name="connsiteY24" fmla="*/ 172515 h 2986134"/>
                <a:gd name="connsiteX25" fmla="*/ 612737 w 1953285"/>
                <a:gd name="connsiteY25" fmla="*/ 0 h 2986134"/>
                <a:gd name="connsiteX26" fmla="*/ 731959 w 1953285"/>
                <a:gd name="connsiteY26" fmla="*/ 332056 h 2986134"/>
                <a:gd name="connsiteX27" fmla="*/ 724845 w 1953285"/>
                <a:gd name="connsiteY27" fmla="*/ 678085 h 2986134"/>
                <a:gd name="connsiteX28" fmla="*/ 547743 w 1953285"/>
                <a:gd name="connsiteY28" fmla="*/ 1005788 h 2986134"/>
                <a:gd name="connsiteX29" fmla="*/ 550217 w 1953285"/>
                <a:gd name="connsiteY29" fmla="*/ 1049853 h 2986134"/>
                <a:gd name="connsiteX30" fmla="*/ 968955 w 1953285"/>
                <a:gd name="connsiteY30" fmla="*/ 813397 h 2986134"/>
                <a:gd name="connsiteX31" fmla="*/ 1461349 w 1953285"/>
                <a:gd name="connsiteY31" fmla="*/ 701311 h 2986134"/>
                <a:gd name="connsiteX32" fmla="*/ 1473951 w 1953285"/>
                <a:gd name="connsiteY32" fmla="*/ 708401 h 2986134"/>
                <a:gd name="connsiteX0" fmla="*/ 1473856 w 1953190"/>
                <a:gd name="connsiteY0" fmla="*/ 708401 h 2991508"/>
                <a:gd name="connsiteX1" fmla="*/ 1411263 w 1953190"/>
                <a:gd name="connsiteY1" fmla="*/ 919813 h 2991508"/>
                <a:gd name="connsiteX2" fmla="*/ 1190060 w 1953190"/>
                <a:gd name="connsiteY2" fmla="*/ 1213129 h 2991508"/>
                <a:gd name="connsiteX3" fmla="*/ 909179 w 1953190"/>
                <a:gd name="connsiteY3" fmla="*/ 1450576 h 2991508"/>
                <a:gd name="connsiteX4" fmla="*/ 566918 w 1953190"/>
                <a:gd name="connsiteY4" fmla="*/ 1632245 h 2991508"/>
                <a:gd name="connsiteX5" fmla="*/ 737266 w 1953190"/>
                <a:gd name="connsiteY5" fmla="*/ 1653421 h 2991508"/>
                <a:gd name="connsiteX6" fmla="*/ 1274880 w 1953190"/>
                <a:gd name="connsiteY6" fmla="*/ 1655250 h 2991508"/>
                <a:gd name="connsiteX7" fmla="*/ 1674972 w 1953190"/>
                <a:gd name="connsiteY7" fmla="*/ 1749816 h 2991508"/>
                <a:gd name="connsiteX8" fmla="*/ 1932261 w 1953190"/>
                <a:gd name="connsiteY8" fmla="*/ 1866208 h 2991508"/>
                <a:gd name="connsiteX9" fmla="*/ 1906135 w 1953190"/>
                <a:gd name="connsiteY9" fmla="*/ 1943962 h 2991508"/>
                <a:gd name="connsiteX10" fmla="*/ 1653148 w 1953190"/>
                <a:gd name="connsiteY10" fmla="*/ 2106263 h 2991508"/>
                <a:gd name="connsiteX11" fmla="*/ 1253056 w 1953190"/>
                <a:gd name="connsiteY11" fmla="*/ 2208104 h 2991508"/>
                <a:gd name="connsiteX12" fmla="*/ 935741 w 1953190"/>
                <a:gd name="connsiteY12" fmla="*/ 2195250 h 2991508"/>
                <a:gd name="connsiteX13" fmla="*/ 578649 w 1953190"/>
                <a:gd name="connsiteY13" fmla="*/ 2089164 h 2991508"/>
                <a:gd name="connsiteX14" fmla="*/ 321855 w 1953190"/>
                <a:gd name="connsiteY14" fmla="*/ 1949541 h 2991508"/>
                <a:gd name="connsiteX15" fmla="*/ 292128 w 1953190"/>
                <a:gd name="connsiteY15" fmla="*/ 2002232 h 2991508"/>
                <a:gd name="connsiteX16" fmla="*/ 341090 w 1953190"/>
                <a:gd name="connsiteY16" fmla="*/ 2395326 h 2991508"/>
                <a:gd name="connsiteX17" fmla="*/ 426405 w 1953190"/>
                <a:gd name="connsiteY17" fmla="*/ 2772335 h 2991508"/>
                <a:gd name="connsiteX18" fmla="*/ 465189 w 1953190"/>
                <a:gd name="connsiteY18" fmla="*/ 2891702 h 2991508"/>
                <a:gd name="connsiteX19" fmla="*/ 220668 w 1953190"/>
                <a:gd name="connsiteY19" fmla="*/ 2991507 h 2991508"/>
                <a:gd name="connsiteX20" fmla="*/ 48254 w 1953190"/>
                <a:gd name="connsiteY20" fmla="*/ 2358824 h 2991508"/>
                <a:gd name="connsiteX21" fmla="*/ 318 w 1953190"/>
                <a:gd name="connsiteY21" fmla="*/ 1730652 h 2991508"/>
                <a:gd name="connsiteX22" fmla="*/ 105813 w 1953190"/>
                <a:gd name="connsiteY22" fmla="*/ 904785 h 2991508"/>
                <a:gd name="connsiteX23" fmla="*/ 278284 w 1953190"/>
                <a:gd name="connsiteY23" fmla="*/ 433148 h 2991508"/>
                <a:gd name="connsiteX24" fmla="*/ 443791 w 1953190"/>
                <a:gd name="connsiteY24" fmla="*/ 172515 h 2991508"/>
                <a:gd name="connsiteX25" fmla="*/ 612642 w 1953190"/>
                <a:gd name="connsiteY25" fmla="*/ 0 h 2991508"/>
                <a:gd name="connsiteX26" fmla="*/ 731864 w 1953190"/>
                <a:gd name="connsiteY26" fmla="*/ 332056 h 2991508"/>
                <a:gd name="connsiteX27" fmla="*/ 724750 w 1953190"/>
                <a:gd name="connsiteY27" fmla="*/ 678085 h 2991508"/>
                <a:gd name="connsiteX28" fmla="*/ 547648 w 1953190"/>
                <a:gd name="connsiteY28" fmla="*/ 1005788 h 2991508"/>
                <a:gd name="connsiteX29" fmla="*/ 550122 w 1953190"/>
                <a:gd name="connsiteY29" fmla="*/ 1049853 h 2991508"/>
                <a:gd name="connsiteX30" fmla="*/ 968860 w 1953190"/>
                <a:gd name="connsiteY30" fmla="*/ 813397 h 2991508"/>
                <a:gd name="connsiteX31" fmla="*/ 1461254 w 1953190"/>
                <a:gd name="connsiteY31" fmla="*/ 701311 h 2991508"/>
                <a:gd name="connsiteX32" fmla="*/ 1473856 w 1953190"/>
                <a:gd name="connsiteY32" fmla="*/ 708401 h 2991508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35637 w 1983014"/>
                <a:gd name="connsiteY22" fmla="*/ 904785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750 w 1983084"/>
                <a:gd name="connsiteY0" fmla="*/ 708401 h 2991507"/>
                <a:gd name="connsiteX1" fmla="*/ 1441157 w 1983084"/>
                <a:gd name="connsiteY1" fmla="*/ 919813 h 2991507"/>
                <a:gd name="connsiteX2" fmla="*/ 1219954 w 1983084"/>
                <a:gd name="connsiteY2" fmla="*/ 1213129 h 2991507"/>
                <a:gd name="connsiteX3" fmla="*/ 939073 w 1983084"/>
                <a:gd name="connsiteY3" fmla="*/ 1450576 h 2991507"/>
                <a:gd name="connsiteX4" fmla="*/ 596812 w 1983084"/>
                <a:gd name="connsiteY4" fmla="*/ 1632245 h 2991507"/>
                <a:gd name="connsiteX5" fmla="*/ 767160 w 1983084"/>
                <a:gd name="connsiteY5" fmla="*/ 1653421 h 2991507"/>
                <a:gd name="connsiteX6" fmla="*/ 1304774 w 1983084"/>
                <a:gd name="connsiteY6" fmla="*/ 1655250 h 2991507"/>
                <a:gd name="connsiteX7" fmla="*/ 1704866 w 1983084"/>
                <a:gd name="connsiteY7" fmla="*/ 1749816 h 2991507"/>
                <a:gd name="connsiteX8" fmla="*/ 1962155 w 1983084"/>
                <a:gd name="connsiteY8" fmla="*/ 1866208 h 2991507"/>
                <a:gd name="connsiteX9" fmla="*/ 1936029 w 1983084"/>
                <a:gd name="connsiteY9" fmla="*/ 1943962 h 2991507"/>
                <a:gd name="connsiteX10" fmla="*/ 1683042 w 1983084"/>
                <a:gd name="connsiteY10" fmla="*/ 2106263 h 2991507"/>
                <a:gd name="connsiteX11" fmla="*/ 1282950 w 1983084"/>
                <a:gd name="connsiteY11" fmla="*/ 2208104 h 2991507"/>
                <a:gd name="connsiteX12" fmla="*/ 965635 w 1983084"/>
                <a:gd name="connsiteY12" fmla="*/ 2195250 h 2991507"/>
                <a:gd name="connsiteX13" fmla="*/ 608543 w 1983084"/>
                <a:gd name="connsiteY13" fmla="*/ 2089164 h 2991507"/>
                <a:gd name="connsiteX14" fmla="*/ 351749 w 1983084"/>
                <a:gd name="connsiteY14" fmla="*/ 1949541 h 2991507"/>
                <a:gd name="connsiteX15" fmla="*/ 342903 w 1983084"/>
                <a:gd name="connsiteY15" fmla="*/ 1997936 h 2991507"/>
                <a:gd name="connsiteX16" fmla="*/ 396859 w 1983084"/>
                <a:gd name="connsiteY16" fmla="*/ 2349194 h 2991507"/>
                <a:gd name="connsiteX17" fmla="*/ 489005 w 1983084"/>
                <a:gd name="connsiteY17" fmla="*/ 2732957 h 2991507"/>
                <a:gd name="connsiteX18" fmla="*/ 553043 w 1983084"/>
                <a:gd name="connsiteY18" fmla="*/ 2882494 h 2991507"/>
                <a:gd name="connsiteX19" fmla="*/ 250562 w 1983084"/>
                <a:gd name="connsiteY19" fmla="*/ 2991507 h 2991507"/>
                <a:gd name="connsiteX20" fmla="*/ 63305 w 1983084"/>
                <a:gd name="connsiteY20" fmla="*/ 2363639 h 2991507"/>
                <a:gd name="connsiteX21" fmla="*/ 199 w 1983084"/>
                <a:gd name="connsiteY21" fmla="*/ 1690577 h 2991507"/>
                <a:gd name="connsiteX22" fmla="*/ 120046 w 1983084"/>
                <a:gd name="connsiteY22" fmla="*/ 908009 h 2991507"/>
                <a:gd name="connsiteX23" fmla="*/ 308178 w 1983084"/>
                <a:gd name="connsiteY23" fmla="*/ 433148 h 2991507"/>
                <a:gd name="connsiteX24" fmla="*/ 473685 w 1983084"/>
                <a:gd name="connsiteY24" fmla="*/ 172515 h 2991507"/>
                <a:gd name="connsiteX25" fmla="*/ 642536 w 1983084"/>
                <a:gd name="connsiteY25" fmla="*/ 0 h 2991507"/>
                <a:gd name="connsiteX26" fmla="*/ 761758 w 1983084"/>
                <a:gd name="connsiteY26" fmla="*/ 332056 h 2991507"/>
                <a:gd name="connsiteX27" fmla="*/ 754644 w 1983084"/>
                <a:gd name="connsiteY27" fmla="*/ 678085 h 2991507"/>
                <a:gd name="connsiteX28" fmla="*/ 577542 w 1983084"/>
                <a:gd name="connsiteY28" fmla="*/ 1005788 h 2991507"/>
                <a:gd name="connsiteX29" fmla="*/ 580016 w 1983084"/>
                <a:gd name="connsiteY29" fmla="*/ 1049853 h 2991507"/>
                <a:gd name="connsiteX30" fmla="*/ 998754 w 1983084"/>
                <a:gd name="connsiteY30" fmla="*/ 813397 h 2991507"/>
                <a:gd name="connsiteX31" fmla="*/ 1491148 w 1983084"/>
                <a:gd name="connsiteY31" fmla="*/ 701311 h 2991507"/>
                <a:gd name="connsiteX32" fmla="*/ 1503750 w 1983084"/>
                <a:gd name="connsiteY32" fmla="*/ 708401 h 2991507"/>
                <a:gd name="connsiteX0" fmla="*/ 1503751 w 1983085"/>
                <a:gd name="connsiteY0" fmla="*/ 708401 h 2991507"/>
                <a:gd name="connsiteX1" fmla="*/ 1441158 w 1983085"/>
                <a:gd name="connsiteY1" fmla="*/ 919813 h 2991507"/>
                <a:gd name="connsiteX2" fmla="*/ 1219955 w 1983085"/>
                <a:gd name="connsiteY2" fmla="*/ 1213129 h 2991507"/>
                <a:gd name="connsiteX3" fmla="*/ 939074 w 1983085"/>
                <a:gd name="connsiteY3" fmla="*/ 1450576 h 2991507"/>
                <a:gd name="connsiteX4" fmla="*/ 596813 w 1983085"/>
                <a:gd name="connsiteY4" fmla="*/ 1632245 h 2991507"/>
                <a:gd name="connsiteX5" fmla="*/ 767161 w 1983085"/>
                <a:gd name="connsiteY5" fmla="*/ 1653421 h 2991507"/>
                <a:gd name="connsiteX6" fmla="*/ 1304775 w 1983085"/>
                <a:gd name="connsiteY6" fmla="*/ 1655250 h 2991507"/>
                <a:gd name="connsiteX7" fmla="*/ 1704867 w 1983085"/>
                <a:gd name="connsiteY7" fmla="*/ 1749816 h 2991507"/>
                <a:gd name="connsiteX8" fmla="*/ 1962156 w 1983085"/>
                <a:gd name="connsiteY8" fmla="*/ 1866208 h 2991507"/>
                <a:gd name="connsiteX9" fmla="*/ 1936030 w 1983085"/>
                <a:gd name="connsiteY9" fmla="*/ 1943962 h 2991507"/>
                <a:gd name="connsiteX10" fmla="*/ 1683043 w 1983085"/>
                <a:gd name="connsiteY10" fmla="*/ 2106263 h 2991507"/>
                <a:gd name="connsiteX11" fmla="*/ 1282951 w 1983085"/>
                <a:gd name="connsiteY11" fmla="*/ 2208104 h 2991507"/>
                <a:gd name="connsiteX12" fmla="*/ 965636 w 1983085"/>
                <a:gd name="connsiteY12" fmla="*/ 2195250 h 2991507"/>
                <a:gd name="connsiteX13" fmla="*/ 608544 w 1983085"/>
                <a:gd name="connsiteY13" fmla="*/ 2089164 h 2991507"/>
                <a:gd name="connsiteX14" fmla="*/ 351750 w 1983085"/>
                <a:gd name="connsiteY14" fmla="*/ 1949541 h 2991507"/>
                <a:gd name="connsiteX15" fmla="*/ 342904 w 1983085"/>
                <a:gd name="connsiteY15" fmla="*/ 1997936 h 2991507"/>
                <a:gd name="connsiteX16" fmla="*/ 396860 w 1983085"/>
                <a:gd name="connsiteY16" fmla="*/ 2349194 h 2991507"/>
                <a:gd name="connsiteX17" fmla="*/ 509109 w 1983085"/>
                <a:gd name="connsiteY17" fmla="*/ 2762247 h 2991507"/>
                <a:gd name="connsiteX18" fmla="*/ 553044 w 1983085"/>
                <a:gd name="connsiteY18" fmla="*/ 2882494 h 2991507"/>
                <a:gd name="connsiteX19" fmla="*/ 250563 w 1983085"/>
                <a:gd name="connsiteY19" fmla="*/ 2991507 h 2991507"/>
                <a:gd name="connsiteX20" fmla="*/ 63306 w 1983085"/>
                <a:gd name="connsiteY20" fmla="*/ 2363639 h 2991507"/>
                <a:gd name="connsiteX21" fmla="*/ 200 w 1983085"/>
                <a:gd name="connsiteY21" fmla="*/ 1690577 h 2991507"/>
                <a:gd name="connsiteX22" fmla="*/ 120047 w 1983085"/>
                <a:gd name="connsiteY22" fmla="*/ 908009 h 2991507"/>
                <a:gd name="connsiteX23" fmla="*/ 308179 w 1983085"/>
                <a:gd name="connsiteY23" fmla="*/ 433148 h 2991507"/>
                <a:gd name="connsiteX24" fmla="*/ 473686 w 1983085"/>
                <a:gd name="connsiteY24" fmla="*/ 172515 h 2991507"/>
                <a:gd name="connsiteX25" fmla="*/ 642537 w 1983085"/>
                <a:gd name="connsiteY25" fmla="*/ 0 h 2991507"/>
                <a:gd name="connsiteX26" fmla="*/ 761759 w 1983085"/>
                <a:gd name="connsiteY26" fmla="*/ 332056 h 2991507"/>
                <a:gd name="connsiteX27" fmla="*/ 754645 w 1983085"/>
                <a:gd name="connsiteY27" fmla="*/ 678085 h 2991507"/>
                <a:gd name="connsiteX28" fmla="*/ 577543 w 1983085"/>
                <a:gd name="connsiteY28" fmla="*/ 1005788 h 2991507"/>
                <a:gd name="connsiteX29" fmla="*/ 580017 w 1983085"/>
                <a:gd name="connsiteY29" fmla="*/ 1049853 h 2991507"/>
                <a:gd name="connsiteX30" fmla="*/ 998755 w 1983085"/>
                <a:gd name="connsiteY30" fmla="*/ 813397 h 2991507"/>
                <a:gd name="connsiteX31" fmla="*/ 1491149 w 1983085"/>
                <a:gd name="connsiteY31" fmla="*/ 701311 h 2991507"/>
                <a:gd name="connsiteX32" fmla="*/ 1503751 w 1983085"/>
                <a:gd name="connsiteY32" fmla="*/ 708401 h 299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983085" h="2991507">
                  <a:moveTo>
                    <a:pt x="1503751" y="708401"/>
                  </a:moveTo>
                  <a:cubicBezTo>
                    <a:pt x="1523712" y="737061"/>
                    <a:pt x="1480707" y="845173"/>
                    <a:pt x="1441158" y="919813"/>
                  </a:cubicBezTo>
                  <a:cubicBezTo>
                    <a:pt x="1395959" y="1005116"/>
                    <a:pt x="1303636" y="1124669"/>
                    <a:pt x="1219955" y="1213129"/>
                  </a:cubicBezTo>
                  <a:cubicBezTo>
                    <a:pt x="1136275" y="1301590"/>
                    <a:pt x="1042931" y="1380723"/>
                    <a:pt x="939074" y="1450576"/>
                  </a:cubicBezTo>
                  <a:cubicBezTo>
                    <a:pt x="835217" y="1520429"/>
                    <a:pt x="606345" y="1620692"/>
                    <a:pt x="596813" y="1632245"/>
                  </a:cubicBezTo>
                  <a:cubicBezTo>
                    <a:pt x="587281" y="1643798"/>
                    <a:pt x="649167" y="1649587"/>
                    <a:pt x="767161" y="1653421"/>
                  </a:cubicBezTo>
                  <a:cubicBezTo>
                    <a:pt x="885155" y="1657255"/>
                    <a:pt x="1148491" y="1639184"/>
                    <a:pt x="1304775" y="1655250"/>
                  </a:cubicBezTo>
                  <a:cubicBezTo>
                    <a:pt x="1461059" y="1671316"/>
                    <a:pt x="1595303" y="1714658"/>
                    <a:pt x="1704867" y="1749816"/>
                  </a:cubicBezTo>
                  <a:cubicBezTo>
                    <a:pt x="1814430" y="1784976"/>
                    <a:pt x="1923629" y="1833850"/>
                    <a:pt x="1962156" y="1866208"/>
                  </a:cubicBezTo>
                  <a:cubicBezTo>
                    <a:pt x="2000683" y="1898565"/>
                    <a:pt x="1982548" y="1903952"/>
                    <a:pt x="1936030" y="1943962"/>
                  </a:cubicBezTo>
                  <a:cubicBezTo>
                    <a:pt x="1889511" y="1983971"/>
                    <a:pt x="1791890" y="2062239"/>
                    <a:pt x="1683043" y="2106263"/>
                  </a:cubicBezTo>
                  <a:cubicBezTo>
                    <a:pt x="1574197" y="2150286"/>
                    <a:pt x="1402519" y="2193274"/>
                    <a:pt x="1282951" y="2208104"/>
                  </a:cubicBezTo>
                  <a:cubicBezTo>
                    <a:pt x="1163382" y="2222935"/>
                    <a:pt x="1078036" y="2215074"/>
                    <a:pt x="965636" y="2195250"/>
                  </a:cubicBezTo>
                  <a:cubicBezTo>
                    <a:pt x="853235" y="2175427"/>
                    <a:pt x="710858" y="2130115"/>
                    <a:pt x="608544" y="2089164"/>
                  </a:cubicBezTo>
                  <a:cubicBezTo>
                    <a:pt x="506230" y="2048213"/>
                    <a:pt x="368968" y="1961518"/>
                    <a:pt x="351750" y="1949541"/>
                  </a:cubicBezTo>
                  <a:cubicBezTo>
                    <a:pt x="334532" y="1937564"/>
                    <a:pt x="335386" y="1931327"/>
                    <a:pt x="342904" y="1997936"/>
                  </a:cubicBezTo>
                  <a:cubicBezTo>
                    <a:pt x="350422" y="2064545"/>
                    <a:pt x="369159" y="2221809"/>
                    <a:pt x="396860" y="2349194"/>
                  </a:cubicBezTo>
                  <a:cubicBezTo>
                    <a:pt x="424561" y="2476579"/>
                    <a:pt x="467735" y="2639985"/>
                    <a:pt x="509109" y="2762247"/>
                  </a:cubicBezTo>
                  <a:lnTo>
                    <a:pt x="553044" y="2882494"/>
                  </a:lnTo>
                  <a:cubicBezTo>
                    <a:pt x="473777" y="2939687"/>
                    <a:pt x="326860" y="2968014"/>
                    <a:pt x="250563" y="2991507"/>
                  </a:cubicBezTo>
                  <a:cubicBezTo>
                    <a:pt x="170949" y="2783480"/>
                    <a:pt x="105033" y="2580461"/>
                    <a:pt x="63306" y="2363639"/>
                  </a:cubicBezTo>
                  <a:cubicBezTo>
                    <a:pt x="21579" y="2146817"/>
                    <a:pt x="-2461" y="1929490"/>
                    <a:pt x="200" y="1690577"/>
                  </a:cubicBezTo>
                  <a:cubicBezTo>
                    <a:pt x="2859" y="1451663"/>
                    <a:pt x="68717" y="1117581"/>
                    <a:pt x="120047" y="908009"/>
                  </a:cubicBezTo>
                  <a:cubicBezTo>
                    <a:pt x="171377" y="698438"/>
                    <a:pt x="249239" y="555730"/>
                    <a:pt x="308179" y="433148"/>
                  </a:cubicBezTo>
                  <a:cubicBezTo>
                    <a:pt x="367119" y="310566"/>
                    <a:pt x="414822" y="245163"/>
                    <a:pt x="473686" y="172515"/>
                  </a:cubicBezTo>
                  <a:cubicBezTo>
                    <a:pt x="525192" y="108949"/>
                    <a:pt x="595112" y="17610"/>
                    <a:pt x="642537" y="0"/>
                  </a:cubicBezTo>
                  <a:cubicBezTo>
                    <a:pt x="709556" y="115352"/>
                    <a:pt x="737990" y="210065"/>
                    <a:pt x="761759" y="332056"/>
                  </a:cubicBezTo>
                  <a:cubicBezTo>
                    <a:pt x="780973" y="477891"/>
                    <a:pt x="781276" y="547748"/>
                    <a:pt x="754645" y="678085"/>
                  </a:cubicBezTo>
                  <a:cubicBezTo>
                    <a:pt x="727497" y="810951"/>
                    <a:pt x="606647" y="943826"/>
                    <a:pt x="577543" y="1005788"/>
                  </a:cubicBezTo>
                  <a:cubicBezTo>
                    <a:pt x="548438" y="1067749"/>
                    <a:pt x="509816" y="1081918"/>
                    <a:pt x="580017" y="1049853"/>
                  </a:cubicBezTo>
                  <a:cubicBezTo>
                    <a:pt x="650219" y="1017789"/>
                    <a:pt x="846899" y="871489"/>
                    <a:pt x="998755" y="813397"/>
                  </a:cubicBezTo>
                  <a:cubicBezTo>
                    <a:pt x="1150609" y="755308"/>
                    <a:pt x="1446228" y="697135"/>
                    <a:pt x="1491149" y="701311"/>
                  </a:cubicBezTo>
                  <a:cubicBezTo>
                    <a:pt x="1496764" y="701833"/>
                    <a:pt x="1500901" y="704307"/>
                    <a:pt x="1503751" y="708401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  <a:alpha val="3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5CECA87-34DF-22B1-1B16-98296DC2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32479">
            <a:off x="960118" y="6272525"/>
            <a:ext cx="1198077" cy="479527"/>
          </a:xfrm>
          <a:custGeom>
            <a:avLst/>
            <a:gdLst>
              <a:gd name="connsiteX0" fmla="*/ 1338349 w 1338349"/>
              <a:gd name="connsiteY0" fmla="*/ 347818 h 535670"/>
              <a:gd name="connsiteX1" fmla="*/ 1287341 w 1338349"/>
              <a:gd name="connsiteY1" fmla="*/ 535530 h 535670"/>
              <a:gd name="connsiteX2" fmla="*/ 372868 w 1338349"/>
              <a:gd name="connsiteY2" fmla="*/ 397570 h 535670"/>
              <a:gd name="connsiteX3" fmla="*/ 245339 w 1338349"/>
              <a:gd name="connsiteY3" fmla="*/ 374153 h 535670"/>
              <a:gd name="connsiteX4" fmla="*/ 0 w 1338349"/>
              <a:gd name="connsiteY4" fmla="*/ 69826 h 535670"/>
              <a:gd name="connsiteX5" fmla="*/ 36770 w 1338349"/>
              <a:gd name="connsiteY5" fmla="*/ 0 h 535670"/>
              <a:gd name="connsiteX6" fmla="*/ 159700 w 1338349"/>
              <a:gd name="connsiteY6" fmla="*/ 32956 h 535670"/>
              <a:gd name="connsiteX7" fmla="*/ 1338349 w 1338349"/>
              <a:gd name="connsiteY7" fmla="*/ 347818 h 535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38349" h="535670">
                <a:moveTo>
                  <a:pt x="1338349" y="347818"/>
                </a:moveTo>
                <a:cubicBezTo>
                  <a:pt x="1334499" y="384480"/>
                  <a:pt x="1300731" y="541013"/>
                  <a:pt x="1287341" y="535530"/>
                </a:cubicBezTo>
                <a:cubicBezTo>
                  <a:pt x="1136748" y="531428"/>
                  <a:pt x="720671" y="460643"/>
                  <a:pt x="372868" y="397570"/>
                </a:cubicBezTo>
                <a:lnTo>
                  <a:pt x="245339" y="374153"/>
                </a:lnTo>
                <a:lnTo>
                  <a:pt x="0" y="69826"/>
                </a:lnTo>
                <a:lnTo>
                  <a:pt x="36770" y="0"/>
                </a:lnTo>
                <a:lnTo>
                  <a:pt x="159700" y="32956"/>
                </a:lnTo>
                <a:cubicBezTo>
                  <a:pt x="552583" y="137910"/>
                  <a:pt x="1300698" y="323919"/>
                  <a:pt x="1338349" y="347818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545E85B-3737-BA9F-68E5-7D73094BB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3705" y="6191675"/>
            <a:ext cx="314491" cy="317492"/>
            <a:chOff x="9571360" y="4439737"/>
            <a:chExt cx="351312" cy="35466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5406770-A488-76E3-16C2-012448BEA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0478977">
              <a:off x="9571360" y="4439737"/>
              <a:ext cx="351312" cy="354664"/>
            </a:xfrm>
            <a:custGeom>
              <a:avLst/>
              <a:gdLst>
                <a:gd name="connsiteX0" fmla="*/ 2531073 w 4828010"/>
                <a:gd name="connsiteY0" fmla="*/ 0 h 4873559"/>
                <a:gd name="connsiteX1" fmla="*/ 3937963 w 4828010"/>
                <a:gd name="connsiteY1" fmla="*/ 437433 h 4873559"/>
                <a:gd name="connsiteX2" fmla="*/ 4806231 w 4828010"/>
                <a:gd name="connsiteY2" fmla="*/ 1773180 h 4873559"/>
                <a:gd name="connsiteX3" fmla="*/ 4448644 w 4828010"/>
                <a:gd name="connsiteY3" fmla="*/ 3933235 h 4873559"/>
                <a:gd name="connsiteX4" fmla="*/ 3192542 w 4828010"/>
                <a:gd name="connsiteY4" fmla="*/ 4716168 h 4873559"/>
                <a:gd name="connsiteX5" fmla="*/ 937448 w 4828010"/>
                <a:gd name="connsiteY5" fmla="*/ 4547691 h 4873559"/>
                <a:gd name="connsiteX6" fmla="*/ 12348 w 4828010"/>
                <a:gd name="connsiteY6" fmla="*/ 3026750 h 4873559"/>
                <a:gd name="connsiteX7" fmla="*/ 553508 w 4828010"/>
                <a:gd name="connsiteY7" fmla="*/ 740383 h 4873559"/>
                <a:gd name="connsiteX8" fmla="*/ 2531073 w 4828010"/>
                <a:gd name="connsiteY8" fmla="*/ 0 h 4873559"/>
                <a:gd name="connsiteX0" fmla="*/ 2531073 w 4828010"/>
                <a:gd name="connsiteY0" fmla="*/ 0 h 4853896"/>
                <a:gd name="connsiteX1" fmla="*/ 3937963 w 4828010"/>
                <a:gd name="connsiteY1" fmla="*/ 437433 h 4853896"/>
                <a:gd name="connsiteX2" fmla="*/ 4806231 w 4828010"/>
                <a:gd name="connsiteY2" fmla="*/ 1773180 h 4853896"/>
                <a:gd name="connsiteX3" fmla="*/ 4448644 w 4828010"/>
                <a:gd name="connsiteY3" fmla="*/ 3933235 h 4853896"/>
                <a:gd name="connsiteX4" fmla="*/ 3192542 w 4828010"/>
                <a:gd name="connsiteY4" fmla="*/ 4716168 h 4853896"/>
                <a:gd name="connsiteX5" fmla="*/ 1075671 w 4828010"/>
                <a:gd name="connsiteY5" fmla="*/ 4473263 h 4853896"/>
                <a:gd name="connsiteX6" fmla="*/ 12348 w 4828010"/>
                <a:gd name="connsiteY6" fmla="*/ 3026750 h 4853896"/>
                <a:gd name="connsiteX7" fmla="*/ 553508 w 4828010"/>
                <a:gd name="connsiteY7" fmla="*/ 740383 h 4853896"/>
                <a:gd name="connsiteX8" fmla="*/ 2531073 w 4828010"/>
                <a:gd name="connsiteY8" fmla="*/ 0 h 4853896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84014 w 4780951"/>
                <a:gd name="connsiteY0" fmla="*/ 0 h 4850182"/>
                <a:gd name="connsiteX1" fmla="*/ 3890904 w 4780951"/>
                <a:gd name="connsiteY1" fmla="*/ 437433 h 4850182"/>
                <a:gd name="connsiteX2" fmla="*/ 4759172 w 4780951"/>
                <a:gd name="connsiteY2" fmla="*/ 1773180 h 4850182"/>
                <a:gd name="connsiteX3" fmla="*/ 4401585 w 4780951"/>
                <a:gd name="connsiteY3" fmla="*/ 3933235 h 4850182"/>
                <a:gd name="connsiteX4" fmla="*/ 3145483 w 4780951"/>
                <a:gd name="connsiteY4" fmla="*/ 4716168 h 4850182"/>
                <a:gd name="connsiteX5" fmla="*/ 1113673 w 4780951"/>
                <a:gd name="connsiteY5" fmla="*/ 4467947 h 4850182"/>
                <a:gd name="connsiteX6" fmla="*/ 39717 w 4780951"/>
                <a:gd name="connsiteY6" fmla="*/ 3101178 h 4850182"/>
                <a:gd name="connsiteX7" fmla="*/ 506449 w 4780951"/>
                <a:gd name="connsiteY7" fmla="*/ 740383 h 4850182"/>
                <a:gd name="connsiteX8" fmla="*/ 2484014 w 4780951"/>
                <a:gd name="connsiteY8" fmla="*/ 0 h 4850182"/>
                <a:gd name="connsiteX0" fmla="*/ 2484014 w 4780127"/>
                <a:gd name="connsiteY0" fmla="*/ 0 h 4850182"/>
                <a:gd name="connsiteX1" fmla="*/ 3890904 w 4780127"/>
                <a:gd name="connsiteY1" fmla="*/ 437433 h 4850182"/>
                <a:gd name="connsiteX2" fmla="*/ 4759172 w 4780127"/>
                <a:gd name="connsiteY2" fmla="*/ 1773180 h 4850182"/>
                <a:gd name="connsiteX3" fmla="*/ 4390953 w 4780127"/>
                <a:gd name="connsiteY3" fmla="*/ 3805644 h 4850182"/>
                <a:gd name="connsiteX4" fmla="*/ 3145483 w 4780127"/>
                <a:gd name="connsiteY4" fmla="*/ 4716168 h 4850182"/>
                <a:gd name="connsiteX5" fmla="*/ 1113673 w 4780127"/>
                <a:gd name="connsiteY5" fmla="*/ 4467947 h 4850182"/>
                <a:gd name="connsiteX6" fmla="*/ 39717 w 4780127"/>
                <a:gd name="connsiteY6" fmla="*/ 3101178 h 4850182"/>
                <a:gd name="connsiteX7" fmla="*/ 506449 w 4780127"/>
                <a:gd name="connsiteY7" fmla="*/ 740383 h 4850182"/>
                <a:gd name="connsiteX8" fmla="*/ 2484014 w 4780127"/>
                <a:gd name="connsiteY8" fmla="*/ 0 h 4850182"/>
                <a:gd name="connsiteX0" fmla="*/ 2484014 w 4778010"/>
                <a:gd name="connsiteY0" fmla="*/ 0 h 4846926"/>
                <a:gd name="connsiteX1" fmla="*/ 3890904 w 4778010"/>
                <a:gd name="connsiteY1" fmla="*/ 437433 h 4846926"/>
                <a:gd name="connsiteX2" fmla="*/ 4759172 w 4778010"/>
                <a:gd name="connsiteY2" fmla="*/ 1773180 h 4846926"/>
                <a:gd name="connsiteX3" fmla="*/ 4390953 w 4778010"/>
                <a:gd name="connsiteY3" fmla="*/ 3805644 h 4846926"/>
                <a:gd name="connsiteX4" fmla="*/ 3343914 w 4778010"/>
                <a:gd name="connsiteY4" fmla="*/ 4712128 h 4846926"/>
                <a:gd name="connsiteX5" fmla="*/ 1113673 w 4778010"/>
                <a:gd name="connsiteY5" fmla="*/ 4467947 h 4846926"/>
                <a:gd name="connsiteX6" fmla="*/ 39717 w 4778010"/>
                <a:gd name="connsiteY6" fmla="*/ 3101178 h 4846926"/>
                <a:gd name="connsiteX7" fmla="*/ 506449 w 4778010"/>
                <a:gd name="connsiteY7" fmla="*/ 740383 h 4846926"/>
                <a:gd name="connsiteX8" fmla="*/ 2484014 w 4778010"/>
                <a:gd name="connsiteY8" fmla="*/ 0 h 4846926"/>
                <a:gd name="connsiteX0" fmla="*/ 2484014 w 4782503"/>
                <a:gd name="connsiteY0" fmla="*/ 0 h 4846926"/>
                <a:gd name="connsiteX1" fmla="*/ 3890904 w 4782503"/>
                <a:gd name="connsiteY1" fmla="*/ 437433 h 4846926"/>
                <a:gd name="connsiteX2" fmla="*/ 4759172 w 4782503"/>
                <a:gd name="connsiteY2" fmla="*/ 1773180 h 4846926"/>
                <a:gd name="connsiteX3" fmla="*/ 4450482 w 4782503"/>
                <a:gd name="connsiteY3" fmla="*/ 3688481 h 4846926"/>
                <a:gd name="connsiteX4" fmla="*/ 3343914 w 4782503"/>
                <a:gd name="connsiteY4" fmla="*/ 4712128 h 4846926"/>
                <a:gd name="connsiteX5" fmla="*/ 1113673 w 4782503"/>
                <a:gd name="connsiteY5" fmla="*/ 4467947 h 4846926"/>
                <a:gd name="connsiteX6" fmla="*/ 39717 w 4782503"/>
                <a:gd name="connsiteY6" fmla="*/ 3101178 h 4846926"/>
                <a:gd name="connsiteX7" fmla="*/ 506449 w 4782503"/>
                <a:gd name="connsiteY7" fmla="*/ 740383 h 4846926"/>
                <a:gd name="connsiteX8" fmla="*/ 2484014 w 4782503"/>
                <a:gd name="connsiteY8" fmla="*/ 0 h 4846926"/>
                <a:gd name="connsiteX0" fmla="*/ 2484014 w 4784889"/>
                <a:gd name="connsiteY0" fmla="*/ 0 h 4846926"/>
                <a:gd name="connsiteX1" fmla="*/ 3890904 w 4784889"/>
                <a:gd name="connsiteY1" fmla="*/ 437433 h 4846926"/>
                <a:gd name="connsiteX2" fmla="*/ 4759172 w 4784889"/>
                <a:gd name="connsiteY2" fmla="*/ 1773180 h 4846926"/>
                <a:gd name="connsiteX3" fmla="*/ 4474294 w 4784889"/>
                <a:gd name="connsiteY3" fmla="*/ 3676361 h 4846926"/>
                <a:gd name="connsiteX4" fmla="*/ 3343914 w 4784889"/>
                <a:gd name="connsiteY4" fmla="*/ 4712128 h 4846926"/>
                <a:gd name="connsiteX5" fmla="*/ 1113673 w 4784889"/>
                <a:gd name="connsiteY5" fmla="*/ 4467947 h 4846926"/>
                <a:gd name="connsiteX6" fmla="*/ 39717 w 4784889"/>
                <a:gd name="connsiteY6" fmla="*/ 3101178 h 4846926"/>
                <a:gd name="connsiteX7" fmla="*/ 506449 w 4784889"/>
                <a:gd name="connsiteY7" fmla="*/ 740383 h 4846926"/>
                <a:gd name="connsiteX8" fmla="*/ 2484014 w 4784889"/>
                <a:gd name="connsiteY8" fmla="*/ 0 h 4846926"/>
                <a:gd name="connsiteX0" fmla="*/ 2484014 w 4784889"/>
                <a:gd name="connsiteY0" fmla="*/ 0 h 4860980"/>
                <a:gd name="connsiteX1" fmla="*/ 3890904 w 4784889"/>
                <a:gd name="connsiteY1" fmla="*/ 437433 h 4860980"/>
                <a:gd name="connsiteX2" fmla="*/ 4759172 w 4784889"/>
                <a:gd name="connsiteY2" fmla="*/ 1773180 h 4860980"/>
                <a:gd name="connsiteX3" fmla="*/ 4474294 w 4784889"/>
                <a:gd name="connsiteY3" fmla="*/ 3676361 h 4860980"/>
                <a:gd name="connsiteX4" fmla="*/ 3343914 w 4784889"/>
                <a:gd name="connsiteY4" fmla="*/ 4712128 h 4860980"/>
                <a:gd name="connsiteX5" fmla="*/ 1097799 w 4784889"/>
                <a:gd name="connsiteY5" fmla="*/ 4524510 h 4860980"/>
                <a:gd name="connsiteX6" fmla="*/ 39717 w 4784889"/>
                <a:gd name="connsiteY6" fmla="*/ 3101178 h 4860980"/>
                <a:gd name="connsiteX7" fmla="*/ 506449 w 4784889"/>
                <a:gd name="connsiteY7" fmla="*/ 740383 h 4860980"/>
                <a:gd name="connsiteX8" fmla="*/ 2484014 w 4784889"/>
                <a:gd name="connsiteY8" fmla="*/ 0 h 4860980"/>
                <a:gd name="connsiteX0" fmla="*/ 2484014 w 4783308"/>
                <a:gd name="connsiteY0" fmla="*/ 0 h 4860981"/>
                <a:gd name="connsiteX1" fmla="*/ 3890904 w 4783308"/>
                <a:gd name="connsiteY1" fmla="*/ 437433 h 4860981"/>
                <a:gd name="connsiteX2" fmla="*/ 4759172 w 4783308"/>
                <a:gd name="connsiteY2" fmla="*/ 1773180 h 4860981"/>
                <a:gd name="connsiteX3" fmla="*/ 4474294 w 4783308"/>
                <a:gd name="connsiteY3" fmla="*/ 3676361 h 4860981"/>
                <a:gd name="connsiteX4" fmla="*/ 3443129 w 4783308"/>
                <a:gd name="connsiteY4" fmla="*/ 4712129 h 4860981"/>
                <a:gd name="connsiteX5" fmla="*/ 1097799 w 4783308"/>
                <a:gd name="connsiteY5" fmla="*/ 4524510 h 4860981"/>
                <a:gd name="connsiteX6" fmla="*/ 39717 w 4783308"/>
                <a:gd name="connsiteY6" fmla="*/ 3101178 h 4860981"/>
                <a:gd name="connsiteX7" fmla="*/ 506449 w 4783308"/>
                <a:gd name="connsiteY7" fmla="*/ 740383 h 4860981"/>
                <a:gd name="connsiteX8" fmla="*/ 2484014 w 4783308"/>
                <a:gd name="connsiteY8" fmla="*/ 0 h 4860981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532073 w 4784141"/>
                <a:gd name="connsiteY0" fmla="*/ 0 h 4773425"/>
                <a:gd name="connsiteX1" fmla="*/ 3891737 w 4784141"/>
                <a:gd name="connsiteY1" fmla="*/ 389356 h 4773425"/>
                <a:gd name="connsiteX2" fmla="*/ 4760005 w 4784141"/>
                <a:gd name="connsiteY2" fmla="*/ 1725103 h 4773425"/>
                <a:gd name="connsiteX3" fmla="*/ 4475127 w 4784141"/>
                <a:gd name="connsiteY3" fmla="*/ 3628284 h 4773425"/>
                <a:gd name="connsiteX4" fmla="*/ 3443962 w 4784141"/>
                <a:gd name="connsiteY4" fmla="*/ 4664052 h 4773425"/>
                <a:gd name="connsiteX5" fmla="*/ 1098632 w 4784141"/>
                <a:gd name="connsiteY5" fmla="*/ 4476433 h 4773425"/>
                <a:gd name="connsiteX6" fmla="*/ 40550 w 4784141"/>
                <a:gd name="connsiteY6" fmla="*/ 3053101 h 4773425"/>
                <a:gd name="connsiteX7" fmla="*/ 507282 w 4784141"/>
                <a:gd name="connsiteY7" fmla="*/ 692306 h 4773425"/>
                <a:gd name="connsiteX8" fmla="*/ 2532073 w 4784141"/>
                <a:gd name="connsiteY8" fmla="*/ 0 h 4773425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58783 w 4784614"/>
                <a:gd name="connsiteY0" fmla="*/ 525 h 4757924"/>
                <a:gd name="connsiteX1" fmla="*/ 3892210 w 4784614"/>
                <a:gd name="connsiteY1" fmla="*/ 373855 h 4757924"/>
                <a:gd name="connsiteX2" fmla="*/ 4760478 w 4784614"/>
                <a:gd name="connsiteY2" fmla="*/ 1709602 h 4757924"/>
                <a:gd name="connsiteX3" fmla="*/ 4475600 w 4784614"/>
                <a:gd name="connsiteY3" fmla="*/ 3612783 h 4757924"/>
                <a:gd name="connsiteX4" fmla="*/ 3444435 w 4784614"/>
                <a:gd name="connsiteY4" fmla="*/ 4648551 h 4757924"/>
                <a:gd name="connsiteX5" fmla="*/ 1099105 w 4784614"/>
                <a:gd name="connsiteY5" fmla="*/ 4460932 h 4757924"/>
                <a:gd name="connsiteX6" fmla="*/ 41023 w 4784614"/>
                <a:gd name="connsiteY6" fmla="*/ 3037600 h 4757924"/>
                <a:gd name="connsiteX7" fmla="*/ 507755 w 4784614"/>
                <a:gd name="connsiteY7" fmla="*/ 676805 h 4757924"/>
                <a:gd name="connsiteX8" fmla="*/ 2558783 w 4784614"/>
                <a:gd name="connsiteY8" fmla="*/ 525 h 4757924"/>
                <a:gd name="connsiteX0" fmla="*/ 2558783 w 4784614"/>
                <a:gd name="connsiteY0" fmla="*/ 408 h 4757807"/>
                <a:gd name="connsiteX1" fmla="*/ 3907953 w 4784614"/>
                <a:gd name="connsiteY1" fmla="*/ 443183 h 4757807"/>
                <a:gd name="connsiteX2" fmla="*/ 4760478 w 4784614"/>
                <a:gd name="connsiteY2" fmla="*/ 1709485 h 4757807"/>
                <a:gd name="connsiteX3" fmla="*/ 4475600 w 4784614"/>
                <a:gd name="connsiteY3" fmla="*/ 3612666 h 4757807"/>
                <a:gd name="connsiteX4" fmla="*/ 3444435 w 4784614"/>
                <a:gd name="connsiteY4" fmla="*/ 4648434 h 4757807"/>
                <a:gd name="connsiteX5" fmla="*/ 1099105 w 4784614"/>
                <a:gd name="connsiteY5" fmla="*/ 4460815 h 4757807"/>
                <a:gd name="connsiteX6" fmla="*/ 41023 w 4784614"/>
                <a:gd name="connsiteY6" fmla="*/ 3037483 h 4757807"/>
                <a:gd name="connsiteX7" fmla="*/ 507755 w 4784614"/>
                <a:gd name="connsiteY7" fmla="*/ 676688 h 4757807"/>
                <a:gd name="connsiteX8" fmla="*/ 2558783 w 4784614"/>
                <a:gd name="connsiteY8" fmla="*/ 408 h 4757807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90 h 4954518"/>
                <a:gd name="connsiteX1" fmla="*/ 3910127 w 4786788"/>
                <a:gd name="connsiteY1" fmla="*/ 639894 h 4954518"/>
                <a:gd name="connsiteX2" fmla="*/ 4762652 w 4786788"/>
                <a:gd name="connsiteY2" fmla="*/ 1906196 h 4954518"/>
                <a:gd name="connsiteX3" fmla="*/ 4477774 w 4786788"/>
                <a:gd name="connsiteY3" fmla="*/ 3809377 h 4954518"/>
                <a:gd name="connsiteX4" fmla="*/ 3446609 w 4786788"/>
                <a:gd name="connsiteY4" fmla="*/ 4845145 h 4954518"/>
                <a:gd name="connsiteX5" fmla="*/ 1101279 w 4786788"/>
                <a:gd name="connsiteY5" fmla="*/ 4657526 h 4954518"/>
                <a:gd name="connsiteX6" fmla="*/ 43197 w 4786788"/>
                <a:gd name="connsiteY6" fmla="*/ 3234194 h 4954518"/>
                <a:gd name="connsiteX7" fmla="*/ 509929 w 4786788"/>
                <a:gd name="connsiteY7" fmla="*/ 873399 h 4954518"/>
                <a:gd name="connsiteX8" fmla="*/ 2675744 w 4786788"/>
                <a:gd name="connsiteY8" fmla="*/ 290 h 4954518"/>
                <a:gd name="connsiteX0" fmla="*/ 2675744 w 4786788"/>
                <a:gd name="connsiteY0" fmla="*/ 326 h 4954554"/>
                <a:gd name="connsiteX1" fmla="*/ 3990884 w 4786788"/>
                <a:gd name="connsiteY1" fmla="*/ 591130 h 4954554"/>
                <a:gd name="connsiteX2" fmla="*/ 4762652 w 4786788"/>
                <a:gd name="connsiteY2" fmla="*/ 1906232 h 4954554"/>
                <a:gd name="connsiteX3" fmla="*/ 4477774 w 4786788"/>
                <a:gd name="connsiteY3" fmla="*/ 3809413 h 4954554"/>
                <a:gd name="connsiteX4" fmla="*/ 3446609 w 4786788"/>
                <a:gd name="connsiteY4" fmla="*/ 4845181 h 4954554"/>
                <a:gd name="connsiteX5" fmla="*/ 1101279 w 4786788"/>
                <a:gd name="connsiteY5" fmla="*/ 4657562 h 4954554"/>
                <a:gd name="connsiteX6" fmla="*/ 43197 w 4786788"/>
                <a:gd name="connsiteY6" fmla="*/ 3234230 h 4954554"/>
                <a:gd name="connsiteX7" fmla="*/ 509929 w 4786788"/>
                <a:gd name="connsiteY7" fmla="*/ 873435 h 4954554"/>
                <a:gd name="connsiteX8" fmla="*/ 2675744 w 4786788"/>
                <a:gd name="connsiteY8" fmla="*/ 326 h 4954554"/>
                <a:gd name="connsiteX0" fmla="*/ 2662196 w 4773240"/>
                <a:gd name="connsiteY0" fmla="*/ 326 h 4954554"/>
                <a:gd name="connsiteX1" fmla="*/ 3977336 w 4773240"/>
                <a:gd name="connsiteY1" fmla="*/ 591130 h 4954554"/>
                <a:gd name="connsiteX2" fmla="*/ 4749104 w 4773240"/>
                <a:gd name="connsiteY2" fmla="*/ 1906232 h 4954554"/>
                <a:gd name="connsiteX3" fmla="*/ 4464226 w 4773240"/>
                <a:gd name="connsiteY3" fmla="*/ 3809413 h 4954554"/>
                <a:gd name="connsiteX4" fmla="*/ 3433061 w 4773240"/>
                <a:gd name="connsiteY4" fmla="*/ 4845181 h 4954554"/>
                <a:gd name="connsiteX5" fmla="*/ 1087731 w 4773240"/>
                <a:gd name="connsiteY5" fmla="*/ 4657562 h 4954554"/>
                <a:gd name="connsiteX6" fmla="*/ 29649 w 4773240"/>
                <a:gd name="connsiteY6" fmla="*/ 3234230 h 4954554"/>
                <a:gd name="connsiteX7" fmla="*/ 640977 w 4773240"/>
                <a:gd name="connsiteY7" fmla="*/ 730117 h 4954554"/>
                <a:gd name="connsiteX8" fmla="*/ 2662196 w 4773240"/>
                <a:gd name="connsiteY8" fmla="*/ 326 h 4954554"/>
                <a:gd name="connsiteX0" fmla="*/ 2664762 w 4775806"/>
                <a:gd name="connsiteY0" fmla="*/ 326 h 4954554"/>
                <a:gd name="connsiteX1" fmla="*/ 3979902 w 4775806"/>
                <a:gd name="connsiteY1" fmla="*/ 591130 h 4954554"/>
                <a:gd name="connsiteX2" fmla="*/ 4751670 w 4775806"/>
                <a:gd name="connsiteY2" fmla="*/ 1906232 h 4954554"/>
                <a:gd name="connsiteX3" fmla="*/ 4466792 w 4775806"/>
                <a:gd name="connsiteY3" fmla="*/ 3809413 h 4954554"/>
                <a:gd name="connsiteX4" fmla="*/ 3435627 w 4775806"/>
                <a:gd name="connsiteY4" fmla="*/ 4845181 h 4954554"/>
                <a:gd name="connsiteX5" fmla="*/ 1090297 w 4775806"/>
                <a:gd name="connsiteY5" fmla="*/ 4657562 h 4954554"/>
                <a:gd name="connsiteX6" fmla="*/ 32215 w 4775806"/>
                <a:gd name="connsiteY6" fmla="*/ 3234230 h 4954554"/>
                <a:gd name="connsiteX7" fmla="*/ 607899 w 4775806"/>
                <a:gd name="connsiteY7" fmla="*/ 806182 h 4954554"/>
                <a:gd name="connsiteX8" fmla="*/ 2664762 w 4775806"/>
                <a:gd name="connsiteY8" fmla="*/ 326 h 4954554"/>
                <a:gd name="connsiteX0" fmla="*/ 2673549 w 4784593"/>
                <a:gd name="connsiteY0" fmla="*/ 326 h 4954554"/>
                <a:gd name="connsiteX1" fmla="*/ 3988689 w 4784593"/>
                <a:gd name="connsiteY1" fmla="*/ 591130 h 4954554"/>
                <a:gd name="connsiteX2" fmla="*/ 4760457 w 4784593"/>
                <a:gd name="connsiteY2" fmla="*/ 1906232 h 4954554"/>
                <a:gd name="connsiteX3" fmla="*/ 4475579 w 4784593"/>
                <a:gd name="connsiteY3" fmla="*/ 3809413 h 4954554"/>
                <a:gd name="connsiteX4" fmla="*/ 3444414 w 4784593"/>
                <a:gd name="connsiteY4" fmla="*/ 4845181 h 4954554"/>
                <a:gd name="connsiteX5" fmla="*/ 1099084 w 4784593"/>
                <a:gd name="connsiteY5" fmla="*/ 4657562 h 4954554"/>
                <a:gd name="connsiteX6" fmla="*/ 41002 w 4784593"/>
                <a:gd name="connsiteY6" fmla="*/ 3234230 h 4954554"/>
                <a:gd name="connsiteX7" fmla="*/ 616686 w 4784593"/>
                <a:gd name="connsiteY7" fmla="*/ 806182 h 4954554"/>
                <a:gd name="connsiteX8" fmla="*/ 2673549 w 4784593"/>
                <a:gd name="connsiteY8" fmla="*/ 326 h 4954554"/>
                <a:gd name="connsiteX0" fmla="*/ 2649000 w 4760044"/>
                <a:gd name="connsiteY0" fmla="*/ 326 h 4964273"/>
                <a:gd name="connsiteX1" fmla="*/ 3964140 w 4760044"/>
                <a:gd name="connsiteY1" fmla="*/ 591130 h 4964273"/>
                <a:gd name="connsiteX2" fmla="*/ 4735908 w 4760044"/>
                <a:gd name="connsiteY2" fmla="*/ 1906232 h 4964273"/>
                <a:gd name="connsiteX3" fmla="*/ 4451030 w 4760044"/>
                <a:gd name="connsiteY3" fmla="*/ 3809413 h 4964273"/>
                <a:gd name="connsiteX4" fmla="*/ 3419865 w 4760044"/>
                <a:gd name="connsiteY4" fmla="*/ 4845181 h 4964273"/>
                <a:gd name="connsiteX5" fmla="*/ 1074535 w 4760044"/>
                <a:gd name="connsiteY5" fmla="*/ 4657562 h 4964273"/>
                <a:gd name="connsiteX6" fmla="*/ 33359 w 4760044"/>
                <a:gd name="connsiteY6" fmla="*/ 2995991 h 4964273"/>
                <a:gd name="connsiteX7" fmla="*/ 592137 w 4760044"/>
                <a:gd name="connsiteY7" fmla="*/ 806182 h 4964273"/>
                <a:gd name="connsiteX8" fmla="*/ 2649000 w 4760044"/>
                <a:gd name="connsiteY8" fmla="*/ 326 h 4964273"/>
                <a:gd name="connsiteX0" fmla="*/ 2649000 w 4760044"/>
                <a:gd name="connsiteY0" fmla="*/ 300 h 4964247"/>
                <a:gd name="connsiteX1" fmla="*/ 3813909 w 4760044"/>
                <a:gd name="connsiteY1" fmla="*/ 619239 h 4964247"/>
                <a:gd name="connsiteX2" fmla="*/ 4735908 w 4760044"/>
                <a:gd name="connsiteY2" fmla="*/ 1906206 h 4964247"/>
                <a:gd name="connsiteX3" fmla="*/ 4451030 w 4760044"/>
                <a:gd name="connsiteY3" fmla="*/ 3809387 h 4964247"/>
                <a:gd name="connsiteX4" fmla="*/ 3419865 w 4760044"/>
                <a:gd name="connsiteY4" fmla="*/ 4845155 h 4964247"/>
                <a:gd name="connsiteX5" fmla="*/ 1074535 w 4760044"/>
                <a:gd name="connsiteY5" fmla="*/ 4657536 h 4964247"/>
                <a:gd name="connsiteX6" fmla="*/ 33359 w 4760044"/>
                <a:gd name="connsiteY6" fmla="*/ 2995965 h 4964247"/>
                <a:gd name="connsiteX7" fmla="*/ 592137 w 4760044"/>
                <a:gd name="connsiteY7" fmla="*/ 806156 h 4964247"/>
                <a:gd name="connsiteX8" fmla="*/ 2649000 w 4760044"/>
                <a:gd name="connsiteY8" fmla="*/ 300 h 4964247"/>
                <a:gd name="connsiteX0" fmla="*/ 2649000 w 4849477"/>
                <a:gd name="connsiteY0" fmla="*/ -2 h 4963945"/>
                <a:gd name="connsiteX1" fmla="*/ 4735908 w 4849477"/>
                <a:gd name="connsiteY1" fmla="*/ 1905904 h 4963945"/>
                <a:gd name="connsiteX2" fmla="*/ 4451030 w 4849477"/>
                <a:gd name="connsiteY2" fmla="*/ 3809085 h 4963945"/>
                <a:gd name="connsiteX3" fmla="*/ 3419865 w 4849477"/>
                <a:gd name="connsiteY3" fmla="*/ 4844853 h 4963945"/>
                <a:gd name="connsiteX4" fmla="*/ 1074535 w 4849477"/>
                <a:gd name="connsiteY4" fmla="*/ 4657234 h 4963945"/>
                <a:gd name="connsiteX5" fmla="*/ 33359 w 4849477"/>
                <a:gd name="connsiteY5" fmla="*/ 2995663 h 4963945"/>
                <a:gd name="connsiteX6" fmla="*/ 592137 w 4849477"/>
                <a:gd name="connsiteY6" fmla="*/ 805854 h 4963945"/>
                <a:gd name="connsiteX7" fmla="*/ 2649000 w 4849477"/>
                <a:gd name="connsiteY7" fmla="*/ -2 h 4963945"/>
                <a:gd name="connsiteX0" fmla="*/ 2649000 w 4859466"/>
                <a:gd name="connsiteY0" fmla="*/ -2 h 5536260"/>
                <a:gd name="connsiteX1" fmla="*/ 4735908 w 4859466"/>
                <a:gd name="connsiteY1" fmla="*/ 1905904 h 5536260"/>
                <a:gd name="connsiteX2" fmla="*/ 4451030 w 4859466"/>
                <a:gd name="connsiteY2" fmla="*/ 3809085 h 5536260"/>
                <a:gd name="connsiteX3" fmla="*/ 3067466 w 4859466"/>
                <a:gd name="connsiteY3" fmla="*/ 5491001 h 5536260"/>
                <a:gd name="connsiteX4" fmla="*/ 1074535 w 4859466"/>
                <a:gd name="connsiteY4" fmla="*/ 4657234 h 5536260"/>
                <a:gd name="connsiteX5" fmla="*/ 33359 w 4859466"/>
                <a:gd name="connsiteY5" fmla="*/ 2995663 h 5536260"/>
                <a:gd name="connsiteX6" fmla="*/ 592137 w 4859466"/>
                <a:gd name="connsiteY6" fmla="*/ 805854 h 5536260"/>
                <a:gd name="connsiteX7" fmla="*/ 2649000 w 4859466"/>
                <a:gd name="connsiteY7" fmla="*/ -2 h 5536260"/>
                <a:gd name="connsiteX0" fmla="*/ 2780481 w 4861205"/>
                <a:gd name="connsiteY0" fmla="*/ -2 h 5864449"/>
                <a:gd name="connsiteX1" fmla="*/ 4737647 w 4861205"/>
                <a:gd name="connsiteY1" fmla="*/ 2234093 h 5864449"/>
                <a:gd name="connsiteX2" fmla="*/ 4452769 w 4861205"/>
                <a:gd name="connsiteY2" fmla="*/ 4137274 h 5864449"/>
                <a:gd name="connsiteX3" fmla="*/ 3069205 w 4861205"/>
                <a:gd name="connsiteY3" fmla="*/ 5819190 h 5864449"/>
                <a:gd name="connsiteX4" fmla="*/ 1076274 w 4861205"/>
                <a:gd name="connsiteY4" fmla="*/ 4985423 h 5864449"/>
                <a:gd name="connsiteX5" fmla="*/ 35098 w 4861205"/>
                <a:gd name="connsiteY5" fmla="*/ 3323852 h 5864449"/>
                <a:gd name="connsiteX6" fmla="*/ 593876 w 4861205"/>
                <a:gd name="connsiteY6" fmla="*/ 1134043 h 5864449"/>
                <a:gd name="connsiteX7" fmla="*/ 2780481 w 4861205"/>
                <a:gd name="connsiteY7" fmla="*/ -2 h 5864449"/>
                <a:gd name="connsiteX0" fmla="*/ 2289077 w 4369801"/>
                <a:gd name="connsiteY0" fmla="*/ -2 h 5893101"/>
                <a:gd name="connsiteX1" fmla="*/ 4246243 w 4369801"/>
                <a:gd name="connsiteY1" fmla="*/ 2234093 h 5893101"/>
                <a:gd name="connsiteX2" fmla="*/ 3961365 w 4369801"/>
                <a:gd name="connsiteY2" fmla="*/ 4137274 h 5893101"/>
                <a:gd name="connsiteX3" fmla="*/ 2577801 w 4369801"/>
                <a:gd name="connsiteY3" fmla="*/ 5819190 h 5893101"/>
                <a:gd name="connsiteX4" fmla="*/ 584870 w 4369801"/>
                <a:gd name="connsiteY4" fmla="*/ 4985423 h 5893101"/>
                <a:gd name="connsiteX5" fmla="*/ 102472 w 4369801"/>
                <a:gd name="connsiteY5" fmla="*/ 1134043 h 5893101"/>
                <a:gd name="connsiteX6" fmla="*/ 2289077 w 4369801"/>
                <a:gd name="connsiteY6" fmla="*/ -2 h 5893101"/>
                <a:gd name="connsiteX0" fmla="*/ 2352777 w 4433501"/>
                <a:gd name="connsiteY0" fmla="*/ -2 h 5854124"/>
                <a:gd name="connsiteX1" fmla="*/ 4309943 w 4433501"/>
                <a:gd name="connsiteY1" fmla="*/ 2234093 h 5854124"/>
                <a:gd name="connsiteX2" fmla="*/ 4025065 w 4433501"/>
                <a:gd name="connsiteY2" fmla="*/ 4137274 h 5854124"/>
                <a:gd name="connsiteX3" fmla="*/ 2641501 w 4433501"/>
                <a:gd name="connsiteY3" fmla="*/ 5819190 h 5854124"/>
                <a:gd name="connsiteX4" fmla="*/ 430809 w 4433501"/>
                <a:gd name="connsiteY4" fmla="*/ 4389642 h 5854124"/>
                <a:gd name="connsiteX5" fmla="*/ 166172 w 4433501"/>
                <a:gd name="connsiteY5" fmla="*/ 1134043 h 5854124"/>
                <a:gd name="connsiteX6" fmla="*/ 2352777 w 4433501"/>
                <a:gd name="connsiteY6" fmla="*/ -2 h 5854124"/>
                <a:gd name="connsiteX0" fmla="*/ 2193618 w 4274342"/>
                <a:gd name="connsiteY0" fmla="*/ -2 h 5850779"/>
                <a:gd name="connsiteX1" fmla="*/ 4150784 w 4274342"/>
                <a:gd name="connsiteY1" fmla="*/ 2234093 h 5850779"/>
                <a:gd name="connsiteX2" fmla="*/ 3865906 w 4274342"/>
                <a:gd name="connsiteY2" fmla="*/ 4137274 h 5850779"/>
                <a:gd name="connsiteX3" fmla="*/ 2482342 w 4274342"/>
                <a:gd name="connsiteY3" fmla="*/ 5819190 h 5850779"/>
                <a:gd name="connsiteX4" fmla="*/ 271650 w 4274342"/>
                <a:gd name="connsiteY4" fmla="*/ 4389642 h 5850779"/>
                <a:gd name="connsiteX5" fmla="*/ 247914 w 4274342"/>
                <a:gd name="connsiteY5" fmla="*/ 1846756 h 5850779"/>
                <a:gd name="connsiteX6" fmla="*/ 2193618 w 4274342"/>
                <a:gd name="connsiteY6" fmla="*/ -2 h 5850779"/>
                <a:gd name="connsiteX0" fmla="*/ 1967294 w 4267345"/>
                <a:gd name="connsiteY0" fmla="*/ -3 h 5416782"/>
                <a:gd name="connsiteX1" fmla="*/ 4137681 w 4267345"/>
                <a:gd name="connsiteY1" fmla="*/ 1800096 h 5416782"/>
                <a:gd name="connsiteX2" fmla="*/ 3852803 w 4267345"/>
                <a:gd name="connsiteY2" fmla="*/ 3703277 h 5416782"/>
                <a:gd name="connsiteX3" fmla="*/ 2469239 w 4267345"/>
                <a:gd name="connsiteY3" fmla="*/ 5385193 h 5416782"/>
                <a:gd name="connsiteX4" fmla="*/ 258547 w 4267345"/>
                <a:gd name="connsiteY4" fmla="*/ 3955645 h 5416782"/>
                <a:gd name="connsiteX5" fmla="*/ 234811 w 4267345"/>
                <a:gd name="connsiteY5" fmla="*/ 1412759 h 5416782"/>
                <a:gd name="connsiteX6" fmla="*/ 1967294 w 4267345"/>
                <a:gd name="connsiteY6" fmla="*/ -3 h 5416782"/>
                <a:gd name="connsiteX0" fmla="*/ 1967294 w 3964997"/>
                <a:gd name="connsiteY0" fmla="*/ -3 h 5416782"/>
                <a:gd name="connsiteX1" fmla="*/ 3668011 w 3964997"/>
                <a:gd name="connsiteY1" fmla="*/ 1478862 h 5416782"/>
                <a:gd name="connsiteX2" fmla="*/ 3852803 w 3964997"/>
                <a:gd name="connsiteY2" fmla="*/ 3703277 h 5416782"/>
                <a:gd name="connsiteX3" fmla="*/ 2469239 w 3964997"/>
                <a:gd name="connsiteY3" fmla="*/ 5385193 h 5416782"/>
                <a:gd name="connsiteX4" fmla="*/ 258547 w 3964997"/>
                <a:gd name="connsiteY4" fmla="*/ 3955645 h 5416782"/>
                <a:gd name="connsiteX5" fmla="*/ 234811 w 3964997"/>
                <a:gd name="connsiteY5" fmla="*/ 1412759 h 5416782"/>
                <a:gd name="connsiteX6" fmla="*/ 1967294 w 3964997"/>
                <a:gd name="connsiteY6" fmla="*/ -3 h 5416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4997" h="5416782">
                  <a:moveTo>
                    <a:pt x="1967294" y="-3"/>
                  </a:moveTo>
                  <a:cubicBezTo>
                    <a:pt x="2657922" y="183339"/>
                    <a:pt x="3353760" y="861649"/>
                    <a:pt x="3668011" y="1478862"/>
                  </a:cubicBezTo>
                  <a:cubicBezTo>
                    <a:pt x="3982262" y="2096075"/>
                    <a:pt x="4052598" y="3052222"/>
                    <a:pt x="3852803" y="3703277"/>
                  </a:cubicBezTo>
                  <a:cubicBezTo>
                    <a:pt x="3653008" y="4354332"/>
                    <a:pt x="2782065" y="5270224"/>
                    <a:pt x="2469239" y="5385193"/>
                  </a:cubicBezTo>
                  <a:cubicBezTo>
                    <a:pt x="1758393" y="5606258"/>
                    <a:pt x="630952" y="4617717"/>
                    <a:pt x="258547" y="3955645"/>
                  </a:cubicBezTo>
                  <a:cubicBezTo>
                    <a:pt x="-113858" y="3293573"/>
                    <a:pt x="-49980" y="2072034"/>
                    <a:pt x="234811" y="1412759"/>
                  </a:cubicBezTo>
                  <a:cubicBezTo>
                    <a:pt x="519602" y="753484"/>
                    <a:pt x="1314621" y="30745"/>
                    <a:pt x="1967294" y="-3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B4CDFAC-A030-3569-398B-B744B07B1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0478977">
              <a:off x="9571360" y="4439737"/>
              <a:ext cx="351312" cy="354664"/>
            </a:xfrm>
            <a:custGeom>
              <a:avLst/>
              <a:gdLst>
                <a:gd name="connsiteX0" fmla="*/ 2531073 w 4828010"/>
                <a:gd name="connsiteY0" fmla="*/ 0 h 4873559"/>
                <a:gd name="connsiteX1" fmla="*/ 3937963 w 4828010"/>
                <a:gd name="connsiteY1" fmla="*/ 437433 h 4873559"/>
                <a:gd name="connsiteX2" fmla="*/ 4806231 w 4828010"/>
                <a:gd name="connsiteY2" fmla="*/ 1773180 h 4873559"/>
                <a:gd name="connsiteX3" fmla="*/ 4448644 w 4828010"/>
                <a:gd name="connsiteY3" fmla="*/ 3933235 h 4873559"/>
                <a:gd name="connsiteX4" fmla="*/ 3192542 w 4828010"/>
                <a:gd name="connsiteY4" fmla="*/ 4716168 h 4873559"/>
                <a:gd name="connsiteX5" fmla="*/ 937448 w 4828010"/>
                <a:gd name="connsiteY5" fmla="*/ 4547691 h 4873559"/>
                <a:gd name="connsiteX6" fmla="*/ 12348 w 4828010"/>
                <a:gd name="connsiteY6" fmla="*/ 3026750 h 4873559"/>
                <a:gd name="connsiteX7" fmla="*/ 553508 w 4828010"/>
                <a:gd name="connsiteY7" fmla="*/ 740383 h 4873559"/>
                <a:gd name="connsiteX8" fmla="*/ 2531073 w 4828010"/>
                <a:gd name="connsiteY8" fmla="*/ 0 h 4873559"/>
                <a:gd name="connsiteX0" fmla="*/ 2531073 w 4828010"/>
                <a:gd name="connsiteY0" fmla="*/ 0 h 4853896"/>
                <a:gd name="connsiteX1" fmla="*/ 3937963 w 4828010"/>
                <a:gd name="connsiteY1" fmla="*/ 437433 h 4853896"/>
                <a:gd name="connsiteX2" fmla="*/ 4806231 w 4828010"/>
                <a:gd name="connsiteY2" fmla="*/ 1773180 h 4853896"/>
                <a:gd name="connsiteX3" fmla="*/ 4448644 w 4828010"/>
                <a:gd name="connsiteY3" fmla="*/ 3933235 h 4853896"/>
                <a:gd name="connsiteX4" fmla="*/ 3192542 w 4828010"/>
                <a:gd name="connsiteY4" fmla="*/ 4716168 h 4853896"/>
                <a:gd name="connsiteX5" fmla="*/ 1075671 w 4828010"/>
                <a:gd name="connsiteY5" fmla="*/ 4473263 h 4853896"/>
                <a:gd name="connsiteX6" fmla="*/ 12348 w 4828010"/>
                <a:gd name="connsiteY6" fmla="*/ 3026750 h 4853896"/>
                <a:gd name="connsiteX7" fmla="*/ 553508 w 4828010"/>
                <a:gd name="connsiteY7" fmla="*/ 740383 h 4853896"/>
                <a:gd name="connsiteX8" fmla="*/ 2531073 w 4828010"/>
                <a:gd name="connsiteY8" fmla="*/ 0 h 4853896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84014 w 4780951"/>
                <a:gd name="connsiteY0" fmla="*/ 0 h 4850182"/>
                <a:gd name="connsiteX1" fmla="*/ 3890904 w 4780951"/>
                <a:gd name="connsiteY1" fmla="*/ 437433 h 4850182"/>
                <a:gd name="connsiteX2" fmla="*/ 4759172 w 4780951"/>
                <a:gd name="connsiteY2" fmla="*/ 1773180 h 4850182"/>
                <a:gd name="connsiteX3" fmla="*/ 4401585 w 4780951"/>
                <a:gd name="connsiteY3" fmla="*/ 3933235 h 4850182"/>
                <a:gd name="connsiteX4" fmla="*/ 3145483 w 4780951"/>
                <a:gd name="connsiteY4" fmla="*/ 4716168 h 4850182"/>
                <a:gd name="connsiteX5" fmla="*/ 1113673 w 4780951"/>
                <a:gd name="connsiteY5" fmla="*/ 4467947 h 4850182"/>
                <a:gd name="connsiteX6" fmla="*/ 39717 w 4780951"/>
                <a:gd name="connsiteY6" fmla="*/ 3101178 h 4850182"/>
                <a:gd name="connsiteX7" fmla="*/ 506449 w 4780951"/>
                <a:gd name="connsiteY7" fmla="*/ 740383 h 4850182"/>
                <a:gd name="connsiteX8" fmla="*/ 2484014 w 4780951"/>
                <a:gd name="connsiteY8" fmla="*/ 0 h 4850182"/>
                <a:gd name="connsiteX0" fmla="*/ 2484014 w 4780127"/>
                <a:gd name="connsiteY0" fmla="*/ 0 h 4850182"/>
                <a:gd name="connsiteX1" fmla="*/ 3890904 w 4780127"/>
                <a:gd name="connsiteY1" fmla="*/ 437433 h 4850182"/>
                <a:gd name="connsiteX2" fmla="*/ 4759172 w 4780127"/>
                <a:gd name="connsiteY2" fmla="*/ 1773180 h 4850182"/>
                <a:gd name="connsiteX3" fmla="*/ 4390953 w 4780127"/>
                <a:gd name="connsiteY3" fmla="*/ 3805644 h 4850182"/>
                <a:gd name="connsiteX4" fmla="*/ 3145483 w 4780127"/>
                <a:gd name="connsiteY4" fmla="*/ 4716168 h 4850182"/>
                <a:gd name="connsiteX5" fmla="*/ 1113673 w 4780127"/>
                <a:gd name="connsiteY5" fmla="*/ 4467947 h 4850182"/>
                <a:gd name="connsiteX6" fmla="*/ 39717 w 4780127"/>
                <a:gd name="connsiteY6" fmla="*/ 3101178 h 4850182"/>
                <a:gd name="connsiteX7" fmla="*/ 506449 w 4780127"/>
                <a:gd name="connsiteY7" fmla="*/ 740383 h 4850182"/>
                <a:gd name="connsiteX8" fmla="*/ 2484014 w 4780127"/>
                <a:gd name="connsiteY8" fmla="*/ 0 h 4850182"/>
                <a:gd name="connsiteX0" fmla="*/ 2484014 w 4778010"/>
                <a:gd name="connsiteY0" fmla="*/ 0 h 4846926"/>
                <a:gd name="connsiteX1" fmla="*/ 3890904 w 4778010"/>
                <a:gd name="connsiteY1" fmla="*/ 437433 h 4846926"/>
                <a:gd name="connsiteX2" fmla="*/ 4759172 w 4778010"/>
                <a:gd name="connsiteY2" fmla="*/ 1773180 h 4846926"/>
                <a:gd name="connsiteX3" fmla="*/ 4390953 w 4778010"/>
                <a:gd name="connsiteY3" fmla="*/ 3805644 h 4846926"/>
                <a:gd name="connsiteX4" fmla="*/ 3343914 w 4778010"/>
                <a:gd name="connsiteY4" fmla="*/ 4712128 h 4846926"/>
                <a:gd name="connsiteX5" fmla="*/ 1113673 w 4778010"/>
                <a:gd name="connsiteY5" fmla="*/ 4467947 h 4846926"/>
                <a:gd name="connsiteX6" fmla="*/ 39717 w 4778010"/>
                <a:gd name="connsiteY6" fmla="*/ 3101178 h 4846926"/>
                <a:gd name="connsiteX7" fmla="*/ 506449 w 4778010"/>
                <a:gd name="connsiteY7" fmla="*/ 740383 h 4846926"/>
                <a:gd name="connsiteX8" fmla="*/ 2484014 w 4778010"/>
                <a:gd name="connsiteY8" fmla="*/ 0 h 4846926"/>
                <a:gd name="connsiteX0" fmla="*/ 2484014 w 4782503"/>
                <a:gd name="connsiteY0" fmla="*/ 0 h 4846926"/>
                <a:gd name="connsiteX1" fmla="*/ 3890904 w 4782503"/>
                <a:gd name="connsiteY1" fmla="*/ 437433 h 4846926"/>
                <a:gd name="connsiteX2" fmla="*/ 4759172 w 4782503"/>
                <a:gd name="connsiteY2" fmla="*/ 1773180 h 4846926"/>
                <a:gd name="connsiteX3" fmla="*/ 4450482 w 4782503"/>
                <a:gd name="connsiteY3" fmla="*/ 3688481 h 4846926"/>
                <a:gd name="connsiteX4" fmla="*/ 3343914 w 4782503"/>
                <a:gd name="connsiteY4" fmla="*/ 4712128 h 4846926"/>
                <a:gd name="connsiteX5" fmla="*/ 1113673 w 4782503"/>
                <a:gd name="connsiteY5" fmla="*/ 4467947 h 4846926"/>
                <a:gd name="connsiteX6" fmla="*/ 39717 w 4782503"/>
                <a:gd name="connsiteY6" fmla="*/ 3101178 h 4846926"/>
                <a:gd name="connsiteX7" fmla="*/ 506449 w 4782503"/>
                <a:gd name="connsiteY7" fmla="*/ 740383 h 4846926"/>
                <a:gd name="connsiteX8" fmla="*/ 2484014 w 4782503"/>
                <a:gd name="connsiteY8" fmla="*/ 0 h 4846926"/>
                <a:gd name="connsiteX0" fmla="*/ 2484014 w 4784889"/>
                <a:gd name="connsiteY0" fmla="*/ 0 h 4846926"/>
                <a:gd name="connsiteX1" fmla="*/ 3890904 w 4784889"/>
                <a:gd name="connsiteY1" fmla="*/ 437433 h 4846926"/>
                <a:gd name="connsiteX2" fmla="*/ 4759172 w 4784889"/>
                <a:gd name="connsiteY2" fmla="*/ 1773180 h 4846926"/>
                <a:gd name="connsiteX3" fmla="*/ 4474294 w 4784889"/>
                <a:gd name="connsiteY3" fmla="*/ 3676361 h 4846926"/>
                <a:gd name="connsiteX4" fmla="*/ 3343914 w 4784889"/>
                <a:gd name="connsiteY4" fmla="*/ 4712128 h 4846926"/>
                <a:gd name="connsiteX5" fmla="*/ 1113673 w 4784889"/>
                <a:gd name="connsiteY5" fmla="*/ 4467947 h 4846926"/>
                <a:gd name="connsiteX6" fmla="*/ 39717 w 4784889"/>
                <a:gd name="connsiteY6" fmla="*/ 3101178 h 4846926"/>
                <a:gd name="connsiteX7" fmla="*/ 506449 w 4784889"/>
                <a:gd name="connsiteY7" fmla="*/ 740383 h 4846926"/>
                <a:gd name="connsiteX8" fmla="*/ 2484014 w 4784889"/>
                <a:gd name="connsiteY8" fmla="*/ 0 h 4846926"/>
                <a:gd name="connsiteX0" fmla="*/ 2484014 w 4784889"/>
                <a:gd name="connsiteY0" fmla="*/ 0 h 4860980"/>
                <a:gd name="connsiteX1" fmla="*/ 3890904 w 4784889"/>
                <a:gd name="connsiteY1" fmla="*/ 437433 h 4860980"/>
                <a:gd name="connsiteX2" fmla="*/ 4759172 w 4784889"/>
                <a:gd name="connsiteY2" fmla="*/ 1773180 h 4860980"/>
                <a:gd name="connsiteX3" fmla="*/ 4474294 w 4784889"/>
                <a:gd name="connsiteY3" fmla="*/ 3676361 h 4860980"/>
                <a:gd name="connsiteX4" fmla="*/ 3343914 w 4784889"/>
                <a:gd name="connsiteY4" fmla="*/ 4712128 h 4860980"/>
                <a:gd name="connsiteX5" fmla="*/ 1097799 w 4784889"/>
                <a:gd name="connsiteY5" fmla="*/ 4524510 h 4860980"/>
                <a:gd name="connsiteX6" fmla="*/ 39717 w 4784889"/>
                <a:gd name="connsiteY6" fmla="*/ 3101178 h 4860980"/>
                <a:gd name="connsiteX7" fmla="*/ 506449 w 4784889"/>
                <a:gd name="connsiteY7" fmla="*/ 740383 h 4860980"/>
                <a:gd name="connsiteX8" fmla="*/ 2484014 w 4784889"/>
                <a:gd name="connsiteY8" fmla="*/ 0 h 4860980"/>
                <a:gd name="connsiteX0" fmla="*/ 2484014 w 4783308"/>
                <a:gd name="connsiteY0" fmla="*/ 0 h 4860981"/>
                <a:gd name="connsiteX1" fmla="*/ 3890904 w 4783308"/>
                <a:gd name="connsiteY1" fmla="*/ 437433 h 4860981"/>
                <a:gd name="connsiteX2" fmla="*/ 4759172 w 4783308"/>
                <a:gd name="connsiteY2" fmla="*/ 1773180 h 4860981"/>
                <a:gd name="connsiteX3" fmla="*/ 4474294 w 4783308"/>
                <a:gd name="connsiteY3" fmla="*/ 3676361 h 4860981"/>
                <a:gd name="connsiteX4" fmla="*/ 3443129 w 4783308"/>
                <a:gd name="connsiteY4" fmla="*/ 4712129 h 4860981"/>
                <a:gd name="connsiteX5" fmla="*/ 1097799 w 4783308"/>
                <a:gd name="connsiteY5" fmla="*/ 4524510 h 4860981"/>
                <a:gd name="connsiteX6" fmla="*/ 39717 w 4783308"/>
                <a:gd name="connsiteY6" fmla="*/ 3101178 h 4860981"/>
                <a:gd name="connsiteX7" fmla="*/ 506449 w 4783308"/>
                <a:gd name="connsiteY7" fmla="*/ 740383 h 4860981"/>
                <a:gd name="connsiteX8" fmla="*/ 2484014 w 4783308"/>
                <a:gd name="connsiteY8" fmla="*/ 0 h 4860981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532073 w 4784141"/>
                <a:gd name="connsiteY0" fmla="*/ 0 h 4773425"/>
                <a:gd name="connsiteX1" fmla="*/ 3891737 w 4784141"/>
                <a:gd name="connsiteY1" fmla="*/ 389356 h 4773425"/>
                <a:gd name="connsiteX2" fmla="*/ 4760005 w 4784141"/>
                <a:gd name="connsiteY2" fmla="*/ 1725103 h 4773425"/>
                <a:gd name="connsiteX3" fmla="*/ 4475127 w 4784141"/>
                <a:gd name="connsiteY3" fmla="*/ 3628284 h 4773425"/>
                <a:gd name="connsiteX4" fmla="*/ 3443962 w 4784141"/>
                <a:gd name="connsiteY4" fmla="*/ 4664052 h 4773425"/>
                <a:gd name="connsiteX5" fmla="*/ 1098632 w 4784141"/>
                <a:gd name="connsiteY5" fmla="*/ 4476433 h 4773425"/>
                <a:gd name="connsiteX6" fmla="*/ 40550 w 4784141"/>
                <a:gd name="connsiteY6" fmla="*/ 3053101 h 4773425"/>
                <a:gd name="connsiteX7" fmla="*/ 507282 w 4784141"/>
                <a:gd name="connsiteY7" fmla="*/ 692306 h 4773425"/>
                <a:gd name="connsiteX8" fmla="*/ 2532073 w 4784141"/>
                <a:gd name="connsiteY8" fmla="*/ 0 h 4773425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58783 w 4784614"/>
                <a:gd name="connsiteY0" fmla="*/ 525 h 4757924"/>
                <a:gd name="connsiteX1" fmla="*/ 3892210 w 4784614"/>
                <a:gd name="connsiteY1" fmla="*/ 373855 h 4757924"/>
                <a:gd name="connsiteX2" fmla="*/ 4760478 w 4784614"/>
                <a:gd name="connsiteY2" fmla="*/ 1709602 h 4757924"/>
                <a:gd name="connsiteX3" fmla="*/ 4475600 w 4784614"/>
                <a:gd name="connsiteY3" fmla="*/ 3612783 h 4757924"/>
                <a:gd name="connsiteX4" fmla="*/ 3444435 w 4784614"/>
                <a:gd name="connsiteY4" fmla="*/ 4648551 h 4757924"/>
                <a:gd name="connsiteX5" fmla="*/ 1099105 w 4784614"/>
                <a:gd name="connsiteY5" fmla="*/ 4460932 h 4757924"/>
                <a:gd name="connsiteX6" fmla="*/ 41023 w 4784614"/>
                <a:gd name="connsiteY6" fmla="*/ 3037600 h 4757924"/>
                <a:gd name="connsiteX7" fmla="*/ 507755 w 4784614"/>
                <a:gd name="connsiteY7" fmla="*/ 676805 h 4757924"/>
                <a:gd name="connsiteX8" fmla="*/ 2558783 w 4784614"/>
                <a:gd name="connsiteY8" fmla="*/ 525 h 4757924"/>
                <a:gd name="connsiteX0" fmla="*/ 2558783 w 4784614"/>
                <a:gd name="connsiteY0" fmla="*/ 408 h 4757807"/>
                <a:gd name="connsiteX1" fmla="*/ 3907953 w 4784614"/>
                <a:gd name="connsiteY1" fmla="*/ 443183 h 4757807"/>
                <a:gd name="connsiteX2" fmla="*/ 4760478 w 4784614"/>
                <a:gd name="connsiteY2" fmla="*/ 1709485 h 4757807"/>
                <a:gd name="connsiteX3" fmla="*/ 4475600 w 4784614"/>
                <a:gd name="connsiteY3" fmla="*/ 3612666 h 4757807"/>
                <a:gd name="connsiteX4" fmla="*/ 3444435 w 4784614"/>
                <a:gd name="connsiteY4" fmla="*/ 4648434 h 4757807"/>
                <a:gd name="connsiteX5" fmla="*/ 1099105 w 4784614"/>
                <a:gd name="connsiteY5" fmla="*/ 4460815 h 4757807"/>
                <a:gd name="connsiteX6" fmla="*/ 41023 w 4784614"/>
                <a:gd name="connsiteY6" fmla="*/ 3037483 h 4757807"/>
                <a:gd name="connsiteX7" fmla="*/ 507755 w 4784614"/>
                <a:gd name="connsiteY7" fmla="*/ 676688 h 4757807"/>
                <a:gd name="connsiteX8" fmla="*/ 2558783 w 4784614"/>
                <a:gd name="connsiteY8" fmla="*/ 408 h 4757807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90 h 4954518"/>
                <a:gd name="connsiteX1" fmla="*/ 3910127 w 4786788"/>
                <a:gd name="connsiteY1" fmla="*/ 639894 h 4954518"/>
                <a:gd name="connsiteX2" fmla="*/ 4762652 w 4786788"/>
                <a:gd name="connsiteY2" fmla="*/ 1906196 h 4954518"/>
                <a:gd name="connsiteX3" fmla="*/ 4477774 w 4786788"/>
                <a:gd name="connsiteY3" fmla="*/ 3809377 h 4954518"/>
                <a:gd name="connsiteX4" fmla="*/ 3446609 w 4786788"/>
                <a:gd name="connsiteY4" fmla="*/ 4845145 h 4954518"/>
                <a:gd name="connsiteX5" fmla="*/ 1101279 w 4786788"/>
                <a:gd name="connsiteY5" fmla="*/ 4657526 h 4954518"/>
                <a:gd name="connsiteX6" fmla="*/ 43197 w 4786788"/>
                <a:gd name="connsiteY6" fmla="*/ 3234194 h 4954518"/>
                <a:gd name="connsiteX7" fmla="*/ 509929 w 4786788"/>
                <a:gd name="connsiteY7" fmla="*/ 873399 h 4954518"/>
                <a:gd name="connsiteX8" fmla="*/ 2675744 w 4786788"/>
                <a:gd name="connsiteY8" fmla="*/ 290 h 4954518"/>
                <a:gd name="connsiteX0" fmla="*/ 2675744 w 4786788"/>
                <a:gd name="connsiteY0" fmla="*/ 326 h 4954554"/>
                <a:gd name="connsiteX1" fmla="*/ 3990884 w 4786788"/>
                <a:gd name="connsiteY1" fmla="*/ 591130 h 4954554"/>
                <a:gd name="connsiteX2" fmla="*/ 4762652 w 4786788"/>
                <a:gd name="connsiteY2" fmla="*/ 1906232 h 4954554"/>
                <a:gd name="connsiteX3" fmla="*/ 4477774 w 4786788"/>
                <a:gd name="connsiteY3" fmla="*/ 3809413 h 4954554"/>
                <a:gd name="connsiteX4" fmla="*/ 3446609 w 4786788"/>
                <a:gd name="connsiteY4" fmla="*/ 4845181 h 4954554"/>
                <a:gd name="connsiteX5" fmla="*/ 1101279 w 4786788"/>
                <a:gd name="connsiteY5" fmla="*/ 4657562 h 4954554"/>
                <a:gd name="connsiteX6" fmla="*/ 43197 w 4786788"/>
                <a:gd name="connsiteY6" fmla="*/ 3234230 h 4954554"/>
                <a:gd name="connsiteX7" fmla="*/ 509929 w 4786788"/>
                <a:gd name="connsiteY7" fmla="*/ 873435 h 4954554"/>
                <a:gd name="connsiteX8" fmla="*/ 2675744 w 4786788"/>
                <a:gd name="connsiteY8" fmla="*/ 326 h 4954554"/>
                <a:gd name="connsiteX0" fmla="*/ 2662196 w 4773240"/>
                <a:gd name="connsiteY0" fmla="*/ 326 h 4954554"/>
                <a:gd name="connsiteX1" fmla="*/ 3977336 w 4773240"/>
                <a:gd name="connsiteY1" fmla="*/ 591130 h 4954554"/>
                <a:gd name="connsiteX2" fmla="*/ 4749104 w 4773240"/>
                <a:gd name="connsiteY2" fmla="*/ 1906232 h 4954554"/>
                <a:gd name="connsiteX3" fmla="*/ 4464226 w 4773240"/>
                <a:gd name="connsiteY3" fmla="*/ 3809413 h 4954554"/>
                <a:gd name="connsiteX4" fmla="*/ 3433061 w 4773240"/>
                <a:gd name="connsiteY4" fmla="*/ 4845181 h 4954554"/>
                <a:gd name="connsiteX5" fmla="*/ 1087731 w 4773240"/>
                <a:gd name="connsiteY5" fmla="*/ 4657562 h 4954554"/>
                <a:gd name="connsiteX6" fmla="*/ 29649 w 4773240"/>
                <a:gd name="connsiteY6" fmla="*/ 3234230 h 4954554"/>
                <a:gd name="connsiteX7" fmla="*/ 640977 w 4773240"/>
                <a:gd name="connsiteY7" fmla="*/ 730117 h 4954554"/>
                <a:gd name="connsiteX8" fmla="*/ 2662196 w 4773240"/>
                <a:gd name="connsiteY8" fmla="*/ 326 h 4954554"/>
                <a:gd name="connsiteX0" fmla="*/ 2664762 w 4775806"/>
                <a:gd name="connsiteY0" fmla="*/ 326 h 4954554"/>
                <a:gd name="connsiteX1" fmla="*/ 3979902 w 4775806"/>
                <a:gd name="connsiteY1" fmla="*/ 591130 h 4954554"/>
                <a:gd name="connsiteX2" fmla="*/ 4751670 w 4775806"/>
                <a:gd name="connsiteY2" fmla="*/ 1906232 h 4954554"/>
                <a:gd name="connsiteX3" fmla="*/ 4466792 w 4775806"/>
                <a:gd name="connsiteY3" fmla="*/ 3809413 h 4954554"/>
                <a:gd name="connsiteX4" fmla="*/ 3435627 w 4775806"/>
                <a:gd name="connsiteY4" fmla="*/ 4845181 h 4954554"/>
                <a:gd name="connsiteX5" fmla="*/ 1090297 w 4775806"/>
                <a:gd name="connsiteY5" fmla="*/ 4657562 h 4954554"/>
                <a:gd name="connsiteX6" fmla="*/ 32215 w 4775806"/>
                <a:gd name="connsiteY6" fmla="*/ 3234230 h 4954554"/>
                <a:gd name="connsiteX7" fmla="*/ 607899 w 4775806"/>
                <a:gd name="connsiteY7" fmla="*/ 806182 h 4954554"/>
                <a:gd name="connsiteX8" fmla="*/ 2664762 w 4775806"/>
                <a:gd name="connsiteY8" fmla="*/ 326 h 4954554"/>
                <a:gd name="connsiteX0" fmla="*/ 2673549 w 4784593"/>
                <a:gd name="connsiteY0" fmla="*/ 326 h 4954554"/>
                <a:gd name="connsiteX1" fmla="*/ 3988689 w 4784593"/>
                <a:gd name="connsiteY1" fmla="*/ 591130 h 4954554"/>
                <a:gd name="connsiteX2" fmla="*/ 4760457 w 4784593"/>
                <a:gd name="connsiteY2" fmla="*/ 1906232 h 4954554"/>
                <a:gd name="connsiteX3" fmla="*/ 4475579 w 4784593"/>
                <a:gd name="connsiteY3" fmla="*/ 3809413 h 4954554"/>
                <a:gd name="connsiteX4" fmla="*/ 3444414 w 4784593"/>
                <a:gd name="connsiteY4" fmla="*/ 4845181 h 4954554"/>
                <a:gd name="connsiteX5" fmla="*/ 1099084 w 4784593"/>
                <a:gd name="connsiteY5" fmla="*/ 4657562 h 4954554"/>
                <a:gd name="connsiteX6" fmla="*/ 41002 w 4784593"/>
                <a:gd name="connsiteY6" fmla="*/ 3234230 h 4954554"/>
                <a:gd name="connsiteX7" fmla="*/ 616686 w 4784593"/>
                <a:gd name="connsiteY7" fmla="*/ 806182 h 4954554"/>
                <a:gd name="connsiteX8" fmla="*/ 2673549 w 4784593"/>
                <a:gd name="connsiteY8" fmla="*/ 326 h 4954554"/>
                <a:gd name="connsiteX0" fmla="*/ 2649000 w 4760044"/>
                <a:gd name="connsiteY0" fmla="*/ 326 h 4964273"/>
                <a:gd name="connsiteX1" fmla="*/ 3964140 w 4760044"/>
                <a:gd name="connsiteY1" fmla="*/ 591130 h 4964273"/>
                <a:gd name="connsiteX2" fmla="*/ 4735908 w 4760044"/>
                <a:gd name="connsiteY2" fmla="*/ 1906232 h 4964273"/>
                <a:gd name="connsiteX3" fmla="*/ 4451030 w 4760044"/>
                <a:gd name="connsiteY3" fmla="*/ 3809413 h 4964273"/>
                <a:gd name="connsiteX4" fmla="*/ 3419865 w 4760044"/>
                <a:gd name="connsiteY4" fmla="*/ 4845181 h 4964273"/>
                <a:gd name="connsiteX5" fmla="*/ 1074535 w 4760044"/>
                <a:gd name="connsiteY5" fmla="*/ 4657562 h 4964273"/>
                <a:gd name="connsiteX6" fmla="*/ 33359 w 4760044"/>
                <a:gd name="connsiteY6" fmla="*/ 2995991 h 4964273"/>
                <a:gd name="connsiteX7" fmla="*/ 592137 w 4760044"/>
                <a:gd name="connsiteY7" fmla="*/ 806182 h 4964273"/>
                <a:gd name="connsiteX8" fmla="*/ 2649000 w 4760044"/>
                <a:gd name="connsiteY8" fmla="*/ 326 h 4964273"/>
                <a:gd name="connsiteX0" fmla="*/ 2649000 w 4760044"/>
                <a:gd name="connsiteY0" fmla="*/ 300 h 4964247"/>
                <a:gd name="connsiteX1" fmla="*/ 3813909 w 4760044"/>
                <a:gd name="connsiteY1" fmla="*/ 619239 h 4964247"/>
                <a:gd name="connsiteX2" fmla="*/ 4735908 w 4760044"/>
                <a:gd name="connsiteY2" fmla="*/ 1906206 h 4964247"/>
                <a:gd name="connsiteX3" fmla="*/ 4451030 w 4760044"/>
                <a:gd name="connsiteY3" fmla="*/ 3809387 h 4964247"/>
                <a:gd name="connsiteX4" fmla="*/ 3419865 w 4760044"/>
                <a:gd name="connsiteY4" fmla="*/ 4845155 h 4964247"/>
                <a:gd name="connsiteX5" fmla="*/ 1074535 w 4760044"/>
                <a:gd name="connsiteY5" fmla="*/ 4657536 h 4964247"/>
                <a:gd name="connsiteX6" fmla="*/ 33359 w 4760044"/>
                <a:gd name="connsiteY6" fmla="*/ 2995965 h 4964247"/>
                <a:gd name="connsiteX7" fmla="*/ 592137 w 4760044"/>
                <a:gd name="connsiteY7" fmla="*/ 806156 h 4964247"/>
                <a:gd name="connsiteX8" fmla="*/ 2649000 w 4760044"/>
                <a:gd name="connsiteY8" fmla="*/ 300 h 4964247"/>
                <a:gd name="connsiteX0" fmla="*/ 2649000 w 4849477"/>
                <a:gd name="connsiteY0" fmla="*/ -2 h 4963945"/>
                <a:gd name="connsiteX1" fmla="*/ 4735908 w 4849477"/>
                <a:gd name="connsiteY1" fmla="*/ 1905904 h 4963945"/>
                <a:gd name="connsiteX2" fmla="*/ 4451030 w 4849477"/>
                <a:gd name="connsiteY2" fmla="*/ 3809085 h 4963945"/>
                <a:gd name="connsiteX3" fmla="*/ 3419865 w 4849477"/>
                <a:gd name="connsiteY3" fmla="*/ 4844853 h 4963945"/>
                <a:gd name="connsiteX4" fmla="*/ 1074535 w 4849477"/>
                <a:gd name="connsiteY4" fmla="*/ 4657234 h 4963945"/>
                <a:gd name="connsiteX5" fmla="*/ 33359 w 4849477"/>
                <a:gd name="connsiteY5" fmla="*/ 2995663 h 4963945"/>
                <a:gd name="connsiteX6" fmla="*/ 592137 w 4849477"/>
                <a:gd name="connsiteY6" fmla="*/ 805854 h 4963945"/>
                <a:gd name="connsiteX7" fmla="*/ 2649000 w 4849477"/>
                <a:gd name="connsiteY7" fmla="*/ -2 h 4963945"/>
                <a:gd name="connsiteX0" fmla="*/ 2649000 w 4859466"/>
                <a:gd name="connsiteY0" fmla="*/ -2 h 5536260"/>
                <a:gd name="connsiteX1" fmla="*/ 4735908 w 4859466"/>
                <a:gd name="connsiteY1" fmla="*/ 1905904 h 5536260"/>
                <a:gd name="connsiteX2" fmla="*/ 4451030 w 4859466"/>
                <a:gd name="connsiteY2" fmla="*/ 3809085 h 5536260"/>
                <a:gd name="connsiteX3" fmla="*/ 3067466 w 4859466"/>
                <a:gd name="connsiteY3" fmla="*/ 5491001 h 5536260"/>
                <a:gd name="connsiteX4" fmla="*/ 1074535 w 4859466"/>
                <a:gd name="connsiteY4" fmla="*/ 4657234 h 5536260"/>
                <a:gd name="connsiteX5" fmla="*/ 33359 w 4859466"/>
                <a:gd name="connsiteY5" fmla="*/ 2995663 h 5536260"/>
                <a:gd name="connsiteX6" fmla="*/ 592137 w 4859466"/>
                <a:gd name="connsiteY6" fmla="*/ 805854 h 5536260"/>
                <a:gd name="connsiteX7" fmla="*/ 2649000 w 4859466"/>
                <a:gd name="connsiteY7" fmla="*/ -2 h 5536260"/>
                <a:gd name="connsiteX0" fmla="*/ 2780481 w 4861205"/>
                <a:gd name="connsiteY0" fmla="*/ -2 h 5864449"/>
                <a:gd name="connsiteX1" fmla="*/ 4737647 w 4861205"/>
                <a:gd name="connsiteY1" fmla="*/ 2234093 h 5864449"/>
                <a:gd name="connsiteX2" fmla="*/ 4452769 w 4861205"/>
                <a:gd name="connsiteY2" fmla="*/ 4137274 h 5864449"/>
                <a:gd name="connsiteX3" fmla="*/ 3069205 w 4861205"/>
                <a:gd name="connsiteY3" fmla="*/ 5819190 h 5864449"/>
                <a:gd name="connsiteX4" fmla="*/ 1076274 w 4861205"/>
                <a:gd name="connsiteY4" fmla="*/ 4985423 h 5864449"/>
                <a:gd name="connsiteX5" fmla="*/ 35098 w 4861205"/>
                <a:gd name="connsiteY5" fmla="*/ 3323852 h 5864449"/>
                <a:gd name="connsiteX6" fmla="*/ 593876 w 4861205"/>
                <a:gd name="connsiteY6" fmla="*/ 1134043 h 5864449"/>
                <a:gd name="connsiteX7" fmla="*/ 2780481 w 4861205"/>
                <a:gd name="connsiteY7" fmla="*/ -2 h 5864449"/>
                <a:gd name="connsiteX0" fmla="*/ 2289077 w 4369801"/>
                <a:gd name="connsiteY0" fmla="*/ -2 h 5893101"/>
                <a:gd name="connsiteX1" fmla="*/ 4246243 w 4369801"/>
                <a:gd name="connsiteY1" fmla="*/ 2234093 h 5893101"/>
                <a:gd name="connsiteX2" fmla="*/ 3961365 w 4369801"/>
                <a:gd name="connsiteY2" fmla="*/ 4137274 h 5893101"/>
                <a:gd name="connsiteX3" fmla="*/ 2577801 w 4369801"/>
                <a:gd name="connsiteY3" fmla="*/ 5819190 h 5893101"/>
                <a:gd name="connsiteX4" fmla="*/ 584870 w 4369801"/>
                <a:gd name="connsiteY4" fmla="*/ 4985423 h 5893101"/>
                <a:gd name="connsiteX5" fmla="*/ 102472 w 4369801"/>
                <a:gd name="connsiteY5" fmla="*/ 1134043 h 5893101"/>
                <a:gd name="connsiteX6" fmla="*/ 2289077 w 4369801"/>
                <a:gd name="connsiteY6" fmla="*/ -2 h 5893101"/>
                <a:gd name="connsiteX0" fmla="*/ 2352777 w 4433501"/>
                <a:gd name="connsiteY0" fmla="*/ -2 h 5854124"/>
                <a:gd name="connsiteX1" fmla="*/ 4309943 w 4433501"/>
                <a:gd name="connsiteY1" fmla="*/ 2234093 h 5854124"/>
                <a:gd name="connsiteX2" fmla="*/ 4025065 w 4433501"/>
                <a:gd name="connsiteY2" fmla="*/ 4137274 h 5854124"/>
                <a:gd name="connsiteX3" fmla="*/ 2641501 w 4433501"/>
                <a:gd name="connsiteY3" fmla="*/ 5819190 h 5854124"/>
                <a:gd name="connsiteX4" fmla="*/ 430809 w 4433501"/>
                <a:gd name="connsiteY4" fmla="*/ 4389642 h 5854124"/>
                <a:gd name="connsiteX5" fmla="*/ 166172 w 4433501"/>
                <a:gd name="connsiteY5" fmla="*/ 1134043 h 5854124"/>
                <a:gd name="connsiteX6" fmla="*/ 2352777 w 4433501"/>
                <a:gd name="connsiteY6" fmla="*/ -2 h 5854124"/>
                <a:gd name="connsiteX0" fmla="*/ 2193618 w 4274342"/>
                <a:gd name="connsiteY0" fmla="*/ -2 h 5850779"/>
                <a:gd name="connsiteX1" fmla="*/ 4150784 w 4274342"/>
                <a:gd name="connsiteY1" fmla="*/ 2234093 h 5850779"/>
                <a:gd name="connsiteX2" fmla="*/ 3865906 w 4274342"/>
                <a:gd name="connsiteY2" fmla="*/ 4137274 h 5850779"/>
                <a:gd name="connsiteX3" fmla="*/ 2482342 w 4274342"/>
                <a:gd name="connsiteY3" fmla="*/ 5819190 h 5850779"/>
                <a:gd name="connsiteX4" fmla="*/ 271650 w 4274342"/>
                <a:gd name="connsiteY4" fmla="*/ 4389642 h 5850779"/>
                <a:gd name="connsiteX5" fmla="*/ 247914 w 4274342"/>
                <a:gd name="connsiteY5" fmla="*/ 1846756 h 5850779"/>
                <a:gd name="connsiteX6" fmla="*/ 2193618 w 4274342"/>
                <a:gd name="connsiteY6" fmla="*/ -2 h 5850779"/>
                <a:gd name="connsiteX0" fmla="*/ 1967294 w 4267345"/>
                <a:gd name="connsiteY0" fmla="*/ -3 h 5416782"/>
                <a:gd name="connsiteX1" fmla="*/ 4137681 w 4267345"/>
                <a:gd name="connsiteY1" fmla="*/ 1800096 h 5416782"/>
                <a:gd name="connsiteX2" fmla="*/ 3852803 w 4267345"/>
                <a:gd name="connsiteY2" fmla="*/ 3703277 h 5416782"/>
                <a:gd name="connsiteX3" fmla="*/ 2469239 w 4267345"/>
                <a:gd name="connsiteY3" fmla="*/ 5385193 h 5416782"/>
                <a:gd name="connsiteX4" fmla="*/ 258547 w 4267345"/>
                <a:gd name="connsiteY4" fmla="*/ 3955645 h 5416782"/>
                <a:gd name="connsiteX5" fmla="*/ 234811 w 4267345"/>
                <a:gd name="connsiteY5" fmla="*/ 1412759 h 5416782"/>
                <a:gd name="connsiteX6" fmla="*/ 1967294 w 4267345"/>
                <a:gd name="connsiteY6" fmla="*/ -3 h 5416782"/>
                <a:gd name="connsiteX0" fmla="*/ 1967294 w 3964997"/>
                <a:gd name="connsiteY0" fmla="*/ -3 h 5416782"/>
                <a:gd name="connsiteX1" fmla="*/ 3668011 w 3964997"/>
                <a:gd name="connsiteY1" fmla="*/ 1478862 h 5416782"/>
                <a:gd name="connsiteX2" fmla="*/ 3852803 w 3964997"/>
                <a:gd name="connsiteY2" fmla="*/ 3703277 h 5416782"/>
                <a:gd name="connsiteX3" fmla="*/ 2469239 w 3964997"/>
                <a:gd name="connsiteY3" fmla="*/ 5385193 h 5416782"/>
                <a:gd name="connsiteX4" fmla="*/ 258547 w 3964997"/>
                <a:gd name="connsiteY4" fmla="*/ 3955645 h 5416782"/>
                <a:gd name="connsiteX5" fmla="*/ 234811 w 3964997"/>
                <a:gd name="connsiteY5" fmla="*/ 1412759 h 5416782"/>
                <a:gd name="connsiteX6" fmla="*/ 1967294 w 3964997"/>
                <a:gd name="connsiteY6" fmla="*/ -3 h 5416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4997" h="5416782">
                  <a:moveTo>
                    <a:pt x="1967294" y="-3"/>
                  </a:moveTo>
                  <a:cubicBezTo>
                    <a:pt x="2657922" y="183339"/>
                    <a:pt x="3353760" y="861649"/>
                    <a:pt x="3668011" y="1478862"/>
                  </a:cubicBezTo>
                  <a:cubicBezTo>
                    <a:pt x="3982262" y="2096075"/>
                    <a:pt x="4052598" y="3052222"/>
                    <a:pt x="3852803" y="3703277"/>
                  </a:cubicBezTo>
                  <a:cubicBezTo>
                    <a:pt x="3653008" y="4354332"/>
                    <a:pt x="2782065" y="5270224"/>
                    <a:pt x="2469239" y="5385193"/>
                  </a:cubicBezTo>
                  <a:cubicBezTo>
                    <a:pt x="1758393" y="5606258"/>
                    <a:pt x="630952" y="4617717"/>
                    <a:pt x="258547" y="3955645"/>
                  </a:cubicBezTo>
                  <a:cubicBezTo>
                    <a:pt x="-113858" y="3293573"/>
                    <a:pt x="-49980" y="2072034"/>
                    <a:pt x="234811" y="1412759"/>
                  </a:cubicBezTo>
                  <a:cubicBezTo>
                    <a:pt x="519602" y="753484"/>
                    <a:pt x="1314621" y="30745"/>
                    <a:pt x="1967294" y="-3"/>
                  </a:cubicBezTo>
                  <a:close/>
                </a:path>
              </a:pathLst>
            </a:custGeom>
            <a:solidFill>
              <a:schemeClr val="accent3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004952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B1BBAE7-EAA1-3CCB-72FE-1F9AD07374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6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5177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607</Words>
  <Application>Microsoft Office PowerPoint</Application>
  <PresentationFormat>Widescreen</PresentationFormat>
  <Paragraphs>54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Office Theme</vt:lpstr>
      <vt:lpstr>Power Point Presentation</vt:lpstr>
      <vt:lpstr>Google</vt:lpstr>
      <vt:lpstr>PowerPoint Presentation</vt:lpstr>
      <vt:lpstr>Google</vt:lpstr>
      <vt:lpstr>Organizational Culture at Google</vt:lpstr>
      <vt:lpstr>Google's ethos and values</vt:lpstr>
      <vt:lpstr>Values</vt:lpstr>
      <vt:lpstr>Conclusion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 Point Presentation</dc:title>
  <dc:creator>evaristo Freite de Melo</dc:creator>
  <cp:lastModifiedBy>evaristo Freite de Melo</cp:lastModifiedBy>
  <cp:revision>1</cp:revision>
  <dcterms:created xsi:type="dcterms:W3CDTF">2023-11-12T11:08:32Z</dcterms:created>
  <dcterms:modified xsi:type="dcterms:W3CDTF">2023-11-12T11:38:46Z</dcterms:modified>
</cp:coreProperties>
</file>