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3" r:id="rId4"/>
  </p:sldMasterIdLst>
  <p:sldIdLst>
    <p:sldId id="256" r:id="rId5"/>
    <p:sldId id="257" r:id="rId6"/>
    <p:sldId id="258" r:id="rId7"/>
    <p:sldId id="260" r:id="rId8"/>
    <p:sldId id="259" r:id="rId9"/>
    <p:sldId id="261" r:id="rId10"/>
    <p:sldId id="263" r:id="rId11"/>
    <p:sldId id="262" r:id="rId12"/>
    <p:sldId id="264" r:id="rId13"/>
    <p:sldId id="265" r:id="rId14"/>
    <p:sldId id="266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4B616B4-038C-47F6-B175-A9AD3808E8B6}" v="129" dt="2022-04-28T12:09:15.7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an Nightingale (2108732)" userId="S::2108732@student.uwtsd.ac.uk::68b6a36e-55ca-4bf2-af22-5eeb60def283" providerId="AD" clId="Web-{94B616B4-038C-47F6-B175-A9AD3808E8B6}"/>
    <pc:docChg chg="addSld delSld modSld">
      <pc:chgData name="Kian Nightingale (2108732)" userId="S::2108732@student.uwtsd.ac.uk::68b6a36e-55ca-4bf2-af22-5eeb60def283" providerId="AD" clId="Web-{94B616B4-038C-47F6-B175-A9AD3808E8B6}" dt="2022-04-28T12:09:15.785" v="126"/>
      <pc:docMkLst>
        <pc:docMk/>
      </pc:docMkLst>
      <pc:sldChg chg="delSp modSp">
        <pc:chgData name="Kian Nightingale (2108732)" userId="S::2108732@student.uwtsd.ac.uk::68b6a36e-55ca-4bf2-af22-5eeb60def283" providerId="AD" clId="Web-{94B616B4-038C-47F6-B175-A9AD3808E8B6}" dt="2022-04-28T12:04:27.137" v="63" actId="1076"/>
        <pc:sldMkLst>
          <pc:docMk/>
          <pc:sldMk cId="676314240" sldId="256"/>
        </pc:sldMkLst>
        <pc:spChg chg="mod">
          <ac:chgData name="Kian Nightingale (2108732)" userId="S::2108732@student.uwtsd.ac.uk::68b6a36e-55ca-4bf2-af22-5eeb60def283" providerId="AD" clId="Web-{94B616B4-038C-47F6-B175-A9AD3808E8B6}" dt="2022-04-28T12:04:27.137" v="63" actId="1076"/>
          <ac:spMkLst>
            <pc:docMk/>
            <pc:sldMk cId="676314240" sldId="256"/>
            <ac:spMk id="2" creationId="{B679A643-EFE6-49D5-B333-BF0F232F7711}"/>
          </ac:spMkLst>
        </pc:spChg>
        <pc:spChg chg="mod">
          <ac:chgData name="Kian Nightingale (2108732)" userId="S::2108732@student.uwtsd.ac.uk::68b6a36e-55ca-4bf2-af22-5eeb60def283" providerId="AD" clId="Web-{94B616B4-038C-47F6-B175-A9AD3808E8B6}" dt="2022-04-28T12:04:20.668" v="62" actId="1076"/>
          <ac:spMkLst>
            <pc:docMk/>
            <pc:sldMk cId="676314240" sldId="256"/>
            <ac:spMk id="3" creationId="{15D30B96-E7F1-47DB-977E-7B3A036BF983}"/>
          </ac:spMkLst>
        </pc:spChg>
        <pc:inkChg chg="del">
          <ac:chgData name="Kian Nightingale (2108732)" userId="S::2108732@student.uwtsd.ac.uk::68b6a36e-55ca-4bf2-af22-5eeb60def283" providerId="AD" clId="Web-{94B616B4-038C-47F6-B175-A9AD3808E8B6}" dt="2022-04-28T12:04:04.386" v="45"/>
          <ac:inkMkLst>
            <pc:docMk/>
            <pc:sldMk cId="676314240" sldId="256"/>
            <ac:inkMk id="5" creationId="{A8BD9DC9-76B9-4C27-A1AF-6FBB3180DA62}"/>
          </ac:inkMkLst>
        </pc:inkChg>
      </pc:sldChg>
      <pc:sldChg chg="modSp">
        <pc:chgData name="Kian Nightingale (2108732)" userId="S::2108732@student.uwtsd.ac.uk::68b6a36e-55ca-4bf2-af22-5eeb60def283" providerId="AD" clId="Web-{94B616B4-038C-47F6-B175-A9AD3808E8B6}" dt="2022-04-28T11:46:52.882" v="1" actId="20577"/>
        <pc:sldMkLst>
          <pc:docMk/>
          <pc:sldMk cId="1369377199" sldId="257"/>
        </pc:sldMkLst>
        <pc:spChg chg="mod">
          <ac:chgData name="Kian Nightingale (2108732)" userId="S::2108732@student.uwtsd.ac.uk::68b6a36e-55ca-4bf2-af22-5eeb60def283" providerId="AD" clId="Web-{94B616B4-038C-47F6-B175-A9AD3808E8B6}" dt="2022-04-28T11:46:52.882" v="1" actId="20577"/>
          <ac:spMkLst>
            <pc:docMk/>
            <pc:sldMk cId="1369377199" sldId="257"/>
            <ac:spMk id="3" creationId="{4733A8CF-4149-4CBB-95D5-C176424BFF53}"/>
          </ac:spMkLst>
        </pc:spChg>
      </pc:sldChg>
      <pc:sldChg chg="modSp">
        <pc:chgData name="Kian Nightingale (2108732)" userId="S::2108732@student.uwtsd.ac.uk::68b6a36e-55ca-4bf2-af22-5eeb60def283" providerId="AD" clId="Web-{94B616B4-038C-47F6-B175-A9AD3808E8B6}" dt="2022-04-28T12:03:30.057" v="44" actId="20577"/>
        <pc:sldMkLst>
          <pc:docMk/>
          <pc:sldMk cId="719892759" sldId="266"/>
        </pc:sldMkLst>
        <pc:spChg chg="mod">
          <ac:chgData name="Kian Nightingale (2108732)" userId="S::2108732@student.uwtsd.ac.uk::68b6a36e-55ca-4bf2-af22-5eeb60def283" providerId="AD" clId="Web-{94B616B4-038C-47F6-B175-A9AD3808E8B6}" dt="2022-04-28T12:03:30.057" v="44" actId="20577"/>
          <ac:spMkLst>
            <pc:docMk/>
            <pc:sldMk cId="719892759" sldId="266"/>
            <ac:spMk id="3" creationId="{F061E689-1784-4876-B68B-C029CF462BF1}"/>
          </ac:spMkLst>
        </pc:spChg>
      </pc:sldChg>
      <pc:sldChg chg="modSp new del">
        <pc:chgData name="Kian Nightingale (2108732)" userId="S::2108732@student.uwtsd.ac.uk::68b6a36e-55ca-4bf2-af22-5eeb60def283" providerId="AD" clId="Web-{94B616B4-038C-47F6-B175-A9AD3808E8B6}" dt="2022-04-28T12:09:15.785" v="126"/>
        <pc:sldMkLst>
          <pc:docMk/>
          <pc:sldMk cId="547398407" sldId="267"/>
        </pc:sldMkLst>
        <pc:spChg chg="mod">
          <ac:chgData name="Kian Nightingale (2108732)" userId="S::2108732@student.uwtsd.ac.uk::68b6a36e-55ca-4bf2-af22-5eeb60def283" providerId="AD" clId="Web-{94B616B4-038C-47F6-B175-A9AD3808E8B6}" dt="2022-04-28T12:07:43.299" v="70" actId="1076"/>
          <ac:spMkLst>
            <pc:docMk/>
            <pc:sldMk cId="547398407" sldId="267"/>
            <ac:spMk id="2" creationId="{E5D17AC5-8470-D6B7-E2FD-B62454ED2CCD}"/>
          </ac:spMkLst>
        </pc:spChg>
        <pc:spChg chg="mod">
          <ac:chgData name="Kian Nightingale (2108732)" userId="S::2108732@student.uwtsd.ac.uk::68b6a36e-55ca-4bf2-af22-5eeb60def283" providerId="AD" clId="Web-{94B616B4-038C-47F6-B175-A9AD3808E8B6}" dt="2022-04-28T12:09:10.004" v="125" actId="20577"/>
          <ac:spMkLst>
            <pc:docMk/>
            <pc:sldMk cId="547398407" sldId="267"/>
            <ac:spMk id="3" creationId="{E0D7B132-A39C-95CD-F494-5137E9B4196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48618E9-EE2D-4864-9EEE-58939BD4FB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317D1EC0-23FF-4FC8-B22D-E34878EAA4C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AB929A7-258C-4469-AAB4-A67D713F7A8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A635CDB-2D00-49D5-B26E-0694A25000C7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4288D7A-F857-418D-92F2-368E841B9F27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1084F50-7F3C-4A4A-877E-FFD9EC7CD88B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331E64C1-F4C0-4A94-B319-BB1A0A2450B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63D8374-8052-417F-AB69-B97EAC43D51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C7750734-4D51-4019-A003-38A3DE49B434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71B693D1-DBA2-4D3B-9B37-D9EE8C4112F4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1BCD3EA8-E4C0-4AF6-817F-F9F29157A499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170FB3-B397-4AC9-85FD-65388F26D90A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BE5EC0B9-49C7-4777-AEC5-B5EF8DE40498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7902048B-30F7-4434-87A5-140F9BB4BEB1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0500A6E2-A41C-4751-8A4E-9A0C5718D930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C259517-7BE7-45F9-81C0-3A6362BF143C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0652F56-7B71-42B2-AB68-22204A6DF17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1059830E-1C3D-4D42-8789-524971CB46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B53325A7-86D3-4B52-A7E3-ADDF408B40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6D53F46F-EC12-484C-A4E7-791E57687AC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64ED9CA-8950-47B8-A9ED-22B45CE15FB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E4429F7B-9FD7-438F-8ECA-3FCAD006180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C558100-D455-4B41-890C-BCC898B2D1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F2886397-398A-4318-BE16-2CBAC1902F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7D32A3A6-CE6E-4ABD-8522-2C8DC88C07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F9014C09-5B84-4798-8BDE-C80D76E67B8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A29EB9E-ED9D-4C69-8A26-9A7A0A83056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AA2899F9-1795-416F-8F3D-26EEB684DB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3043474-8625-495C-BD06-3627FD286C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D432CE47-7631-408E-8DDC-79EE378B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B2C8832D-8B8D-4036-B913-2D363143274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CCEFEAF-E87B-4FF2-A947-94CABAA0610D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43A7CD3-94E1-42A9-BAB7-2AFCD9FCBD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1078" y="722903"/>
            <a:ext cx="10495904" cy="2460770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67609B-8FD3-4FF7-8EBC-6619CA868B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1078" y="3428997"/>
            <a:ext cx="10495904" cy="2306639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2437C4A8-8E3A-4ADA-93B9-64737CE1A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C7A76F-3401-4F50-AE85-8F2AA247B9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02E50-D34E-4DD4-8B3B-55D08F25F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B53B71-D2FA-4DDC-9C9C-E26F7B591A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8208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D8D6B-70A2-430A-9F5D-DA093D8C16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4A2845-6CA6-4745-A951-25B8D5319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049424-7A20-4BA1-9F60-671A5DBB3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1BD2B2-E17F-402E-8EA3-5C7C1118A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D23070-8658-4AC0-B2A3-4BE605A840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4354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69DB7AC-F7D7-430A-A2A7-CD3EBBF1D3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66AAF10E-F092-4160-BF4A-FF568555B790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36341C04-9B94-4385-A661-7B8C1700049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4C1D709-6A0F-409C-B2D0-C248E562265E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99BE53-BA11-4B67-BFBB-6281DB50C75D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9B662D93-31C1-4DFB-A938-E631F89AA9F0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97ECC8DA-0BEC-4508-89D4-12FA35B481F5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7DC8E6C-1B78-4B89-82DD-BBA778CD1482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28E5F54A-0315-4B15-B865-1F0460526260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4DD7F352-DE39-4835-8D3F-69CDEC490F1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49D6F20A-F777-4F41-B23B-735A64FA5DA3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21BBADBA-0F74-418B-BC50-AD44596C3EF8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3918BE26-88E5-457C-8095-745F34D1536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4FB269E0-E058-4340-B93D-7D40FFF521F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DDD9AEE-5501-4385-B339-4616F567B53D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4D29C61-8926-4C98-882B-AB90108C8386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CAC585F9-B633-4F7E-AADE-75079DC17158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5DC6366-5525-4FBC-9886-D4409F6B299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CC03CF9-098C-4140-806A-023D3DC3F2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C41BC4-89DF-4EC4-A141-9EF16D8EEB5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432AD067-E64C-499E-9C0A-A725258744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6653DD54-FA2B-4B91-A94E-3C46AE21B38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586AC204-156B-442E-B028-01036BD1F26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303512DE-F013-431A-9F6E-ADDA88FB2DD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E95FEE1-61A9-4065-B9F8-5589180AC62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028AA59-C1FA-46C0-BFDD-1C1D3404C81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0A5C99EE-B791-470A-8639-0357A751EB4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54F4204-F48B-4AF5-B11E-0CE7D972AC3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076643FE-3966-4B82-9623-C61A56EDD20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2DD769C5-B1B1-45BD-A40A-67E6568C843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A511707-50C7-48B2-81F7-5C82BF57795C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38D44F3-CCFE-48A0-8414-FFF5E43D9184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D126FE0-8204-40BB-AD46-4A0C7A4751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18115"/>
            <a:ext cx="10312571" cy="278150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5E350-4200-419C-A167-527DD6B777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3753350"/>
            <a:ext cx="10312571" cy="1991572"/>
          </a:xfrm>
        </p:spPr>
        <p:txBody>
          <a:bodyPr/>
          <a:lstStyle>
            <a:lvl1pPr marL="0" indent="0">
              <a:buNone/>
              <a:defRPr lang="en-US" sz="2400" kern="120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6741F519-22CF-4C01-B140-5480DBAB3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260790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5D1550-9064-4767-B70A-3501AF956C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1E1C33-2E8E-4041-9683-12048CB8A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D36992-B921-4F3F-9C4A-0D67E618D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175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CFDF5-4B31-4F1B-83BA-82A951037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312571" cy="135484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EC9A6-F718-4497-8A75-637EE17458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1078" y="2345843"/>
            <a:ext cx="500958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503E57-9695-4508-9778-B3DB1FB5FA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35075" y="2345843"/>
            <a:ext cx="5068574" cy="32743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74CEE6-B9DC-4CCC-8F4C-0B4DADFB01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C85191-5804-47C9-95EB-D49D715737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D6B0A03-44F6-4299-B45D-E07A02390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7269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920E6-CC97-4BD8-92FE-8F36024D0E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0"/>
            <a:ext cx="10320062" cy="14075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3872FB-EDD5-42FB-8A9A-279EAD4FB0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8" y="2331481"/>
            <a:ext cx="4963444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5F28C1-95C8-476A-8D93-D580DD39D8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1078" y="2954564"/>
            <a:ext cx="4963444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4315485-EE1A-41B0-873A-BA9D06E88B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03351" y="2331481"/>
            <a:ext cx="4900298" cy="540072"/>
          </a:xfrm>
        </p:spPr>
        <p:txBody>
          <a:bodyPr anchor="b"/>
          <a:lstStyle>
            <a:lvl1pPr marL="0" indent="0">
              <a:buNone/>
              <a:defRPr sz="24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81A6FB-1583-4A1B-A4A7-C65062C57B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03351" y="2954564"/>
            <a:ext cx="4900298" cy="27903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A29EA7-E61E-4617-9DA9-40B9299B3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83587" y="6215870"/>
            <a:ext cx="3843779" cy="417126"/>
          </a:xfrm>
        </p:spPr>
        <p:txBody>
          <a:bodyPr/>
          <a:lstStyle/>
          <a:p>
            <a:fld id="{8F72BA41-EC5B-4197-BCC8-0FD2E523CD7A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56249CC-EB72-46A6-87D9-5FBDA8E450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A04EE7-47BE-4ECE-A170-793C4E5695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2727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EE4946-24AD-40DD-95A7-49BA49C22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8" y="722903"/>
            <a:ext cx="10501177" cy="1401231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D8CF342-49F6-482D-943E-7E50B1694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4033E5-3797-4FF8-866F-9FD9325A9F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91078" y="236364"/>
            <a:ext cx="4114800" cy="417126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DC1E67-424D-4638-98F8-38E71A410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1397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45BED274-5EB4-4EF4-B353-E55BD5026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E0418BE5-560E-4E49-B12D-B555511FED72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849D1162-73B9-420F-BCBE-95039D00CD2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92BA76FE-316A-48E2-A03B-4E05691C4348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E678FBC-A6AD-4422-BA24-A4172F8862CA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DD3C5C3E-2D08-43F0-AFAC-E15360CA7D3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E0BEAC62-AF92-4A65-9790-6F6E0C6C5A1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C77D7C5-E76E-4E82-BFC4-9A75D2C8089D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66E0152-96B9-4067-80D3-D9BDE6D7EC9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918AFCC-B9DA-4092-8FBA-2CFEDB0388E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1EC7D33-C87E-4812-A722-53C5D99272B5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95F239E3-501A-4C3C-9BE4-6BFA0D3126B7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B62BF3B-95BB-4188-AAE5-015A0EF3D18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B14E5F0F-0124-40D0-A0BF-AE307A0E15F4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2BADC3B1-26C7-4CF1-B29D-4D0DEA3E2633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A0A7DF6E-1132-4A80-9B18-593B1ACD778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9EF19589-10D8-4A8F-A0B1-F7CE380E3001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28E6BB32-C4F8-4914-88D3-7DC5E79D023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A8F046EE-9DBA-4924-A19C-ED8741F5F81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8AABBC44-ABA8-4913-824E-64D344724644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54272B22-1C39-47A0-8551-73666AFBE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08CDFF66-464C-4ABF-BB01-00500A3B75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3079FC88-BD3B-4C04-9B90-0FC93C17921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1FCAED8-8687-4141-A7C3-0D88ACEDFEC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065038E6-7B32-460F-B804-D6C105FF44C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C5DAE85-AD17-454B-AB64-CEFF52FDAB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8C603643-2066-4967-AE4B-9DA143843B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37E9533-9B07-43E3-B939-7BADC01FEE8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EDCCAAEE-AB2E-4534-893A-3DB109499FB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48BD39A2-970F-4714-AAA6-67EE99A0EAA9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CF4A1387-348B-4E46-9B65-FDF76ED0EF20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F5DAF27-A54D-442A-93E4-BA7F04EAE379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2EA265F-80A1-448D-A6EB-CE8D6F6EC7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15D00D-89E6-4E7A-9A4D-A8CCEB3BE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2B5AEA-8C38-4776-878C-AB01474D9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60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C4853C57-22BC-4465-8B37-DC06FE5A00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2" y="3144857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67C0A6-48E9-4845-9EBF-EF2A3DFD2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99914" cy="2996581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8B542-2084-485C-ABFC-94340B4C7E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98672" y="708102"/>
            <a:ext cx="5656716" cy="54306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47791F-9546-470D-A174-D75285263C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6544"/>
            <a:ext cx="4499914" cy="2162201"/>
          </a:xfrm>
        </p:spPr>
        <p:txBody>
          <a:bodyPr>
            <a:normAutofit/>
          </a:bodyPr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marL="0" lvl="0" indent="0" algn="l" defTabSz="914400" rtl="0" eaLnBrk="1" latinLnBrk="0" hangingPunct="1">
              <a:lnSpc>
                <a:spcPct val="110000"/>
              </a:lnSpc>
              <a:spcBef>
                <a:spcPts val="1000"/>
              </a:spcBef>
              <a:buClr>
                <a:schemeClr val="tx2">
                  <a:lumMod val="50000"/>
                  <a:lumOff val="50000"/>
                </a:schemeClr>
              </a:buClr>
              <a:buSzPct val="75000"/>
              <a:buFont typeface="Wingdings" panose="05000000000000000000" pitchFamily="2" charset="2"/>
              <a:buNone/>
            </a:pPr>
            <a:r>
              <a:rPr lang="en-US"/>
              <a:t>Click to edit Master text styles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550D594-9D00-4E12-9A7B-8B78EC199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C5DEA230-2680-47DD-BD49-FDBF4C1105A5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EF0BA61D-887F-46F1-B20D-EA4C38D467C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350DFBA-D16D-4AE0-8339-58C4089B94AD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CF4AAAA5-CEFC-4C25-91D3-5AE49F720DA5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4D142AD-3FA3-43E4-8A61-61CF1E415684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C3755A3-93F4-4EC4-9635-7E89E4AF1D3F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0BFB588-0AB8-4BD8-9272-1CA867726018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F45A6DF3-CF29-4480-A235-EAE88D65A63C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D6FF036-365A-4C15-8E15-0D5BBEBCEA58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85E76FF-4E86-4E42-B67E-B11AAE8D3076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1A64CEE-7CED-4EB2-A414-6F2D91E824F9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012C571B-47A6-49EB-A29F-678368BAED9F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3160B109-845C-4119-BB66-9887B3859A7D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68B7447-FF64-42D9-B3C6-2BDC6F547ED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4FFF9B71-8653-450D-AFBE-2140D586FB5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F0B9E5A-C1DA-445C-A911-721DF98DDCD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5C9A3DC-A478-4469-9359-34A435689F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7DE3299-EED7-4771-A270-F6B02941AD6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434422A-5B59-41DC-8E2A-1A8244580E3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A176117-0990-434B-A9D9-B4B9043C544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A7D6425E-C84A-462F-98F8-D0AB4FC3AF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AF13AB68-7321-4AC2-AC60-0F417877D07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FE275CCE-D06F-49D0-8A47-372C5040330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9D4B374E-EEBC-4A9C-B3B4-B269EC71985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2D80A7E6-BBEF-4EF1-B14A-29F26BFCF8E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D7BC013-9B50-459D-8B8D-F756514A478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E48964C0-675D-4807-B795-4B695A8F84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96911512-51A8-4CE7-A043-425C809EB5F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3C15D1E-0EDF-4AD7-90C7-3D8D64E645DB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78265A2D-2A6A-4301-B59F-8BAD98D9A57B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4A4907F-2D1D-49D1-882D-119AA5E1183B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6A2284-37AB-43F5-98B8-8AB49DBFA9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D8ABAA-E2F7-4C89-99ED-2C340220DD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52EF12-B2CD-4F3C-9F19-A86915405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1681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DA6865-0A03-48FA-AD6E-D5BF8FDE92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2277E8EB-0DA2-40E4-AD12-1CCD0D262D0B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75BFE9F8-907A-4FFC-9FDE-2B51D238C40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4BDDC323-8732-4007-BB81-1BE917E3B2FF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B908FC40-8403-438D-95CA-E4EDC66192A9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411D218-3FEA-4455-9809-91F029FB55AE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A541390F-BE50-4E4E-9DA2-B5F23F1A93D8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0EB3F094-97B5-48E1-A4DE-8BEED2550283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D4DBB43-CB34-4881-9445-A7FE131D5327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8B71F972-027A-47F0-996C-84BFE4574050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3C41353D-93C8-43F8-BBDE-7AB6B29EC38C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5CF07B24-CBD8-4F09-81EB-504285F8E11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27873BB-1D79-4055-801C-BDA0F9A15136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8008D42B-2F35-497E-A26D-9AF008619D43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07F57499-C4D9-4B7D-BADA-38462AA3164E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1271F2B9-1FFA-4350-9370-B098459A2324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38FBAFFC-DC8F-4BB4-B405-E4AAA269AED4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F94FCE64-D7A5-411A-8795-932DD39F952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E0B4ECFC-FD43-44CF-B7FA-2A8C565140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9DFBC12-1E1D-44DE-9966-BAB05B24663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B9BEF096-361C-478B-81EB-37584119BFE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FC81993-CE86-4910-B9CE-B69375BDCEE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75613D7-9FB0-4D33-8784-EC059DE019C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D520AFD9-E849-4F42-99B2-928E6098C29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6A200B0B-91CD-4D66-ADFC-9585D283103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5DB0C45-30CE-4C85-95C6-FFF4977C646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DC31604-5F93-436D-A9D2-A48846D4E0D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FF1B965-7DE1-4AE3-B28B-DB6847BC52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FD9FB65-4392-4D6A-8ACC-8151F682BFE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4B40380C-3493-4AFE-BF13-AE68A8D244B4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3CB21DF1-4859-4991-9C10-F8FA68F41013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354AD212-17DC-4506-AAA0-34A46A0B11C3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5B556E7-762B-4E18-A961-A4F7A9ECF9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87" y="713677"/>
            <a:ext cx="4434823" cy="3020519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7118AF-C54D-406D-AABE-AED6576D128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98672" y="713677"/>
            <a:ext cx="5304977" cy="543064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Right Triangle 39">
            <a:extLst>
              <a:ext uri="{FF2B5EF4-FFF2-40B4-BE49-F238E27FC236}">
                <a16:creationId xmlns:a16="http://schemas.microsoft.com/office/drawing/2014/main" id="{205CDEB9-8DED-4711-8140-4C943FC2CD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3" y="314330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E13C3F-6360-4760-9477-C3831A6E26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587" y="3970330"/>
            <a:ext cx="4434823" cy="2173992"/>
          </a:xfrm>
        </p:spPr>
        <p:txBody>
          <a:bodyPr/>
          <a:lstStyle>
            <a:lvl1pPr marL="0" indent="0">
              <a:buNone/>
              <a:defRPr lang="en-US" sz="2400" b="0" i="1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192D3B-60EE-4FC5-9ED7-4445300844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CF831E-9B19-4936-8BC9-F62A9B118B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71E1D1-F7A2-40D0-91DA-07468A9651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85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9BD70F-ACE4-4595-845E-2296BDF83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978CD9-E0B5-4B48-8366-91E6D22C9FB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AF4B4-44D3-4E29-B235-A1B8682077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7BA37-9639-480E-84AB-EA277225C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BFC658-154E-48DE-AD31-813E5170C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2699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65405209-5179-4359-91ED-1B1A46619A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0E32344F-3BE0-4CE8-B1BD-9ABD425E1C0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599DE306-F4FB-4730-A066-ADF38D739563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CB32885-303F-477F-A081-27425944F230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260C0C0B-4CD0-467D-A382-2B2415102C48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5788DF0F-327F-43A5-AB71-3D32053D83CA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98A0902-2662-4911-A532-AA6310861479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ABDA4F7-23F4-46D1-8B7E-A21DD84083E1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D7FC9FC2-8808-438E-8FFB-5FE416BFB5C8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204694E5-71F9-4210-9BE8-FC12CC177BD3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0B37E805-A7E5-4906-B0C5-1373F3DA962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7A4CD964-FBD6-41AB-8A02-9509A2BAC11F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E9CD7FF8-E827-4E0A-BCE2-CCB34EDAC0F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5C4AD6BB-F1EE-4FB8-96E8-6890447800EC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E935057-E0A3-4DAE-B9C8-6E818D7A7205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308DDF69-1C14-453C-BC3A-37D3FE69DFC7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E6C26D82-15BA-4B2E-A42D-2ECA8012D307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D7F73B67-E5E9-4000-91DA-034B2127EFD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EAFAC1B5-F0DD-4FC0-B4C9-77CB29DF442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D9ACB3DB-54B2-4CEE-A791-C6FC6C758DA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68324004-1030-47D9-B817-425FF6ECCEC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1AA001C4-81AB-4FA6-ADAA-C8618056353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D1DAD34-7844-4F16-9874-F51F2A23B9EA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77DCBC6D-1BDA-4CB1-A3EC-59F240C8FA1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E5B3C1A0-58E7-47E4-831B-CF3EE21D1E9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08A09FAA-E123-4FE4-B67A-9EBDE1A3130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5317B7C6-C816-4A58-B184-135E4FD19F5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24D22ABB-4CE8-47DC-80BF-39B3E4CF704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3A17DE37-A292-4031-AF42-CDB00A13EE7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B73EF673-CB75-435F-9BF3-7594EC3ADF8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D35F4581-15F6-47EE-87D0-1132A093DBA5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565CF984-F5BD-45C4-9A12-B02DB4F044E1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9" name="Right Triangle 38">
            <a:extLst>
              <a:ext uri="{FF2B5EF4-FFF2-40B4-BE49-F238E27FC236}">
                <a16:creationId xmlns:a16="http://schemas.microsoft.com/office/drawing/2014/main" id="{ACE66A86-8455-497B-9CA4-F460A19E5F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8900000">
            <a:off x="7770390" y="-287370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68C62B-71EF-4824-9EE8-6CAE179842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07774" y="715616"/>
            <a:ext cx="3295876" cy="5026597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43E4C8-4AA9-49D7-BF71-1AB5F2CFE1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83588" y="715616"/>
            <a:ext cx="6770448" cy="502659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898B3-014E-440B-BA4E-1063392128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72BA41-EC5B-4197-BCC8-0FD2E523CD7A}" type="datetimeFigureOut">
              <a:rPr lang="en-US" smtClean="0"/>
              <a:t>4/28/2022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C22643-CE63-4C3E-B437-5A1A5EF91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1CE5E-160A-4B37-94E2-3D9DC75BFF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15108C-154A-4A5A-9C05-91A49A422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29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BDF0D99C-5D42-41C6-A50C-C4E2D6B2A3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F28962D-50BA-43F8-8863-28ECE711D3FC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780F5939-D4E0-46FD-9A5A-5D648E38109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8633D331-78CB-40A1-B167-8185EC5D707B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C512E4B1-E78E-49E7-AA36-374CC1B084E4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A7D46340-CBFC-490F-B44E-7AA8FBF58B05}"/>
                </a:ext>
              </a:extLst>
            </p:cNvPr>
            <p:cNvCxnSpPr>
              <a:cxnSpLocks/>
            </p:cNvCxnSpPr>
            <p:nvPr/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3575C26C-3EBD-4AA9-BA4D-2561E295D65D}"/>
                </a:ext>
              </a:extLst>
            </p:cNvPr>
            <p:cNvCxnSpPr>
              <a:cxnSpLocks/>
            </p:cNvCxnSpPr>
            <p:nvPr/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235DB6BE-E065-4559-BF5C-36B56B379040}"/>
                </a:ext>
              </a:extLst>
            </p:cNvPr>
            <p:cNvCxnSpPr>
              <a:cxnSpLocks/>
            </p:cNvCxnSpPr>
            <p:nvPr/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3DA54272-CD9D-4F68-BBAB-4F0C0C3EC635}"/>
                </a:ext>
              </a:extLst>
            </p:cNvPr>
            <p:cNvCxnSpPr>
              <a:cxnSpLocks/>
            </p:cNvCxnSpPr>
            <p:nvPr/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A002CE8F-9256-4F2C-B474-58873717119E}"/>
                </a:ext>
              </a:extLst>
            </p:cNvPr>
            <p:cNvCxnSpPr>
              <a:cxnSpLocks/>
            </p:cNvCxnSpPr>
            <p:nvPr/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59C9DE9F-4252-401D-913E-B74C9E326F98}"/>
                </a:ext>
              </a:extLst>
            </p:cNvPr>
            <p:cNvCxnSpPr>
              <a:cxnSpLocks/>
            </p:cNvCxnSpPr>
            <p:nvPr/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8FE4E69B-534F-4A80-9E1C-798BEE1B0795}"/>
                </a:ext>
              </a:extLst>
            </p:cNvPr>
            <p:cNvCxnSpPr>
              <a:cxnSpLocks/>
            </p:cNvCxnSpPr>
            <p:nvPr/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27564E1C-009C-4832-AE8D-E98286693F0C}"/>
                </a:ext>
              </a:extLst>
            </p:cNvPr>
            <p:cNvCxnSpPr>
              <a:cxnSpLocks/>
            </p:cNvCxnSpPr>
            <p:nvPr/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4305DF1C-5801-43F2-A8B9-5351369418C0}"/>
                </a:ext>
              </a:extLst>
            </p:cNvPr>
            <p:cNvCxnSpPr>
              <a:cxnSpLocks/>
            </p:cNvCxnSpPr>
            <p:nvPr/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806E71C8-0783-4E17-9B34-F51231DD2954}"/>
                </a:ext>
              </a:extLst>
            </p:cNvPr>
            <p:cNvCxnSpPr>
              <a:cxnSpLocks/>
            </p:cNvCxnSpPr>
            <p:nvPr/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>
              <a:extLst>
                <a:ext uri="{FF2B5EF4-FFF2-40B4-BE49-F238E27FC236}">
                  <a16:creationId xmlns:a16="http://schemas.microsoft.com/office/drawing/2014/main" id="{FD908F17-2A89-4B0A-A2EA-692390969FE0}"/>
                </a:ext>
              </a:extLst>
            </p:cNvPr>
            <p:cNvCxnSpPr>
              <a:cxnSpLocks/>
            </p:cNvCxnSpPr>
            <p:nvPr/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FBE22751-380F-44F9-BEED-0A553CF87BE5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77B27910-846F-4E4E-B588-F5B2E026FE96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E6E0501E-134E-46D7-984F-3A382B0BB29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90A83974-CBD7-4A69-9D84-2D3BBDE027A5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A503E931-00D4-4B0C-BC69-49FE5C76651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97732A30-BE2F-4D71-BC37-60F7B44591B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0C8EB840-DE7D-4E67-989C-F4D8F50E15B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F05D2CC2-53CC-487E-A72E-42B1E9B184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>
              <a:extLst>
                <a:ext uri="{FF2B5EF4-FFF2-40B4-BE49-F238E27FC236}">
                  <a16:creationId xmlns:a16="http://schemas.microsoft.com/office/drawing/2014/main" id="{03A12D6B-1D60-4F26-8FB9-74AD5B070BD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>
              <a:extLst>
                <a:ext uri="{FF2B5EF4-FFF2-40B4-BE49-F238E27FC236}">
                  <a16:creationId xmlns:a16="http://schemas.microsoft.com/office/drawing/2014/main" id="{41895D00-2D63-443C-95A8-5EB6E5EECBF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6AC50652-2A56-4382-95D0-971644EE0FA9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>
              <a:extLst>
                <a:ext uri="{FF2B5EF4-FFF2-40B4-BE49-F238E27FC236}">
                  <a16:creationId xmlns:a16="http://schemas.microsoft.com/office/drawing/2014/main" id="{DA50A374-8880-482D-B54F-F74E0D7BE187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>
              <a:extLst>
                <a:ext uri="{FF2B5EF4-FFF2-40B4-BE49-F238E27FC236}">
                  <a16:creationId xmlns:a16="http://schemas.microsoft.com/office/drawing/2014/main" id="{C66364D8-CCC7-4AAF-94BC-766EC160D99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4A0DC409-26E2-4453-89FD-745EA849BE7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>
              <a:extLst>
                <a:ext uri="{FF2B5EF4-FFF2-40B4-BE49-F238E27FC236}">
                  <a16:creationId xmlns:a16="http://schemas.microsoft.com/office/drawing/2014/main" id="{239ED039-D66C-4A5E-AA35-E7A5FA2E64C2}"/>
                </a:ext>
              </a:extLst>
            </p:cNvPr>
            <p:cNvCxnSpPr>
              <a:cxnSpLocks/>
            </p:cNvCxnSpPr>
            <p:nvPr/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>
              <a:extLst>
                <a:ext uri="{FF2B5EF4-FFF2-40B4-BE49-F238E27FC236}">
                  <a16:creationId xmlns:a16="http://schemas.microsoft.com/office/drawing/2014/main" id="{C72C13DC-161E-49CF-96B5-5383AA052AB7}"/>
                </a:ext>
              </a:extLst>
            </p:cNvPr>
            <p:cNvCxnSpPr>
              <a:cxnSpLocks/>
            </p:cNvCxnSpPr>
            <p:nvPr/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103067-48DA-458C-99F6-9921C19A80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725951"/>
            <a:ext cx="10325000" cy="14424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B86862-507E-4F73-890F-3B77BCFA3F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91079" y="2340131"/>
            <a:ext cx="10325000" cy="35644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BC0BB-AF05-4753-9159-41A16FBFC3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83587" y="6215870"/>
            <a:ext cx="3843779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72BA41-EC5B-4197-BCC8-0FD2E523CD7A}" type="datetimeFigureOut">
              <a:rPr lang="en-US" smtClean="0"/>
              <a:pPr/>
              <a:t>4/28/2022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362F82-EA1A-4B02-8A64-3B44C0D9DA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91078" y="236364"/>
            <a:ext cx="4114800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C5EF32-1CA9-4CDA-8182-2FB0C30A0F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03649" y="6215870"/>
            <a:ext cx="979151" cy="4171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15108C-154A-4A5A-9C05-91A49A422BA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ight Triangle 6">
            <a:extLst>
              <a:ext uri="{FF2B5EF4-FFF2-40B4-BE49-F238E27FC236}">
                <a16:creationId xmlns:a16="http://schemas.microsoft.com/office/drawing/2014/main" id="{63BAC6E0-ADAC-40FB-AF53-88FA5F8373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3500000">
            <a:off x="-281094" y="1516214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6656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76" r:id="rId6"/>
    <p:sldLayoutId id="2147483672" r:id="rId7"/>
    <p:sldLayoutId id="2147483673" r:id="rId8"/>
    <p:sldLayoutId id="2147483674" r:id="rId9"/>
    <p:sldLayoutId id="2147483675" r:id="rId10"/>
    <p:sldLayoutId id="214748367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tx2">
            <a:lumMod val="50000"/>
            <a:lumOff val="50000"/>
          </a:schemeClr>
        </a:buClr>
        <a:buSzPct val="75000"/>
        <a:buFont typeface="Wingdings" panose="05000000000000000000" pitchFamily="2" charset="2"/>
        <a:buChar char="§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microsoft.com/office/2007/relationships/media" Target="../media/media3.mp4"/><Relationship Id="rId7" Type="http://schemas.openxmlformats.org/officeDocument/2006/relationships/image" Target="../media/image4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3.png"/><Relationship Id="rId5" Type="http://schemas.openxmlformats.org/officeDocument/2006/relationships/slideLayout" Target="../slideLayouts/slideLayout2.xml"/><Relationship Id="rId4" Type="http://schemas.openxmlformats.org/officeDocument/2006/relationships/video" Target="../media/media3.mp4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microsoft.com/office/2007/relationships/media" Target="../media/media5.mp4"/><Relationship Id="rId1" Type="http://schemas.openxmlformats.org/officeDocument/2006/relationships/video" Target="NULL" TargetMode="External"/><Relationship Id="rId6" Type="http://schemas.openxmlformats.org/officeDocument/2006/relationships/image" Target="../media/image9.jp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187D111-0A9D-421B-84EB-FC5811C3A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EC7A2BB-E03E-436B-ABA5-3EBC8FB40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A6DC0849-A033-4B02-97FE-B41AD9A866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C3ADCA7D-864A-49AD-B820-102F220EA7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4957E947-1347-4EB3-89EB-DF85D94E2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98B5FAB9-675C-4906-A39C-BCFD68929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C524971-DA3C-4B74-A99D-95CECD50C9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7592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DDBDB683-BC6A-4522-82A5-C745720150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931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A41560A9-0B55-472F-8261-6951E27C52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4271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FD874A14-7926-47E8-947C-904C98B0E0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2610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B3E5598F-2EAC-49C0-B77B-95438A8EDD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0949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FC8993AC-196C-48AC-BCE3-3E71814D91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09289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D517F3CA-CF3E-4CD8-B001-2BDF09D767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762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F5237402-E5C4-470B-955F-F3A8867765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059680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5315EAA5-98ED-4276-880E-4E3789CEAA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043074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77F94794-653E-45B6-811B-8081788A0E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026468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A82DE38F-FC85-4274-8C84-8E75162E6A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009862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D4AF14C3-798E-4C02-A6B4-165D003D72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453D4C15-2F93-446B-AF2D-82072EC01A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E09026E7-4EC6-47AE-A989-318A5CA6B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1459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56DEDA5A-47AA-4ED0-897C-C0B1873B6F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57478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4061821F-242E-4E40-B305-9048634C0F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0035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20734AE8-EEDD-4DCB-9723-087DC2ECC6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343240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96DB511B-1563-4336-AFBB-D561A7C0B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886121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B5CEC4A9-4067-4D92-A28E-EE8152717C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429002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AB783B25-A3A3-45C4-B04C-A116442505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971883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031178CD-3DE0-4C42-811C-7BC881FBF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514764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1926C508-8BE5-4ACF-A219-09B5D995BF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057645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B58DEC2-3409-477A-84B4-A5D297FB01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600526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AEE3E226-6EDA-4FC4-B670-9590DD5CE7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6BC874A8-EE7F-4F92-AAEA-40B18D939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143407"/>
              <a:ext cx="12192000" cy="0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023D647B-0C43-4C02-9BD2-A01859FD1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84225" y="171716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1C6DE01B-DD35-4B52-A72E-57E60E2263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508412" y="173267"/>
              <a:ext cx="0" cy="6511464"/>
            </a:xfrm>
            <a:prstGeom prst="line">
              <a:avLst/>
            </a:prstGeom>
            <a:ln w="12700">
              <a:solidFill>
                <a:srgbClr val="BCBCBC">
                  <a:alpha val="29804"/>
                </a:srgb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4" name="Right Triangle 43">
            <a:extLst>
              <a:ext uri="{FF2B5EF4-FFF2-40B4-BE49-F238E27FC236}">
                <a16:creationId xmlns:a16="http://schemas.microsoft.com/office/drawing/2014/main" id="{218D3B53-4071-48E8-9CB1-4566DAFA0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9642" y="2600449"/>
            <a:ext cx="568289" cy="568289"/>
          </a:xfrm>
          <a:prstGeom prst="rtTriangle">
            <a:avLst/>
          </a:prstGeom>
          <a:solidFill>
            <a:schemeClr val="accent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79A643-EFE6-49D5-B333-BF0F232F77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600" y="1588215"/>
            <a:ext cx="5402454" cy="2510445"/>
          </a:xfrm>
        </p:spPr>
        <p:txBody>
          <a:bodyPr>
            <a:normAutofit fontScale="90000"/>
          </a:bodyPr>
          <a:lstStyle/>
          <a:p>
            <a:r>
              <a:rPr lang="en-GB" dirty="0"/>
              <a:t>Character animation- To An Infinity and beyond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D30B96-E7F1-47DB-977E-7B3A036BF98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4225" y="4600649"/>
            <a:ext cx="5185297" cy="2309737"/>
          </a:xfrm>
        </p:spPr>
        <p:txBody>
          <a:bodyPr>
            <a:normAutofit/>
          </a:bodyPr>
          <a:lstStyle/>
          <a:p>
            <a:r>
              <a:rPr lang="en-GB" dirty="0"/>
              <a:t>Kian Nightingale</a:t>
            </a:r>
          </a:p>
        </p:txBody>
      </p:sp>
      <p:pic>
        <p:nvPicPr>
          <p:cNvPr id="4" name="Picture 3" descr="A side view of an abstract white and grey weave in sphere form side view">
            <a:extLst>
              <a:ext uri="{FF2B5EF4-FFF2-40B4-BE49-F238E27FC236}">
                <a16:creationId xmlns:a16="http://schemas.microsoft.com/office/drawing/2014/main" id="{DE8A9BC9-8119-3313-CA30-ECE48E529C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419" r="1" b="1"/>
          <a:stretch/>
        </p:blipFill>
        <p:spPr>
          <a:xfrm>
            <a:off x="6062050" y="-1554"/>
            <a:ext cx="6120571" cy="6857999"/>
          </a:xfrm>
          <a:custGeom>
            <a:avLst/>
            <a:gdLst/>
            <a:ahLst/>
            <a:cxnLst/>
            <a:rect l="l" t="t" r="r" b="b"/>
            <a:pathLst>
              <a:path w="6129950" h="6861439">
                <a:moveTo>
                  <a:pt x="1687527" y="0"/>
                </a:moveTo>
                <a:lnTo>
                  <a:pt x="6129950" y="0"/>
                </a:lnTo>
                <a:lnTo>
                  <a:pt x="6129950" y="6858000"/>
                </a:lnTo>
                <a:lnTo>
                  <a:pt x="5040333" y="6858000"/>
                </a:lnTo>
                <a:lnTo>
                  <a:pt x="5040333" y="6861439"/>
                </a:lnTo>
                <a:lnTo>
                  <a:pt x="272442" y="6861439"/>
                </a:lnTo>
                <a:lnTo>
                  <a:pt x="196402" y="6549696"/>
                </a:lnTo>
                <a:cubicBezTo>
                  <a:pt x="-517926" y="3427393"/>
                  <a:pt x="946083" y="3323532"/>
                  <a:pt x="946083" y="1"/>
                </a:cubicBezTo>
                <a:lnTo>
                  <a:pt x="1687527" y="1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763142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F84F28-81D8-4397-91FF-76F47BE7BF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-489030"/>
            <a:ext cx="10325000" cy="1442463"/>
          </a:xfrm>
        </p:spPr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33A8CF-4149-4CBB-95D5-C176424BFF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079" y="1333453"/>
            <a:ext cx="10325000" cy="414455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Throughout this presentation will be show casing 3 animation that I have created, I will also be showing any reference images and videos that I have used to inspire the animations. I will also be covering some improvements that I could implement in future animations.</a:t>
            </a:r>
          </a:p>
          <a:p>
            <a:r>
              <a:rPr lang="en-GB" dirty="0"/>
              <a:t>I have created 3 animations:</a:t>
            </a:r>
          </a:p>
          <a:p>
            <a:r>
              <a:rPr lang="en-GB" dirty="0"/>
              <a:t>Simple walk animation</a:t>
            </a:r>
          </a:p>
          <a:p>
            <a:r>
              <a:rPr lang="en-GB" dirty="0"/>
              <a:t>A Rock climber losing grip while hanging</a:t>
            </a:r>
          </a:p>
          <a:p>
            <a:r>
              <a:rPr lang="en-GB" dirty="0"/>
              <a:t>A Man Climbing a Box</a:t>
            </a:r>
          </a:p>
        </p:txBody>
      </p:sp>
    </p:spTree>
    <p:extLst>
      <p:ext uri="{BB962C8B-B14F-4D97-AF65-F5344CB8AC3E}">
        <p14:creationId xmlns:p14="http://schemas.microsoft.com/office/powerpoint/2010/main" val="1369377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9E0BC-D0F8-4BF5-9B6D-0F820BCB32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-489030"/>
            <a:ext cx="10325000" cy="1442463"/>
          </a:xfrm>
        </p:spPr>
        <p:txBody>
          <a:bodyPr/>
          <a:lstStyle/>
          <a:p>
            <a:r>
              <a:rPr lang="en-GB" dirty="0"/>
              <a:t>Simple walk animation</a:t>
            </a:r>
          </a:p>
        </p:txBody>
      </p:sp>
      <p:pic>
        <p:nvPicPr>
          <p:cNvPr id="4" name="2022-04-28 06-28-16">
            <a:hlinkClick r:id="" action="ppaction://media"/>
            <a:extLst>
              <a:ext uri="{FF2B5EF4-FFF2-40B4-BE49-F238E27FC236}">
                <a16:creationId xmlns:a16="http://schemas.microsoft.com/office/drawing/2014/main" id="{D00B3B91-FA62-4394-9B33-E56706DDBB8B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046694" y="1464906"/>
            <a:ext cx="8098612" cy="4555597"/>
          </a:xfrm>
        </p:spPr>
      </p:pic>
    </p:spTree>
    <p:extLst>
      <p:ext uri="{BB962C8B-B14F-4D97-AF65-F5344CB8AC3E}">
        <p14:creationId xmlns:p14="http://schemas.microsoft.com/office/powerpoint/2010/main" val="3658983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88DF7-21CA-42CA-8A5C-62751F0B6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536" y="315404"/>
            <a:ext cx="10325000" cy="1442463"/>
          </a:xfrm>
        </p:spPr>
        <p:txBody>
          <a:bodyPr/>
          <a:lstStyle/>
          <a:p>
            <a:r>
              <a:rPr lang="en-GB" dirty="0"/>
              <a:t>References and Storyboard</a:t>
            </a:r>
            <a:br>
              <a:rPr lang="en-GB" dirty="0"/>
            </a:br>
            <a:endParaRPr lang="en-GB" dirty="0"/>
          </a:p>
        </p:txBody>
      </p:sp>
      <p:pic>
        <p:nvPicPr>
          <p:cNvPr id="4" name="walkref">
            <a:hlinkClick r:id="" action="ppaction://media"/>
            <a:extLst>
              <a:ext uri="{FF2B5EF4-FFF2-40B4-BE49-F238E27FC236}">
                <a16:creationId xmlns:a16="http://schemas.microsoft.com/office/drawing/2014/main" id="{5CF8AA3C-D09E-480C-83B3-4CB312155D6F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76243" y="1197688"/>
            <a:ext cx="6335713" cy="3563938"/>
          </a:xfrm>
        </p:spPr>
      </p:pic>
      <p:pic>
        <p:nvPicPr>
          <p:cNvPr id="5" name="walk">
            <a:hlinkClick r:id="" action="ppaction://media"/>
            <a:extLst>
              <a:ext uri="{FF2B5EF4-FFF2-40B4-BE49-F238E27FC236}">
                <a16:creationId xmlns:a16="http://schemas.microsoft.com/office/drawing/2014/main" id="{205C7967-967B-4576-BD7E-EBA602A85653}"/>
              </a:ext>
            </a:extLst>
          </p:cNvPr>
          <p:cNvPicPr>
            <a:picLocks noChangeAspect="1"/>
          </p:cNvPicPr>
          <p:nvPr>
            <a:vide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6511956" y="1197688"/>
            <a:ext cx="5032508" cy="2960299"/>
          </a:xfrm>
          <a:prstGeom prst="rect">
            <a:avLst/>
          </a:prstGeom>
        </p:spPr>
      </p:pic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B1D5EBBB-009A-4CA5-89EF-3C57927D1DD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0911" y="3704915"/>
            <a:ext cx="5274599" cy="2966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73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7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2305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482BB-5275-46A2-875A-E8CF378A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-398173"/>
            <a:ext cx="10325000" cy="1442463"/>
          </a:xfrm>
        </p:spPr>
        <p:txBody>
          <a:bodyPr/>
          <a:lstStyle/>
          <a:p>
            <a:r>
              <a:rPr lang="en-GB" dirty="0"/>
              <a:t>Potential improvements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1E689-1784-4876-B68B-C029CF462B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While I am currently content with the animation I believe there are a few things I would change in future animations such as adding a centre of gravity to the rig and lowering it at key points to give the animation more of a “bouncy” feel. I believe this could bring more life into the animation and more character.</a:t>
            </a:r>
          </a:p>
          <a:p>
            <a:endParaRPr lang="en-GB" dirty="0"/>
          </a:p>
          <a:p>
            <a:r>
              <a:rPr lang="en-GB" dirty="0"/>
              <a:t>As the animation currently is it seems a little lifeless.</a:t>
            </a:r>
          </a:p>
        </p:txBody>
      </p:sp>
    </p:spTree>
    <p:extLst>
      <p:ext uri="{BB962C8B-B14F-4D97-AF65-F5344CB8AC3E}">
        <p14:creationId xmlns:p14="http://schemas.microsoft.com/office/powerpoint/2010/main" val="39805809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4FC9F-7E72-4CB5-9F7E-BA95E5C16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398781"/>
            <a:ext cx="10325000" cy="1442463"/>
          </a:xfrm>
        </p:spPr>
        <p:txBody>
          <a:bodyPr/>
          <a:lstStyle/>
          <a:p>
            <a:r>
              <a:rPr lang="en-GB" dirty="0"/>
              <a:t>Rock climber losing grip while hanging</a:t>
            </a:r>
            <a:br>
              <a:rPr lang="en-GB" dirty="0"/>
            </a:br>
            <a:endParaRPr lang="en-GB" dirty="0"/>
          </a:p>
        </p:txBody>
      </p:sp>
      <p:pic>
        <p:nvPicPr>
          <p:cNvPr id="7" name="2022-04-28 06-42-09">
            <a:hlinkClick r:id="" action="ppaction://media"/>
            <a:extLst>
              <a:ext uri="{FF2B5EF4-FFF2-40B4-BE49-F238E27FC236}">
                <a16:creationId xmlns:a16="http://schemas.microsoft.com/office/drawing/2014/main" id="{EA171189-8547-4B3D-8896-020B7848D21C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949497" y="1360259"/>
            <a:ext cx="8293006" cy="4664947"/>
          </a:xfrm>
        </p:spPr>
      </p:pic>
    </p:spTree>
    <p:extLst>
      <p:ext uri="{BB962C8B-B14F-4D97-AF65-F5344CB8AC3E}">
        <p14:creationId xmlns:p14="http://schemas.microsoft.com/office/powerpoint/2010/main" val="741897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45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88DF7-21CA-42CA-8A5C-62751F0B6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536" y="315404"/>
            <a:ext cx="10325000" cy="1442463"/>
          </a:xfrm>
        </p:spPr>
        <p:txBody>
          <a:bodyPr/>
          <a:lstStyle/>
          <a:p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  <p:pic>
        <p:nvPicPr>
          <p:cNvPr id="7" name="deadhang">
            <a:hlinkClick r:id="" action="ppaction://media"/>
            <a:extLst>
              <a:ext uri="{FF2B5EF4-FFF2-40B4-BE49-F238E27FC236}">
                <a16:creationId xmlns:a16="http://schemas.microsoft.com/office/drawing/2014/main" id="{79482CCE-222B-4105-AF7B-6037AEB6528F}"/>
              </a:ext>
            </a:extLst>
          </p:cNvPr>
          <p:cNvPicPr>
            <a:picLocks noGrp="1" noChangeAspect="1"/>
          </p:cNvPicPr>
          <p:nvPr>
            <p:ph idx="1"/>
            <a:videoFile r:link="rId1"/>
            <p:extLst>
              <p:ext uri="{DAA4B4D4-6D71-4841-9C94-3DE7FCFB9230}">
                <p14:media xmlns:p14="http://schemas.microsoft.com/office/powerpoint/2010/main" r:embed="rId2">
                  <p14:trim end="142504"/>
                </p14:media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930634" y="1363707"/>
            <a:ext cx="5251480" cy="2954040"/>
          </a:xfrm>
        </p:spPr>
      </p:pic>
      <p:pic>
        <p:nvPicPr>
          <p:cNvPr id="10" name="Picture 9" descr="A picture containing text, mountain, sky, outdoor&#10;&#10;Description automatically generated">
            <a:extLst>
              <a:ext uri="{FF2B5EF4-FFF2-40B4-BE49-F238E27FC236}">
                <a16:creationId xmlns:a16="http://schemas.microsoft.com/office/drawing/2014/main" id="{A03AE2B2-A8DC-4F03-8C57-E17B0CC867A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82114" y="1363707"/>
            <a:ext cx="3790984" cy="2721732"/>
          </a:xfrm>
          <a:prstGeom prst="rect">
            <a:avLst/>
          </a:prstGeom>
        </p:spPr>
      </p:pic>
      <p:pic>
        <p:nvPicPr>
          <p:cNvPr id="13" name="Picture 12" descr="A picture containing water, outdoor, sky, nature&#10;&#10;Description automatically generated">
            <a:extLst>
              <a:ext uri="{FF2B5EF4-FFF2-40B4-BE49-F238E27FC236}">
                <a16:creationId xmlns:a16="http://schemas.microsoft.com/office/drawing/2014/main" id="{600FCA7D-2346-4CF5-8982-0B529DE6C620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538" y="1363707"/>
            <a:ext cx="2694096" cy="2922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24589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8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482BB-5275-46A2-875A-E8CF378A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-398173"/>
            <a:ext cx="10325000" cy="1442463"/>
          </a:xfrm>
        </p:spPr>
        <p:txBody>
          <a:bodyPr/>
          <a:lstStyle/>
          <a:p>
            <a:r>
              <a:rPr lang="en-GB" dirty="0"/>
              <a:t>Potential improvements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1E689-1784-4876-B68B-C029CF462B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animation was rather difficult to get right as I couldn’t find many references to work off of. I think this animation lacks a sense of urgency, if I had sped up the characters action in some places I think this could be a good addition and make it seem like the situation is more dangerous, as the difference in the speed of actions is a good way to portray panic in such a situation.</a:t>
            </a:r>
          </a:p>
        </p:txBody>
      </p:sp>
    </p:spTree>
    <p:extLst>
      <p:ext uri="{BB962C8B-B14F-4D97-AF65-F5344CB8AC3E}">
        <p14:creationId xmlns:p14="http://schemas.microsoft.com/office/powerpoint/2010/main" val="455877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4FC9F-7E72-4CB5-9F7E-BA95E5C16B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459" y="0"/>
            <a:ext cx="10325000" cy="1442463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dirty="0"/>
              <a:t>A Man Climbing a Box</a:t>
            </a:r>
            <a:br>
              <a:rPr lang="en-GB" dirty="0"/>
            </a:br>
            <a:endParaRPr lang="en-GB" dirty="0"/>
          </a:p>
        </p:txBody>
      </p:sp>
      <p:pic>
        <p:nvPicPr>
          <p:cNvPr id="5" name="2022-04-28 09-13-59">
            <a:hlinkClick r:id="" action="ppaction://media"/>
            <a:extLst>
              <a:ext uri="{FF2B5EF4-FFF2-40B4-BE49-F238E27FC236}">
                <a16:creationId xmlns:a16="http://schemas.microsoft.com/office/drawing/2014/main" id="{725FD9F4-9414-4BD7-AE1F-7C95292E2922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64303" y="1302641"/>
            <a:ext cx="9395313" cy="5285012"/>
          </a:xfrm>
        </p:spPr>
      </p:pic>
    </p:spTree>
    <p:extLst>
      <p:ext uri="{BB962C8B-B14F-4D97-AF65-F5344CB8AC3E}">
        <p14:creationId xmlns:p14="http://schemas.microsoft.com/office/powerpoint/2010/main" val="3391383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51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88DF7-21CA-42CA-8A5C-62751F0B62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536" y="315404"/>
            <a:ext cx="10325000" cy="1442463"/>
          </a:xfrm>
        </p:spPr>
        <p:txBody>
          <a:bodyPr/>
          <a:lstStyle/>
          <a:p>
            <a:r>
              <a:rPr lang="en-GB" dirty="0"/>
              <a:t>References</a:t>
            </a:r>
            <a:br>
              <a:rPr lang="en-GB" dirty="0"/>
            </a:br>
            <a:endParaRPr lang="en-GB" dirty="0"/>
          </a:p>
        </p:txBody>
      </p:sp>
      <p:pic>
        <p:nvPicPr>
          <p:cNvPr id="6" name="Content Placeholder 5" descr="A picture containing tree, outdoor, person, wooden&#10;&#10;Description automatically generated">
            <a:extLst>
              <a:ext uri="{FF2B5EF4-FFF2-40B4-BE49-F238E27FC236}">
                <a16:creationId xmlns:a16="http://schemas.microsoft.com/office/drawing/2014/main" id="{3D3E7EB2-5DF0-4261-8EBA-653F62D900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536" y="1475547"/>
            <a:ext cx="3563938" cy="3563938"/>
          </a:xfrm>
        </p:spPr>
      </p:pic>
      <p:pic>
        <p:nvPicPr>
          <p:cNvPr id="9" name="Picture 8" descr="A person in a white shirt&#10;&#10;Description automatically generated with low confidence">
            <a:extLst>
              <a:ext uri="{FF2B5EF4-FFF2-40B4-BE49-F238E27FC236}">
                <a16:creationId xmlns:a16="http://schemas.microsoft.com/office/drawing/2014/main" id="{99A7F38B-6A16-4317-8A8F-7689211E34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6707" y="1478333"/>
            <a:ext cx="1962150" cy="2324100"/>
          </a:xfrm>
          <a:prstGeom prst="rect">
            <a:avLst/>
          </a:prstGeom>
        </p:spPr>
      </p:pic>
      <p:pic>
        <p:nvPicPr>
          <p:cNvPr id="12" name="Picture 11" descr="A person climbing a rock wall&#10;&#10;Description automatically generated with medium confidence">
            <a:extLst>
              <a:ext uri="{FF2B5EF4-FFF2-40B4-BE49-F238E27FC236}">
                <a16:creationId xmlns:a16="http://schemas.microsoft.com/office/drawing/2014/main" id="{D5F03971-8D01-4CB6-88D6-7525863148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03785" y="1475547"/>
            <a:ext cx="4313984" cy="2875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42727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0482BB-5275-46A2-875A-E8CF378A4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1079" y="-398173"/>
            <a:ext cx="10325000" cy="1442463"/>
          </a:xfrm>
        </p:spPr>
        <p:txBody>
          <a:bodyPr/>
          <a:lstStyle/>
          <a:p>
            <a:r>
              <a:rPr lang="en-GB" dirty="0"/>
              <a:t>Potential improvements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1E689-1784-4876-B68B-C029CF462B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 believe that my main issue with this animation was the timing, The animation feels like it is in slow motion, there is also some clipping with the box that I couldn’t fix.</a:t>
            </a:r>
          </a:p>
          <a:p>
            <a:pPr>
              <a:buClr>
                <a:srgbClr val="7B9CB6"/>
              </a:buClr>
            </a:pPr>
            <a:r>
              <a:rPr lang="en-GB" dirty="0"/>
              <a:t>I believe that more practice in this area in the future could improve animations such as this incredibly.</a:t>
            </a:r>
          </a:p>
        </p:txBody>
      </p:sp>
    </p:spTree>
    <p:extLst>
      <p:ext uri="{BB962C8B-B14F-4D97-AF65-F5344CB8AC3E}">
        <p14:creationId xmlns:p14="http://schemas.microsoft.com/office/powerpoint/2010/main" val="719892759"/>
      </p:ext>
    </p:extLst>
  </p:cSld>
  <p:clrMapOvr>
    <a:masterClrMapping/>
  </p:clrMapOvr>
</p:sld>
</file>

<file path=ppt/theme/theme1.xml><?xml version="1.0" encoding="utf-8"?>
<a:theme xmlns:a="http://schemas.openxmlformats.org/drawingml/2006/main" name="CosineVTI">
  <a:themeElements>
    <a:clrScheme name="AnalogousFromLightSeedLeftStep">
      <a:dk1>
        <a:srgbClr val="000000"/>
      </a:dk1>
      <a:lt1>
        <a:srgbClr val="FFFFFF"/>
      </a:lt1>
      <a:dk2>
        <a:srgbClr val="243441"/>
      </a:dk2>
      <a:lt2>
        <a:srgbClr val="E8E7E2"/>
      </a:lt2>
      <a:accent1>
        <a:srgbClr val="969DC6"/>
      </a:accent1>
      <a:accent2>
        <a:srgbClr val="7FA0BA"/>
      </a:accent2>
      <a:accent3>
        <a:srgbClr val="82ABAC"/>
      </a:accent3>
      <a:accent4>
        <a:srgbClr val="76AD98"/>
      </a:accent4>
      <a:accent5>
        <a:srgbClr val="84AE8C"/>
      </a:accent5>
      <a:accent6>
        <a:srgbClr val="85B078"/>
      </a:accent6>
      <a:hlink>
        <a:srgbClr val="8B8354"/>
      </a:hlink>
      <a:folHlink>
        <a:srgbClr val="7F7F7F"/>
      </a:folHlink>
    </a:clrScheme>
    <a:fontScheme name="Custom 50">
      <a:majorFont>
        <a:latin typeface="Grandview"/>
        <a:ea typeface=""/>
        <a:cs typeface=""/>
      </a:majorFont>
      <a:minorFont>
        <a:latin typeface="Grandview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sineVTI" id="{4F4449D5-5E9D-4D83-9E2A-939F9CF20276}" vid="{03166EA1-370F-4321-A61E-8851365B4312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D7AA9211839BE4A98E84508561A1038" ma:contentTypeVersion="13" ma:contentTypeDescription="Create a new document." ma:contentTypeScope="" ma:versionID="b0902cf6b719fe3c2a2c39598ed35038">
  <xsd:schema xmlns:xsd="http://www.w3.org/2001/XMLSchema" xmlns:xs="http://www.w3.org/2001/XMLSchema" xmlns:p="http://schemas.microsoft.com/office/2006/metadata/properties" xmlns:ns2="b622e6b6-be37-4c19-996c-e7128692fbab" xmlns:ns3="07e8af73-2cea-42b9-949a-5a4007d303b0" targetNamespace="http://schemas.microsoft.com/office/2006/metadata/properties" ma:root="true" ma:fieldsID="74a87ea3abccaae019972d2dc96db832" ns2:_="" ns3:_="">
    <xsd:import namespace="b622e6b6-be37-4c19-996c-e7128692fbab"/>
    <xsd:import namespace="07e8af73-2cea-42b9-949a-5a4007d303b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GenerationTime" minOccurs="0"/>
                <xsd:element ref="ns2:MediaServiceEventHashCode" minOccurs="0"/>
                <xsd:element ref="ns3:SharedWithUsers" minOccurs="0"/>
                <xsd:element ref="ns3:SharedWithDetails" minOccurs="0"/>
                <xsd:element ref="ns2:MediaServiceOCR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622e6b6-be37-4c19-996c-e7128692fb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7e8af73-2cea-42b9-949a-5a4007d303b0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9" nillable="true" ma:displayName="Taxonomy Catch All Column" ma:hidden="true" ma:list="{c1215031-d24f-4baf-bb6b-baa8776f29de}" ma:internalName="TaxCatchAll" ma:showField="CatchAllData" ma:web="07e8af73-2cea-42b9-949a-5a4007d303b0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07e8af73-2cea-42b9-949a-5a4007d303b0" xsi:nil="true"/>
    <lcf76f155ced4ddcb4097134ff3c332f xmlns="b622e6b6-be37-4c19-996c-e7128692fbab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DC3FB1F-7182-4687-AD9B-52B5BE72E51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622e6b6-be37-4c19-996c-e7128692fbab"/>
    <ds:schemaRef ds:uri="07e8af73-2cea-42b9-949a-5a4007d303b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F44E8D9-1A0B-4C42-863A-33B4F34C2854}">
  <ds:schemaRefs>
    <ds:schemaRef ds:uri="http://schemas.microsoft.com/office/2006/metadata/properties"/>
    <ds:schemaRef ds:uri="http://schemas.microsoft.com/office/infopath/2007/PartnerControls"/>
    <ds:schemaRef ds:uri="07e8af73-2cea-42b9-949a-5a4007d303b0"/>
    <ds:schemaRef ds:uri="b622e6b6-be37-4c19-996c-e7128692fbab"/>
  </ds:schemaRefs>
</ds:datastoreItem>
</file>

<file path=customXml/itemProps3.xml><?xml version="1.0" encoding="utf-8"?>
<ds:datastoreItem xmlns:ds="http://schemas.openxmlformats.org/officeDocument/2006/customXml" ds:itemID="{DEC86D5A-C376-4D9C-9A99-A02E4B2A571D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431</TotalTime>
  <Words>290</Words>
  <Application>Microsoft Office PowerPoint</Application>
  <PresentationFormat>Widescreen</PresentationFormat>
  <Paragraphs>22</Paragraphs>
  <Slides>11</Slides>
  <Notes>0</Notes>
  <HiddenSlides>0</HiddenSlides>
  <MMClips>6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CosineVTI</vt:lpstr>
      <vt:lpstr>Character animation- To An Infinity and beyond</vt:lpstr>
      <vt:lpstr>Content</vt:lpstr>
      <vt:lpstr>Simple walk animation</vt:lpstr>
      <vt:lpstr>References and Storyboard </vt:lpstr>
      <vt:lpstr>Potential improvements</vt:lpstr>
      <vt:lpstr>Rock climber losing grip while hanging </vt:lpstr>
      <vt:lpstr>References </vt:lpstr>
      <vt:lpstr>Potential improvements</vt:lpstr>
      <vt:lpstr> A Man Climbing a Box </vt:lpstr>
      <vt:lpstr>References </vt:lpstr>
      <vt:lpstr>Potential improvements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Character animation</dc:title>
  <dc:creator>Kian Nightingale (2108732)</dc:creator>
  <cp:lastModifiedBy>Kian Nightingale (2108732)</cp:lastModifiedBy>
  <cp:revision>31</cp:revision>
  <dcterms:created xsi:type="dcterms:W3CDTF">2022-04-28T01:17:03Z</dcterms:created>
  <dcterms:modified xsi:type="dcterms:W3CDTF">2022-04-28T12:09:16Z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0x010100FD7AA9211839BE4A98E84508561A1038</vt:lpwstr>
  </property>
  <property fmtid="{D5CDD505-2E9C-101B-9397-08002B2CF9AE}" pid="3" name="MediaServiceImageTags">
    <vt:lpwstr/>
  </property>
</Properties>
</file>