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83"/>
  </p:notesMasterIdLst>
  <p:sldIdLst>
    <p:sldId id="257" r:id="rId2"/>
    <p:sldId id="341" r:id="rId3"/>
    <p:sldId id="342" r:id="rId4"/>
    <p:sldId id="343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344" r:id="rId32"/>
    <p:sldId id="345" r:id="rId33"/>
    <p:sldId id="286" r:id="rId34"/>
    <p:sldId id="346" r:id="rId35"/>
    <p:sldId id="287" r:id="rId36"/>
    <p:sldId id="348" r:id="rId37"/>
    <p:sldId id="288" r:id="rId38"/>
    <p:sldId id="347" r:id="rId39"/>
    <p:sldId id="349" r:id="rId40"/>
    <p:sldId id="350" r:id="rId41"/>
    <p:sldId id="351" r:id="rId42"/>
    <p:sldId id="285" r:id="rId43"/>
    <p:sldId id="291" r:id="rId44"/>
    <p:sldId id="293" r:id="rId45"/>
    <p:sldId id="297" r:id="rId46"/>
    <p:sldId id="339" r:id="rId47"/>
    <p:sldId id="298" r:id="rId48"/>
    <p:sldId id="299" r:id="rId49"/>
    <p:sldId id="300" r:id="rId50"/>
    <p:sldId id="301" r:id="rId51"/>
    <p:sldId id="352" r:id="rId52"/>
    <p:sldId id="309" r:id="rId53"/>
    <p:sldId id="315" r:id="rId54"/>
    <p:sldId id="316" r:id="rId55"/>
    <p:sldId id="317" r:id="rId56"/>
    <p:sldId id="318" r:id="rId57"/>
    <p:sldId id="319" r:id="rId58"/>
    <p:sldId id="320" r:id="rId59"/>
    <p:sldId id="321" r:id="rId60"/>
    <p:sldId id="322" r:id="rId61"/>
    <p:sldId id="323" r:id="rId62"/>
    <p:sldId id="324" r:id="rId63"/>
    <p:sldId id="325" r:id="rId64"/>
    <p:sldId id="326" r:id="rId65"/>
    <p:sldId id="327" r:id="rId66"/>
    <p:sldId id="328" r:id="rId67"/>
    <p:sldId id="329" r:id="rId68"/>
    <p:sldId id="330" r:id="rId69"/>
    <p:sldId id="331" r:id="rId70"/>
    <p:sldId id="332" r:id="rId71"/>
    <p:sldId id="1065" r:id="rId72"/>
    <p:sldId id="1094" r:id="rId73"/>
    <p:sldId id="1095" r:id="rId74"/>
    <p:sldId id="405" r:id="rId75"/>
    <p:sldId id="1097" r:id="rId76"/>
    <p:sldId id="1096" r:id="rId77"/>
    <p:sldId id="337" r:id="rId78"/>
    <p:sldId id="338" r:id="rId79"/>
    <p:sldId id="312" r:id="rId80"/>
    <p:sldId id="353" r:id="rId81"/>
    <p:sldId id="308" r:id="rId82"/>
  </p:sldIdLst>
  <p:sldSz cx="18288000" cy="10287000"/>
  <p:notesSz cx="6858000" cy="9144000"/>
  <p:embeddedFontLst>
    <p:embeddedFont>
      <p:font typeface="Abril Fatface" panose="02000503000000020003" pitchFamily="2" charset="0"/>
      <p:regular r:id="rId84"/>
    </p:embeddedFont>
    <p:embeddedFont>
      <p:font typeface="Arial Rounded MT Bold" panose="020F0704030504030204" pitchFamily="34" charset="0"/>
      <p:regular r:id="rId85"/>
    </p:embeddedFont>
    <p:embeddedFont>
      <p:font typeface="Glacial Indifference" panose="020B0604020202020204" charset="0"/>
      <p:regular r:id="rId86"/>
    </p:embeddedFont>
    <p:embeddedFont>
      <p:font typeface="Glacial Indifference Bold" panose="020B0604020202020204" charset="0"/>
      <p:regular r:id="rId87"/>
      <p:bold r:id="rId88"/>
    </p:embeddedFont>
    <p:embeddedFont>
      <p:font typeface="Schoolbell" panose="020B0604020202020204" charset="0"/>
      <p:regular r:id="rId8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D2FF"/>
    <a:srgbClr val="FBFF88"/>
    <a:srgbClr val="227D9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9360CC-28AB-0D62-38E1-C4884E5C9757}" v="224" dt="2024-02-21T19:50:39.820"/>
    <p1510:client id="{E06F3EDF-6C7E-EF00-2872-7E478E755FC0}" v="61" dt="2024-02-21T19:55:51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font" Target="fonts/font1.fntdata"/><Relationship Id="rId89" Type="http://schemas.openxmlformats.org/officeDocument/2006/relationships/font" Target="fonts/font6.fntdata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presProps" Target="presProps.xml"/><Relationship Id="rId95" Type="http://schemas.microsoft.com/office/2015/10/relationships/revisionInfo" Target="revisionInfo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font" Target="fonts/font2.fntdata"/><Relationship Id="rId9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notesMaster" Target="notesMasters/notesMaster1.xml"/><Relationship Id="rId88" Type="http://schemas.openxmlformats.org/officeDocument/2006/relationships/font" Target="fonts/font5.fntdata"/><Relationship Id="rId9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font" Target="fonts/font3.fntdata"/><Relationship Id="rId9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theme" Target="theme/theme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font" Target="fonts/font4.fntdata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DDE1ABE7-3421-98AC-3730-C3B083B8BCD9}"/>
    <pc:docChg chg="addSld delSld modSld">
      <pc:chgData name="Mari Powell" userId="S::mari.powell@uwtsd.ac.uk::a1b98dd7-29dc-4131-8e37-1423e6a9ecca" providerId="AD" clId="Web-{DDE1ABE7-3421-98AC-3730-C3B083B8BCD9}" dt="2023-03-08T19:14:57.473" v="443"/>
      <pc:docMkLst>
        <pc:docMk/>
      </pc:docMkLst>
      <pc:sldChg chg="modSp mod setBg">
        <pc:chgData name="Mari Powell" userId="S::mari.powell@uwtsd.ac.uk::a1b98dd7-29dc-4131-8e37-1423e6a9ecca" providerId="AD" clId="Web-{DDE1ABE7-3421-98AC-3730-C3B083B8BCD9}" dt="2023-03-08T18:44:38.595" v="12" actId="1076"/>
        <pc:sldMkLst>
          <pc:docMk/>
          <pc:sldMk cId="0" sldId="256"/>
        </pc:sldMkLst>
        <pc:spChg chg="mod">
          <ac:chgData name="Mari Powell" userId="S::mari.powell@uwtsd.ac.uk::a1b98dd7-29dc-4131-8e37-1423e6a9ecca" providerId="AD" clId="Web-{DDE1ABE7-3421-98AC-3730-C3B083B8BCD9}" dt="2023-03-08T18:44:38.595" v="12" actId="1076"/>
          <ac:spMkLst>
            <pc:docMk/>
            <pc:sldMk cId="0" sldId="256"/>
            <ac:spMk id="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43:31.187" v="10" actId="1076"/>
          <ac:picMkLst>
            <pc:docMk/>
            <pc:sldMk cId="0" sldId="256"/>
            <ac:picMk id="2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8:46:25.974" v="40" actId="1076"/>
        <pc:sldMkLst>
          <pc:docMk/>
          <pc:sldMk cId="4041130127" sldId="257"/>
        </pc:sldMkLst>
        <pc:picChg chg="mod">
          <ac:chgData name="Mari Powell" userId="S::mari.powell@uwtsd.ac.uk::a1b98dd7-29dc-4131-8e37-1423e6a9ecca" providerId="AD" clId="Web-{DDE1ABE7-3421-98AC-3730-C3B083B8BCD9}" dt="2023-03-08T18:46:25.974" v="40" actId="1076"/>
          <ac:picMkLst>
            <pc:docMk/>
            <pc:sldMk cId="4041130127" sldId="257"/>
            <ac:picMk id="6" creationId="{B43D0C55-9D12-EE40-CEB9-3A2F4FCA4A70}"/>
          </ac:picMkLst>
        </pc:picChg>
      </pc:sldChg>
      <pc:sldChg chg="addSp delSp modSp">
        <pc:chgData name="Mari Powell" userId="S::mari.powell@uwtsd.ac.uk::a1b98dd7-29dc-4131-8e37-1423e6a9ecca" providerId="AD" clId="Web-{DDE1ABE7-3421-98AC-3730-C3B083B8BCD9}" dt="2023-03-08T18:52:48.597" v="135" actId="1076"/>
        <pc:sldMkLst>
          <pc:docMk/>
          <pc:sldMk cId="0" sldId="259"/>
        </pc:sldMkLst>
        <pc:spChg chg="mod">
          <ac:chgData name="Mari Powell" userId="S::mari.powell@uwtsd.ac.uk::a1b98dd7-29dc-4131-8e37-1423e6a9ecca" providerId="AD" clId="Web-{DDE1ABE7-3421-98AC-3730-C3B083B8BCD9}" dt="2023-03-08T18:52:48.504" v="133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2:48.597" v="135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2:43.196" v="132" actId="1076"/>
          <ac:spMkLst>
            <pc:docMk/>
            <pc:sldMk cId="0" sldId="259"/>
            <ac:spMk id="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2:48.535" v="134" actId="1076"/>
          <ac:spMkLst>
            <pc:docMk/>
            <pc:sldMk cId="0" sldId="259"/>
            <ac:spMk id="5" creationId="{00000000-0000-0000-0000-000000000000}"/>
          </ac:spMkLst>
        </pc:spChg>
        <pc:spChg chg="del">
          <ac:chgData name="Mari Powell" userId="S::mari.powell@uwtsd.ac.uk::a1b98dd7-29dc-4131-8e37-1423e6a9ecca" providerId="AD" clId="Web-{DDE1ABE7-3421-98AC-3730-C3B083B8BCD9}" dt="2023-03-08T18:46:37.772" v="41"/>
          <ac:spMkLst>
            <pc:docMk/>
            <pc:sldMk cId="0" sldId="259"/>
            <ac:spMk id="6" creationId="{00000000-0000-0000-0000-000000000000}"/>
          </ac:spMkLst>
        </pc:spChg>
        <pc:picChg chg="add del">
          <ac:chgData name="Mari Powell" userId="S::mari.powell@uwtsd.ac.uk::a1b98dd7-29dc-4131-8e37-1423e6a9ecca" providerId="AD" clId="Web-{DDE1ABE7-3421-98AC-3730-C3B083B8BCD9}" dt="2023-03-08T18:52:37.706" v="131"/>
          <ac:picMkLst>
            <pc:docMk/>
            <pc:sldMk cId="0" sldId="259"/>
            <ac:picMk id="9" creationId="{68949557-C098-08CE-2D27-93255A49698E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49:45.903" v="78" actId="1076"/>
        <pc:sldMkLst>
          <pc:docMk/>
          <pc:sldMk cId="0" sldId="261"/>
        </pc:sldMkLst>
        <pc:spChg chg="mod">
          <ac:chgData name="Mari Powell" userId="S::mari.powell@uwtsd.ac.uk::a1b98dd7-29dc-4131-8e37-1423e6a9ecca" providerId="AD" clId="Web-{DDE1ABE7-3421-98AC-3730-C3B083B8BCD9}" dt="2023-03-08T18:49:41.028" v="77" actId="1076"/>
          <ac:spMkLst>
            <pc:docMk/>
            <pc:sldMk cId="0" sldId="261"/>
            <ac:spMk id="23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8:49:45.903" v="78" actId="1076"/>
          <ac:grpSpMkLst>
            <pc:docMk/>
            <pc:sldMk cId="0" sldId="261"/>
            <ac:grpSpMk id="2" creationId="{00000000-0000-0000-0000-000000000000}"/>
          </ac:grpSpMkLst>
        </pc:grpChg>
      </pc:sldChg>
      <pc:sldChg chg="modSp">
        <pc:chgData name="Mari Powell" userId="S::mari.powell@uwtsd.ac.uk::a1b98dd7-29dc-4131-8e37-1423e6a9ecca" providerId="AD" clId="Web-{DDE1ABE7-3421-98AC-3730-C3B083B8BCD9}" dt="2023-03-08T18:49:35.059" v="76" actId="1076"/>
        <pc:sldMkLst>
          <pc:docMk/>
          <pc:sldMk cId="0" sldId="262"/>
        </pc:sldMkLst>
        <pc:spChg chg="mod">
          <ac:chgData name="Mari Powell" userId="S::mari.powell@uwtsd.ac.uk::a1b98dd7-29dc-4131-8e37-1423e6a9ecca" providerId="AD" clId="Web-{DDE1ABE7-3421-98AC-3730-C3B083B8BCD9}" dt="2023-03-08T18:49:26.418" v="74" actId="1076"/>
          <ac:spMkLst>
            <pc:docMk/>
            <pc:sldMk cId="0" sldId="262"/>
            <ac:spMk id="23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8:49:35.059" v="76" actId="1076"/>
          <ac:grpSpMkLst>
            <pc:docMk/>
            <pc:sldMk cId="0" sldId="262"/>
            <ac:grpSpMk id="2" creationId="{00000000-0000-0000-0000-000000000000}"/>
          </ac:grpSpMkLst>
        </pc:grpChg>
      </pc:sldChg>
      <pc:sldChg chg="modSp">
        <pc:chgData name="Mari Powell" userId="S::mari.powell@uwtsd.ac.uk::a1b98dd7-29dc-4131-8e37-1423e6a9ecca" providerId="AD" clId="Web-{DDE1ABE7-3421-98AC-3730-C3B083B8BCD9}" dt="2023-03-08T18:49:16.340" v="73" actId="1076"/>
        <pc:sldMkLst>
          <pc:docMk/>
          <pc:sldMk cId="0" sldId="263"/>
        </pc:sldMkLst>
        <pc:spChg chg="mod">
          <ac:chgData name="Mari Powell" userId="S::mari.powell@uwtsd.ac.uk::a1b98dd7-29dc-4131-8e37-1423e6a9ecca" providerId="AD" clId="Web-{DDE1ABE7-3421-98AC-3730-C3B083B8BCD9}" dt="2023-03-08T18:43:14.092" v="5" actId="1076"/>
          <ac:spMkLst>
            <pc:docMk/>
            <pc:sldMk cId="0" sldId="263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49:16.340" v="73" actId="1076"/>
          <ac:picMkLst>
            <pc:docMk/>
            <pc:sldMk cId="0" sldId="263"/>
            <ac:picMk id="2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9:03.683" v="71" actId="1076"/>
          <ac:picMkLst>
            <pc:docMk/>
            <pc:sldMk cId="0" sldId="263"/>
            <ac:picMk id="3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43:14.233" v="8" actId="1076"/>
        <pc:sldMkLst>
          <pc:docMk/>
          <pc:sldMk cId="0" sldId="264"/>
        </pc:sldMkLst>
        <pc:spChg chg="mod">
          <ac:chgData name="Mari Powell" userId="S::mari.powell@uwtsd.ac.uk::a1b98dd7-29dc-4131-8e37-1423e6a9ecca" providerId="AD" clId="Web-{DDE1ABE7-3421-98AC-3730-C3B083B8BCD9}" dt="2023-03-08T18:43:14.233" v="8" actId="1076"/>
          <ac:spMkLst>
            <pc:docMk/>
            <pc:sldMk cId="0" sldId="264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35.436" v="92" actId="1076"/>
        <pc:sldMkLst>
          <pc:docMk/>
          <pc:sldMk cId="0" sldId="265"/>
        </pc:sldMkLst>
        <pc:spChg chg="mod">
          <ac:chgData name="Mari Powell" userId="S::mari.powell@uwtsd.ac.uk::a1b98dd7-29dc-4131-8e37-1423e6a9ecca" providerId="AD" clId="Web-{DDE1ABE7-3421-98AC-3730-C3B083B8BCD9}" dt="2023-03-08T18:50:35.436" v="92" actId="1076"/>
          <ac:spMkLst>
            <pc:docMk/>
            <pc:sldMk cId="0" sldId="265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04.998" v="82" actId="1076"/>
        <pc:sldMkLst>
          <pc:docMk/>
          <pc:sldMk cId="0" sldId="266"/>
        </pc:sldMkLst>
        <pc:spChg chg="mod">
          <ac:chgData name="Mari Powell" userId="S::mari.powell@uwtsd.ac.uk::a1b98dd7-29dc-4131-8e37-1423e6a9ecca" providerId="AD" clId="Web-{DDE1ABE7-3421-98AC-3730-C3B083B8BCD9}" dt="2023-03-08T18:50:04.998" v="82" actId="1076"/>
          <ac:spMkLst>
            <pc:docMk/>
            <pc:sldMk cId="0" sldId="266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10.951" v="83" actId="1076"/>
        <pc:sldMkLst>
          <pc:docMk/>
          <pc:sldMk cId="0" sldId="267"/>
        </pc:sldMkLst>
        <pc:spChg chg="mod">
          <ac:chgData name="Mari Powell" userId="S::mari.powell@uwtsd.ac.uk::a1b98dd7-29dc-4131-8e37-1423e6a9ecca" providerId="AD" clId="Web-{DDE1ABE7-3421-98AC-3730-C3B083B8BCD9}" dt="2023-03-08T18:50:10.951" v="83" actId="1076"/>
          <ac:spMkLst>
            <pc:docMk/>
            <pc:sldMk cId="0" sldId="267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17.670" v="89" actId="1076"/>
        <pc:sldMkLst>
          <pc:docMk/>
          <pc:sldMk cId="0" sldId="268"/>
        </pc:sldMkLst>
        <pc:spChg chg="mod">
          <ac:chgData name="Mari Powell" userId="S::mari.powell@uwtsd.ac.uk::a1b98dd7-29dc-4131-8e37-1423e6a9ecca" providerId="AD" clId="Web-{DDE1ABE7-3421-98AC-3730-C3B083B8BCD9}" dt="2023-03-08T18:50:17.670" v="89" actId="1076"/>
          <ac:spMkLst>
            <pc:docMk/>
            <pc:sldMk cId="0" sldId="268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25.014" v="90" actId="1076"/>
        <pc:sldMkLst>
          <pc:docMk/>
          <pc:sldMk cId="0" sldId="269"/>
        </pc:sldMkLst>
        <pc:spChg chg="mod">
          <ac:chgData name="Mari Powell" userId="S::mari.powell@uwtsd.ac.uk::a1b98dd7-29dc-4131-8e37-1423e6a9ecca" providerId="AD" clId="Web-{DDE1ABE7-3421-98AC-3730-C3B083B8BCD9}" dt="2023-03-08T18:50:25.014" v="90" actId="1076"/>
          <ac:spMkLst>
            <pc:docMk/>
            <pc:sldMk cId="0" sldId="269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47.312" v="96" actId="1076"/>
        <pc:sldMkLst>
          <pc:docMk/>
          <pc:sldMk cId="0" sldId="270"/>
        </pc:sldMkLst>
        <pc:spChg chg="mod">
          <ac:chgData name="Mari Powell" userId="S::mari.powell@uwtsd.ac.uk::a1b98dd7-29dc-4131-8e37-1423e6a9ecca" providerId="AD" clId="Web-{DDE1ABE7-3421-98AC-3730-C3B083B8BCD9}" dt="2023-03-08T18:50:47.312" v="96" actId="1076"/>
          <ac:spMkLst>
            <pc:docMk/>
            <pc:sldMk cId="0" sldId="270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0:59.609" v="101" actId="1076"/>
        <pc:sldMkLst>
          <pc:docMk/>
          <pc:sldMk cId="0" sldId="272"/>
        </pc:sldMkLst>
        <pc:spChg chg="mod">
          <ac:chgData name="Mari Powell" userId="S::mari.powell@uwtsd.ac.uk::a1b98dd7-29dc-4131-8e37-1423e6a9ecca" providerId="AD" clId="Web-{DDE1ABE7-3421-98AC-3730-C3B083B8BCD9}" dt="2023-03-08T18:50:59.609" v="101" actId="1076"/>
          <ac:spMkLst>
            <pc:docMk/>
            <pc:sldMk cId="0" sldId="272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11.953" v="103" actId="1076"/>
        <pc:sldMkLst>
          <pc:docMk/>
          <pc:sldMk cId="0" sldId="273"/>
        </pc:sldMkLst>
        <pc:spChg chg="mod">
          <ac:chgData name="Mari Powell" userId="S::mari.powell@uwtsd.ac.uk::a1b98dd7-29dc-4131-8e37-1423e6a9ecca" providerId="AD" clId="Web-{DDE1ABE7-3421-98AC-3730-C3B083B8BCD9}" dt="2023-03-08T18:51:11.953" v="103" actId="1076"/>
          <ac:spMkLst>
            <pc:docMk/>
            <pc:sldMk cId="0" sldId="273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20.860" v="108" actId="1076"/>
        <pc:sldMkLst>
          <pc:docMk/>
          <pc:sldMk cId="0" sldId="274"/>
        </pc:sldMkLst>
        <pc:spChg chg="mod">
          <ac:chgData name="Mari Powell" userId="S::mari.powell@uwtsd.ac.uk::a1b98dd7-29dc-4131-8e37-1423e6a9ecca" providerId="AD" clId="Web-{DDE1ABE7-3421-98AC-3730-C3B083B8BCD9}" dt="2023-03-08T18:51:20.860" v="108" actId="1076"/>
          <ac:spMkLst>
            <pc:docMk/>
            <pc:sldMk cId="0" sldId="274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26.579" v="109" actId="1076"/>
        <pc:sldMkLst>
          <pc:docMk/>
          <pc:sldMk cId="0" sldId="275"/>
        </pc:sldMkLst>
        <pc:spChg chg="mod">
          <ac:chgData name="Mari Powell" userId="S::mari.powell@uwtsd.ac.uk::a1b98dd7-29dc-4131-8e37-1423e6a9ecca" providerId="AD" clId="Web-{DDE1ABE7-3421-98AC-3730-C3B083B8BCD9}" dt="2023-03-08T18:51:26.579" v="109" actId="1076"/>
          <ac:spMkLst>
            <pc:docMk/>
            <pc:sldMk cId="0" sldId="275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47.814" v="115" actId="1076"/>
        <pc:sldMkLst>
          <pc:docMk/>
          <pc:sldMk cId="0" sldId="276"/>
        </pc:sldMkLst>
        <pc:spChg chg="mod">
          <ac:chgData name="Mari Powell" userId="S::mari.powell@uwtsd.ac.uk::a1b98dd7-29dc-4131-8e37-1423e6a9ecca" providerId="AD" clId="Web-{DDE1ABE7-3421-98AC-3730-C3B083B8BCD9}" dt="2023-03-08T18:51:47.814" v="115" actId="1076"/>
          <ac:spMkLst>
            <pc:docMk/>
            <pc:sldMk cId="0" sldId="276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47.876" v="116" actId="1076"/>
        <pc:sldMkLst>
          <pc:docMk/>
          <pc:sldMk cId="0" sldId="277"/>
        </pc:sldMkLst>
        <pc:spChg chg="mod">
          <ac:chgData name="Mari Powell" userId="S::mari.powell@uwtsd.ac.uk::a1b98dd7-29dc-4131-8e37-1423e6a9ecca" providerId="AD" clId="Web-{DDE1ABE7-3421-98AC-3730-C3B083B8BCD9}" dt="2023-03-08T18:51:47.876" v="116" actId="1076"/>
          <ac:spMkLst>
            <pc:docMk/>
            <pc:sldMk cId="0" sldId="277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57.096" v="122" actId="1076"/>
        <pc:sldMkLst>
          <pc:docMk/>
          <pc:sldMk cId="0" sldId="278"/>
        </pc:sldMkLst>
        <pc:spChg chg="mod">
          <ac:chgData name="Mari Powell" userId="S::mari.powell@uwtsd.ac.uk::a1b98dd7-29dc-4131-8e37-1423e6a9ecca" providerId="AD" clId="Web-{DDE1ABE7-3421-98AC-3730-C3B083B8BCD9}" dt="2023-03-08T18:51:57.096" v="122" actId="1076"/>
          <ac:spMkLst>
            <pc:docMk/>
            <pc:sldMk cId="0" sldId="278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1:57.221" v="123" actId="1076"/>
        <pc:sldMkLst>
          <pc:docMk/>
          <pc:sldMk cId="0" sldId="279"/>
        </pc:sldMkLst>
        <pc:spChg chg="mod">
          <ac:chgData name="Mari Powell" userId="S::mari.powell@uwtsd.ac.uk::a1b98dd7-29dc-4131-8e37-1423e6a9ecca" providerId="AD" clId="Web-{DDE1ABE7-3421-98AC-3730-C3B083B8BCD9}" dt="2023-03-08T18:51:57.221" v="123" actId="1076"/>
          <ac:spMkLst>
            <pc:docMk/>
            <pc:sldMk cId="0" sldId="279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2:18.878" v="129" actId="1076"/>
        <pc:sldMkLst>
          <pc:docMk/>
          <pc:sldMk cId="0" sldId="280"/>
        </pc:sldMkLst>
        <pc:spChg chg="mod">
          <ac:chgData name="Mari Powell" userId="S::mari.powell@uwtsd.ac.uk::a1b98dd7-29dc-4131-8e37-1423e6a9ecca" providerId="AD" clId="Web-{DDE1ABE7-3421-98AC-3730-C3B083B8BCD9}" dt="2023-03-08T18:52:18.878" v="129" actId="1076"/>
          <ac:spMkLst>
            <pc:docMk/>
            <pc:sldMk cId="0" sldId="280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3:13.973" v="141" actId="1076"/>
        <pc:sldMkLst>
          <pc:docMk/>
          <pc:sldMk cId="0" sldId="282"/>
        </pc:sldMkLst>
        <pc:spChg chg="mod">
          <ac:chgData name="Mari Powell" userId="S::mari.powell@uwtsd.ac.uk::a1b98dd7-29dc-4131-8e37-1423e6a9ecca" providerId="AD" clId="Web-{DDE1ABE7-3421-98AC-3730-C3B083B8BCD9}" dt="2023-03-08T18:53:13.973" v="141" actId="1076"/>
          <ac:spMkLst>
            <pc:docMk/>
            <pc:sldMk cId="0" sldId="282"/>
            <ac:spMk id="2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8:53:28.630" v="145" actId="1076"/>
        <pc:sldMkLst>
          <pc:docMk/>
          <pc:sldMk cId="0" sldId="284"/>
        </pc:sldMkLst>
        <pc:spChg chg="mod">
          <ac:chgData name="Mari Powell" userId="S::mari.powell@uwtsd.ac.uk::a1b98dd7-29dc-4131-8e37-1423e6a9ecca" providerId="AD" clId="Web-{DDE1ABE7-3421-98AC-3730-C3B083B8BCD9}" dt="2023-03-08T18:53:28.630" v="145" actId="1076"/>
          <ac:spMkLst>
            <pc:docMk/>
            <pc:sldMk cId="0" sldId="284"/>
            <ac:spMk id="24" creationId="{00000000-0000-0000-0000-000000000000}"/>
          </ac:spMkLst>
        </pc:spChg>
      </pc:sldChg>
      <pc:sldChg chg="delSp modSp">
        <pc:chgData name="Mari Powell" userId="S::mari.powell@uwtsd.ac.uk::a1b98dd7-29dc-4131-8e37-1423e6a9ecca" providerId="AD" clId="Web-{DDE1ABE7-3421-98AC-3730-C3B083B8BCD9}" dt="2023-03-08T18:54:31.320" v="159" actId="1076"/>
        <pc:sldMkLst>
          <pc:docMk/>
          <pc:sldMk cId="4253870633" sldId="285"/>
        </pc:sldMkLst>
        <pc:spChg chg="mod">
          <ac:chgData name="Mari Powell" userId="S::mari.powell@uwtsd.ac.uk::a1b98dd7-29dc-4131-8e37-1423e6a9ecca" providerId="AD" clId="Web-{DDE1ABE7-3421-98AC-3730-C3B083B8BCD9}" dt="2023-03-08T18:54:29.539" v="158" actId="1076"/>
          <ac:spMkLst>
            <pc:docMk/>
            <pc:sldMk cId="4253870633" sldId="285"/>
            <ac:spMk id="26" creationId="{00000000-0000-0000-0000-000000000000}"/>
          </ac:spMkLst>
        </pc:spChg>
        <pc:picChg chg="del">
          <ac:chgData name="Mari Powell" userId="S::mari.powell@uwtsd.ac.uk::a1b98dd7-29dc-4131-8e37-1423e6a9ecca" providerId="AD" clId="Web-{DDE1ABE7-3421-98AC-3730-C3B083B8BCD9}" dt="2023-03-08T18:53:32.833" v="146"/>
          <ac:picMkLst>
            <pc:docMk/>
            <pc:sldMk cId="4253870633" sldId="285"/>
            <ac:picMk id="25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4:31.320" v="159" actId="1076"/>
          <ac:picMkLst>
            <pc:docMk/>
            <pc:sldMk cId="4253870633" sldId="285"/>
            <ac:picMk id="27" creationId="{5F492ADA-9EC7-9CA3-9795-1A7FBA496D9E}"/>
          </ac:picMkLst>
        </pc:picChg>
      </pc:sldChg>
      <pc:sldChg chg="delSp modSp">
        <pc:chgData name="Mari Powell" userId="S::mari.powell@uwtsd.ac.uk::a1b98dd7-29dc-4131-8e37-1423e6a9ecca" providerId="AD" clId="Web-{DDE1ABE7-3421-98AC-3730-C3B083B8BCD9}" dt="2023-03-08T18:54:50.946" v="164" actId="1076"/>
        <pc:sldMkLst>
          <pc:docMk/>
          <pc:sldMk cId="2777485714" sldId="286"/>
        </pc:sldMkLst>
        <pc:spChg chg="mod">
          <ac:chgData name="Mari Powell" userId="S::mari.powell@uwtsd.ac.uk::a1b98dd7-29dc-4131-8e37-1423e6a9ecca" providerId="AD" clId="Web-{DDE1ABE7-3421-98AC-3730-C3B083B8BCD9}" dt="2023-03-08T18:54:50.946" v="164" actId="1076"/>
          <ac:spMkLst>
            <pc:docMk/>
            <pc:sldMk cId="2777485714" sldId="286"/>
            <ac:spMk id="28" creationId="{00000000-0000-0000-0000-000000000000}"/>
          </ac:spMkLst>
        </pc:spChg>
        <pc:picChg chg="del">
          <ac:chgData name="Mari Powell" userId="S::mari.powell@uwtsd.ac.uk::a1b98dd7-29dc-4131-8e37-1423e6a9ecca" providerId="AD" clId="Web-{DDE1ABE7-3421-98AC-3730-C3B083B8BCD9}" dt="2023-03-08T18:54:45.352" v="161"/>
          <ac:picMkLst>
            <pc:docMk/>
            <pc:sldMk cId="2777485714" sldId="286"/>
            <ac:picMk id="1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4:39.789" v="160" actId="1076"/>
          <ac:picMkLst>
            <pc:docMk/>
            <pc:sldMk cId="2777485714" sldId="286"/>
            <ac:picMk id="29" creationId="{843616C6-A5D6-FB8B-D2AE-63A859753D6B}"/>
          </ac:picMkLst>
        </pc:picChg>
      </pc:sldChg>
      <pc:sldChg chg="delSp modSp">
        <pc:chgData name="Mari Powell" userId="S::mari.powell@uwtsd.ac.uk::a1b98dd7-29dc-4131-8e37-1423e6a9ecca" providerId="AD" clId="Web-{DDE1ABE7-3421-98AC-3730-C3B083B8BCD9}" dt="2023-03-08T18:56:11.589" v="185" actId="1076"/>
        <pc:sldMkLst>
          <pc:docMk/>
          <pc:sldMk cId="3617682053" sldId="287"/>
        </pc:sldMkLst>
        <pc:spChg chg="mod">
          <ac:chgData name="Mari Powell" userId="S::mari.powell@uwtsd.ac.uk::a1b98dd7-29dc-4131-8e37-1423e6a9ecca" providerId="AD" clId="Web-{DDE1ABE7-3421-98AC-3730-C3B083B8BCD9}" dt="2023-03-08T18:55:51.120" v="182" actId="1076"/>
          <ac:spMkLst>
            <pc:docMk/>
            <pc:sldMk cId="3617682053" sldId="287"/>
            <ac:spMk id="2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55:32.181" v="179" actId="1076"/>
          <ac:spMkLst>
            <pc:docMk/>
            <pc:sldMk cId="3617682053" sldId="287"/>
            <ac:spMk id="55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8:55:43.338" v="181" actId="14100"/>
          <ac:grpSpMkLst>
            <pc:docMk/>
            <pc:sldMk cId="3617682053" sldId="287"/>
            <ac:grpSpMk id="21" creationId="{00000000-0000-0000-0000-000000000000}"/>
          </ac:grpSpMkLst>
        </pc:grpChg>
        <pc:picChg chg="del">
          <ac:chgData name="Mari Powell" userId="S::mari.powell@uwtsd.ac.uk::a1b98dd7-29dc-4131-8e37-1423e6a9ecca" providerId="AD" clId="Web-{DDE1ABE7-3421-98AC-3730-C3B083B8BCD9}" dt="2023-03-08T18:55:00.040" v="165"/>
          <ac:picMkLst>
            <pc:docMk/>
            <pc:sldMk cId="3617682053" sldId="287"/>
            <ac:picMk id="23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6:11.589" v="185" actId="1076"/>
          <ac:picMkLst>
            <pc:docMk/>
            <pc:sldMk cId="3617682053" sldId="287"/>
            <ac:picMk id="2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56:02.636" v="184" actId="1076"/>
          <ac:picMkLst>
            <pc:docMk/>
            <pc:sldMk cId="3617682053" sldId="287"/>
            <ac:picMk id="28" creationId="{00000000-0000-0000-0000-000000000000}"/>
          </ac:picMkLst>
        </pc:picChg>
        <pc:picChg chg="del">
          <ac:chgData name="Mari Powell" userId="S::mari.powell@uwtsd.ac.uk::a1b98dd7-29dc-4131-8e37-1423e6a9ecca" providerId="AD" clId="Web-{DDE1ABE7-3421-98AC-3730-C3B083B8BCD9}" dt="2023-03-08T18:55:26.056" v="175"/>
          <ac:picMkLst>
            <pc:docMk/>
            <pc:sldMk cId="3617682053" sldId="287"/>
            <ac:picMk id="39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6:54.216" v="186" actId="1076"/>
        <pc:sldMkLst>
          <pc:docMk/>
          <pc:sldMk cId="0" sldId="289"/>
        </pc:sldMkLst>
        <pc:picChg chg="mod">
          <ac:chgData name="Mari Powell" userId="S::mari.powell@uwtsd.ac.uk::a1b98dd7-29dc-4131-8e37-1423e6a9ecca" providerId="AD" clId="Web-{DDE1ABE7-3421-98AC-3730-C3B083B8BCD9}" dt="2023-03-08T18:56:54.216" v="186" actId="1076"/>
          <ac:picMkLst>
            <pc:docMk/>
            <pc:sldMk cId="0" sldId="289"/>
            <ac:picMk id="24" creationId="{AF1ED6E5-5673-9F1B-8149-AE70F2DC665E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03.169" v="188" actId="1076"/>
        <pc:sldMkLst>
          <pc:docMk/>
          <pc:sldMk cId="0" sldId="290"/>
        </pc:sldMkLst>
        <pc:spChg chg="mod">
          <ac:chgData name="Mari Powell" userId="S::mari.powell@uwtsd.ac.uk::a1b98dd7-29dc-4131-8e37-1423e6a9ecca" providerId="AD" clId="Web-{DDE1ABE7-3421-98AC-3730-C3B083B8BCD9}" dt="2023-03-08T18:57:03.169" v="188" actId="1076"/>
          <ac:spMkLst>
            <pc:docMk/>
            <pc:sldMk cId="0" sldId="290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6:59.966" v="187" actId="1076"/>
          <ac:picMkLst>
            <pc:docMk/>
            <pc:sldMk cId="0" sldId="290"/>
            <ac:picMk id="26" creationId="{C377FF83-51F4-A282-630B-058CB8EEDE97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20.357" v="193" actId="1076"/>
        <pc:sldMkLst>
          <pc:docMk/>
          <pc:sldMk cId="0" sldId="291"/>
        </pc:sldMkLst>
        <pc:spChg chg="mod">
          <ac:chgData name="Mari Powell" userId="S::mari.powell@uwtsd.ac.uk::a1b98dd7-29dc-4131-8e37-1423e6a9ecca" providerId="AD" clId="Web-{DDE1ABE7-3421-98AC-3730-C3B083B8BCD9}" dt="2023-03-08T18:57:12.748" v="192" actId="1076"/>
          <ac:spMkLst>
            <pc:docMk/>
            <pc:sldMk cId="0" sldId="291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20.357" v="193" actId="1076"/>
          <ac:picMkLst>
            <pc:docMk/>
            <pc:sldMk cId="0" sldId="291"/>
            <ac:picMk id="26" creationId="{7DD09B2F-D5DC-9CE5-21E1-BAE14477E993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25.889" v="195" actId="1076"/>
        <pc:sldMkLst>
          <pc:docMk/>
          <pc:sldMk cId="0" sldId="292"/>
        </pc:sldMkLst>
        <pc:spChg chg="mod">
          <ac:chgData name="Mari Powell" userId="S::mari.powell@uwtsd.ac.uk::a1b98dd7-29dc-4131-8e37-1423e6a9ecca" providerId="AD" clId="Web-{DDE1ABE7-3421-98AC-3730-C3B083B8BCD9}" dt="2023-03-08T18:57:25.889" v="195" actId="1076"/>
          <ac:spMkLst>
            <pc:docMk/>
            <pc:sldMk cId="0" sldId="292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20.467" v="194" actId="1076"/>
          <ac:picMkLst>
            <pc:docMk/>
            <pc:sldMk cId="0" sldId="292"/>
            <ac:picMk id="25" creationId="{F38BADF3-0D50-FCD0-818A-00F20C55E398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42.295" v="201" actId="1076"/>
        <pc:sldMkLst>
          <pc:docMk/>
          <pc:sldMk cId="0" sldId="293"/>
        </pc:sldMkLst>
        <pc:spChg chg="mod">
          <ac:chgData name="Mari Powell" userId="S::mari.powell@uwtsd.ac.uk::a1b98dd7-29dc-4131-8e37-1423e6a9ecca" providerId="AD" clId="Web-{DDE1ABE7-3421-98AC-3730-C3B083B8BCD9}" dt="2023-03-08T18:57:42.295" v="201" actId="1076"/>
          <ac:spMkLst>
            <pc:docMk/>
            <pc:sldMk cId="0" sldId="293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31.217" v="196" actId="1076"/>
          <ac:picMkLst>
            <pc:docMk/>
            <pc:sldMk cId="0" sldId="293"/>
            <ac:picMk id="25" creationId="{8ABC0E9F-68DD-E313-E275-C3AD1B7457F5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7:44.952" v="203" actId="1076"/>
        <pc:sldMkLst>
          <pc:docMk/>
          <pc:sldMk cId="0" sldId="294"/>
        </pc:sldMkLst>
        <pc:spChg chg="mod">
          <ac:chgData name="Mari Powell" userId="S::mari.powell@uwtsd.ac.uk::a1b98dd7-29dc-4131-8e37-1423e6a9ecca" providerId="AD" clId="Web-{DDE1ABE7-3421-98AC-3730-C3B083B8BCD9}" dt="2023-03-08T18:57:44.952" v="203" actId="1076"/>
          <ac:spMkLst>
            <pc:docMk/>
            <pc:sldMk cId="0" sldId="294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42.389" v="202" actId="1076"/>
          <ac:picMkLst>
            <pc:docMk/>
            <pc:sldMk cId="0" sldId="294"/>
            <ac:picMk id="25" creationId="{1FD04064-9B9B-59ED-CF12-294A771840AF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12.062" v="211" actId="1076"/>
        <pc:sldMkLst>
          <pc:docMk/>
          <pc:sldMk cId="0" sldId="295"/>
        </pc:sldMkLst>
        <pc:spChg chg="mod">
          <ac:chgData name="Mari Powell" userId="S::mari.powell@uwtsd.ac.uk::a1b98dd7-29dc-4131-8e37-1423e6a9ecca" providerId="AD" clId="Web-{DDE1ABE7-3421-98AC-3730-C3B083B8BCD9}" dt="2023-03-08T18:58:12.062" v="211" actId="1076"/>
          <ac:spMkLst>
            <pc:docMk/>
            <pc:sldMk cId="0" sldId="295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7:50.671" v="204" actId="1076"/>
          <ac:picMkLst>
            <pc:docMk/>
            <pc:sldMk cId="0" sldId="295"/>
            <ac:picMk id="25" creationId="{F1C427B3-3DC4-176C-6E01-0404657B4A73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12.328" v="213" actId="1076"/>
        <pc:sldMkLst>
          <pc:docMk/>
          <pc:sldMk cId="0" sldId="296"/>
        </pc:sldMkLst>
        <pc:spChg chg="mod">
          <ac:chgData name="Mari Powell" userId="S::mari.powell@uwtsd.ac.uk::a1b98dd7-29dc-4131-8e37-1423e6a9ecca" providerId="AD" clId="Web-{DDE1ABE7-3421-98AC-3730-C3B083B8BCD9}" dt="2023-03-08T18:58:12.328" v="213" actId="1076"/>
          <ac:spMkLst>
            <pc:docMk/>
            <pc:sldMk cId="0" sldId="296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8:12.281" v="212" actId="1076"/>
          <ac:picMkLst>
            <pc:docMk/>
            <pc:sldMk cId="0" sldId="296"/>
            <ac:picMk id="25" creationId="{DAF95F8F-77E5-7F69-F66C-25D53D9EA14E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9:36.065" v="245" actId="1076"/>
        <pc:sldMkLst>
          <pc:docMk/>
          <pc:sldMk cId="0" sldId="297"/>
        </pc:sldMkLst>
        <pc:spChg chg="mod">
          <ac:chgData name="Mari Powell" userId="S::mari.powell@uwtsd.ac.uk::a1b98dd7-29dc-4131-8e37-1423e6a9ecca" providerId="AD" clId="Web-{DDE1ABE7-3421-98AC-3730-C3B083B8BCD9}" dt="2023-03-08T18:58:21.094" v="218" actId="1076"/>
          <ac:spMkLst>
            <pc:docMk/>
            <pc:sldMk cId="0" sldId="297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36.065" v="245" actId="1076"/>
          <ac:picMkLst>
            <pc:docMk/>
            <pc:sldMk cId="0" sldId="297"/>
            <ac:picMk id="25" creationId="{61D7585D-9449-8A78-3ED3-4591736A4DDA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25.003" v="220" actId="1076"/>
        <pc:sldMkLst>
          <pc:docMk/>
          <pc:sldMk cId="3006985428" sldId="298"/>
        </pc:sldMkLst>
        <pc:spChg chg="mod">
          <ac:chgData name="Mari Powell" userId="S::mari.powell@uwtsd.ac.uk::a1b98dd7-29dc-4131-8e37-1423e6a9ecca" providerId="AD" clId="Web-{DDE1ABE7-3421-98AC-3730-C3B083B8BCD9}" dt="2023-03-08T18:58:25.003" v="220" actId="1076"/>
          <ac:spMkLst>
            <pc:docMk/>
            <pc:sldMk cId="3006985428" sldId="298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8:22.141" v="219" actId="1076"/>
          <ac:picMkLst>
            <pc:docMk/>
            <pc:sldMk cId="3006985428" sldId="298"/>
            <ac:picMk id="25" creationId="{12982C0E-F22F-64D9-76D2-97DBC4E84A3B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8:33.985" v="224" actId="1076"/>
        <pc:sldMkLst>
          <pc:docMk/>
          <pc:sldMk cId="2494126013" sldId="299"/>
        </pc:sldMkLst>
        <pc:spChg chg="mod">
          <ac:chgData name="Mari Powell" userId="S::mari.powell@uwtsd.ac.uk::a1b98dd7-29dc-4131-8e37-1423e6a9ecca" providerId="AD" clId="Web-{DDE1ABE7-3421-98AC-3730-C3B083B8BCD9}" dt="2023-03-08T18:58:33.985" v="224" actId="1076"/>
          <ac:spMkLst>
            <pc:docMk/>
            <pc:sldMk cId="2494126013" sldId="299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8:30.672" v="221" actId="1076"/>
          <ac:picMkLst>
            <pc:docMk/>
            <pc:sldMk cId="2494126013" sldId="299"/>
            <ac:picMk id="25" creationId="{54193D12-333E-D959-5B63-404A2BA76362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9:46.566" v="247" actId="1076"/>
        <pc:sldMkLst>
          <pc:docMk/>
          <pc:sldMk cId="1440128179" sldId="300"/>
        </pc:sldMkLst>
        <pc:spChg chg="mod">
          <ac:chgData name="Mari Powell" userId="S::mari.powell@uwtsd.ac.uk::a1b98dd7-29dc-4131-8e37-1423e6a9ecca" providerId="AD" clId="Web-{DDE1ABE7-3421-98AC-3730-C3B083B8BCD9}" dt="2023-03-08T18:59:23.565" v="243" actId="1076"/>
          <ac:spMkLst>
            <pc:docMk/>
            <pc:sldMk cId="1440128179" sldId="300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46.566" v="247" actId="1076"/>
          <ac:picMkLst>
            <pc:docMk/>
            <pc:sldMk cId="1440128179" sldId="300"/>
            <ac:picMk id="25" creationId="{BA82C4FF-3E83-E733-B8C6-D5774F3A820F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8:59:53.175" v="248" actId="1076"/>
        <pc:sldMkLst>
          <pc:docMk/>
          <pc:sldMk cId="3928290542" sldId="301"/>
        </pc:sldMkLst>
        <pc:spChg chg="mod">
          <ac:chgData name="Mari Powell" userId="S::mari.powell@uwtsd.ac.uk::a1b98dd7-29dc-4131-8e37-1423e6a9ecca" providerId="AD" clId="Web-{DDE1ABE7-3421-98AC-3730-C3B083B8BCD9}" dt="2023-03-08T18:59:24.393" v="244" actId="1076"/>
          <ac:spMkLst>
            <pc:docMk/>
            <pc:sldMk cId="3928290542" sldId="301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53.175" v="248" actId="1076"/>
          <ac:picMkLst>
            <pc:docMk/>
            <pc:sldMk cId="3928290542" sldId="301"/>
            <ac:picMk id="25" creationId="{826B754A-5C92-8AC7-7815-B61BC688AB4F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9:02:14.165" v="271" actId="1076"/>
        <pc:sldMkLst>
          <pc:docMk/>
          <pc:sldMk cId="0" sldId="304"/>
        </pc:sldMkLst>
        <pc:spChg chg="mod">
          <ac:chgData name="Mari Powell" userId="S::mari.powell@uwtsd.ac.uk::a1b98dd7-29dc-4131-8e37-1423e6a9ecca" providerId="AD" clId="Web-{DDE1ABE7-3421-98AC-3730-C3B083B8BCD9}" dt="2023-03-08T19:00:43.958" v="254" actId="1076"/>
          <ac:spMkLst>
            <pc:docMk/>
            <pc:sldMk cId="0" sldId="304"/>
            <ac:spMk id="25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0:55.349" v="258" actId="1076"/>
          <ac:spMkLst>
            <pc:docMk/>
            <pc:sldMk cId="0" sldId="304"/>
            <ac:spMk id="6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1:14.522" v="261" actId="1076"/>
          <ac:spMkLst>
            <pc:docMk/>
            <pc:sldMk cId="0" sldId="304"/>
            <ac:spMk id="99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1:28.975" v="267" actId="1076"/>
          <ac:spMkLst>
            <pc:docMk/>
            <pc:sldMk cId="0" sldId="304"/>
            <ac:spMk id="13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1:38.882" v="269" actId="1076"/>
          <ac:spMkLst>
            <pc:docMk/>
            <pc:sldMk cId="0" sldId="304"/>
            <ac:spMk id="173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2:14.165" v="271" actId="1076"/>
          <ac:spMkLst>
            <pc:docMk/>
            <pc:sldMk cId="0" sldId="304"/>
            <ac:spMk id="188" creationId="{00000000-0000-0000-0000-000000000000}"/>
          </ac:spMkLst>
        </pc:spChg>
        <pc:grpChg chg="mod">
          <ac:chgData name="Mari Powell" userId="S::mari.powell@uwtsd.ac.uk::a1b98dd7-29dc-4131-8e37-1423e6a9ecca" providerId="AD" clId="Web-{DDE1ABE7-3421-98AC-3730-C3B083B8BCD9}" dt="2023-03-08T19:00:27.364" v="252" actId="14100"/>
          <ac:grpSpMkLst>
            <pc:docMk/>
            <pc:sldMk cId="0" sldId="304"/>
            <ac:grpSpMk id="19" creationId="{00000000-0000-0000-0000-000000000000}"/>
          </ac:grpSpMkLst>
        </pc:grpChg>
      </pc:sldChg>
      <pc:sldChg chg="modSp addAnim modAnim">
        <pc:chgData name="Mari Powell" userId="S::mari.powell@uwtsd.ac.uk::a1b98dd7-29dc-4131-8e37-1423e6a9ecca" providerId="AD" clId="Web-{DDE1ABE7-3421-98AC-3730-C3B083B8BCD9}" dt="2023-03-08T19:02:44.916" v="278"/>
        <pc:sldMkLst>
          <pc:docMk/>
          <pc:sldMk cId="0" sldId="305"/>
        </pc:sldMkLst>
        <pc:spChg chg="mod">
          <ac:chgData name="Mari Powell" userId="S::mari.powell@uwtsd.ac.uk::a1b98dd7-29dc-4131-8e37-1423e6a9ecca" providerId="AD" clId="Web-{DDE1ABE7-3421-98AC-3730-C3B083B8BCD9}" dt="2023-03-08T19:02:34.978" v="276" actId="14100"/>
          <ac:spMkLst>
            <pc:docMk/>
            <pc:sldMk cId="0" sldId="305"/>
            <ac:spMk id="4" creationId="{00000000-0000-0000-0000-000000000000}"/>
          </ac:spMkLst>
        </pc:spChg>
      </pc:sldChg>
      <pc:sldChg chg="modSp addAnim modAnim">
        <pc:chgData name="Mari Powell" userId="S::mari.powell@uwtsd.ac.uk::a1b98dd7-29dc-4131-8e37-1423e6a9ecca" providerId="AD" clId="Web-{DDE1ABE7-3421-98AC-3730-C3B083B8BCD9}" dt="2023-03-08T19:03:05.276" v="285"/>
        <pc:sldMkLst>
          <pc:docMk/>
          <pc:sldMk cId="0" sldId="306"/>
        </pc:sldMkLst>
        <pc:spChg chg="mod">
          <ac:chgData name="Mari Powell" userId="S::mari.powell@uwtsd.ac.uk::a1b98dd7-29dc-4131-8e37-1423e6a9ecca" providerId="AD" clId="Web-{DDE1ABE7-3421-98AC-3730-C3B083B8BCD9}" dt="2023-03-08T19:03:05.198" v="283" actId="14100"/>
          <ac:spMkLst>
            <pc:docMk/>
            <pc:sldMk cId="0" sldId="306"/>
            <ac:spMk id="4" creationId="{00000000-0000-0000-0000-000000000000}"/>
          </ac:spMkLst>
        </pc:spChg>
      </pc:sldChg>
      <pc:sldChg chg="modSp addAnim modAnim">
        <pc:chgData name="Mari Powell" userId="S::mari.powell@uwtsd.ac.uk::a1b98dd7-29dc-4131-8e37-1423e6a9ecca" providerId="AD" clId="Web-{DDE1ABE7-3421-98AC-3730-C3B083B8BCD9}" dt="2023-03-08T19:03:16.229" v="291"/>
        <pc:sldMkLst>
          <pc:docMk/>
          <pc:sldMk cId="0" sldId="307"/>
        </pc:sldMkLst>
        <pc:spChg chg="mod">
          <ac:chgData name="Mari Powell" userId="S::mari.powell@uwtsd.ac.uk::a1b98dd7-29dc-4131-8e37-1423e6a9ecca" providerId="AD" clId="Web-{DDE1ABE7-3421-98AC-3730-C3B083B8BCD9}" dt="2023-03-08T19:03:14.385" v="289" actId="20577"/>
          <ac:spMkLst>
            <pc:docMk/>
            <pc:sldMk cId="0" sldId="307"/>
            <ac:spMk id="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9:14:50.457" v="442" actId="1076"/>
        <pc:sldMkLst>
          <pc:docMk/>
          <pc:sldMk cId="0" sldId="308"/>
        </pc:sldMkLst>
        <pc:picChg chg="mod">
          <ac:chgData name="Mari Powell" userId="S::mari.powell@uwtsd.ac.uk::a1b98dd7-29dc-4131-8e37-1423e6a9ecca" providerId="AD" clId="Web-{DDE1ABE7-3421-98AC-3730-C3B083B8BCD9}" dt="2023-03-08T19:14:50.348" v="441" actId="1076"/>
          <ac:picMkLst>
            <pc:docMk/>
            <pc:sldMk cId="0" sldId="308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9:14:43.410" v="440" actId="1076"/>
          <ac:picMkLst>
            <pc:docMk/>
            <pc:sldMk cId="0" sldId="308"/>
            <ac:picMk id="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9:14:50.457" v="442" actId="1076"/>
          <ac:picMkLst>
            <pc:docMk/>
            <pc:sldMk cId="0" sldId="308"/>
            <ac:picMk id="7" creationId="{BB59BCC3-EE6E-7209-836A-0AC410054A81}"/>
          </ac:picMkLst>
        </pc:picChg>
      </pc:sldChg>
      <pc:sldChg chg="del">
        <pc:chgData name="Mari Powell" userId="S::mari.powell@uwtsd.ac.uk::a1b98dd7-29dc-4131-8e37-1423e6a9ecca" providerId="AD" clId="Web-{DDE1ABE7-3421-98AC-3730-C3B083B8BCD9}" dt="2023-03-08T19:14:57.473" v="443"/>
        <pc:sldMkLst>
          <pc:docMk/>
          <pc:sldMk cId="174873857" sldId="311"/>
        </pc:sldMkLst>
      </pc:sldChg>
      <pc:sldChg chg="modSp mod setBg">
        <pc:chgData name="Mari Powell" userId="S::mari.powell@uwtsd.ac.uk::a1b98dd7-29dc-4131-8e37-1423e6a9ecca" providerId="AD" clId="Web-{DDE1ABE7-3421-98AC-3730-C3B083B8BCD9}" dt="2023-03-08T18:45:50.911" v="35" actId="1076"/>
        <pc:sldMkLst>
          <pc:docMk/>
          <pc:sldMk cId="3940875890" sldId="312"/>
        </pc:sldMkLst>
        <pc:spChg chg="mod">
          <ac:chgData name="Mari Powell" userId="S::mari.powell@uwtsd.ac.uk::a1b98dd7-29dc-4131-8e37-1423e6a9ecca" providerId="AD" clId="Web-{DDE1ABE7-3421-98AC-3730-C3B083B8BCD9}" dt="2023-03-08T18:45:29.425" v="25" actId="1076"/>
          <ac:spMkLst>
            <pc:docMk/>
            <pc:sldMk cId="3940875890" sldId="312"/>
            <ac:spMk id="10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4:58.924" v="14" actId="1076"/>
          <ac:spMkLst>
            <pc:docMk/>
            <pc:sldMk cId="3940875890" sldId="312"/>
            <ac:spMk id="103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01.471" v="16" actId="1076"/>
          <ac:spMkLst>
            <pc:docMk/>
            <pc:sldMk cId="3940875890" sldId="312"/>
            <ac:spMk id="10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14.378" v="19" actId="1076"/>
          <ac:spMkLst>
            <pc:docMk/>
            <pc:sldMk cId="3940875890" sldId="312"/>
            <ac:spMk id="105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19.973" v="21" actId="1076"/>
          <ac:spMkLst>
            <pc:docMk/>
            <pc:sldMk cId="3940875890" sldId="312"/>
            <ac:spMk id="10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20.113" v="23" actId="1076"/>
          <ac:spMkLst>
            <pc:docMk/>
            <pc:sldMk cId="3940875890" sldId="312"/>
            <ac:spMk id="107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39.613" v="29" actId="1076"/>
          <ac:spMkLst>
            <pc:docMk/>
            <pc:sldMk cId="3940875890" sldId="312"/>
            <ac:spMk id="10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33.238" v="28" actId="1076"/>
          <ac:spMkLst>
            <pc:docMk/>
            <pc:sldMk cId="3940875890" sldId="312"/>
            <ac:spMk id="109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8:45:50.911" v="35" actId="1076"/>
          <ac:spMkLst>
            <pc:docMk/>
            <pc:sldMk cId="3940875890" sldId="312"/>
            <ac:spMk id="112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44:59.018" v="15" actId="1076"/>
          <ac:picMkLst>
            <pc:docMk/>
            <pc:sldMk cId="3940875890" sldId="312"/>
            <ac:picMk id="90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9.519" v="26" actId="1076"/>
          <ac:picMkLst>
            <pc:docMk/>
            <pc:sldMk cId="3940875890" sldId="312"/>
            <ac:picMk id="91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08.893" v="18" actId="1076"/>
          <ac:picMkLst>
            <pc:docMk/>
            <pc:sldMk cId="3940875890" sldId="312"/>
            <ac:picMk id="92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03.221" v="17" actId="1076"/>
          <ac:picMkLst>
            <pc:docMk/>
            <pc:sldMk cId="3940875890" sldId="312"/>
            <ac:picMk id="93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19.909" v="20" actId="1076"/>
          <ac:picMkLst>
            <pc:docMk/>
            <pc:sldMk cId="3940875890" sldId="312"/>
            <ac:picMk id="94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0.069" v="22" actId="1076"/>
          <ac:picMkLst>
            <pc:docMk/>
            <pc:sldMk cId="3940875890" sldId="312"/>
            <ac:picMk id="95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9.566" v="27" actId="1076"/>
          <ac:picMkLst>
            <pc:docMk/>
            <pc:sldMk cId="3940875890" sldId="312"/>
            <ac:picMk id="96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20.159" v="24" actId="1076"/>
          <ac:picMkLst>
            <pc:docMk/>
            <pc:sldMk cId="3940875890" sldId="312"/>
            <ac:picMk id="97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50.692" v="31" actId="1076"/>
          <ac:picMkLst>
            <pc:docMk/>
            <pc:sldMk cId="3940875890" sldId="312"/>
            <ac:picMk id="98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45.145" v="30" actId="1076"/>
          <ac:picMkLst>
            <pc:docMk/>
            <pc:sldMk cId="3940875890" sldId="312"/>
            <ac:picMk id="99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50.801" v="33" actId="1076"/>
          <ac:picMkLst>
            <pc:docMk/>
            <pc:sldMk cId="3940875890" sldId="312"/>
            <ac:picMk id="100" creationId="{00000000-0000-0000-0000-000000000000}"/>
          </ac:picMkLst>
        </pc:picChg>
        <pc:picChg chg="mod">
          <ac:chgData name="Mari Powell" userId="S::mari.powell@uwtsd.ac.uk::a1b98dd7-29dc-4131-8e37-1423e6a9ecca" providerId="AD" clId="Web-{DDE1ABE7-3421-98AC-3730-C3B083B8BCD9}" dt="2023-03-08T18:45:50.848" v="34" actId="1076"/>
          <ac:picMkLst>
            <pc:docMk/>
            <pc:sldMk cId="3940875890" sldId="312"/>
            <ac:picMk id="101" creationId="{00000000-0000-0000-0000-000000000000}"/>
          </ac:picMkLst>
        </pc:picChg>
      </pc:sldChg>
      <pc:sldChg chg="mod setBg">
        <pc:chgData name="Mari Powell" userId="S::mari.powell@uwtsd.ac.uk::a1b98dd7-29dc-4131-8e37-1423e6a9ecca" providerId="AD" clId="Web-{DDE1ABE7-3421-98AC-3730-C3B083B8BCD9}" dt="2023-03-08T18:46:00.895" v="36"/>
        <pc:sldMkLst>
          <pc:docMk/>
          <pc:sldMk cId="0" sldId="313"/>
        </pc:sldMkLst>
      </pc:sldChg>
      <pc:sldChg chg="modSp mod setBg">
        <pc:chgData name="Mari Powell" userId="S::mari.powell@uwtsd.ac.uk::a1b98dd7-29dc-4131-8e37-1423e6a9ecca" providerId="AD" clId="Web-{DDE1ABE7-3421-98AC-3730-C3B083B8BCD9}" dt="2023-03-08T19:06:51.284" v="334" actId="20577"/>
        <pc:sldMkLst>
          <pc:docMk/>
          <pc:sldMk cId="0" sldId="315"/>
        </pc:sldMkLst>
        <pc:spChg chg="mod">
          <ac:chgData name="Mari Powell" userId="S::mari.powell@uwtsd.ac.uk::a1b98dd7-29dc-4131-8e37-1423e6a9ecca" providerId="AD" clId="Web-{DDE1ABE7-3421-98AC-3730-C3B083B8BCD9}" dt="2023-03-08T19:04:14.700" v="299" actId="1076"/>
          <ac:spMkLst>
            <pc:docMk/>
            <pc:sldMk cId="0" sldId="315"/>
            <ac:spMk id="173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6:51.284" v="334" actId="20577"/>
          <ac:spMkLst>
            <pc:docMk/>
            <pc:sldMk cId="0" sldId="315"/>
            <ac:spMk id="1735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6:57.644" v="338" actId="20577"/>
        <pc:sldMkLst>
          <pc:docMk/>
          <pc:sldMk cId="0" sldId="316"/>
        </pc:sldMkLst>
        <pc:spChg chg="mod">
          <ac:chgData name="Mari Powell" userId="S::mari.powell@uwtsd.ac.uk::a1b98dd7-29dc-4131-8e37-1423e6a9ecca" providerId="AD" clId="Web-{DDE1ABE7-3421-98AC-3730-C3B083B8BCD9}" dt="2023-03-08T19:04:50.420" v="307" actId="1076"/>
          <ac:spMkLst>
            <pc:docMk/>
            <pc:sldMk cId="0" sldId="316"/>
            <ac:spMk id="174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6:57.644" v="338" actId="20577"/>
          <ac:spMkLst>
            <pc:docMk/>
            <pc:sldMk cId="0" sldId="316"/>
            <ac:spMk id="1743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09.894" v="341" actId="20577"/>
        <pc:sldMkLst>
          <pc:docMk/>
          <pc:sldMk cId="0" sldId="317"/>
        </pc:sldMkLst>
        <pc:spChg chg="mod">
          <ac:chgData name="Mari Powell" userId="S::mari.powell@uwtsd.ac.uk::a1b98dd7-29dc-4131-8e37-1423e6a9ecca" providerId="AD" clId="Web-{DDE1ABE7-3421-98AC-3730-C3B083B8BCD9}" dt="2023-03-08T19:05:15.515" v="312" actId="1076"/>
          <ac:spMkLst>
            <pc:docMk/>
            <pc:sldMk cId="0" sldId="317"/>
            <ac:spMk id="175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09.894" v="341" actId="20577"/>
          <ac:spMkLst>
            <pc:docMk/>
            <pc:sldMk cId="0" sldId="317"/>
            <ac:spMk id="1751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10.003" v="345" actId="20577"/>
        <pc:sldMkLst>
          <pc:docMk/>
          <pc:sldMk cId="0" sldId="318"/>
        </pc:sldMkLst>
        <pc:spChg chg="mod">
          <ac:chgData name="Mari Powell" userId="S::mari.powell@uwtsd.ac.uk::a1b98dd7-29dc-4131-8e37-1423e6a9ecca" providerId="AD" clId="Web-{DDE1ABE7-3421-98AC-3730-C3B083B8BCD9}" dt="2023-03-08T19:05:46.375" v="318" actId="1076"/>
          <ac:spMkLst>
            <pc:docMk/>
            <pc:sldMk cId="0" sldId="318"/>
            <ac:spMk id="175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10.003" v="345" actId="20577"/>
          <ac:spMkLst>
            <pc:docMk/>
            <pc:sldMk cId="0" sldId="318"/>
            <ac:spMk id="1759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28.426" v="349" actId="20577"/>
        <pc:sldMkLst>
          <pc:docMk/>
          <pc:sldMk cId="0" sldId="319"/>
        </pc:sldMkLst>
        <pc:spChg chg="mod">
          <ac:chgData name="Mari Powell" userId="S::mari.powell@uwtsd.ac.uk::a1b98dd7-29dc-4131-8e37-1423e6a9ecca" providerId="AD" clId="Web-{DDE1ABE7-3421-98AC-3730-C3B083B8BCD9}" dt="2023-03-08T19:06:08.613" v="323" actId="1076"/>
          <ac:spMkLst>
            <pc:docMk/>
            <pc:sldMk cId="0" sldId="319"/>
            <ac:spMk id="176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28.426" v="349" actId="20577"/>
          <ac:spMkLst>
            <pc:docMk/>
            <pc:sldMk cId="0" sldId="319"/>
            <ac:spMk id="1767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28.551" v="353" actId="20577"/>
        <pc:sldMkLst>
          <pc:docMk/>
          <pc:sldMk cId="0" sldId="320"/>
        </pc:sldMkLst>
        <pc:spChg chg="mod">
          <ac:chgData name="Mari Powell" userId="S::mari.powell@uwtsd.ac.uk::a1b98dd7-29dc-4131-8e37-1423e6a9ecca" providerId="AD" clId="Web-{DDE1ABE7-3421-98AC-3730-C3B083B8BCD9}" dt="2023-03-08T19:06:36.908" v="328" actId="1076"/>
          <ac:spMkLst>
            <pc:docMk/>
            <pc:sldMk cId="0" sldId="320"/>
            <ac:spMk id="177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28.551" v="353" actId="20577"/>
          <ac:spMkLst>
            <pc:docMk/>
            <pc:sldMk cId="0" sldId="320"/>
            <ac:spMk id="1775" creationId="{00000000-0000-0000-0000-000000000000}"/>
          </ac:spMkLst>
        </pc:spChg>
      </pc:sldChg>
      <pc:sldChg chg="modSp mod setBg">
        <pc:chgData name="Mari Powell" userId="S::mari.powell@uwtsd.ac.uk::a1b98dd7-29dc-4131-8e37-1423e6a9ecca" providerId="AD" clId="Web-{DDE1ABE7-3421-98AC-3730-C3B083B8BCD9}" dt="2023-03-08T19:07:58.943" v="358" actId="1076"/>
        <pc:sldMkLst>
          <pc:docMk/>
          <pc:sldMk cId="0" sldId="322"/>
        </pc:sldMkLst>
        <pc:spChg chg="mod">
          <ac:chgData name="Mari Powell" userId="S::mari.powell@uwtsd.ac.uk::a1b98dd7-29dc-4131-8e37-1423e6a9ecca" providerId="AD" clId="Web-{DDE1ABE7-3421-98AC-3730-C3B083B8BCD9}" dt="2023-03-08T19:07:52.489" v="356" actId="1076"/>
          <ac:spMkLst>
            <pc:docMk/>
            <pc:sldMk cId="0" sldId="322"/>
            <ac:spMk id="178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49.505" v="355" actId="1076"/>
          <ac:spMkLst>
            <pc:docMk/>
            <pc:sldMk cId="0" sldId="322"/>
            <ac:spMk id="178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7:58.943" v="358" actId="1076"/>
          <ac:spMkLst>
            <pc:docMk/>
            <pc:sldMk cId="0" sldId="322"/>
            <ac:spMk id="1789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7:58.911" v="357" actId="1076"/>
          <ac:picMkLst>
            <pc:docMk/>
            <pc:sldMk cId="0" sldId="322"/>
            <ac:picMk id="1787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13.787" v="363"/>
        <pc:sldMkLst>
          <pc:docMk/>
          <pc:sldMk cId="0" sldId="323"/>
        </pc:sldMkLst>
        <pc:spChg chg="mod">
          <ac:chgData name="Mari Powell" userId="S::mari.powell@uwtsd.ac.uk::a1b98dd7-29dc-4131-8e37-1423e6a9ecca" providerId="AD" clId="Web-{DDE1ABE7-3421-98AC-3730-C3B083B8BCD9}" dt="2023-03-08T19:08:09.787" v="360" actId="1076"/>
          <ac:spMkLst>
            <pc:docMk/>
            <pc:sldMk cId="0" sldId="323"/>
            <ac:spMk id="179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04.318" v="359" actId="1076"/>
          <ac:spMkLst>
            <pc:docMk/>
            <pc:sldMk cId="0" sldId="323"/>
            <ac:spMk id="179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09.880" v="362" actId="1076"/>
          <ac:spMkLst>
            <pc:docMk/>
            <pc:sldMk cId="0" sldId="323"/>
            <ac:spMk id="1797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09.849" v="361" actId="1076"/>
          <ac:picMkLst>
            <pc:docMk/>
            <pc:sldMk cId="0" sldId="323"/>
            <ac:picMk id="1795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29.616" v="368" actId="1076"/>
        <pc:sldMkLst>
          <pc:docMk/>
          <pc:sldMk cId="0" sldId="324"/>
        </pc:sldMkLst>
        <pc:spChg chg="mod">
          <ac:chgData name="Mari Powell" userId="S::mari.powell@uwtsd.ac.uk::a1b98dd7-29dc-4131-8e37-1423e6a9ecca" providerId="AD" clId="Web-{DDE1ABE7-3421-98AC-3730-C3B083B8BCD9}" dt="2023-03-08T19:08:22.006" v="366" actId="1076"/>
          <ac:spMkLst>
            <pc:docMk/>
            <pc:sldMk cId="0" sldId="324"/>
            <ac:spMk id="180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20.068" v="365" actId="1076"/>
          <ac:spMkLst>
            <pc:docMk/>
            <pc:sldMk cId="0" sldId="324"/>
            <ac:spMk id="180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29.616" v="368" actId="1076"/>
          <ac:spMkLst>
            <pc:docMk/>
            <pc:sldMk cId="0" sldId="324"/>
            <ac:spMk id="1805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23.412" v="367" actId="1076"/>
          <ac:picMkLst>
            <pc:docMk/>
            <pc:sldMk cId="0" sldId="324"/>
            <ac:picMk id="1803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40.741" v="373" actId="1076"/>
        <pc:sldMkLst>
          <pc:docMk/>
          <pc:sldMk cId="0" sldId="325"/>
        </pc:sldMkLst>
        <pc:spChg chg="mod">
          <ac:chgData name="Mari Powell" userId="S::mari.powell@uwtsd.ac.uk::a1b98dd7-29dc-4131-8e37-1423e6a9ecca" providerId="AD" clId="Web-{DDE1ABE7-3421-98AC-3730-C3B083B8BCD9}" dt="2023-03-08T19:08:40.678" v="371" actId="1076"/>
          <ac:spMkLst>
            <pc:docMk/>
            <pc:sldMk cId="0" sldId="325"/>
            <ac:spMk id="181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40.585" v="370" actId="1076"/>
          <ac:spMkLst>
            <pc:docMk/>
            <pc:sldMk cId="0" sldId="325"/>
            <ac:spMk id="181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40.741" v="373" actId="1076"/>
          <ac:spMkLst>
            <pc:docMk/>
            <pc:sldMk cId="0" sldId="325"/>
            <ac:spMk id="181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40.710" v="372" actId="1076"/>
          <ac:picMkLst>
            <pc:docMk/>
            <pc:sldMk cId="0" sldId="325"/>
            <ac:picMk id="1811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8:53.023" v="378" actId="1076"/>
        <pc:sldMkLst>
          <pc:docMk/>
          <pc:sldMk cId="0" sldId="326"/>
        </pc:sldMkLst>
        <pc:spChg chg="mod">
          <ac:chgData name="Mari Powell" userId="S::mari.powell@uwtsd.ac.uk::a1b98dd7-29dc-4131-8e37-1423e6a9ecca" providerId="AD" clId="Web-{DDE1ABE7-3421-98AC-3730-C3B083B8BCD9}" dt="2023-03-08T19:08:50.288" v="376" actId="1076"/>
          <ac:spMkLst>
            <pc:docMk/>
            <pc:sldMk cId="0" sldId="326"/>
            <ac:spMk id="181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50.194" v="375" actId="1076"/>
          <ac:spMkLst>
            <pc:docMk/>
            <pc:sldMk cId="0" sldId="326"/>
            <ac:spMk id="182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8:53.023" v="378" actId="1076"/>
          <ac:spMkLst>
            <pc:docMk/>
            <pc:sldMk cId="0" sldId="326"/>
            <ac:spMk id="1821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8:50.319" v="377" actId="1076"/>
          <ac:picMkLst>
            <pc:docMk/>
            <pc:sldMk cId="0" sldId="326"/>
            <ac:picMk id="1819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9:33.337" v="383" actId="1076"/>
        <pc:sldMkLst>
          <pc:docMk/>
          <pc:sldMk cId="0" sldId="327"/>
        </pc:sldMkLst>
        <pc:spChg chg="mod">
          <ac:chgData name="Mari Powell" userId="S::mari.powell@uwtsd.ac.uk::a1b98dd7-29dc-4131-8e37-1423e6a9ecca" providerId="AD" clId="Web-{DDE1ABE7-3421-98AC-3730-C3B083B8BCD9}" dt="2023-03-08T19:09:29.899" v="381" actId="1076"/>
          <ac:spMkLst>
            <pc:docMk/>
            <pc:sldMk cId="0" sldId="327"/>
            <ac:spMk id="182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29.758" v="380" actId="1076"/>
          <ac:spMkLst>
            <pc:docMk/>
            <pc:sldMk cId="0" sldId="327"/>
            <ac:spMk id="182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33.337" v="383" actId="1076"/>
          <ac:spMkLst>
            <pc:docMk/>
            <pc:sldMk cId="0" sldId="327"/>
            <ac:spMk id="1829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9:30.430" v="382" actId="1076"/>
          <ac:picMkLst>
            <pc:docMk/>
            <pc:sldMk cId="0" sldId="327"/>
            <ac:picMk id="1827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09:50.981" v="388" actId="1076"/>
        <pc:sldMkLst>
          <pc:docMk/>
          <pc:sldMk cId="0" sldId="328"/>
        </pc:sldMkLst>
        <pc:spChg chg="mod">
          <ac:chgData name="Mari Powell" userId="S::mari.powell@uwtsd.ac.uk::a1b98dd7-29dc-4131-8e37-1423e6a9ecca" providerId="AD" clId="Web-{DDE1ABE7-3421-98AC-3730-C3B083B8BCD9}" dt="2023-03-08T19:09:50.915" v="386" actId="1076"/>
          <ac:spMkLst>
            <pc:docMk/>
            <pc:sldMk cId="0" sldId="328"/>
            <ac:spMk id="183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45.525" v="385" actId="1076"/>
          <ac:spMkLst>
            <pc:docMk/>
            <pc:sldMk cId="0" sldId="328"/>
            <ac:spMk id="1836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09:50.981" v="388" actId="1076"/>
          <ac:spMkLst>
            <pc:docMk/>
            <pc:sldMk cId="0" sldId="328"/>
            <ac:spMk id="1837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09:50.947" v="387" actId="1076"/>
          <ac:picMkLst>
            <pc:docMk/>
            <pc:sldMk cId="0" sldId="328"/>
            <ac:picMk id="1835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01.713" v="393" actId="1076"/>
        <pc:sldMkLst>
          <pc:docMk/>
          <pc:sldMk cId="0" sldId="329"/>
        </pc:sldMkLst>
        <pc:spChg chg="mod">
          <ac:chgData name="Mari Powell" userId="S::mari.powell@uwtsd.ac.uk::a1b98dd7-29dc-4131-8e37-1423e6a9ecca" providerId="AD" clId="Web-{DDE1ABE7-3421-98AC-3730-C3B083B8BCD9}" dt="2023-03-08T19:10:00.244" v="391" actId="1076"/>
          <ac:spMkLst>
            <pc:docMk/>
            <pc:sldMk cId="0" sldId="329"/>
            <ac:spMk id="184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00.150" v="390" actId="1076"/>
          <ac:spMkLst>
            <pc:docMk/>
            <pc:sldMk cId="0" sldId="329"/>
            <ac:spMk id="1844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01.713" v="393" actId="1076"/>
          <ac:spMkLst>
            <pc:docMk/>
            <pc:sldMk cId="0" sldId="329"/>
            <ac:spMk id="1845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0:00.275" v="392" actId="1076"/>
          <ac:picMkLst>
            <pc:docMk/>
            <pc:sldMk cId="0" sldId="329"/>
            <ac:picMk id="1843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21.323" v="398" actId="1076"/>
        <pc:sldMkLst>
          <pc:docMk/>
          <pc:sldMk cId="0" sldId="330"/>
        </pc:sldMkLst>
        <pc:spChg chg="mod">
          <ac:chgData name="Mari Powell" userId="S::mari.powell@uwtsd.ac.uk::a1b98dd7-29dc-4131-8e37-1423e6a9ecca" providerId="AD" clId="Web-{DDE1ABE7-3421-98AC-3730-C3B083B8BCD9}" dt="2023-03-08T19:10:15.791" v="396" actId="1076"/>
          <ac:spMkLst>
            <pc:docMk/>
            <pc:sldMk cId="0" sldId="330"/>
            <ac:spMk id="185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10.400" v="395" actId="1076"/>
          <ac:spMkLst>
            <pc:docMk/>
            <pc:sldMk cId="0" sldId="330"/>
            <ac:spMk id="1852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21.323" v="398" actId="1076"/>
          <ac:spMkLst>
            <pc:docMk/>
            <pc:sldMk cId="0" sldId="330"/>
            <ac:spMk id="185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0:21.229" v="397" actId="1076"/>
          <ac:picMkLst>
            <pc:docMk/>
            <pc:sldMk cId="0" sldId="330"/>
            <ac:picMk id="1851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23.760" v="403" actId="1076"/>
        <pc:sldMkLst>
          <pc:docMk/>
          <pc:sldMk cId="0" sldId="331"/>
        </pc:sldMkLst>
        <pc:spChg chg="mod">
          <ac:chgData name="Mari Powell" userId="S::mari.powell@uwtsd.ac.uk::a1b98dd7-29dc-4131-8e37-1423e6a9ecca" providerId="AD" clId="Web-{DDE1ABE7-3421-98AC-3730-C3B083B8BCD9}" dt="2023-03-08T19:10:21.495" v="401" actId="1076"/>
          <ac:spMkLst>
            <pc:docMk/>
            <pc:sldMk cId="0" sldId="331"/>
            <ac:spMk id="1858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21.448" v="400" actId="1076"/>
          <ac:spMkLst>
            <pc:docMk/>
            <pc:sldMk cId="0" sldId="331"/>
            <ac:spMk id="1860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0:23.760" v="403" actId="1076"/>
          <ac:spMkLst>
            <pc:docMk/>
            <pc:sldMk cId="0" sldId="331"/>
            <ac:spMk id="1861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0:21.651" v="402" actId="1076"/>
          <ac:picMkLst>
            <pc:docMk/>
            <pc:sldMk cId="0" sldId="331"/>
            <ac:picMk id="1859" creationId="{00000000-0000-0000-0000-000000000000}"/>
          </ac:picMkLst>
        </pc:picChg>
      </pc:sldChg>
      <pc:sldChg chg="modSp mod setBg">
        <pc:chgData name="Mari Powell" userId="S::mari.powell@uwtsd.ac.uk::a1b98dd7-29dc-4131-8e37-1423e6a9ecca" providerId="AD" clId="Web-{DDE1ABE7-3421-98AC-3730-C3B083B8BCD9}" dt="2023-03-08T19:10:31.042" v="405" actId="1076"/>
        <pc:sldMkLst>
          <pc:docMk/>
          <pc:sldMk cId="0" sldId="332"/>
        </pc:sldMkLst>
        <pc:spChg chg="mod">
          <ac:chgData name="Mari Powell" userId="S::mari.powell@uwtsd.ac.uk::a1b98dd7-29dc-4131-8e37-1423e6a9ecca" providerId="AD" clId="Web-{DDE1ABE7-3421-98AC-3730-C3B083B8BCD9}" dt="2023-03-08T19:10:31.042" v="405" actId="1076"/>
          <ac:spMkLst>
            <pc:docMk/>
            <pc:sldMk cId="0" sldId="332"/>
            <ac:spMk id="1874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DDE1ABE7-3421-98AC-3730-C3B083B8BCD9}" dt="2023-03-08T19:11:11.231" v="414" actId="20577"/>
        <pc:sldMkLst>
          <pc:docMk/>
          <pc:sldMk cId="0" sldId="333"/>
        </pc:sldMkLst>
        <pc:spChg chg="mod">
          <ac:chgData name="Mari Powell" userId="S::mari.powell@uwtsd.ac.uk::a1b98dd7-29dc-4131-8e37-1423e6a9ecca" providerId="AD" clId="Web-{DDE1ABE7-3421-98AC-3730-C3B083B8BCD9}" dt="2023-03-08T19:11:11.231" v="414" actId="20577"/>
          <ac:spMkLst>
            <pc:docMk/>
            <pc:sldMk cId="0" sldId="333"/>
            <ac:spMk id="1889" creationId="{00000000-0000-0000-0000-000000000000}"/>
          </ac:spMkLst>
        </pc:spChg>
      </pc:sldChg>
      <pc:sldChg chg="delSp modSp">
        <pc:chgData name="Mari Powell" userId="S::mari.powell@uwtsd.ac.uk::a1b98dd7-29dc-4131-8e37-1423e6a9ecca" providerId="AD" clId="Web-{DDE1ABE7-3421-98AC-3730-C3B083B8BCD9}" dt="2023-03-08T19:13:50.549" v="436" actId="1076"/>
        <pc:sldMkLst>
          <pc:docMk/>
          <pc:sldMk cId="0" sldId="335"/>
        </pc:sldMkLst>
        <pc:spChg chg="mod">
          <ac:chgData name="Mari Powell" userId="S::mari.powell@uwtsd.ac.uk::a1b98dd7-29dc-4131-8e37-1423e6a9ecca" providerId="AD" clId="Web-{DDE1ABE7-3421-98AC-3730-C3B083B8BCD9}" dt="2023-03-08T19:13:00.516" v="419" actId="14100"/>
          <ac:spMkLst>
            <pc:docMk/>
            <pc:sldMk cId="0" sldId="335"/>
            <ac:spMk id="1909" creationId="{00000000-0000-0000-0000-000000000000}"/>
          </ac:spMkLst>
        </pc:spChg>
        <pc:spChg chg="mod">
          <ac:chgData name="Mari Powell" userId="S::mari.powell@uwtsd.ac.uk::a1b98dd7-29dc-4131-8e37-1423e6a9ecca" providerId="AD" clId="Web-{DDE1ABE7-3421-98AC-3730-C3B083B8BCD9}" dt="2023-03-08T19:13:44.564" v="431" actId="20577"/>
          <ac:spMkLst>
            <pc:docMk/>
            <pc:sldMk cId="0" sldId="335"/>
            <ac:spMk id="1911" creationId="{00000000-0000-0000-0000-000000000000}"/>
          </ac:spMkLst>
        </pc:spChg>
        <pc:spChg chg="del mod">
          <ac:chgData name="Mari Powell" userId="S::mari.powell@uwtsd.ac.uk::a1b98dd7-29dc-4131-8e37-1423e6a9ecca" providerId="AD" clId="Web-{DDE1ABE7-3421-98AC-3730-C3B083B8BCD9}" dt="2023-03-08T19:13:50.222" v="435"/>
          <ac:spMkLst>
            <pc:docMk/>
            <pc:sldMk cId="0" sldId="335"/>
            <ac:spMk id="1912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3:50.549" v="436" actId="1076"/>
          <ac:picMkLst>
            <pc:docMk/>
            <pc:sldMk cId="0" sldId="335"/>
            <ac:picMk id="1906" creationId="{00000000-0000-0000-0000-000000000000}"/>
          </ac:picMkLst>
        </pc:picChg>
      </pc:sldChg>
      <pc:sldChg chg="modSp">
        <pc:chgData name="Mari Powell" userId="S::mari.powell@uwtsd.ac.uk::a1b98dd7-29dc-4131-8e37-1423e6a9ecca" providerId="AD" clId="Web-{DDE1ABE7-3421-98AC-3730-C3B083B8BCD9}" dt="2023-03-08T19:14:26.878" v="439" actId="1076"/>
        <pc:sldMkLst>
          <pc:docMk/>
          <pc:sldMk cId="0" sldId="338"/>
        </pc:sldMkLst>
        <pc:spChg chg="mod">
          <ac:chgData name="Mari Powell" userId="S::mari.powell@uwtsd.ac.uk::a1b98dd7-29dc-4131-8e37-1423e6a9ecca" providerId="AD" clId="Web-{DDE1ABE7-3421-98AC-3730-C3B083B8BCD9}" dt="2023-03-08T19:14:26.878" v="439" actId="1076"/>
          <ac:spMkLst>
            <pc:docMk/>
            <pc:sldMk cId="0" sldId="338"/>
            <ac:spMk id="1943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9:14:25.660" v="438" actId="14100"/>
          <ac:picMkLst>
            <pc:docMk/>
            <pc:sldMk cId="0" sldId="338"/>
            <ac:picMk id="1938" creationId="{00000000-0000-0000-0000-000000000000}"/>
          </ac:picMkLst>
        </pc:picChg>
      </pc:sldChg>
      <pc:sldChg chg="modSp add replId">
        <pc:chgData name="Mari Powell" userId="S::mari.powell@uwtsd.ac.uk::a1b98dd7-29dc-4131-8e37-1423e6a9ecca" providerId="AD" clId="Web-{DDE1ABE7-3421-98AC-3730-C3B083B8BCD9}" dt="2023-03-08T18:59:42.753" v="246" actId="1076"/>
        <pc:sldMkLst>
          <pc:docMk/>
          <pc:sldMk cId="1524616029" sldId="339"/>
        </pc:sldMkLst>
        <pc:spChg chg="mod">
          <ac:chgData name="Mari Powell" userId="S::mari.powell@uwtsd.ac.uk::a1b98dd7-29dc-4131-8e37-1423e6a9ecca" providerId="AD" clId="Web-{DDE1ABE7-3421-98AC-3730-C3B083B8BCD9}" dt="2023-03-08T18:59:05.345" v="238" actId="1076"/>
          <ac:spMkLst>
            <pc:docMk/>
            <pc:sldMk cId="1524616029" sldId="339"/>
            <ac:spMk id="24" creationId="{00000000-0000-0000-0000-000000000000}"/>
          </ac:spMkLst>
        </pc:spChg>
        <pc:picChg chg="mod">
          <ac:chgData name="Mari Powell" userId="S::mari.powell@uwtsd.ac.uk::a1b98dd7-29dc-4131-8e37-1423e6a9ecca" providerId="AD" clId="Web-{DDE1ABE7-3421-98AC-3730-C3B083B8BCD9}" dt="2023-03-08T18:59:42.753" v="246" actId="1076"/>
          <ac:picMkLst>
            <pc:docMk/>
            <pc:sldMk cId="1524616029" sldId="339"/>
            <ac:picMk id="25" creationId="{12982C0E-F22F-64D9-76D2-97DBC4E84A3B}"/>
          </ac:picMkLst>
        </pc:picChg>
      </pc:sldChg>
    </pc:docChg>
  </pc:docChgLst>
  <pc:docChgLst>
    <pc:chgData name="Mari Powell" userId="S::mari.powell@uwtsd.ac.uk::a1b98dd7-29dc-4131-8e37-1423e6a9ecca" providerId="AD" clId="Web-{3DC6F146-20F0-107A-07CE-D44A4F9744E3}"/>
    <pc:docChg chg="modSld">
      <pc:chgData name="Mari Powell" userId="S::mari.powell@uwtsd.ac.uk::a1b98dd7-29dc-4131-8e37-1423e6a9ecca" providerId="AD" clId="Web-{3DC6F146-20F0-107A-07CE-D44A4F9744E3}" dt="2023-03-09T15:15:20.997" v="5" actId="20577"/>
      <pc:docMkLst>
        <pc:docMk/>
      </pc:docMkLst>
      <pc:sldChg chg="modSp">
        <pc:chgData name="Mari Powell" userId="S::mari.powell@uwtsd.ac.uk::a1b98dd7-29dc-4131-8e37-1423e6a9ecca" providerId="AD" clId="Web-{3DC6F146-20F0-107A-07CE-D44A4F9744E3}" dt="2023-03-09T15:15:20.997" v="5" actId="20577"/>
        <pc:sldMkLst>
          <pc:docMk/>
          <pc:sldMk cId="0" sldId="307"/>
        </pc:sldMkLst>
        <pc:spChg chg="mod">
          <ac:chgData name="Mari Powell" userId="S::mari.powell@uwtsd.ac.uk::a1b98dd7-29dc-4131-8e37-1423e6a9ecca" providerId="AD" clId="Web-{3DC6F146-20F0-107A-07CE-D44A4F9744E3}" dt="2023-03-09T15:15:20.997" v="5" actId="20577"/>
          <ac:spMkLst>
            <pc:docMk/>
            <pc:sldMk cId="0" sldId="307"/>
            <ac:spMk id="4" creationId="{00000000-0000-0000-0000-000000000000}"/>
          </ac:spMkLst>
        </pc:spChg>
      </pc:sldChg>
    </pc:docChg>
  </pc:docChgLst>
  <pc:docChgLst>
    <pc:chgData name="Kara Lewis" userId="4063d313-154d-4c19-acbf-6f97e9762410" providerId="ADAL" clId="{8F80BB5F-C9FC-4545-9F8B-064B277EA1C4}"/>
    <pc:docChg chg="undo custSel addSld delSld modSld sldOrd">
      <pc:chgData name="Kara Lewis" userId="4063d313-154d-4c19-acbf-6f97e9762410" providerId="ADAL" clId="{8F80BB5F-C9FC-4545-9F8B-064B277EA1C4}" dt="2023-02-02T10:56:06.691" v="255" actId="404"/>
      <pc:docMkLst>
        <pc:docMk/>
      </pc:docMkLst>
      <pc:sldChg chg="addSp delSp modSp mod setBg">
        <pc:chgData name="Kara Lewis" userId="4063d313-154d-4c19-acbf-6f97e9762410" providerId="ADAL" clId="{8F80BB5F-C9FC-4545-9F8B-064B277EA1C4}" dt="2023-02-02T10:29:33.538" v="113" actId="1076"/>
        <pc:sldMkLst>
          <pc:docMk/>
          <pc:sldMk cId="0" sldId="256"/>
        </pc:sldMkLst>
        <pc:spChg chg="mod">
          <ac:chgData name="Kara Lewis" userId="4063d313-154d-4c19-acbf-6f97e9762410" providerId="ADAL" clId="{8F80BB5F-C9FC-4545-9F8B-064B277EA1C4}" dt="2023-02-02T10:29:30.929" v="112" actId="1076"/>
          <ac:spMkLst>
            <pc:docMk/>
            <pc:sldMk cId="0" sldId="256"/>
            <ac:spMk id="3" creationId="{00000000-0000-0000-0000-000000000000}"/>
          </ac:spMkLst>
        </pc:spChg>
        <pc:picChg chg="mod">
          <ac:chgData name="Kara Lewis" userId="4063d313-154d-4c19-acbf-6f97e9762410" providerId="ADAL" clId="{8F80BB5F-C9FC-4545-9F8B-064B277EA1C4}" dt="2023-02-02T10:29:33.538" v="113" actId="1076"/>
          <ac:picMkLst>
            <pc:docMk/>
            <pc:sldMk cId="0" sldId="256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28:55.541" v="107" actId="478"/>
          <ac:picMkLst>
            <pc:docMk/>
            <pc:sldMk cId="0" sldId="256"/>
            <ac:picMk id="5" creationId="{4D2AC15E-4623-AE59-FE1A-55CD8697AB05}"/>
          </ac:picMkLst>
        </pc:picChg>
        <pc:picChg chg="add mod">
          <ac:chgData name="Kara Lewis" userId="4063d313-154d-4c19-acbf-6f97e9762410" providerId="ADAL" clId="{8F80BB5F-C9FC-4545-9F8B-064B277EA1C4}" dt="2023-02-02T10:28:45.815" v="106" actId="14100"/>
          <ac:picMkLst>
            <pc:docMk/>
            <pc:sldMk cId="0" sldId="256"/>
            <ac:picMk id="7" creationId="{6FB0F241-5BBA-48A1-1A6A-99518DC3D383}"/>
          </ac:picMkLst>
        </pc:picChg>
      </pc:sldChg>
      <pc:sldChg chg="addSp modSp mod">
        <pc:chgData name="Kara Lewis" userId="4063d313-154d-4c19-acbf-6f97e9762410" providerId="ADAL" clId="{8F80BB5F-C9FC-4545-9F8B-064B277EA1C4}" dt="2023-02-02T10:22:04.194" v="6" actId="1076"/>
        <pc:sldMkLst>
          <pc:docMk/>
          <pc:sldMk cId="4041130127" sldId="257"/>
        </pc:sldMkLst>
        <pc:spChg chg="mod">
          <ac:chgData name="Kara Lewis" userId="4063d313-154d-4c19-acbf-6f97e9762410" providerId="ADAL" clId="{8F80BB5F-C9FC-4545-9F8B-064B277EA1C4}" dt="2023-02-02T10:22:04.194" v="6" actId="1076"/>
          <ac:spMkLst>
            <pc:docMk/>
            <pc:sldMk cId="4041130127" sldId="257"/>
            <ac:spMk id="5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22:01.877" v="5" actId="1076"/>
          <ac:picMkLst>
            <pc:docMk/>
            <pc:sldMk cId="4041130127" sldId="257"/>
            <ac:picMk id="6" creationId="{B43D0C55-9D12-EE40-CEB9-3A2F4FCA4A70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1:45.741" v="128" actId="207"/>
        <pc:sldMkLst>
          <pc:docMk/>
          <pc:sldMk cId="0" sldId="258"/>
        </pc:sldMkLst>
        <pc:picChg chg="mod">
          <ac:chgData name="Kara Lewis" userId="4063d313-154d-4c19-acbf-6f97e9762410" providerId="ADAL" clId="{8F80BB5F-C9FC-4545-9F8B-064B277EA1C4}" dt="2023-02-02T10:31:45.741" v="128" actId="207"/>
          <ac:picMkLst>
            <pc:docMk/>
            <pc:sldMk cId="0" sldId="258"/>
            <ac:picMk id="3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29:56.721" v="115" actId="478"/>
          <ac:picMkLst>
            <pc:docMk/>
            <pc:sldMk cId="0" sldId="258"/>
            <ac:picMk id="29" creationId="{DA64A794-DBAB-EB0F-4F97-AAC4B2E8FA27}"/>
          </ac:picMkLst>
        </pc:picChg>
        <pc:picChg chg="add mod">
          <ac:chgData name="Kara Lewis" userId="4063d313-154d-4c19-acbf-6f97e9762410" providerId="ADAL" clId="{8F80BB5F-C9FC-4545-9F8B-064B277EA1C4}" dt="2023-02-02T10:30:03.149" v="116"/>
          <ac:picMkLst>
            <pc:docMk/>
            <pc:sldMk cId="0" sldId="258"/>
            <ac:picMk id="30" creationId="{B3507931-963E-4614-CA83-802185232B64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19.128" v="119"/>
        <pc:sldMkLst>
          <pc:docMk/>
          <pc:sldMk cId="0" sldId="259"/>
        </pc:sldMkLst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0:17.975" v="118" actId="1076"/>
          <ac:spMkLst>
            <pc:docMk/>
            <pc:sldMk cId="0" sldId="259"/>
            <ac:spMk id="6" creationId="{00000000-0000-0000-0000-000000000000}"/>
          </ac:spMkLst>
        </pc:spChg>
        <pc:picChg chg="add del mod">
          <ac:chgData name="Kara Lewis" userId="4063d313-154d-4c19-acbf-6f97e9762410" providerId="ADAL" clId="{8F80BB5F-C9FC-4545-9F8B-064B277EA1C4}" dt="2023-02-02T10:30:08.927" v="117" actId="478"/>
          <ac:picMkLst>
            <pc:docMk/>
            <pc:sldMk cId="0" sldId="259"/>
            <ac:picMk id="7" creationId="{707ABE4A-F757-BE25-0FEC-62589F601CD2}"/>
          </ac:picMkLst>
        </pc:picChg>
        <pc:picChg chg="add mod">
          <ac:chgData name="Kara Lewis" userId="4063d313-154d-4c19-acbf-6f97e9762410" providerId="ADAL" clId="{8F80BB5F-C9FC-4545-9F8B-064B277EA1C4}" dt="2023-02-02T10:30:19.128" v="119"/>
          <ac:picMkLst>
            <pc:docMk/>
            <pc:sldMk cId="0" sldId="259"/>
            <ac:picMk id="8" creationId="{AA5DD91A-E00A-2A5E-C93C-9682BD149956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37.581" v="121"/>
        <pc:sldMkLst>
          <pc:docMk/>
          <pc:sldMk cId="3614951626" sldId="260"/>
        </pc:sldMkLst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47.242" v="45" actId="1076"/>
          <ac:spMkLst>
            <pc:docMk/>
            <pc:sldMk cId="3614951626" sldId="260"/>
            <ac:spMk id="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1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2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23:33.859" v="40" actId="404"/>
          <ac:spMkLst>
            <pc:docMk/>
            <pc:sldMk cId="3614951626" sldId="260"/>
            <ac:spMk id="34" creationId="{00000000-0000-0000-0000-000000000000}"/>
          </ac:spMkLst>
        </pc:spChg>
        <pc:grpChg chg="mod">
          <ac:chgData name="Kara Lewis" userId="4063d313-154d-4c19-acbf-6f97e9762410" providerId="ADAL" clId="{8F80BB5F-C9FC-4545-9F8B-064B277EA1C4}" dt="2023-02-02T10:23:33.859" v="40" actId="404"/>
          <ac:grpSpMkLst>
            <pc:docMk/>
            <pc:sldMk cId="3614951626" sldId="260"/>
            <ac:grpSpMk id="9" creationId="{00000000-0000-0000-0000-000000000000}"/>
          </ac:grpSpMkLst>
        </pc:grpChg>
        <pc:grpChg chg="mod">
          <ac:chgData name="Kara Lewis" userId="4063d313-154d-4c19-acbf-6f97e9762410" providerId="ADAL" clId="{8F80BB5F-C9FC-4545-9F8B-064B277EA1C4}" dt="2023-02-02T10:23:33.859" v="40" actId="404"/>
          <ac:grpSpMkLst>
            <pc:docMk/>
            <pc:sldMk cId="3614951626" sldId="260"/>
            <ac:grpSpMk id="12" creationId="{00000000-0000-0000-0000-000000000000}"/>
          </ac:grpSpMkLst>
        </pc:grp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1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7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23:33.859" v="40" actId="404"/>
          <ac:picMkLst>
            <pc:docMk/>
            <pc:sldMk cId="3614951626" sldId="260"/>
            <ac:picMk id="18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37.265" v="120" actId="478"/>
          <ac:picMkLst>
            <pc:docMk/>
            <pc:sldMk cId="3614951626" sldId="260"/>
            <ac:picMk id="35" creationId="{998AD4B8-CC71-C58E-083D-41BB564FD6C1}"/>
          </ac:picMkLst>
        </pc:picChg>
        <pc:picChg chg="add mod">
          <ac:chgData name="Kara Lewis" userId="4063d313-154d-4c19-acbf-6f97e9762410" providerId="ADAL" clId="{8F80BB5F-C9FC-4545-9F8B-064B277EA1C4}" dt="2023-02-02T10:30:37.581" v="121"/>
          <ac:picMkLst>
            <pc:docMk/>
            <pc:sldMk cId="3614951626" sldId="260"/>
            <ac:picMk id="36" creationId="{F96C66AB-FBB6-3FE0-D988-0ED14098B209}"/>
          </ac:picMkLst>
        </pc:picChg>
      </pc:sldChg>
      <pc:sldChg chg="addSp modSp mod">
        <pc:chgData name="Kara Lewis" userId="4063d313-154d-4c19-acbf-6f97e9762410" providerId="ADAL" clId="{8F80BB5F-C9FC-4545-9F8B-064B277EA1C4}" dt="2023-02-02T10:32:03.892" v="131" actId="207"/>
        <pc:sldMkLst>
          <pc:docMk/>
          <pc:sldMk cId="0" sldId="261"/>
        </pc:sldMkLst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1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2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2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31:58.897" v="130" actId="207"/>
          <ac:spMkLst>
            <pc:docMk/>
            <pc:sldMk cId="0" sldId="261"/>
            <ac:spMk id="22" creationId="{00000000-0000-0000-0000-000000000000}"/>
          </ac:spMkLst>
        </pc:spChg>
        <pc:grpChg chg="mod">
          <ac:chgData name="Kara Lewis" userId="4063d313-154d-4c19-acbf-6f97e9762410" providerId="ADAL" clId="{8F80BB5F-C9FC-4545-9F8B-064B277EA1C4}" dt="2023-02-02T10:31:58.897" v="130" actId="207"/>
          <ac:grpSpMkLst>
            <pc:docMk/>
            <pc:sldMk cId="0" sldId="261"/>
            <ac:grpSpMk id="2" creationId="{00000000-0000-0000-0000-000000000000}"/>
          </ac:grpSpMkLst>
        </pc:grpChg>
        <pc:grpChg chg="mod">
          <ac:chgData name="Kara Lewis" userId="4063d313-154d-4c19-acbf-6f97e9762410" providerId="ADAL" clId="{8F80BB5F-C9FC-4545-9F8B-064B277EA1C4}" dt="2023-02-02T10:31:58.897" v="130" actId="207"/>
          <ac:grpSpMkLst>
            <pc:docMk/>
            <pc:sldMk cId="0" sldId="261"/>
            <ac:grpSpMk id="5" creationId="{00000000-0000-0000-0000-000000000000}"/>
          </ac:grpSpMkLst>
        </pc:grpChg>
        <pc:picChg chg="mod">
          <ac:chgData name="Kara Lewis" userId="4063d313-154d-4c19-acbf-6f97e9762410" providerId="ADAL" clId="{8F80BB5F-C9FC-4545-9F8B-064B277EA1C4}" dt="2023-02-02T10:32:03.892" v="131" actId="207"/>
          <ac:picMkLst>
            <pc:docMk/>
            <pc:sldMk cId="0" sldId="261"/>
            <ac:picMk id="3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31:58.897" v="130" actId="207"/>
          <ac:picMkLst>
            <pc:docMk/>
            <pc:sldMk cId="0" sldId="261"/>
            <ac:picMk id="4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31:58.897" v="130" actId="207"/>
          <ac:picMkLst>
            <pc:docMk/>
            <pc:sldMk cId="0" sldId="261"/>
            <ac:picMk id="1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31:58.897" v="130" actId="207"/>
          <ac:picMkLst>
            <pc:docMk/>
            <pc:sldMk cId="0" sldId="261"/>
            <ac:picMk id="11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13.608" v="9"/>
          <ac:picMkLst>
            <pc:docMk/>
            <pc:sldMk cId="0" sldId="261"/>
            <ac:picMk id="24" creationId="{478E2547-0520-E071-E80A-AE106CA00536}"/>
          </ac:picMkLst>
        </pc:picChg>
      </pc:sldChg>
      <pc:sldChg chg="addSp modSp mod">
        <pc:chgData name="Kara Lewis" userId="4063d313-154d-4c19-acbf-6f97e9762410" providerId="ADAL" clId="{8F80BB5F-C9FC-4545-9F8B-064B277EA1C4}" dt="2023-02-02T10:32:10.410" v="132" actId="207"/>
        <pc:sldMkLst>
          <pc:docMk/>
          <pc:sldMk cId="0" sldId="262"/>
        </pc:sldMkLst>
        <pc:picChg chg="mod">
          <ac:chgData name="Kara Lewis" userId="4063d313-154d-4c19-acbf-6f97e9762410" providerId="ADAL" clId="{8F80BB5F-C9FC-4545-9F8B-064B277EA1C4}" dt="2023-02-02T10:32:10.410" v="132" actId="207"/>
          <ac:picMkLst>
            <pc:docMk/>
            <pc:sldMk cId="0" sldId="262"/>
            <ac:picMk id="3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15.604" v="10"/>
          <ac:picMkLst>
            <pc:docMk/>
            <pc:sldMk cId="0" sldId="262"/>
            <ac:picMk id="24" creationId="{087D2CE0-577A-761B-3F78-9FCA0B747AA4}"/>
          </ac:picMkLst>
        </pc:picChg>
      </pc:sldChg>
      <pc:sldChg chg="addSp modSp mod">
        <pc:chgData name="Kara Lewis" userId="4063d313-154d-4c19-acbf-6f97e9762410" providerId="ADAL" clId="{8F80BB5F-C9FC-4545-9F8B-064B277EA1C4}" dt="2023-02-02T10:32:18.980" v="133" actId="207"/>
        <pc:sldMkLst>
          <pc:docMk/>
          <pc:sldMk cId="0" sldId="263"/>
        </pc:sldMkLst>
        <pc:picChg chg="mod">
          <ac:chgData name="Kara Lewis" userId="4063d313-154d-4c19-acbf-6f97e9762410" providerId="ADAL" clId="{8F80BB5F-C9FC-4545-9F8B-064B277EA1C4}" dt="2023-02-02T10:32:18.980" v="133" actId="207"/>
          <ac:picMkLst>
            <pc:docMk/>
            <pc:sldMk cId="0" sldId="263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18.621" v="11"/>
          <ac:picMkLst>
            <pc:docMk/>
            <pc:sldMk cId="0" sldId="263"/>
            <ac:picMk id="25" creationId="{4E6E1D94-952B-F386-4662-4109E15F35A5}"/>
          </ac:picMkLst>
        </pc:picChg>
      </pc:sldChg>
      <pc:sldChg chg="addSp modSp mod">
        <pc:chgData name="Kara Lewis" userId="4063d313-154d-4c19-acbf-6f97e9762410" providerId="ADAL" clId="{8F80BB5F-C9FC-4545-9F8B-064B277EA1C4}" dt="2023-02-02T10:32:28.102" v="134" actId="207"/>
        <pc:sldMkLst>
          <pc:docMk/>
          <pc:sldMk cId="0" sldId="264"/>
        </pc:sldMkLst>
        <pc:picChg chg="mod">
          <ac:chgData name="Kara Lewis" userId="4063d313-154d-4c19-acbf-6f97e9762410" providerId="ADAL" clId="{8F80BB5F-C9FC-4545-9F8B-064B277EA1C4}" dt="2023-02-02T10:32:28.102" v="134" actId="207"/>
          <ac:picMkLst>
            <pc:docMk/>
            <pc:sldMk cId="0" sldId="264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0.935" v="12"/>
          <ac:picMkLst>
            <pc:docMk/>
            <pc:sldMk cId="0" sldId="264"/>
            <ac:picMk id="25" creationId="{AF124443-B609-87C0-A622-641A2E424885}"/>
          </ac:picMkLst>
        </pc:picChg>
      </pc:sldChg>
      <pc:sldChg chg="addSp modSp mod">
        <pc:chgData name="Kara Lewis" userId="4063d313-154d-4c19-acbf-6f97e9762410" providerId="ADAL" clId="{8F80BB5F-C9FC-4545-9F8B-064B277EA1C4}" dt="2023-02-02T10:32:34.409" v="135" actId="207"/>
        <pc:sldMkLst>
          <pc:docMk/>
          <pc:sldMk cId="0" sldId="265"/>
        </pc:sldMkLst>
        <pc:picChg chg="mod">
          <ac:chgData name="Kara Lewis" userId="4063d313-154d-4c19-acbf-6f97e9762410" providerId="ADAL" clId="{8F80BB5F-C9FC-4545-9F8B-064B277EA1C4}" dt="2023-02-02T10:32:34.409" v="135" actId="207"/>
          <ac:picMkLst>
            <pc:docMk/>
            <pc:sldMk cId="0" sldId="265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2.766" v="13"/>
          <ac:picMkLst>
            <pc:docMk/>
            <pc:sldMk cId="0" sldId="265"/>
            <ac:picMk id="25" creationId="{DDE34061-CEEF-F985-5F6F-3509C1D74CC3}"/>
          </ac:picMkLst>
        </pc:picChg>
      </pc:sldChg>
      <pc:sldChg chg="addSp modSp mod">
        <pc:chgData name="Kara Lewis" userId="4063d313-154d-4c19-acbf-6f97e9762410" providerId="ADAL" clId="{8F80BB5F-C9FC-4545-9F8B-064B277EA1C4}" dt="2023-02-02T10:32:40.209" v="136" actId="207"/>
        <pc:sldMkLst>
          <pc:docMk/>
          <pc:sldMk cId="0" sldId="266"/>
        </pc:sldMkLst>
        <pc:picChg chg="mod">
          <ac:chgData name="Kara Lewis" userId="4063d313-154d-4c19-acbf-6f97e9762410" providerId="ADAL" clId="{8F80BB5F-C9FC-4545-9F8B-064B277EA1C4}" dt="2023-02-02T10:32:40.209" v="136" actId="207"/>
          <ac:picMkLst>
            <pc:docMk/>
            <pc:sldMk cId="0" sldId="266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4.831" v="14"/>
          <ac:picMkLst>
            <pc:docMk/>
            <pc:sldMk cId="0" sldId="266"/>
            <ac:picMk id="25" creationId="{320256B4-4A62-2556-4451-760CA20F05B6}"/>
          </ac:picMkLst>
        </pc:picChg>
      </pc:sldChg>
      <pc:sldChg chg="addSp modSp mod">
        <pc:chgData name="Kara Lewis" userId="4063d313-154d-4c19-acbf-6f97e9762410" providerId="ADAL" clId="{8F80BB5F-C9FC-4545-9F8B-064B277EA1C4}" dt="2023-02-02T10:32:47.226" v="137" actId="207"/>
        <pc:sldMkLst>
          <pc:docMk/>
          <pc:sldMk cId="0" sldId="267"/>
        </pc:sldMkLst>
        <pc:picChg chg="mod">
          <ac:chgData name="Kara Lewis" userId="4063d313-154d-4c19-acbf-6f97e9762410" providerId="ADAL" clId="{8F80BB5F-C9FC-4545-9F8B-064B277EA1C4}" dt="2023-02-02T10:32:47.226" v="137" actId="207"/>
          <ac:picMkLst>
            <pc:docMk/>
            <pc:sldMk cId="0" sldId="267"/>
            <ac:picMk id="2" creationId="{00000000-0000-0000-0000-000000000000}"/>
          </ac:picMkLst>
        </pc:picChg>
        <pc:picChg chg="add mod">
          <ac:chgData name="Kara Lewis" userId="4063d313-154d-4c19-acbf-6f97e9762410" providerId="ADAL" clId="{8F80BB5F-C9FC-4545-9F8B-064B277EA1C4}" dt="2023-02-02T10:22:26.516" v="15"/>
          <ac:picMkLst>
            <pc:docMk/>
            <pc:sldMk cId="0" sldId="267"/>
            <ac:picMk id="25" creationId="{726CBF6E-6A64-F8E8-AAC4-FEAFFF092261}"/>
          </ac:picMkLst>
        </pc:picChg>
      </pc:sldChg>
      <pc:sldChg chg="addSp modSp">
        <pc:chgData name="Kara Lewis" userId="4063d313-154d-4c19-acbf-6f97e9762410" providerId="ADAL" clId="{8F80BB5F-C9FC-4545-9F8B-064B277EA1C4}" dt="2023-02-02T10:22:28.324" v="16"/>
        <pc:sldMkLst>
          <pc:docMk/>
          <pc:sldMk cId="0" sldId="268"/>
        </pc:sldMkLst>
        <pc:picChg chg="add mod">
          <ac:chgData name="Kara Lewis" userId="4063d313-154d-4c19-acbf-6f97e9762410" providerId="ADAL" clId="{8F80BB5F-C9FC-4545-9F8B-064B277EA1C4}" dt="2023-02-02T10:22:28.324" v="16"/>
          <ac:picMkLst>
            <pc:docMk/>
            <pc:sldMk cId="0" sldId="268"/>
            <ac:picMk id="25" creationId="{3C96B802-6F77-2926-7186-05607C537CC8}"/>
          </ac:picMkLst>
        </pc:picChg>
      </pc:sldChg>
      <pc:sldChg chg="addSp modSp">
        <pc:chgData name="Kara Lewis" userId="4063d313-154d-4c19-acbf-6f97e9762410" providerId="ADAL" clId="{8F80BB5F-C9FC-4545-9F8B-064B277EA1C4}" dt="2023-02-02T10:22:29.884" v="17"/>
        <pc:sldMkLst>
          <pc:docMk/>
          <pc:sldMk cId="0" sldId="269"/>
        </pc:sldMkLst>
        <pc:picChg chg="add mod">
          <ac:chgData name="Kara Lewis" userId="4063d313-154d-4c19-acbf-6f97e9762410" providerId="ADAL" clId="{8F80BB5F-C9FC-4545-9F8B-064B277EA1C4}" dt="2023-02-02T10:22:29.884" v="17"/>
          <ac:picMkLst>
            <pc:docMk/>
            <pc:sldMk cId="0" sldId="269"/>
            <ac:picMk id="25" creationId="{494BD7E9-6A2D-8A9B-3932-9BD86999E99F}"/>
          </ac:picMkLst>
        </pc:picChg>
      </pc:sldChg>
      <pc:sldChg chg="addSp modSp">
        <pc:chgData name="Kara Lewis" userId="4063d313-154d-4c19-acbf-6f97e9762410" providerId="ADAL" clId="{8F80BB5F-C9FC-4545-9F8B-064B277EA1C4}" dt="2023-02-02T10:22:31.453" v="18"/>
        <pc:sldMkLst>
          <pc:docMk/>
          <pc:sldMk cId="0" sldId="270"/>
        </pc:sldMkLst>
        <pc:picChg chg="add mod">
          <ac:chgData name="Kara Lewis" userId="4063d313-154d-4c19-acbf-6f97e9762410" providerId="ADAL" clId="{8F80BB5F-C9FC-4545-9F8B-064B277EA1C4}" dt="2023-02-02T10:22:31.453" v="18"/>
          <ac:picMkLst>
            <pc:docMk/>
            <pc:sldMk cId="0" sldId="270"/>
            <ac:picMk id="25" creationId="{0DDF4960-DA83-76EA-F2BD-B8B23FBEF523}"/>
          </ac:picMkLst>
        </pc:picChg>
      </pc:sldChg>
      <pc:sldChg chg="addSp modSp">
        <pc:chgData name="Kara Lewis" userId="4063d313-154d-4c19-acbf-6f97e9762410" providerId="ADAL" clId="{8F80BB5F-C9FC-4545-9F8B-064B277EA1C4}" dt="2023-02-02T10:22:33.057" v="19"/>
        <pc:sldMkLst>
          <pc:docMk/>
          <pc:sldMk cId="0" sldId="271"/>
        </pc:sldMkLst>
        <pc:picChg chg="add mod">
          <ac:chgData name="Kara Lewis" userId="4063d313-154d-4c19-acbf-6f97e9762410" providerId="ADAL" clId="{8F80BB5F-C9FC-4545-9F8B-064B277EA1C4}" dt="2023-02-02T10:22:33.057" v="19"/>
          <ac:picMkLst>
            <pc:docMk/>
            <pc:sldMk cId="0" sldId="271"/>
            <ac:picMk id="25" creationId="{4F2F9B58-5378-BB9B-F028-C266EF820AA1}"/>
          </ac:picMkLst>
        </pc:picChg>
      </pc:sldChg>
      <pc:sldChg chg="addSp modSp">
        <pc:chgData name="Kara Lewis" userId="4063d313-154d-4c19-acbf-6f97e9762410" providerId="ADAL" clId="{8F80BB5F-C9FC-4545-9F8B-064B277EA1C4}" dt="2023-02-02T10:22:34.546" v="20"/>
        <pc:sldMkLst>
          <pc:docMk/>
          <pc:sldMk cId="0" sldId="272"/>
        </pc:sldMkLst>
        <pc:picChg chg="add mod">
          <ac:chgData name="Kara Lewis" userId="4063d313-154d-4c19-acbf-6f97e9762410" providerId="ADAL" clId="{8F80BB5F-C9FC-4545-9F8B-064B277EA1C4}" dt="2023-02-02T10:22:34.546" v="20"/>
          <ac:picMkLst>
            <pc:docMk/>
            <pc:sldMk cId="0" sldId="272"/>
            <ac:picMk id="25" creationId="{ED622D6D-840F-AE28-99E2-54A23247DA43}"/>
          </ac:picMkLst>
        </pc:picChg>
      </pc:sldChg>
      <pc:sldChg chg="addSp modSp">
        <pc:chgData name="Kara Lewis" userId="4063d313-154d-4c19-acbf-6f97e9762410" providerId="ADAL" clId="{8F80BB5F-C9FC-4545-9F8B-064B277EA1C4}" dt="2023-02-02T10:22:38.675" v="21"/>
        <pc:sldMkLst>
          <pc:docMk/>
          <pc:sldMk cId="0" sldId="273"/>
        </pc:sldMkLst>
        <pc:picChg chg="add mod">
          <ac:chgData name="Kara Lewis" userId="4063d313-154d-4c19-acbf-6f97e9762410" providerId="ADAL" clId="{8F80BB5F-C9FC-4545-9F8B-064B277EA1C4}" dt="2023-02-02T10:22:38.675" v="21"/>
          <ac:picMkLst>
            <pc:docMk/>
            <pc:sldMk cId="0" sldId="273"/>
            <ac:picMk id="25" creationId="{E3E01C8F-EE5A-0F70-0367-092EEEB40100}"/>
          </ac:picMkLst>
        </pc:picChg>
      </pc:sldChg>
      <pc:sldChg chg="addSp modSp">
        <pc:chgData name="Kara Lewis" userId="4063d313-154d-4c19-acbf-6f97e9762410" providerId="ADAL" clId="{8F80BB5F-C9FC-4545-9F8B-064B277EA1C4}" dt="2023-02-02T10:22:40.244" v="22"/>
        <pc:sldMkLst>
          <pc:docMk/>
          <pc:sldMk cId="0" sldId="274"/>
        </pc:sldMkLst>
        <pc:picChg chg="add mod">
          <ac:chgData name="Kara Lewis" userId="4063d313-154d-4c19-acbf-6f97e9762410" providerId="ADAL" clId="{8F80BB5F-C9FC-4545-9F8B-064B277EA1C4}" dt="2023-02-02T10:22:40.244" v="22"/>
          <ac:picMkLst>
            <pc:docMk/>
            <pc:sldMk cId="0" sldId="274"/>
            <ac:picMk id="25" creationId="{65727C80-7ADF-EF44-FDD6-920BC882F8F1}"/>
          </ac:picMkLst>
        </pc:picChg>
      </pc:sldChg>
      <pc:sldChg chg="addSp modSp">
        <pc:chgData name="Kara Lewis" userId="4063d313-154d-4c19-acbf-6f97e9762410" providerId="ADAL" clId="{8F80BB5F-C9FC-4545-9F8B-064B277EA1C4}" dt="2023-02-02T10:22:41.627" v="23"/>
        <pc:sldMkLst>
          <pc:docMk/>
          <pc:sldMk cId="0" sldId="275"/>
        </pc:sldMkLst>
        <pc:picChg chg="add mod">
          <ac:chgData name="Kara Lewis" userId="4063d313-154d-4c19-acbf-6f97e9762410" providerId="ADAL" clId="{8F80BB5F-C9FC-4545-9F8B-064B277EA1C4}" dt="2023-02-02T10:22:41.627" v="23"/>
          <ac:picMkLst>
            <pc:docMk/>
            <pc:sldMk cId="0" sldId="275"/>
            <ac:picMk id="25" creationId="{26CB3F26-1572-438E-5A12-DD931F84B021}"/>
          </ac:picMkLst>
        </pc:picChg>
      </pc:sldChg>
      <pc:sldChg chg="addSp modSp">
        <pc:chgData name="Kara Lewis" userId="4063d313-154d-4c19-acbf-6f97e9762410" providerId="ADAL" clId="{8F80BB5F-C9FC-4545-9F8B-064B277EA1C4}" dt="2023-02-02T10:22:42.988" v="24"/>
        <pc:sldMkLst>
          <pc:docMk/>
          <pc:sldMk cId="0" sldId="276"/>
        </pc:sldMkLst>
        <pc:picChg chg="add mod">
          <ac:chgData name="Kara Lewis" userId="4063d313-154d-4c19-acbf-6f97e9762410" providerId="ADAL" clId="{8F80BB5F-C9FC-4545-9F8B-064B277EA1C4}" dt="2023-02-02T10:22:42.988" v="24"/>
          <ac:picMkLst>
            <pc:docMk/>
            <pc:sldMk cId="0" sldId="276"/>
            <ac:picMk id="25" creationId="{EE470ABE-0E9E-4796-AAE0-8D5D28375B5A}"/>
          </ac:picMkLst>
        </pc:picChg>
      </pc:sldChg>
      <pc:sldChg chg="addSp modSp">
        <pc:chgData name="Kara Lewis" userId="4063d313-154d-4c19-acbf-6f97e9762410" providerId="ADAL" clId="{8F80BB5F-C9FC-4545-9F8B-064B277EA1C4}" dt="2023-02-02T10:22:44.327" v="25"/>
        <pc:sldMkLst>
          <pc:docMk/>
          <pc:sldMk cId="0" sldId="277"/>
        </pc:sldMkLst>
        <pc:picChg chg="add mod">
          <ac:chgData name="Kara Lewis" userId="4063d313-154d-4c19-acbf-6f97e9762410" providerId="ADAL" clId="{8F80BB5F-C9FC-4545-9F8B-064B277EA1C4}" dt="2023-02-02T10:22:44.327" v="25"/>
          <ac:picMkLst>
            <pc:docMk/>
            <pc:sldMk cId="0" sldId="277"/>
            <ac:picMk id="25" creationId="{2C372214-16C4-C177-BF5C-1E416125B46D}"/>
          </ac:picMkLst>
        </pc:picChg>
      </pc:sldChg>
      <pc:sldChg chg="addSp modSp">
        <pc:chgData name="Kara Lewis" userId="4063d313-154d-4c19-acbf-6f97e9762410" providerId="ADAL" clId="{8F80BB5F-C9FC-4545-9F8B-064B277EA1C4}" dt="2023-02-02T10:22:45.586" v="26"/>
        <pc:sldMkLst>
          <pc:docMk/>
          <pc:sldMk cId="0" sldId="278"/>
        </pc:sldMkLst>
        <pc:picChg chg="add mod">
          <ac:chgData name="Kara Lewis" userId="4063d313-154d-4c19-acbf-6f97e9762410" providerId="ADAL" clId="{8F80BB5F-C9FC-4545-9F8B-064B277EA1C4}" dt="2023-02-02T10:22:45.586" v="26"/>
          <ac:picMkLst>
            <pc:docMk/>
            <pc:sldMk cId="0" sldId="278"/>
            <ac:picMk id="25" creationId="{EFBE7661-A0BF-B12F-9230-EBC3C27C1DBF}"/>
          </ac:picMkLst>
        </pc:picChg>
      </pc:sldChg>
      <pc:sldChg chg="addSp modSp">
        <pc:chgData name="Kara Lewis" userId="4063d313-154d-4c19-acbf-6f97e9762410" providerId="ADAL" clId="{8F80BB5F-C9FC-4545-9F8B-064B277EA1C4}" dt="2023-02-02T10:22:46.985" v="27"/>
        <pc:sldMkLst>
          <pc:docMk/>
          <pc:sldMk cId="0" sldId="279"/>
        </pc:sldMkLst>
        <pc:picChg chg="add mod">
          <ac:chgData name="Kara Lewis" userId="4063d313-154d-4c19-acbf-6f97e9762410" providerId="ADAL" clId="{8F80BB5F-C9FC-4545-9F8B-064B277EA1C4}" dt="2023-02-02T10:22:46.985" v="27"/>
          <ac:picMkLst>
            <pc:docMk/>
            <pc:sldMk cId="0" sldId="279"/>
            <ac:picMk id="25" creationId="{290B929C-91E7-DC52-2576-53B3122C47C0}"/>
          </ac:picMkLst>
        </pc:picChg>
      </pc:sldChg>
      <pc:sldChg chg="addSp modSp">
        <pc:chgData name="Kara Lewis" userId="4063d313-154d-4c19-acbf-6f97e9762410" providerId="ADAL" clId="{8F80BB5F-C9FC-4545-9F8B-064B277EA1C4}" dt="2023-02-02T10:22:47.930" v="28"/>
        <pc:sldMkLst>
          <pc:docMk/>
          <pc:sldMk cId="0" sldId="280"/>
        </pc:sldMkLst>
        <pc:picChg chg="add mod">
          <ac:chgData name="Kara Lewis" userId="4063d313-154d-4c19-acbf-6f97e9762410" providerId="ADAL" clId="{8F80BB5F-C9FC-4545-9F8B-064B277EA1C4}" dt="2023-02-02T10:22:47.930" v="28"/>
          <ac:picMkLst>
            <pc:docMk/>
            <pc:sldMk cId="0" sldId="280"/>
            <ac:picMk id="25" creationId="{6E38BA27-8E34-A2C3-9D1A-C215F0CB5ABE}"/>
          </ac:picMkLst>
        </pc:picChg>
      </pc:sldChg>
      <pc:sldChg chg="addSp modSp">
        <pc:chgData name="Kara Lewis" userId="4063d313-154d-4c19-acbf-6f97e9762410" providerId="ADAL" clId="{8F80BB5F-C9FC-4545-9F8B-064B277EA1C4}" dt="2023-02-02T10:22:49.418" v="29"/>
        <pc:sldMkLst>
          <pc:docMk/>
          <pc:sldMk cId="0" sldId="281"/>
        </pc:sldMkLst>
        <pc:picChg chg="add mod">
          <ac:chgData name="Kara Lewis" userId="4063d313-154d-4c19-acbf-6f97e9762410" providerId="ADAL" clId="{8F80BB5F-C9FC-4545-9F8B-064B277EA1C4}" dt="2023-02-02T10:22:49.418" v="29"/>
          <ac:picMkLst>
            <pc:docMk/>
            <pc:sldMk cId="0" sldId="281"/>
            <ac:picMk id="25" creationId="{F2592C05-A1F7-1BA0-3B9E-F8C772A45F64}"/>
          </ac:picMkLst>
        </pc:picChg>
      </pc:sldChg>
      <pc:sldChg chg="addSp modSp">
        <pc:chgData name="Kara Lewis" userId="4063d313-154d-4c19-acbf-6f97e9762410" providerId="ADAL" clId="{8F80BB5F-C9FC-4545-9F8B-064B277EA1C4}" dt="2023-02-02T10:22:50.921" v="30"/>
        <pc:sldMkLst>
          <pc:docMk/>
          <pc:sldMk cId="0" sldId="282"/>
        </pc:sldMkLst>
        <pc:picChg chg="add mod">
          <ac:chgData name="Kara Lewis" userId="4063d313-154d-4c19-acbf-6f97e9762410" providerId="ADAL" clId="{8F80BB5F-C9FC-4545-9F8B-064B277EA1C4}" dt="2023-02-02T10:22:50.921" v="30"/>
          <ac:picMkLst>
            <pc:docMk/>
            <pc:sldMk cId="0" sldId="282"/>
            <ac:picMk id="25" creationId="{7D5EB690-C4AE-B7DB-6762-C18A56B6D0D5}"/>
          </ac:picMkLst>
        </pc:picChg>
      </pc:sldChg>
      <pc:sldChg chg="addSp modSp">
        <pc:chgData name="Kara Lewis" userId="4063d313-154d-4c19-acbf-6f97e9762410" providerId="ADAL" clId="{8F80BB5F-C9FC-4545-9F8B-064B277EA1C4}" dt="2023-02-02T10:22:52.623" v="31"/>
        <pc:sldMkLst>
          <pc:docMk/>
          <pc:sldMk cId="0" sldId="283"/>
        </pc:sldMkLst>
        <pc:picChg chg="add mod">
          <ac:chgData name="Kara Lewis" userId="4063d313-154d-4c19-acbf-6f97e9762410" providerId="ADAL" clId="{8F80BB5F-C9FC-4545-9F8B-064B277EA1C4}" dt="2023-02-02T10:22:52.623" v="31"/>
          <ac:picMkLst>
            <pc:docMk/>
            <pc:sldMk cId="0" sldId="283"/>
            <ac:picMk id="25" creationId="{127575FC-0DC2-63E7-15F9-26E73861F1B3}"/>
          </ac:picMkLst>
        </pc:picChg>
      </pc:sldChg>
      <pc:sldChg chg="addSp modSp">
        <pc:chgData name="Kara Lewis" userId="4063d313-154d-4c19-acbf-6f97e9762410" providerId="ADAL" clId="{8F80BB5F-C9FC-4545-9F8B-064B277EA1C4}" dt="2023-02-02T10:22:54.686" v="32"/>
        <pc:sldMkLst>
          <pc:docMk/>
          <pc:sldMk cId="0" sldId="284"/>
        </pc:sldMkLst>
        <pc:picChg chg="add mod">
          <ac:chgData name="Kara Lewis" userId="4063d313-154d-4c19-acbf-6f97e9762410" providerId="ADAL" clId="{8F80BB5F-C9FC-4545-9F8B-064B277EA1C4}" dt="2023-02-02T10:22:54.686" v="32"/>
          <ac:picMkLst>
            <pc:docMk/>
            <pc:sldMk cId="0" sldId="284"/>
            <ac:picMk id="25" creationId="{826A7327-D7E1-FFC9-27B4-F99EDCF2FE9F}"/>
          </ac:picMkLst>
        </pc:picChg>
      </pc:sldChg>
      <pc:sldChg chg="addSp modSp mod">
        <pc:chgData name="Kara Lewis" userId="4063d313-154d-4c19-acbf-6f97e9762410" providerId="ADAL" clId="{8F80BB5F-C9FC-4545-9F8B-064B277EA1C4}" dt="2023-02-02T10:23:00.574" v="34" actId="1076"/>
        <pc:sldMkLst>
          <pc:docMk/>
          <pc:sldMk cId="4253870633" sldId="285"/>
        </pc:sldMkLst>
        <pc:picChg chg="add mod">
          <ac:chgData name="Kara Lewis" userId="4063d313-154d-4c19-acbf-6f97e9762410" providerId="ADAL" clId="{8F80BB5F-C9FC-4545-9F8B-064B277EA1C4}" dt="2023-02-02T10:23:00.574" v="34" actId="1076"/>
          <ac:picMkLst>
            <pc:docMk/>
            <pc:sldMk cId="4253870633" sldId="285"/>
            <ac:picMk id="27" creationId="{5F492ADA-9EC7-9CA3-9795-1A7FBA496D9E}"/>
          </ac:picMkLst>
        </pc:picChg>
      </pc:sldChg>
      <pc:sldChg chg="addSp modSp mod">
        <pc:chgData name="Kara Lewis" userId="4063d313-154d-4c19-acbf-6f97e9762410" providerId="ADAL" clId="{8F80BB5F-C9FC-4545-9F8B-064B277EA1C4}" dt="2023-02-02T10:23:17.707" v="37"/>
        <pc:sldMkLst>
          <pc:docMk/>
          <pc:sldMk cId="2777485714" sldId="286"/>
        </pc:sldMkLst>
        <pc:picChg chg="add mod">
          <ac:chgData name="Kara Lewis" userId="4063d313-154d-4c19-acbf-6f97e9762410" providerId="ADAL" clId="{8F80BB5F-C9FC-4545-9F8B-064B277EA1C4}" dt="2023-02-02T10:23:17.707" v="37"/>
          <ac:picMkLst>
            <pc:docMk/>
            <pc:sldMk cId="2777485714" sldId="286"/>
            <ac:picMk id="29" creationId="{843616C6-A5D6-FB8B-D2AE-63A859753D6B}"/>
          </ac:picMkLst>
        </pc:picChg>
      </pc:sldChg>
      <pc:sldChg chg="addSp modSp mod">
        <pc:chgData name="Kara Lewis" userId="4063d313-154d-4c19-acbf-6f97e9762410" providerId="ADAL" clId="{8F80BB5F-C9FC-4545-9F8B-064B277EA1C4}" dt="2023-02-02T10:24:10.363" v="51" actId="14100"/>
        <pc:sldMkLst>
          <pc:docMk/>
          <pc:sldMk cId="0" sldId="289"/>
        </pc:sldMkLst>
        <pc:spChg chg="mod">
          <ac:chgData name="Kara Lewis" userId="4063d313-154d-4c19-acbf-6f97e9762410" providerId="ADAL" clId="{8F80BB5F-C9FC-4545-9F8B-064B277EA1C4}" dt="2023-02-02T10:24:10.363" v="51" actId="14100"/>
          <ac:spMkLst>
            <pc:docMk/>
            <pc:sldMk cId="0" sldId="289"/>
            <ac:spMk id="22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24:03.806" v="50"/>
          <ac:picMkLst>
            <pc:docMk/>
            <pc:sldMk cId="0" sldId="289"/>
            <ac:picMk id="24" creationId="{AF1ED6E5-5673-9F1B-8149-AE70F2DC665E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24:20.185" v="57" actId="1076"/>
        <pc:sldMkLst>
          <pc:docMk/>
          <pc:sldMk cId="0" sldId="290"/>
        </pc:sldMkLst>
        <pc:picChg chg="add del mod">
          <ac:chgData name="Kara Lewis" userId="4063d313-154d-4c19-acbf-6f97e9762410" providerId="ADAL" clId="{8F80BB5F-C9FC-4545-9F8B-064B277EA1C4}" dt="2023-02-02T10:24:16.661" v="55"/>
          <ac:picMkLst>
            <pc:docMk/>
            <pc:sldMk cId="0" sldId="290"/>
            <ac:picMk id="25" creationId="{97A7D353-63A7-DF4C-0A4F-69F185BE24D5}"/>
          </ac:picMkLst>
        </pc:picChg>
        <pc:picChg chg="add mod">
          <ac:chgData name="Kara Lewis" userId="4063d313-154d-4c19-acbf-6f97e9762410" providerId="ADAL" clId="{8F80BB5F-C9FC-4545-9F8B-064B277EA1C4}" dt="2023-02-02T10:24:20.185" v="57" actId="1076"/>
          <ac:picMkLst>
            <pc:docMk/>
            <pc:sldMk cId="0" sldId="290"/>
            <ac:picMk id="26" creationId="{C377FF83-51F4-A282-630B-058CB8EEDE97}"/>
          </ac:picMkLst>
        </pc:picChg>
      </pc:sldChg>
      <pc:sldChg chg="addSp delSp modSp">
        <pc:chgData name="Kara Lewis" userId="4063d313-154d-4c19-acbf-6f97e9762410" providerId="ADAL" clId="{8F80BB5F-C9FC-4545-9F8B-064B277EA1C4}" dt="2023-02-02T10:24:23.499" v="58"/>
        <pc:sldMkLst>
          <pc:docMk/>
          <pc:sldMk cId="0" sldId="291"/>
        </pc:sldMkLst>
        <pc:picChg chg="add del mod">
          <ac:chgData name="Kara Lewis" userId="4063d313-154d-4c19-acbf-6f97e9762410" providerId="ADAL" clId="{8F80BB5F-C9FC-4545-9F8B-064B277EA1C4}" dt="2023-02-02T10:24:16.147" v="54"/>
          <ac:picMkLst>
            <pc:docMk/>
            <pc:sldMk cId="0" sldId="291"/>
            <ac:picMk id="25" creationId="{29A933F2-F57A-5311-562F-DBC67AB280D6}"/>
          </ac:picMkLst>
        </pc:picChg>
        <pc:picChg chg="add mod">
          <ac:chgData name="Kara Lewis" userId="4063d313-154d-4c19-acbf-6f97e9762410" providerId="ADAL" clId="{8F80BB5F-C9FC-4545-9F8B-064B277EA1C4}" dt="2023-02-02T10:24:23.499" v="58"/>
          <ac:picMkLst>
            <pc:docMk/>
            <pc:sldMk cId="0" sldId="291"/>
            <ac:picMk id="26" creationId="{7DD09B2F-D5DC-9CE5-21E1-BAE14477E993}"/>
          </ac:picMkLst>
        </pc:picChg>
      </pc:sldChg>
      <pc:sldChg chg="addSp modSp">
        <pc:chgData name="Kara Lewis" userId="4063d313-154d-4c19-acbf-6f97e9762410" providerId="ADAL" clId="{8F80BB5F-C9FC-4545-9F8B-064B277EA1C4}" dt="2023-02-02T10:24:24.476" v="59"/>
        <pc:sldMkLst>
          <pc:docMk/>
          <pc:sldMk cId="0" sldId="292"/>
        </pc:sldMkLst>
        <pc:picChg chg="add mod">
          <ac:chgData name="Kara Lewis" userId="4063d313-154d-4c19-acbf-6f97e9762410" providerId="ADAL" clId="{8F80BB5F-C9FC-4545-9F8B-064B277EA1C4}" dt="2023-02-02T10:24:24.476" v="59"/>
          <ac:picMkLst>
            <pc:docMk/>
            <pc:sldMk cId="0" sldId="292"/>
            <ac:picMk id="25" creationId="{F38BADF3-0D50-FCD0-818A-00F20C55E398}"/>
          </ac:picMkLst>
        </pc:picChg>
      </pc:sldChg>
      <pc:sldChg chg="addSp modSp">
        <pc:chgData name="Kara Lewis" userId="4063d313-154d-4c19-acbf-6f97e9762410" providerId="ADAL" clId="{8F80BB5F-C9FC-4545-9F8B-064B277EA1C4}" dt="2023-02-02T10:24:25.954" v="60"/>
        <pc:sldMkLst>
          <pc:docMk/>
          <pc:sldMk cId="0" sldId="293"/>
        </pc:sldMkLst>
        <pc:picChg chg="add mod">
          <ac:chgData name="Kara Lewis" userId="4063d313-154d-4c19-acbf-6f97e9762410" providerId="ADAL" clId="{8F80BB5F-C9FC-4545-9F8B-064B277EA1C4}" dt="2023-02-02T10:24:25.954" v="60"/>
          <ac:picMkLst>
            <pc:docMk/>
            <pc:sldMk cId="0" sldId="293"/>
            <ac:picMk id="25" creationId="{8ABC0E9F-68DD-E313-E275-C3AD1B7457F5}"/>
          </ac:picMkLst>
        </pc:picChg>
      </pc:sldChg>
      <pc:sldChg chg="addSp modSp">
        <pc:chgData name="Kara Lewis" userId="4063d313-154d-4c19-acbf-6f97e9762410" providerId="ADAL" clId="{8F80BB5F-C9FC-4545-9F8B-064B277EA1C4}" dt="2023-02-02T10:24:27.055" v="61"/>
        <pc:sldMkLst>
          <pc:docMk/>
          <pc:sldMk cId="0" sldId="294"/>
        </pc:sldMkLst>
        <pc:picChg chg="add mod">
          <ac:chgData name="Kara Lewis" userId="4063d313-154d-4c19-acbf-6f97e9762410" providerId="ADAL" clId="{8F80BB5F-C9FC-4545-9F8B-064B277EA1C4}" dt="2023-02-02T10:24:27.055" v="61"/>
          <ac:picMkLst>
            <pc:docMk/>
            <pc:sldMk cId="0" sldId="294"/>
            <ac:picMk id="25" creationId="{1FD04064-9B9B-59ED-CF12-294A771840AF}"/>
          </ac:picMkLst>
        </pc:picChg>
      </pc:sldChg>
      <pc:sldChg chg="addSp modSp">
        <pc:chgData name="Kara Lewis" userId="4063d313-154d-4c19-acbf-6f97e9762410" providerId="ADAL" clId="{8F80BB5F-C9FC-4545-9F8B-064B277EA1C4}" dt="2023-02-02T10:24:28.704" v="62"/>
        <pc:sldMkLst>
          <pc:docMk/>
          <pc:sldMk cId="0" sldId="295"/>
        </pc:sldMkLst>
        <pc:picChg chg="add mod">
          <ac:chgData name="Kara Lewis" userId="4063d313-154d-4c19-acbf-6f97e9762410" providerId="ADAL" clId="{8F80BB5F-C9FC-4545-9F8B-064B277EA1C4}" dt="2023-02-02T10:24:28.704" v="62"/>
          <ac:picMkLst>
            <pc:docMk/>
            <pc:sldMk cId="0" sldId="295"/>
            <ac:picMk id="25" creationId="{F1C427B3-3DC4-176C-6E01-0404657B4A73}"/>
          </ac:picMkLst>
        </pc:picChg>
      </pc:sldChg>
      <pc:sldChg chg="addSp modSp">
        <pc:chgData name="Kara Lewis" userId="4063d313-154d-4c19-acbf-6f97e9762410" providerId="ADAL" clId="{8F80BB5F-C9FC-4545-9F8B-064B277EA1C4}" dt="2023-02-02T10:24:30.904" v="63"/>
        <pc:sldMkLst>
          <pc:docMk/>
          <pc:sldMk cId="0" sldId="296"/>
        </pc:sldMkLst>
        <pc:picChg chg="add mod">
          <ac:chgData name="Kara Lewis" userId="4063d313-154d-4c19-acbf-6f97e9762410" providerId="ADAL" clId="{8F80BB5F-C9FC-4545-9F8B-064B277EA1C4}" dt="2023-02-02T10:24:30.904" v="63"/>
          <ac:picMkLst>
            <pc:docMk/>
            <pc:sldMk cId="0" sldId="296"/>
            <ac:picMk id="25" creationId="{DAF95F8F-77E5-7F69-F66C-25D53D9EA14E}"/>
          </ac:picMkLst>
        </pc:picChg>
      </pc:sldChg>
      <pc:sldChg chg="addSp modSp">
        <pc:chgData name="Kara Lewis" userId="4063d313-154d-4c19-acbf-6f97e9762410" providerId="ADAL" clId="{8F80BB5F-C9FC-4545-9F8B-064B277EA1C4}" dt="2023-02-02T10:24:32.321" v="64"/>
        <pc:sldMkLst>
          <pc:docMk/>
          <pc:sldMk cId="0" sldId="297"/>
        </pc:sldMkLst>
        <pc:picChg chg="add mod">
          <ac:chgData name="Kara Lewis" userId="4063d313-154d-4c19-acbf-6f97e9762410" providerId="ADAL" clId="{8F80BB5F-C9FC-4545-9F8B-064B277EA1C4}" dt="2023-02-02T10:24:32.321" v="64"/>
          <ac:picMkLst>
            <pc:docMk/>
            <pc:sldMk cId="0" sldId="297"/>
            <ac:picMk id="25" creationId="{61D7585D-9449-8A78-3ED3-4591736A4DDA}"/>
          </ac:picMkLst>
        </pc:picChg>
      </pc:sldChg>
      <pc:sldChg chg="addSp modSp">
        <pc:chgData name="Kara Lewis" userId="4063d313-154d-4c19-acbf-6f97e9762410" providerId="ADAL" clId="{8F80BB5F-C9FC-4545-9F8B-064B277EA1C4}" dt="2023-02-02T10:24:33.508" v="65"/>
        <pc:sldMkLst>
          <pc:docMk/>
          <pc:sldMk cId="3006985428" sldId="298"/>
        </pc:sldMkLst>
        <pc:picChg chg="add mod">
          <ac:chgData name="Kara Lewis" userId="4063d313-154d-4c19-acbf-6f97e9762410" providerId="ADAL" clId="{8F80BB5F-C9FC-4545-9F8B-064B277EA1C4}" dt="2023-02-02T10:24:33.508" v="65"/>
          <ac:picMkLst>
            <pc:docMk/>
            <pc:sldMk cId="3006985428" sldId="298"/>
            <ac:picMk id="25" creationId="{12982C0E-F22F-64D9-76D2-97DBC4E84A3B}"/>
          </ac:picMkLst>
        </pc:picChg>
      </pc:sldChg>
      <pc:sldChg chg="addSp modSp">
        <pc:chgData name="Kara Lewis" userId="4063d313-154d-4c19-acbf-6f97e9762410" providerId="ADAL" clId="{8F80BB5F-C9FC-4545-9F8B-064B277EA1C4}" dt="2023-02-02T10:24:35.318" v="66"/>
        <pc:sldMkLst>
          <pc:docMk/>
          <pc:sldMk cId="2494126013" sldId="299"/>
        </pc:sldMkLst>
        <pc:picChg chg="add mod">
          <ac:chgData name="Kara Lewis" userId="4063d313-154d-4c19-acbf-6f97e9762410" providerId="ADAL" clId="{8F80BB5F-C9FC-4545-9F8B-064B277EA1C4}" dt="2023-02-02T10:24:35.318" v="66"/>
          <ac:picMkLst>
            <pc:docMk/>
            <pc:sldMk cId="2494126013" sldId="299"/>
            <ac:picMk id="25" creationId="{54193D12-333E-D959-5B63-404A2BA76362}"/>
          </ac:picMkLst>
        </pc:picChg>
      </pc:sldChg>
      <pc:sldChg chg="addSp modSp">
        <pc:chgData name="Kara Lewis" userId="4063d313-154d-4c19-acbf-6f97e9762410" providerId="ADAL" clId="{8F80BB5F-C9FC-4545-9F8B-064B277EA1C4}" dt="2023-02-02T10:24:36.666" v="67"/>
        <pc:sldMkLst>
          <pc:docMk/>
          <pc:sldMk cId="1440128179" sldId="300"/>
        </pc:sldMkLst>
        <pc:picChg chg="add mod">
          <ac:chgData name="Kara Lewis" userId="4063d313-154d-4c19-acbf-6f97e9762410" providerId="ADAL" clId="{8F80BB5F-C9FC-4545-9F8B-064B277EA1C4}" dt="2023-02-02T10:24:36.666" v="67"/>
          <ac:picMkLst>
            <pc:docMk/>
            <pc:sldMk cId="1440128179" sldId="300"/>
            <ac:picMk id="25" creationId="{BA82C4FF-3E83-E733-B8C6-D5774F3A820F}"/>
          </ac:picMkLst>
        </pc:picChg>
      </pc:sldChg>
      <pc:sldChg chg="addSp modSp">
        <pc:chgData name="Kara Lewis" userId="4063d313-154d-4c19-acbf-6f97e9762410" providerId="ADAL" clId="{8F80BB5F-C9FC-4545-9F8B-064B277EA1C4}" dt="2023-02-02T10:24:38.135" v="68"/>
        <pc:sldMkLst>
          <pc:docMk/>
          <pc:sldMk cId="3928290542" sldId="301"/>
        </pc:sldMkLst>
        <pc:picChg chg="add mod">
          <ac:chgData name="Kara Lewis" userId="4063d313-154d-4c19-acbf-6f97e9762410" providerId="ADAL" clId="{8F80BB5F-C9FC-4545-9F8B-064B277EA1C4}" dt="2023-02-02T10:24:38.135" v="68"/>
          <ac:picMkLst>
            <pc:docMk/>
            <pc:sldMk cId="3928290542" sldId="301"/>
            <ac:picMk id="25" creationId="{826B754A-5C92-8AC7-7815-B61BC688AB4F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46.371" v="123"/>
        <pc:sldMkLst>
          <pc:docMk/>
          <pc:sldMk cId="0" sldId="305"/>
        </pc:sldMkLst>
        <pc:spChg chg="mod">
          <ac:chgData name="Kara Lewis" userId="4063d313-154d-4c19-acbf-6f97e9762410" providerId="ADAL" clId="{8F80BB5F-C9FC-4545-9F8B-064B277EA1C4}" dt="2023-02-02T10:25:19.790" v="84" actId="1076"/>
          <ac:spMkLst>
            <pc:docMk/>
            <pc:sldMk cId="0" sldId="305"/>
            <ac:spMk id="4" creationId="{00000000-0000-0000-0000-000000000000}"/>
          </ac:spMkLst>
        </pc:spChg>
        <pc:picChg chg="mod">
          <ac:chgData name="Kara Lewis" userId="4063d313-154d-4c19-acbf-6f97e9762410" providerId="ADAL" clId="{8F80BB5F-C9FC-4545-9F8B-064B277EA1C4}" dt="2023-02-02T10:25:17.931" v="83" actId="1076"/>
          <ac:picMkLst>
            <pc:docMk/>
            <pc:sldMk cId="0" sldId="305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46.013" v="122" actId="478"/>
          <ac:picMkLst>
            <pc:docMk/>
            <pc:sldMk cId="0" sldId="305"/>
            <ac:picMk id="27" creationId="{349EA815-A2A6-0F36-FBAB-CEAFA4C34736}"/>
          </ac:picMkLst>
        </pc:picChg>
        <pc:picChg chg="add mod">
          <ac:chgData name="Kara Lewis" userId="4063d313-154d-4c19-acbf-6f97e9762410" providerId="ADAL" clId="{8F80BB5F-C9FC-4545-9F8B-064B277EA1C4}" dt="2023-02-02T10:30:46.371" v="123"/>
          <ac:picMkLst>
            <pc:docMk/>
            <pc:sldMk cId="0" sldId="305"/>
            <ac:picMk id="28" creationId="{2BC39538-852A-40D0-3BBD-A14FB3CBEE97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49.547" v="125"/>
        <pc:sldMkLst>
          <pc:docMk/>
          <pc:sldMk cId="0" sldId="306"/>
        </pc:sldMkLst>
        <pc:picChg chg="mod">
          <ac:chgData name="Kara Lewis" userId="4063d313-154d-4c19-acbf-6f97e9762410" providerId="ADAL" clId="{8F80BB5F-C9FC-4545-9F8B-064B277EA1C4}" dt="2023-02-02T10:25:30.352" v="85" actId="1076"/>
          <ac:picMkLst>
            <pc:docMk/>
            <pc:sldMk cId="0" sldId="306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48.456" v="124" actId="478"/>
          <ac:picMkLst>
            <pc:docMk/>
            <pc:sldMk cId="0" sldId="306"/>
            <ac:picMk id="27" creationId="{1B0B29DA-5F91-9CEB-6974-B7552CB97071}"/>
          </ac:picMkLst>
        </pc:picChg>
        <pc:picChg chg="add mod">
          <ac:chgData name="Kara Lewis" userId="4063d313-154d-4c19-acbf-6f97e9762410" providerId="ADAL" clId="{8F80BB5F-C9FC-4545-9F8B-064B277EA1C4}" dt="2023-02-02T10:30:49.547" v="125"/>
          <ac:picMkLst>
            <pc:docMk/>
            <pc:sldMk cId="0" sldId="306"/>
            <ac:picMk id="28" creationId="{2D94F376-7CEF-F0BD-8755-79925DFFCE38}"/>
          </ac:picMkLst>
        </pc:picChg>
      </pc:sldChg>
      <pc:sldChg chg="addSp delSp modSp mod">
        <pc:chgData name="Kara Lewis" userId="4063d313-154d-4c19-acbf-6f97e9762410" providerId="ADAL" clId="{8F80BB5F-C9FC-4545-9F8B-064B277EA1C4}" dt="2023-02-02T10:30:53.573" v="127" actId="478"/>
        <pc:sldMkLst>
          <pc:docMk/>
          <pc:sldMk cId="0" sldId="307"/>
        </pc:sldMkLst>
        <pc:picChg chg="mod">
          <ac:chgData name="Kara Lewis" userId="4063d313-154d-4c19-acbf-6f97e9762410" providerId="ADAL" clId="{8F80BB5F-C9FC-4545-9F8B-064B277EA1C4}" dt="2023-02-02T10:25:37.748" v="88" actId="1076"/>
          <ac:picMkLst>
            <pc:docMk/>
            <pc:sldMk cId="0" sldId="307"/>
            <ac:picMk id="2" creationId="{00000000-0000-0000-0000-000000000000}"/>
          </ac:picMkLst>
        </pc:picChg>
        <pc:picChg chg="add del mod">
          <ac:chgData name="Kara Lewis" userId="4063d313-154d-4c19-acbf-6f97e9762410" providerId="ADAL" clId="{8F80BB5F-C9FC-4545-9F8B-064B277EA1C4}" dt="2023-02-02T10:30:53.573" v="127" actId="478"/>
          <ac:picMkLst>
            <pc:docMk/>
            <pc:sldMk cId="0" sldId="307"/>
            <ac:picMk id="27" creationId="{2892505E-CC26-3BB2-52EB-7CC212159720}"/>
          </ac:picMkLst>
        </pc:picChg>
        <pc:picChg chg="add mod">
          <ac:chgData name="Kara Lewis" userId="4063d313-154d-4c19-acbf-6f97e9762410" providerId="ADAL" clId="{8F80BB5F-C9FC-4545-9F8B-064B277EA1C4}" dt="2023-02-02T10:30:52.318" v="126"/>
          <ac:picMkLst>
            <pc:docMk/>
            <pc:sldMk cId="0" sldId="307"/>
            <ac:picMk id="28" creationId="{C9362E66-9D05-9F65-A37D-4A5AF1F444CC}"/>
          </ac:picMkLst>
        </pc:picChg>
      </pc:sldChg>
      <pc:sldChg chg="addSp modSp mod">
        <pc:chgData name="Kara Lewis" userId="4063d313-154d-4c19-acbf-6f97e9762410" providerId="ADAL" clId="{8F80BB5F-C9FC-4545-9F8B-064B277EA1C4}" dt="2023-02-02T10:25:51.295" v="95" actId="1076"/>
        <pc:sldMkLst>
          <pc:docMk/>
          <pc:sldMk cId="0" sldId="308"/>
        </pc:sldMkLst>
        <pc:spChg chg="mod">
          <ac:chgData name="Kara Lewis" userId="4063d313-154d-4c19-acbf-6f97e9762410" providerId="ADAL" clId="{8F80BB5F-C9FC-4545-9F8B-064B277EA1C4}" dt="2023-02-02T10:25:46.031" v="92" actId="404"/>
          <ac:spMkLst>
            <pc:docMk/>
            <pc:sldMk cId="0" sldId="308"/>
            <ac:spMk id="3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25:51.295" v="95" actId="1076"/>
          <ac:picMkLst>
            <pc:docMk/>
            <pc:sldMk cId="0" sldId="308"/>
            <ac:picMk id="7" creationId="{BB59BCC3-EE6E-7209-836A-0AC410054A81}"/>
          </ac:picMkLst>
        </pc:picChg>
      </pc:sldChg>
      <pc:sldChg chg="new del ord">
        <pc:chgData name="Kara Lewis" userId="4063d313-154d-4c19-acbf-6f97e9762410" providerId="ADAL" clId="{8F80BB5F-C9FC-4545-9F8B-064B277EA1C4}" dt="2023-02-02T10:27:20.730" v="99" actId="2696"/>
        <pc:sldMkLst>
          <pc:docMk/>
          <pc:sldMk cId="3668071171" sldId="309"/>
        </pc:sldMkLst>
      </pc:sldChg>
      <pc:sldChg chg="add">
        <pc:chgData name="Kara Lewis" userId="4063d313-154d-4c19-acbf-6f97e9762410" providerId="ADAL" clId="{8F80BB5F-C9FC-4545-9F8B-064B277EA1C4}" dt="2023-02-02T10:27:19.296" v="98"/>
        <pc:sldMkLst>
          <pc:docMk/>
          <pc:sldMk cId="4040552768" sldId="310"/>
        </pc:sldMkLst>
      </pc:sldChg>
      <pc:sldChg chg="add">
        <pc:chgData name="Kara Lewis" userId="4063d313-154d-4c19-acbf-6f97e9762410" providerId="ADAL" clId="{8F80BB5F-C9FC-4545-9F8B-064B277EA1C4}" dt="2023-02-02T10:29:44.189" v="114"/>
        <pc:sldMkLst>
          <pc:docMk/>
          <pc:sldMk cId="174873857" sldId="311"/>
        </pc:sldMkLst>
      </pc:sldChg>
      <pc:sldChg chg="addSp modSp add mod setBg modNotes">
        <pc:chgData name="Kara Lewis" userId="4063d313-154d-4c19-acbf-6f97e9762410" providerId="ADAL" clId="{8F80BB5F-C9FC-4545-9F8B-064B277EA1C4}" dt="2023-02-02T10:54:00.297" v="141"/>
        <pc:sldMkLst>
          <pc:docMk/>
          <pc:sldMk cId="3940875890" sldId="312"/>
        </pc:sldMkLst>
        <pc:spChg chg="mod">
          <ac:chgData name="Kara Lewis" userId="4063d313-154d-4c19-acbf-6f97e9762410" providerId="ADAL" clId="{8F80BB5F-C9FC-4545-9F8B-064B277EA1C4}" dt="2023-02-02T10:53:58.257" v="140" actId="1076"/>
          <ac:spMkLst>
            <pc:docMk/>
            <pc:sldMk cId="3940875890" sldId="312"/>
            <ac:spMk id="102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03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04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05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06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07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08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09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10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11" creationId="{00000000-0000-0000-0000-000000000000}"/>
          </ac:spMkLst>
        </pc:spChg>
        <pc:spChg chg="mod">
          <ac:chgData name="Kara Lewis" userId="4063d313-154d-4c19-acbf-6f97e9762410" providerId="ADAL" clId="{8F80BB5F-C9FC-4545-9F8B-064B277EA1C4}" dt="2023-02-02T10:53:55.054" v="139" actId="1076"/>
          <ac:spMkLst>
            <pc:docMk/>
            <pc:sldMk cId="3940875890" sldId="312"/>
            <ac:spMk id="112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54:00.297" v="141"/>
          <ac:picMkLst>
            <pc:docMk/>
            <pc:sldMk cId="3940875890" sldId="312"/>
            <ac:picMk id="2" creationId="{62312B20-E621-228A-F680-2FA600939BA8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1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2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3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4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5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6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7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8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99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100" creationId="{00000000-0000-0000-0000-000000000000}"/>
          </ac:picMkLst>
        </pc:picChg>
        <pc:picChg chg="mod">
          <ac:chgData name="Kara Lewis" userId="4063d313-154d-4c19-acbf-6f97e9762410" providerId="ADAL" clId="{8F80BB5F-C9FC-4545-9F8B-064B277EA1C4}" dt="2023-02-02T10:53:55.054" v="139" actId="1076"/>
          <ac:picMkLst>
            <pc:docMk/>
            <pc:sldMk cId="3940875890" sldId="312"/>
            <ac:picMk id="101" creationId="{00000000-0000-0000-0000-000000000000}"/>
          </ac:picMkLst>
        </pc:picChg>
      </pc:sldChg>
      <pc:sldChg chg="addSp delSp modSp add mod setBg modNotes">
        <pc:chgData name="Kara Lewis" userId="4063d313-154d-4c19-acbf-6f97e9762410" providerId="ADAL" clId="{8F80BB5F-C9FC-4545-9F8B-064B277EA1C4}" dt="2023-02-02T10:54:16.024" v="146"/>
        <pc:sldMkLst>
          <pc:docMk/>
          <pc:sldMk cId="0" sldId="313"/>
        </pc:sldMkLst>
        <pc:spChg chg="add del mod">
          <ac:chgData name="Kara Lewis" userId="4063d313-154d-4c19-acbf-6f97e9762410" providerId="ADAL" clId="{8F80BB5F-C9FC-4545-9F8B-064B277EA1C4}" dt="2023-02-02T10:54:16.024" v="146"/>
          <ac:spMkLst>
            <pc:docMk/>
            <pc:sldMk cId="0" sldId="313"/>
            <ac:spMk id="2" creationId="{D5689D9A-0D10-00DB-1AC0-EAA5A36B3E78}"/>
          </ac:spMkLst>
        </pc:spChg>
        <pc:spChg chg="mod">
          <ac:chgData name="Kara Lewis" userId="4063d313-154d-4c19-acbf-6f97e9762410" providerId="ADAL" clId="{8F80BB5F-C9FC-4545-9F8B-064B277EA1C4}" dt="2023-02-02T10:54:13.269" v="143" actId="1076"/>
          <ac:spMkLst>
            <pc:docMk/>
            <pc:sldMk cId="0" sldId="313"/>
            <ac:spMk id="122" creationId="{00000000-0000-0000-0000-000000000000}"/>
          </ac:spMkLst>
        </pc:spChg>
        <pc:picChg chg="add mod">
          <ac:chgData name="Kara Lewis" userId="4063d313-154d-4c19-acbf-6f97e9762410" providerId="ADAL" clId="{8F80BB5F-C9FC-4545-9F8B-064B277EA1C4}" dt="2023-02-02T10:54:14.759" v="144"/>
          <ac:picMkLst>
            <pc:docMk/>
            <pc:sldMk cId="0" sldId="313"/>
            <ac:picMk id="3" creationId="{F3BB07FE-CA7E-F505-F003-67A2FBED447A}"/>
          </ac:picMkLst>
        </pc:picChg>
        <pc:picChg chg="mod">
          <ac:chgData name="Kara Lewis" userId="4063d313-154d-4c19-acbf-6f97e9762410" providerId="ADAL" clId="{8F80BB5F-C9FC-4545-9F8B-064B277EA1C4}" dt="2023-02-02T10:54:13.269" v="143" actId="1076"/>
          <ac:picMkLst>
            <pc:docMk/>
            <pc:sldMk cId="0" sldId="313"/>
            <ac:picMk id="119" creationId="{00000000-0000-0000-0000-000000000000}"/>
          </ac:picMkLst>
        </pc:picChg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5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6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7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8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19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0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1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2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3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4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5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6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7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8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29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0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1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2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3"/>
        </pc:sldMkLst>
      </pc:sldChg>
      <pc:sldChg chg="modSp add setBg modNotes">
        <pc:chgData name="Kara Lewis" userId="4063d313-154d-4c19-acbf-6f97e9762410" providerId="ADAL" clId="{8F80BB5F-C9FC-4545-9F8B-064B277EA1C4}" dt="2023-02-02T10:56:06.691" v="255" actId="404"/>
        <pc:sldMkLst>
          <pc:docMk/>
          <pc:sldMk cId="0" sldId="334"/>
        </pc:sldMkLst>
        <pc:spChg chg="mod">
          <ac:chgData name="Kara Lewis" userId="4063d313-154d-4c19-acbf-6f97e9762410" providerId="ADAL" clId="{8F80BB5F-C9FC-4545-9F8B-064B277EA1C4}" dt="2023-02-02T10:56:06.691" v="255" actId="404"/>
          <ac:spMkLst>
            <pc:docMk/>
            <pc:sldMk cId="0" sldId="334"/>
            <ac:spMk id="1900" creationId="{00000000-0000-0000-0000-000000000000}"/>
          </ac:spMkLst>
        </pc:spChg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5"/>
        </pc:sldMkLst>
      </pc:sldChg>
      <pc:sldChg chg="add setBg modNotes">
        <pc:chgData name="Kara Lewis" userId="4063d313-154d-4c19-acbf-6f97e9762410" providerId="ADAL" clId="{8F80BB5F-C9FC-4545-9F8B-064B277EA1C4}" dt="2023-02-02T10:55:49.214" v="253"/>
        <pc:sldMkLst>
          <pc:docMk/>
          <pc:sldMk cId="0" sldId="336"/>
        </pc:sldMkLst>
      </pc:sldChg>
      <pc:sldChg chg="modSp add mod">
        <pc:chgData name="Kara Lewis" userId="4063d313-154d-4c19-acbf-6f97e9762410" providerId="ADAL" clId="{8F80BB5F-C9FC-4545-9F8B-064B277EA1C4}" dt="2023-02-02T10:54:57.727" v="148" actId="1076"/>
        <pc:sldMkLst>
          <pc:docMk/>
          <pc:sldMk cId="0" sldId="337"/>
        </pc:sldMkLst>
        <pc:spChg chg="mod">
          <ac:chgData name="Kara Lewis" userId="4063d313-154d-4c19-acbf-6f97e9762410" providerId="ADAL" clId="{8F80BB5F-C9FC-4545-9F8B-064B277EA1C4}" dt="2023-02-02T10:54:57.727" v="148" actId="1076"/>
          <ac:spMkLst>
            <pc:docMk/>
            <pc:sldMk cId="0" sldId="337"/>
            <ac:spMk id="1931" creationId="{00000000-0000-0000-0000-000000000000}"/>
          </ac:spMkLst>
        </pc:spChg>
      </pc:sldChg>
      <pc:sldChg chg="add">
        <pc:chgData name="Kara Lewis" userId="4063d313-154d-4c19-acbf-6f97e9762410" providerId="ADAL" clId="{8F80BB5F-C9FC-4545-9F8B-064B277EA1C4}" dt="2023-02-02T10:54:53.109" v="147"/>
        <pc:sldMkLst>
          <pc:docMk/>
          <pc:sldMk cId="0" sldId="338"/>
        </pc:sldMkLst>
      </pc:sldChg>
    </pc:docChg>
  </pc:docChgLst>
  <pc:docChgLst>
    <pc:chgData name="Mari Powell" userId="S::mari.powell@uwtsd.ac.uk::a1b98dd7-29dc-4131-8e37-1423e6a9ecca" providerId="AD" clId="Web-{A1DA8A20-C9EB-CB59-0D51-09798C390044}"/>
    <pc:docChg chg="addSld delSld modSld">
      <pc:chgData name="Mari Powell" userId="S::mari.powell@uwtsd.ac.uk::a1b98dd7-29dc-4131-8e37-1423e6a9ecca" providerId="AD" clId="Web-{A1DA8A20-C9EB-CB59-0D51-09798C390044}" dt="2023-03-08T21:34:33.659" v="7"/>
      <pc:docMkLst>
        <pc:docMk/>
      </pc:docMkLst>
      <pc:sldChg chg="del">
        <pc:chgData name="Mari Powell" userId="S::mari.powell@uwtsd.ac.uk::a1b98dd7-29dc-4131-8e37-1423e6a9ecca" providerId="AD" clId="Web-{A1DA8A20-C9EB-CB59-0D51-09798C390044}" dt="2023-03-08T21:34:25.347" v="6"/>
        <pc:sldMkLst>
          <pc:docMk/>
          <pc:sldMk cId="0" sldId="333"/>
        </pc:sldMkLst>
      </pc:sldChg>
      <pc:sldChg chg="del">
        <pc:chgData name="Mari Powell" userId="S::mari.powell@uwtsd.ac.uk::a1b98dd7-29dc-4131-8e37-1423e6a9ecca" providerId="AD" clId="Web-{A1DA8A20-C9EB-CB59-0D51-09798C390044}" dt="2023-03-08T21:34:23.269" v="5"/>
        <pc:sldMkLst>
          <pc:docMk/>
          <pc:sldMk cId="0" sldId="334"/>
        </pc:sldMkLst>
      </pc:sldChg>
      <pc:sldChg chg="del">
        <pc:chgData name="Mari Powell" userId="S::mari.powell@uwtsd.ac.uk::a1b98dd7-29dc-4131-8e37-1423e6a9ecca" providerId="AD" clId="Web-{A1DA8A20-C9EB-CB59-0D51-09798C390044}" dt="2023-03-08T21:34:33.659" v="7"/>
        <pc:sldMkLst>
          <pc:docMk/>
          <pc:sldMk cId="0" sldId="336"/>
        </pc:sldMkLst>
      </pc:sldChg>
      <pc:sldChg chg="modSp add">
        <pc:chgData name="Mari Powell" userId="S::mari.powell@uwtsd.ac.uk::a1b98dd7-29dc-4131-8e37-1423e6a9ecca" providerId="AD" clId="Web-{A1DA8A20-C9EB-CB59-0D51-09798C390044}" dt="2023-03-08T21:34:17.112" v="4" actId="20577"/>
        <pc:sldMkLst>
          <pc:docMk/>
          <pc:sldMk cId="1171385239" sldId="340"/>
        </pc:sldMkLst>
        <pc:spChg chg="mod">
          <ac:chgData name="Mari Powell" userId="S::mari.powell@uwtsd.ac.uk::a1b98dd7-29dc-4131-8e37-1423e6a9ecca" providerId="AD" clId="Web-{A1DA8A20-C9EB-CB59-0D51-09798C390044}" dt="2023-03-08T21:34:17.112" v="4" actId="20577"/>
          <ac:spMkLst>
            <pc:docMk/>
            <pc:sldMk cId="1171385239" sldId="340"/>
            <ac:spMk id="2" creationId="{00000000-0000-0000-0000-000000000000}"/>
          </ac:spMkLst>
        </pc:spChg>
      </pc:sldChg>
    </pc:docChg>
  </pc:docChgLst>
  <pc:docChgLst>
    <pc:chgData name="Mari Powell" userId="S::mari.powell@uwtsd.ac.uk::a1b98dd7-29dc-4131-8e37-1423e6a9ecca" providerId="AD" clId="Web-{A99360CC-28AB-0D62-38E1-C4884E5C9757}"/>
    <pc:docChg chg="addSld delSld modSld sldOrd">
      <pc:chgData name="Mari Powell" userId="S::mari.powell@uwtsd.ac.uk::a1b98dd7-29dc-4131-8e37-1423e6a9ecca" providerId="AD" clId="Web-{A99360CC-28AB-0D62-38E1-C4884E5C9757}" dt="2024-02-21T19:50:39.820" v="196"/>
      <pc:docMkLst>
        <pc:docMk/>
      </pc:docMkLst>
      <pc:sldChg chg="del">
        <pc:chgData name="Mari Powell" userId="S::mari.powell@uwtsd.ac.uk::a1b98dd7-29dc-4131-8e37-1423e6a9ecca" providerId="AD" clId="Web-{A99360CC-28AB-0D62-38E1-C4884E5C9757}" dt="2024-02-21T16:56:20.842" v="6"/>
        <pc:sldMkLst>
          <pc:docMk/>
          <pc:sldMk cId="0" sldId="256"/>
        </pc:sldMkLst>
      </pc:sldChg>
      <pc:sldChg chg="add del ord">
        <pc:chgData name="Mari Powell" userId="S::mari.powell@uwtsd.ac.uk::a1b98dd7-29dc-4131-8e37-1423e6a9ecca" providerId="AD" clId="Web-{A99360CC-28AB-0D62-38E1-C4884E5C9757}" dt="2024-02-21T16:58:14.600" v="24"/>
        <pc:sldMkLst>
          <pc:docMk/>
          <pc:sldMk cId="4041130127" sldId="257"/>
        </pc:sldMkLst>
      </pc:sldChg>
      <pc:sldChg chg="delSp mod setBg">
        <pc:chgData name="Mari Powell" userId="S::mari.powell@uwtsd.ac.uk::a1b98dd7-29dc-4131-8e37-1423e6a9ecca" providerId="AD" clId="Web-{A99360CC-28AB-0D62-38E1-C4884E5C9757}" dt="2024-02-21T17:01:52.614" v="35"/>
        <pc:sldMkLst>
          <pc:docMk/>
          <pc:sldMk cId="0" sldId="258"/>
        </pc:sldMkLst>
        <pc:picChg chg="del">
          <ac:chgData name="Mari Powell" userId="S::mari.powell@uwtsd.ac.uk::a1b98dd7-29dc-4131-8e37-1423e6a9ecca" providerId="AD" clId="Web-{A99360CC-28AB-0D62-38E1-C4884E5C9757}" dt="2024-02-21T16:59:21.463" v="25"/>
          <ac:picMkLst>
            <pc:docMk/>
            <pc:sldMk cId="0" sldId="258"/>
            <ac:picMk id="30" creationId="{B3507931-963E-4614-CA83-802185232B64}"/>
          </ac:picMkLst>
        </pc:picChg>
      </pc:sldChg>
      <pc:sldChg chg="delSp mod setBg">
        <pc:chgData name="Mari Powell" userId="S::mari.powell@uwtsd.ac.uk::a1b98dd7-29dc-4131-8e37-1423e6a9ecca" providerId="AD" clId="Web-{A99360CC-28AB-0D62-38E1-C4884E5C9757}" dt="2024-02-21T17:02:07.381" v="37"/>
        <pc:sldMkLst>
          <pc:docMk/>
          <pc:sldMk cId="0" sldId="259"/>
        </pc:sldMkLst>
        <pc:picChg chg="del">
          <ac:chgData name="Mari Powell" userId="S::mari.powell@uwtsd.ac.uk::a1b98dd7-29dc-4131-8e37-1423e6a9ecca" providerId="AD" clId="Web-{A99360CC-28AB-0D62-38E1-C4884E5C9757}" dt="2024-02-21T17:01:59.364" v="36"/>
          <ac:picMkLst>
            <pc:docMk/>
            <pc:sldMk cId="0" sldId="259"/>
            <ac:picMk id="8" creationId="{AA5DD91A-E00A-2A5E-C93C-9682BD149956}"/>
          </ac:picMkLst>
        </pc:picChg>
      </pc:sldChg>
      <pc:sldChg chg="delSp del ord">
        <pc:chgData name="Mari Powell" userId="S::mari.powell@uwtsd.ac.uk::a1b98dd7-29dc-4131-8e37-1423e6a9ecca" providerId="AD" clId="Web-{A99360CC-28AB-0D62-38E1-C4884E5C9757}" dt="2024-02-21T17:09:19.003" v="108"/>
        <pc:sldMkLst>
          <pc:docMk/>
          <pc:sldMk cId="3614951626" sldId="260"/>
        </pc:sldMkLst>
        <pc:picChg chg="del">
          <ac:chgData name="Mari Powell" userId="S::mari.powell@uwtsd.ac.uk::a1b98dd7-29dc-4131-8e37-1423e6a9ecca" providerId="AD" clId="Web-{A99360CC-28AB-0D62-38E1-C4884E5C9757}" dt="2024-02-21T17:06:02.833" v="77"/>
          <ac:picMkLst>
            <pc:docMk/>
            <pc:sldMk cId="3614951626" sldId="260"/>
            <ac:picMk id="36" creationId="{F96C66AB-FBB6-3FE0-D988-0ED14098B209}"/>
          </ac:picMkLst>
        </pc:picChg>
      </pc:sldChg>
      <pc:sldChg chg="mod setBg">
        <pc:chgData name="Mari Powell" userId="S::mari.powell@uwtsd.ac.uk::a1b98dd7-29dc-4131-8e37-1423e6a9ecca" providerId="AD" clId="Web-{A99360CC-28AB-0D62-38E1-C4884E5C9757}" dt="2024-02-21T17:02:39.242" v="38"/>
        <pc:sldMkLst>
          <pc:docMk/>
          <pc:sldMk cId="0" sldId="261"/>
        </pc:sldMkLst>
      </pc:sldChg>
      <pc:sldChg chg="mod setBg">
        <pc:chgData name="Mari Powell" userId="S::mari.powell@uwtsd.ac.uk::a1b98dd7-29dc-4131-8e37-1423e6a9ecca" providerId="AD" clId="Web-{A99360CC-28AB-0D62-38E1-C4884E5C9757}" dt="2024-02-21T17:02:47.149" v="39"/>
        <pc:sldMkLst>
          <pc:docMk/>
          <pc:sldMk cId="0" sldId="262"/>
        </pc:sldMkLst>
      </pc:sldChg>
      <pc:sldChg chg="mod setBg">
        <pc:chgData name="Mari Powell" userId="S::mari.powell@uwtsd.ac.uk::a1b98dd7-29dc-4131-8e37-1423e6a9ecca" providerId="AD" clId="Web-{A99360CC-28AB-0D62-38E1-C4884E5C9757}" dt="2024-02-21T17:02:50.805" v="40"/>
        <pc:sldMkLst>
          <pc:docMk/>
          <pc:sldMk cId="0" sldId="263"/>
        </pc:sldMkLst>
      </pc:sldChg>
      <pc:sldChg chg="mod setBg">
        <pc:chgData name="Mari Powell" userId="S::mari.powell@uwtsd.ac.uk::a1b98dd7-29dc-4131-8e37-1423e6a9ecca" providerId="AD" clId="Web-{A99360CC-28AB-0D62-38E1-C4884E5C9757}" dt="2024-02-21T17:02:57.196" v="41"/>
        <pc:sldMkLst>
          <pc:docMk/>
          <pc:sldMk cId="0" sldId="264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01.900" v="42"/>
        <pc:sldMkLst>
          <pc:docMk/>
          <pc:sldMk cId="0" sldId="265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07.463" v="43"/>
        <pc:sldMkLst>
          <pc:docMk/>
          <pc:sldMk cId="0" sldId="266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10.041" v="44"/>
        <pc:sldMkLst>
          <pc:docMk/>
          <pc:sldMk cId="0" sldId="267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17.995" v="45"/>
        <pc:sldMkLst>
          <pc:docMk/>
          <pc:sldMk cId="0" sldId="268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27.714" v="46"/>
        <pc:sldMkLst>
          <pc:docMk/>
          <pc:sldMk cId="0" sldId="269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32.277" v="47"/>
        <pc:sldMkLst>
          <pc:docMk/>
          <pc:sldMk cId="0" sldId="270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38.183" v="48"/>
        <pc:sldMkLst>
          <pc:docMk/>
          <pc:sldMk cId="0" sldId="271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41.027" v="49"/>
        <pc:sldMkLst>
          <pc:docMk/>
          <pc:sldMk cId="0" sldId="272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47.871" v="50"/>
        <pc:sldMkLst>
          <pc:docMk/>
          <pc:sldMk cId="0" sldId="273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51.247" v="51"/>
        <pc:sldMkLst>
          <pc:docMk/>
          <pc:sldMk cId="0" sldId="274"/>
        </pc:sldMkLst>
      </pc:sldChg>
      <pc:sldChg chg="mod setBg">
        <pc:chgData name="Mari Powell" userId="S::mari.powell@uwtsd.ac.uk::a1b98dd7-29dc-4131-8e37-1423e6a9ecca" providerId="AD" clId="Web-{A99360CC-28AB-0D62-38E1-C4884E5C9757}" dt="2024-02-21T17:03:58.341" v="52"/>
        <pc:sldMkLst>
          <pc:docMk/>
          <pc:sldMk cId="0" sldId="275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02.060" v="53"/>
        <pc:sldMkLst>
          <pc:docMk/>
          <pc:sldMk cId="0" sldId="276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08.498" v="54"/>
        <pc:sldMkLst>
          <pc:docMk/>
          <pc:sldMk cId="0" sldId="277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13.686" v="55"/>
        <pc:sldMkLst>
          <pc:docMk/>
          <pc:sldMk cId="0" sldId="278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18.889" v="56"/>
        <pc:sldMkLst>
          <pc:docMk/>
          <pc:sldMk cId="0" sldId="279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22.843" v="57"/>
        <pc:sldMkLst>
          <pc:docMk/>
          <pc:sldMk cId="0" sldId="280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28.546" v="58"/>
        <pc:sldMkLst>
          <pc:docMk/>
          <pc:sldMk cId="0" sldId="281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31.781" v="59"/>
        <pc:sldMkLst>
          <pc:docMk/>
          <pc:sldMk cId="0" sldId="282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38.765" v="60"/>
        <pc:sldMkLst>
          <pc:docMk/>
          <pc:sldMk cId="0" sldId="283"/>
        </pc:sldMkLst>
      </pc:sldChg>
      <pc:sldChg chg="mod setBg">
        <pc:chgData name="Mari Powell" userId="S::mari.powell@uwtsd.ac.uk::a1b98dd7-29dc-4131-8e37-1423e6a9ecca" providerId="AD" clId="Web-{A99360CC-28AB-0D62-38E1-C4884E5C9757}" dt="2024-02-21T17:04:43.688" v="61"/>
        <pc:sldMkLst>
          <pc:docMk/>
          <pc:sldMk cId="0" sldId="284"/>
        </pc:sldMkLst>
      </pc:sldChg>
      <pc:sldChg chg="delSp modSp add del">
        <pc:chgData name="Mari Powell" userId="S::mari.powell@uwtsd.ac.uk::a1b98dd7-29dc-4131-8e37-1423e6a9ecca" providerId="AD" clId="Web-{A99360CC-28AB-0D62-38E1-C4884E5C9757}" dt="2024-02-21T17:09:13.752" v="107"/>
        <pc:sldMkLst>
          <pc:docMk/>
          <pc:sldMk cId="4253870633" sldId="285"/>
        </pc:sldMkLst>
        <pc:spChg chg="del mod">
          <ac:chgData name="Mari Powell" userId="S::mari.powell@uwtsd.ac.uk::a1b98dd7-29dc-4131-8e37-1423e6a9ecca" providerId="AD" clId="Web-{A99360CC-28AB-0D62-38E1-C4884E5C9757}" dt="2024-02-21T17:09:13.174" v="106"/>
          <ac:spMkLst>
            <pc:docMk/>
            <pc:sldMk cId="4253870633" sldId="285"/>
            <ac:spMk id="37" creationId="{569EBFA5-7D53-6894-8685-5A33DB7CFE58}"/>
          </ac:spMkLst>
        </pc:spChg>
        <pc:picChg chg="del">
          <ac:chgData name="Mari Powell" userId="S::mari.powell@uwtsd.ac.uk::a1b98dd7-29dc-4131-8e37-1423e6a9ecca" providerId="AD" clId="Web-{A99360CC-28AB-0D62-38E1-C4884E5C9757}" dt="2024-02-21T17:09:13.752" v="107"/>
          <ac:picMkLst>
            <pc:docMk/>
            <pc:sldMk cId="4253870633" sldId="285"/>
            <ac:picMk id="39" creationId="{BE3E97C2-10E5-D609-ACFD-A3F364160BE4}"/>
          </ac:picMkLst>
        </pc:picChg>
      </pc:sldChg>
      <pc:sldChg chg="delSp add del">
        <pc:chgData name="Mari Powell" userId="S::mari.powell@uwtsd.ac.uk::a1b98dd7-29dc-4131-8e37-1423e6a9ecca" providerId="AD" clId="Web-{A99360CC-28AB-0D62-38E1-C4884E5C9757}" dt="2024-02-21T17:06:02.693" v="76"/>
        <pc:sldMkLst>
          <pc:docMk/>
          <pc:sldMk cId="2777485714" sldId="286"/>
        </pc:sldMkLst>
        <pc:spChg chg="del">
          <ac:chgData name="Mari Powell" userId="S::mari.powell@uwtsd.ac.uk::a1b98dd7-29dc-4131-8e37-1423e6a9ecca" providerId="AD" clId="Web-{A99360CC-28AB-0D62-38E1-C4884E5C9757}" dt="2024-02-21T17:05:58.771" v="75"/>
          <ac:spMkLst>
            <pc:docMk/>
            <pc:sldMk cId="2777485714" sldId="286"/>
            <ac:spMk id="37" creationId="{569EBFA5-7D53-6894-8685-5A33DB7CFE58}"/>
          </ac:spMkLst>
        </pc:spChg>
        <pc:picChg chg="del">
          <ac:chgData name="Mari Powell" userId="S::mari.powell@uwtsd.ac.uk::a1b98dd7-29dc-4131-8e37-1423e6a9ecca" providerId="AD" clId="Web-{A99360CC-28AB-0D62-38E1-C4884E5C9757}" dt="2024-02-21T17:06:02.693" v="76"/>
          <ac:picMkLst>
            <pc:docMk/>
            <pc:sldMk cId="2777485714" sldId="286"/>
            <ac:picMk id="39" creationId="{BE3E97C2-10E5-D609-ACFD-A3F364160BE4}"/>
          </ac:picMkLst>
        </pc:picChg>
      </pc:sldChg>
      <pc:sldChg chg="delSp modSp add del">
        <pc:chgData name="Mari Powell" userId="S::mari.powell@uwtsd.ac.uk::a1b98dd7-29dc-4131-8e37-1423e6a9ecca" providerId="AD" clId="Web-{A99360CC-28AB-0D62-38E1-C4884E5C9757}" dt="2024-02-21T17:08:08.045" v="94"/>
        <pc:sldMkLst>
          <pc:docMk/>
          <pc:sldMk cId="3617682053" sldId="287"/>
        </pc:sldMkLst>
        <pc:spChg chg="del mod">
          <ac:chgData name="Mari Powell" userId="S::mari.powell@uwtsd.ac.uk::a1b98dd7-29dc-4131-8e37-1423e6a9ecca" providerId="AD" clId="Web-{A99360CC-28AB-0D62-38E1-C4884E5C9757}" dt="2024-02-21T17:08:08.045" v="94"/>
          <ac:spMkLst>
            <pc:docMk/>
            <pc:sldMk cId="3617682053" sldId="287"/>
            <ac:spMk id="28" creationId="{D0A69CDE-2BD8-99DC-6E5B-10B0329D748E}"/>
          </ac:spMkLst>
        </pc:spChg>
        <pc:picChg chg="del">
          <ac:chgData name="Mari Powell" userId="S::mari.powell@uwtsd.ac.uk::a1b98dd7-29dc-4131-8e37-1423e6a9ecca" providerId="AD" clId="Web-{A99360CC-28AB-0D62-38E1-C4884E5C9757}" dt="2024-02-21T17:08:06.685" v="93"/>
          <ac:picMkLst>
            <pc:docMk/>
            <pc:sldMk cId="3617682053" sldId="287"/>
            <ac:picMk id="30" creationId="{47B69CB7-40BB-C0C9-D331-6F19134A8A7E}"/>
          </ac:picMkLst>
        </pc:picChg>
      </pc:sldChg>
      <pc:sldChg chg="delSp modSp add">
        <pc:chgData name="Mari Powell" userId="S::mari.powell@uwtsd.ac.uk::a1b98dd7-29dc-4131-8e37-1423e6a9ecca" providerId="AD" clId="Web-{A99360CC-28AB-0D62-38E1-C4884E5C9757}" dt="2024-02-21T17:07:38.668" v="87"/>
        <pc:sldMkLst>
          <pc:docMk/>
          <pc:sldMk cId="1960634650" sldId="288"/>
        </pc:sldMkLst>
        <pc:spChg chg="del mod">
          <ac:chgData name="Mari Powell" userId="S::mari.powell@uwtsd.ac.uk::a1b98dd7-29dc-4131-8e37-1423e6a9ecca" providerId="AD" clId="Web-{A99360CC-28AB-0D62-38E1-C4884E5C9757}" dt="2024-02-21T17:07:38.668" v="87"/>
          <ac:spMkLst>
            <pc:docMk/>
            <pc:sldMk cId="1960634650" sldId="288"/>
            <ac:spMk id="28" creationId="{D0A69CDE-2BD8-99DC-6E5B-10B0329D748E}"/>
          </ac:spMkLst>
        </pc:spChg>
        <pc:picChg chg="del">
          <ac:chgData name="Mari Powell" userId="S::mari.powell@uwtsd.ac.uk::a1b98dd7-29dc-4131-8e37-1423e6a9ecca" providerId="AD" clId="Web-{A99360CC-28AB-0D62-38E1-C4884E5C9757}" dt="2024-02-21T17:07:37.652" v="86"/>
          <ac:picMkLst>
            <pc:docMk/>
            <pc:sldMk cId="1960634650" sldId="288"/>
            <ac:picMk id="30" creationId="{47B69CB7-40BB-C0C9-D331-6F19134A8A7E}"/>
          </ac:picMkLst>
        </pc:picChg>
      </pc:sldChg>
      <pc:sldChg chg="del">
        <pc:chgData name="Mari Powell" userId="S::mari.powell@uwtsd.ac.uk::a1b98dd7-29dc-4131-8e37-1423e6a9ecca" providerId="AD" clId="Web-{A99360CC-28AB-0D62-38E1-C4884E5C9757}" dt="2024-02-21T17:07:49.481" v="90"/>
        <pc:sldMkLst>
          <pc:docMk/>
          <pc:sldMk cId="0" sldId="289"/>
        </pc:sldMkLst>
      </pc:sldChg>
      <pc:sldChg chg="del mod setBg">
        <pc:chgData name="Mari Powell" userId="S::mari.powell@uwtsd.ac.uk::a1b98dd7-29dc-4131-8e37-1423e6a9ecca" providerId="AD" clId="Web-{A99360CC-28AB-0D62-38E1-C4884E5C9757}" dt="2024-02-21T17:12:44.860" v="127"/>
        <pc:sldMkLst>
          <pc:docMk/>
          <pc:sldMk cId="0" sldId="290"/>
        </pc:sldMkLst>
      </pc:sldChg>
      <pc:sldChg chg="mod setBg">
        <pc:chgData name="Mari Powell" userId="S::mari.powell@uwtsd.ac.uk::a1b98dd7-29dc-4131-8e37-1423e6a9ecca" providerId="AD" clId="Web-{A99360CC-28AB-0D62-38E1-C4884E5C9757}" dt="2024-02-21T17:09:39.160" v="110"/>
        <pc:sldMkLst>
          <pc:docMk/>
          <pc:sldMk cId="0" sldId="291"/>
        </pc:sldMkLst>
      </pc:sldChg>
      <pc:sldChg chg="del mod setBg">
        <pc:chgData name="Mari Powell" userId="S::mari.powell@uwtsd.ac.uk::a1b98dd7-29dc-4131-8e37-1423e6a9ecca" providerId="AD" clId="Web-{A99360CC-28AB-0D62-38E1-C4884E5C9757}" dt="2024-02-21T17:12:49.813" v="128"/>
        <pc:sldMkLst>
          <pc:docMk/>
          <pc:sldMk cId="0" sldId="292"/>
        </pc:sldMkLst>
      </pc:sldChg>
      <pc:sldChg chg="mod setBg">
        <pc:chgData name="Mari Powell" userId="S::mari.powell@uwtsd.ac.uk::a1b98dd7-29dc-4131-8e37-1423e6a9ecca" providerId="AD" clId="Web-{A99360CC-28AB-0D62-38E1-C4884E5C9757}" dt="2024-02-21T17:09:49.239" v="112"/>
        <pc:sldMkLst>
          <pc:docMk/>
          <pc:sldMk cId="0" sldId="293"/>
        </pc:sldMkLst>
      </pc:sldChg>
      <pc:sldChg chg="del mod setBg">
        <pc:chgData name="Mari Powell" userId="S::mari.powell@uwtsd.ac.uk::a1b98dd7-29dc-4131-8e37-1423e6a9ecca" providerId="AD" clId="Web-{A99360CC-28AB-0D62-38E1-C4884E5C9757}" dt="2024-02-21T17:12:51.876" v="129"/>
        <pc:sldMkLst>
          <pc:docMk/>
          <pc:sldMk cId="0" sldId="294"/>
        </pc:sldMkLst>
      </pc:sldChg>
      <pc:sldChg chg="del mod setBg">
        <pc:chgData name="Mari Powell" userId="S::mari.powell@uwtsd.ac.uk::a1b98dd7-29dc-4131-8e37-1423e6a9ecca" providerId="AD" clId="Web-{A99360CC-28AB-0D62-38E1-C4884E5C9757}" dt="2024-02-21T17:26:15.851" v="153"/>
        <pc:sldMkLst>
          <pc:docMk/>
          <pc:sldMk cId="0" sldId="295"/>
        </pc:sldMkLst>
      </pc:sldChg>
      <pc:sldChg chg="del mod setBg">
        <pc:chgData name="Mari Powell" userId="S::mari.powell@uwtsd.ac.uk::a1b98dd7-29dc-4131-8e37-1423e6a9ecca" providerId="AD" clId="Web-{A99360CC-28AB-0D62-38E1-C4884E5C9757}" dt="2024-02-21T17:12:53.673" v="130"/>
        <pc:sldMkLst>
          <pc:docMk/>
          <pc:sldMk cId="0" sldId="296"/>
        </pc:sldMkLst>
      </pc:sldChg>
      <pc:sldChg chg="mod setBg">
        <pc:chgData name="Mari Powell" userId="S::mari.powell@uwtsd.ac.uk::a1b98dd7-29dc-4131-8e37-1423e6a9ecca" providerId="AD" clId="Web-{A99360CC-28AB-0D62-38E1-C4884E5C9757}" dt="2024-02-21T17:10:17.053" v="116"/>
        <pc:sldMkLst>
          <pc:docMk/>
          <pc:sldMk cId="0" sldId="297"/>
        </pc:sldMkLst>
      </pc:sldChg>
      <pc:sldChg chg="add del mod setBg">
        <pc:chgData name="Mari Powell" userId="S::mari.powell@uwtsd.ac.uk::a1b98dd7-29dc-4131-8e37-1423e6a9ecca" providerId="AD" clId="Web-{A99360CC-28AB-0D62-38E1-C4884E5C9757}" dt="2024-02-21T17:13:09.908" v="134"/>
        <pc:sldMkLst>
          <pc:docMk/>
          <pc:sldMk cId="3006985428" sldId="298"/>
        </pc:sldMkLst>
      </pc:sldChg>
      <pc:sldChg chg="add del mod setBg">
        <pc:chgData name="Mari Powell" userId="S::mari.powell@uwtsd.ac.uk::a1b98dd7-29dc-4131-8e37-1423e6a9ecca" providerId="AD" clId="Web-{A99360CC-28AB-0D62-38E1-C4884E5C9757}" dt="2024-02-21T17:13:22.472" v="135"/>
        <pc:sldMkLst>
          <pc:docMk/>
          <pc:sldMk cId="2494126013" sldId="299"/>
        </pc:sldMkLst>
      </pc:sldChg>
      <pc:sldChg chg="add del mod setBg">
        <pc:chgData name="Mari Powell" userId="S::mari.powell@uwtsd.ac.uk::a1b98dd7-29dc-4131-8e37-1423e6a9ecca" providerId="AD" clId="Web-{A99360CC-28AB-0D62-38E1-C4884E5C9757}" dt="2024-02-21T17:13:29.769" v="136"/>
        <pc:sldMkLst>
          <pc:docMk/>
          <pc:sldMk cId="1440128179" sldId="300"/>
        </pc:sldMkLst>
      </pc:sldChg>
      <pc:sldChg chg="add del">
        <pc:chgData name="Mari Powell" userId="S::mari.powell@uwtsd.ac.uk::a1b98dd7-29dc-4131-8e37-1423e6a9ecca" providerId="AD" clId="Web-{A99360CC-28AB-0D62-38E1-C4884E5C9757}" dt="2024-02-21T17:13:40.067" v="137"/>
        <pc:sldMkLst>
          <pc:docMk/>
          <pc:sldMk cId="3928290542" sldId="301"/>
        </pc:sldMkLst>
      </pc:sldChg>
      <pc:sldChg chg="del">
        <pc:chgData name="Mari Powell" userId="S::mari.powell@uwtsd.ac.uk::a1b98dd7-29dc-4131-8e37-1423e6a9ecca" providerId="AD" clId="Web-{A99360CC-28AB-0D62-38E1-C4884E5C9757}" dt="2024-02-21T17:11:46.465" v="124"/>
        <pc:sldMkLst>
          <pc:docMk/>
          <pc:sldMk cId="0" sldId="302"/>
        </pc:sldMkLst>
      </pc:sldChg>
      <pc:sldChg chg="del">
        <pc:chgData name="Mari Powell" userId="S::mari.powell@uwtsd.ac.uk::a1b98dd7-29dc-4131-8e37-1423e6a9ecca" providerId="AD" clId="Web-{A99360CC-28AB-0D62-38E1-C4884E5C9757}" dt="2024-02-21T17:11:46.856" v="125"/>
        <pc:sldMkLst>
          <pc:docMk/>
          <pc:sldMk cId="0" sldId="303"/>
        </pc:sldMkLst>
      </pc:sldChg>
      <pc:sldChg chg="del">
        <pc:chgData name="Mari Powell" userId="S::mari.powell@uwtsd.ac.uk::a1b98dd7-29dc-4131-8e37-1423e6a9ecca" providerId="AD" clId="Web-{A99360CC-28AB-0D62-38E1-C4884E5C9757}" dt="2024-02-21T17:11:46.934" v="126"/>
        <pc:sldMkLst>
          <pc:docMk/>
          <pc:sldMk cId="0" sldId="304"/>
        </pc:sldMkLst>
      </pc:sldChg>
      <pc:sldChg chg="del">
        <pc:chgData name="Mari Powell" userId="S::mari.powell@uwtsd.ac.uk::a1b98dd7-29dc-4131-8e37-1423e6a9ecca" providerId="AD" clId="Web-{A99360CC-28AB-0D62-38E1-C4884E5C9757}" dt="2024-02-21T17:13:43.223" v="138"/>
        <pc:sldMkLst>
          <pc:docMk/>
          <pc:sldMk cId="0" sldId="305"/>
        </pc:sldMkLst>
      </pc:sldChg>
      <pc:sldChg chg="del">
        <pc:chgData name="Mari Powell" userId="S::mari.powell@uwtsd.ac.uk::a1b98dd7-29dc-4131-8e37-1423e6a9ecca" providerId="AD" clId="Web-{A99360CC-28AB-0D62-38E1-C4884E5C9757}" dt="2024-02-21T17:13:44.317" v="139"/>
        <pc:sldMkLst>
          <pc:docMk/>
          <pc:sldMk cId="0" sldId="306"/>
        </pc:sldMkLst>
      </pc:sldChg>
      <pc:sldChg chg="del">
        <pc:chgData name="Mari Powell" userId="S::mari.powell@uwtsd.ac.uk::a1b98dd7-29dc-4131-8e37-1423e6a9ecca" providerId="AD" clId="Web-{A99360CC-28AB-0D62-38E1-C4884E5C9757}" dt="2024-02-21T17:13:45.333" v="140"/>
        <pc:sldMkLst>
          <pc:docMk/>
          <pc:sldMk cId="0" sldId="307"/>
        </pc:sldMkLst>
      </pc:sldChg>
      <pc:sldChg chg="delSp modSp add">
        <pc:chgData name="Mari Powell" userId="S::mari.powell@uwtsd.ac.uk::a1b98dd7-29dc-4131-8e37-1423e6a9ecca" providerId="AD" clId="Web-{A99360CC-28AB-0D62-38E1-C4884E5C9757}" dt="2024-02-21T17:14:14.084" v="148" actId="1076"/>
        <pc:sldMkLst>
          <pc:docMk/>
          <pc:sldMk cId="2076957445" sldId="309"/>
        </pc:sldMkLst>
        <pc:spChg chg="mod">
          <ac:chgData name="Mari Powell" userId="S::mari.powell@uwtsd.ac.uk::a1b98dd7-29dc-4131-8e37-1423e6a9ecca" providerId="AD" clId="Web-{A99360CC-28AB-0D62-38E1-C4884E5C9757}" dt="2024-02-21T17:14:14.084" v="148" actId="1076"/>
          <ac:spMkLst>
            <pc:docMk/>
            <pc:sldMk cId="2076957445" sldId="309"/>
            <ac:spMk id="4" creationId="{00000000-0000-0000-0000-000000000000}"/>
          </ac:spMkLst>
        </pc:spChg>
        <pc:spChg chg="del mod">
          <ac:chgData name="Mari Powell" userId="S::mari.powell@uwtsd.ac.uk::a1b98dd7-29dc-4131-8e37-1423e6a9ecca" providerId="AD" clId="Web-{A99360CC-28AB-0D62-38E1-C4884E5C9757}" dt="2024-02-21T17:14:13.881" v="145"/>
          <ac:spMkLst>
            <pc:docMk/>
            <pc:sldMk cId="2076957445" sldId="309"/>
            <ac:spMk id="29" creationId="{CD54676F-666E-F115-3472-16E80129C2B8}"/>
          </ac:spMkLst>
        </pc:spChg>
        <pc:picChg chg="mod">
          <ac:chgData name="Mari Powell" userId="S::mari.powell@uwtsd.ac.uk::a1b98dd7-29dc-4131-8e37-1423e6a9ecca" providerId="AD" clId="Web-{A99360CC-28AB-0D62-38E1-C4884E5C9757}" dt="2024-02-21T17:14:14.038" v="147" actId="1076"/>
          <ac:picMkLst>
            <pc:docMk/>
            <pc:sldMk cId="2076957445" sldId="309"/>
            <ac:picMk id="2" creationId="{00000000-0000-0000-0000-000000000000}"/>
          </ac:picMkLst>
        </pc:picChg>
        <pc:picChg chg="del">
          <ac:chgData name="Mari Powell" userId="S::mari.powell@uwtsd.ac.uk::a1b98dd7-29dc-4131-8e37-1423e6a9ecca" providerId="AD" clId="Web-{A99360CC-28AB-0D62-38E1-C4884E5C9757}" dt="2024-02-21T17:14:13.913" v="146"/>
          <ac:picMkLst>
            <pc:docMk/>
            <pc:sldMk cId="2076957445" sldId="309"/>
            <ac:picMk id="31" creationId="{1769E594-978D-5ED8-E4EA-757A2AE3EF81}"/>
          </ac:picMkLst>
        </pc:picChg>
      </pc:sldChg>
      <pc:sldChg chg="del">
        <pc:chgData name="Mari Powell" userId="S::mari.powell@uwtsd.ac.uk::a1b98dd7-29dc-4131-8e37-1423e6a9ecca" providerId="AD" clId="Web-{A99360CC-28AB-0D62-38E1-C4884E5C9757}" dt="2024-02-21T16:57:49.770" v="22"/>
        <pc:sldMkLst>
          <pc:docMk/>
          <pc:sldMk cId="4040552768" sldId="310"/>
        </pc:sldMkLst>
      </pc:sldChg>
      <pc:sldChg chg="addSp delSp modSp add del">
        <pc:chgData name="Mari Powell" userId="S::mari.powell@uwtsd.ac.uk::a1b98dd7-29dc-4131-8e37-1423e6a9ecca" providerId="AD" clId="Web-{A99360CC-28AB-0D62-38E1-C4884E5C9757}" dt="2024-02-21T17:27:01.400" v="155"/>
        <pc:sldMkLst>
          <pc:docMk/>
          <pc:sldMk cId="3940875890" sldId="312"/>
        </pc:sldMkLst>
        <pc:spChg chg="del">
          <ac:chgData name="Mari Powell" userId="S::mari.powell@uwtsd.ac.uk::a1b98dd7-29dc-4131-8e37-1423e6a9ecca" providerId="AD" clId="Web-{A99360CC-28AB-0D62-38E1-C4884E5C9757}" dt="2024-02-21T17:00:33.843" v="29"/>
          <ac:spMkLst>
            <pc:docMk/>
            <pc:sldMk cId="3940875890" sldId="312"/>
            <ac:spMk id="2" creationId="{5C878298-4F65-0C63-F547-FECB993D3B55}"/>
          </ac:spMkLst>
        </pc:spChg>
        <pc:spChg chg="mod">
          <ac:chgData name="Mari Powell" userId="S::mari.powell@uwtsd.ac.uk::a1b98dd7-29dc-4131-8e37-1423e6a9ecca" providerId="AD" clId="Web-{A99360CC-28AB-0D62-38E1-C4884E5C9757}" dt="2024-02-21T17:00:42.391" v="31" actId="14100"/>
          <ac:spMkLst>
            <pc:docMk/>
            <pc:sldMk cId="3940875890" sldId="312"/>
            <ac:spMk id="10" creationId="{F460C410-C5D2-4F37-97A8-91D62CCE8383}"/>
          </ac:spMkLst>
        </pc:spChg>
        <pc:spChg chg="del">
          <ac:chgData name="Mari Powell" userId="S::mari.powell@uwtsd.ac.uk::a1b98dd7-29dc-4131-8e37-1423e6a9ecca" providerId="AD" clId="Web-{A99360CC-28AB-0D62-38E1-C4884E5C9757}" dt="2024-02-21T17:00:31.874" v="28"/>
          <ac:spMkLst>
            <pc:docMk/>
            <pc:sldMk cId="3940875890" sldId="312"/>
            <ac:spMk id="14" creationId="{C1BB5AED-CEE0-0A4B-95CD-29E837CF750B}"/>
          </ac:spMkLst>
        </pc:spChg>
        <pc:spChg chg="mod">
          <ac:chgData name="Mari Powell" userId="S::mari.powell@uwtsd.ac.uk::a1b98dd7-29dc-4131-8e37-1423e6a9ecca" providerId="AD" clId="Web-{A99360CC-28AB-0D62-38E1-C4884E5C9757}" dt="2024-02-21T17:00:51.985" v="33" actId="1076"/>
          <ac:spMkLst>
            <pc:docMk/>
            <pc:sldMk cId="3940875890" sldId="312"/>
            <ac:spMk id="36" creationId="{82AF0594-75EC-4D6E-AFB9-EC9FD7D0E006}"/>
          </ac:spMkLst>
        </pc:spChg>
        <pc:spChg chg="mod">
          <ac:chgData name="Mari Powell" userId="S::mari.powell@uwtsd.ac.uk::a1b98dd7-29dc-4131-8e37-1423e6a9ecca" providerId="AD" clId="Web-{A99360CC-28AB-0D62-38E1-C4884E5C9757}" dt="2024-02-21T17:00:41.640" v="30" actId="1076"/>
          <ac:spMkLst>
            <pc:docMk/>
            <pc:sldMk cId="3940875890" sldId="312"/>
            <ac:spMk id="14341" creationId="{9DD13C1D-D434-4544-B9A8-177F1D70C4A1}"/>
          </ac:spMkLst>
        </pc:spChg>
        <pc:picChg chg="add del mod">
          <ac:chgData name="Mari Powell" userId="S::mari.powell@uwtsd.ac.uk::a1b98dd7-29dc-4131-8e37-1423e6a9ecca" providerId="AD" clId="Web-{A99360CC-28AB-0D62-38E1-C4884E5C9757}" dt="2024-02-21T17:27:01.400" v="155"/>
          <ac:picMkLst>
            <pc:docMk/>
            <pc:sldMk cId="3940875890" sldId="312"/>
            <ac:picMk id="3" creationId="{2562F97D-C08A-5ADB-4B96-96BB11FE84E1}"/>
          </ac:picMkLst>
        </pc:picChg>
        <pc:picChg chg="del">
          <ac:chgData name="Mari Powell" userId="S::mari.powell@uwtsd.ac.uk::a1b98dd7-29dc-4131-8e37-1423e6a9ecca" providerId="AD" clId="Web-{A99360CC-28AB-0D62-38E1-C4884E5C9757}" dt="2024-02-21T17:00:31.249" v="27"/>
          <ac:picMkLst>
            <pc:docMk/>
            <pc:sldMk cId="3940875890" sldId="312"/>
            <ac:picMk id="16387" creationId="{65B8B518-1B5C-4E77-AC56-6CC3CEB77C0D}"/>
          </ac:picMkLst>
        </pc:picChg>
      </pc:sldChg>
      <pc:sldChg chg="del">
        <pc:chgData name="Mari Powell" userId="S::mari.powell@uwtsd.ac.uk::a1b98dd7-29dc-4131-8e37-1423e6a9ecca" providerId="AD" clId="Web-{A99360CC-28AB-0D62-38E1-C4884E5C9757}" dt="2024-02-21T16:57:28.909" v="16"/>
        <pc:sldMkLst>
          <pc:docMk/>
          <pc:sldMk cId="0" sldId="313"/>
        </pc:sldMkLst>
      </pc:sldChg>
      <pc:sldChg chg="addSp delSp modSp">
        <pc:chgData name="Mari Powell" userId="S::mari.powell@uwtsd.ac.uk::a1b98dd7-29dc-4131-8e37-1423e6a9ecca" providerId="AD" clId="Web-{A99360CC-28AB-0D62-38E1-C4884E5C9757}" dt="2024-02-21T19:39:58.195" v="172"/>
        <pc:sldMkLst>
          <pc:docMk/>
          <pc:sldMk cId="0" sldId="332"/>
        </pc:sldMkLst>
        <pc:picChg chg="add del mod">
          <ac:chgData name="Mari Powell" userId="S::mari.powell@uwtsd.ac.uk::a1b98dd7-29dc-4131-8e37-1423e6a9ecca" providerId="AD" clId="Web-{A99360CC-28AB-0D62-38E1-C4884E5C9757}" dt="2024-02-21T19:39:58.195" v="172"/>
          <ac:picMkLst>
            <pc:docMk/>
            <pc:sldMk cId="0" sldId="332"/>
            <ac:picMk id="2" creationId="{66473C62-A217-6219-C3DB-A039E7148740}"/>
          </ac:picMkLst>
        </pc:picChg>
      </pc:sldChg>
      <pc:sldChg chg="modSp mod setBg">
        <pc:chgData name="Mari Powell" userId="S::mari.powell@uwtsd.ac.uk::a1b98dd7-29dc-4131-8e37-1423e6a9ecca" providerId="AD" clId="Web-{A99360CC-28AB-0D62-38E1-C4884E5C9757}" dt="2024-02-21T17:10:52.352" v="120" actId="20577"/>
        <pc:sldMkLst>
          <pc:docMk/>
          <pc:sldMk cId="1524616029" sldId="339"/>
        </pc:sldMkLst>
        <pc:spChg chg="mod">
          <ac:chgData name="Mari Powell" userId="S::mari.powell@uwtsd.ac.uk::a1b98dd7-29dc-4131-8e37-1423e6a9ecca" providerId="AD" clId="Web-{A99360CC-28AB-0D62-38E1-C4884E5C9757}" dt="2024-02-21T17:10:52.352" v="120" actId="20577"/>
          <ac:spMkLst>
            <pc:docMk/>
            <pc:sldMk cId="1524616029" sldId="339"/>
            <ac:spMk id="24" creationId="{00000000-0000-0000-0000-000000000000}"/>
          </ac:spMkLst>
        </pc:spChg>
      </pc:sldChg>
      <pc:sldChg chg="delSp modSp del">
        <pc:chgData name="Mari Powell" userId="S::mari.powell@uwtsd.ac.uk::a1b98dd7-29dc-4131-8e37-1423e6a9ecca" providerId="AD" clId="Web-{A99360CC-28AB-0D62-38E1-C4884E5C9757}" dt="2024-02-21T17:00:52.266" v="34"/>
        <pc:sldMkLst>
          <pc:docMk/>
          <pc:sldMk cId="1171385239" sldId="340"/>
        </pc:sldMkLst>
        <pc:spChg chg="mod">
          <ac:chgData name="Mari Powell" userId="S::mari.powell@uwtsd.ac.uk::a1b98dd7-29dc-4131-8e37-1423e6a9ecca" providerId="AD" clId="Web-{A99360CC-28AB-0D62-38E1-C4884E5C9757}" dt="2024-02-21T16:52:40.078" v="3" actId="20577"/>
          <ac:spMkLst>
            <pc:docMk/>
            <pc:sldMk cId="1171385239" sldId="340"/>
            <ac:spMk id="2" creationId="{00000000-0000-0000-0000-000000000000}"/>
          </ac:spMkLst>
        </pc:spChg>
        <pc:spChg chg="del mod">
          <ac:chgData name="Mari Powell" userId="S::mari.powell@uwtsd.ac.uk::a1b98dd7-29dc-4131-8e37-1423e6a9ecca" providerId="AD" clId="Web-{A99360CC-28AB-0D62-38E1-C4884E5C9757}" dt="2024-02-21T16:52:46.312" v="5"/>
          <ac:spMkLst>
            <pc:docMk/>
            <pc:sldMk cId="1171385239" sldId="340"/>
            <ac:spMk id="6" creationId="{2273FA7E-FFA0-44ED-CC28-BC58ED72FF18}"/>
          </ac:spMkLst>
        </pc:spChg>
      </pc:sldChg>
      <pc:sldChg chg="delSp modSp add">
        <pc:chgData name="Mari Powell" userId="S::mari.powell@uwtsd.ac.uk::a1b98dd7-29dc-4131-8e37-1423e6a9ecca" providerId="AD" clId="Web-{A99360CC-28AB-0D62-38E1-C4884E5C9757}" dt="2024-02-21T16:56:48.735" v="10"/>
        <pc:sldMkLst>
          <pc:docMk/>
          <pc:sldMk cId="3963290101" sldId="341"/>
        </pc:sldMkLst>
        <pc:spChg chg="del mod">
          <ac:chgData name="Mari Powell" userId="S::mari.powell@uwtsd.ac.uk::a1b98dd7-29dc-4131-8e37-1423e6a9ecca" providerId="AD" clId="Web-{A99360CC-28AB-0D62-38E1-C4884E5C9757}" dt="2024-02-21T16:56:48.719" v="9"/>
          <ac:spMkLst>
            <pc:docMk/>
            <pc:sldMk cId="3963290101" sldId="341"/>
            <ac:spMk id="5" creationId="{BF2BB1B2-DD30-C719-3F69-9DEB37D1AB36}"/>
          </ac:spMkLst>
        </pc:spChg>
        <pc:picChg chg="del">
          <ac:chgData name="Mari Powell" userId="S::mari.powell@uwtsd.ac.uk::a1b98dd7-29dc-4131-8e37-1423e6a9ecca" providerId="AD" clId="Web-{A99360CC-28AB-0D62-38E1-C4884E5C9757}" dt="2024-02-21T16:56:48.735" v="10"/>
          <ac:picMkLst>
            <pc:docMk/>
            <pc:sldMk cId="3963290101" sldId="341"/>
            <ac:picMk id="7" creationId="{91FCFEDE-8025-CA66-1067-2EE00067AADB}"/>
          </ac:picMkLst>
        </pc:picChg>
      </pc:sldChg>
      <pc:sldChg chg="delSp modSp add">
        <pc:chgData name="Mari Powell" userId="S::mari.powell@uwtsd.ac.uk::a1b98dd7-29dc-4131-8e37-1423e6a9ecca" providerId="AD" clId="Web-{A99360CC-28AB-0D62-38E1-C4884E5C9757}" dt="2024-02-21T16:57:08.939" v="14"/>
        <pc:sldMkLst>
          <pc:docMk/>
          <pc:sldMk cId="726874980" sldId="342"/>
        </pc:sldMkLst>
        <pc:spChg chg="del mod">
          <ac:chgData name="Mari Powell" userId="S::mari.powell@uwtsd.ac.uk::a1b98dd7-29dc-4131-8e37-1423e6a9ecca" providerId="AD" clId="Web-{A99360CC-28AB-0D62-38E1-C4884E5C9757}" dt="2024-02-21T16:57:04.720" v="13"/>
          <ac:spMkLst>
            <pc:docMk/>
            <pc:sldMk cId="726874980" sldId="342"/>
            <ac:spMk id="3" creationId="{B997A6E7-C63C-6647-8F51-ADCF69B924AF}"/>
          </ac:spMkLst>
        </pc:spChg>
        <pc:picChg chg="del">
          <ac:chgData name="Mari Powell" userId="S::mari.powell@uwtsd.ac.uk::a1b98dd7-29dc-4131-8e37-1423e6a9ecca" providerId="AD" clId="Web-{A99360CC-28AB-0D62-38E1-C4884E5C9757}" dt="2024-02-21T16:57:08.939" v="14"/>
          <ac:picMkLst>
            <pc:docMk/>
            <pc:sldMk cId="726874980" sldId="342"/>
            <ac:picMk id="5" creationId="{9F6749AD-BC1B-C36D-E205-7744A762D557}"/>
          </ac:picMkLst>
        </pc:picChg>
      </pc:sldChg>
      <pc:sldChg chg="delSp modSp add">
        <pc:chgData name="Mari Powell" userId="S::mari.powell@uwtsd.ac.uk::a1b98dd7-29dc-4131-8e37-1423e6a9ecca" providerId="AD" clId="Web-{A99360CC-28AB-0D62-38E1-C4884E5C9757}" dt="2024-02-21T16:57:41.269" v="21"/>
        <pc:sldMkLst>
          <pc:docMk/>
          <pc:sldMk cId="2660515216" sldId="343"/>
        </pc:sldMkLst>
        <pc:spChg chg="del mod">
          <ac:chgData name="Mari Powell" userId="S::mari.powell@uwtsd.ac.uk::a1b98dd7-29dc-4131-8e37-1423e6a9ecca" providerId="AD" clId="Web-{A99360CC-28AB-0D62-38E1-C4884E5C9757}" dt="2024-02-21T16:57:41.269" v="21"/>
          <ac:spMkLst>
            <pc:docMk/>
            <pc:sldMk cId="2660515216" sldId="343"/>
            <ac:spMk id="8" creationId="{DA67A6C9-28BD-007F-0A94-47CC09A21B43}"/>
          </ac:spMkLst>
        </pc:spChg>
        <pc:picChg chg="del">
          <ac:chgData name="Mari Powell" userId="S::mari.powell@uwtsd.ac.uk::a1b98dd7-29dc-4131-8e37-1423e6a9ecca" providerId="AD" clId="Web-{A99360CC-28AB-0D62-38E1-C4884E5C9757}" dt="2024-02-21T16:57:39.972" v="20"/>
          <ac:picMkLst>
            <pc:docMk/>
            <pc:sldMk cId="2660515216" sldId="343"/>
            <ac:picMk id="10" creationId="{D1B1C105-8C1E-0775-5A7E-A11B6E154CAF}"/>
          </ac:picMkLst>
        </pc:picChg>
      </pc:sldChg>
      <pc:sldChg chg="delSp modSp add">
        <pc:chgData name="Mari Powell" userId="S::mari.powell@uwtsd.ac.uk::a1b98dd7-29dc-4131-8e37-1423e6a9ecca" providerId="AD" clId="Web-{A99360CC-28AB-0D62-38E1-C4884E5C9757}" dt="2024-02-21T17:05:15.471" v="66" actId="1076"/>
        <pc:sldMkLst>
          <pc:docMk/>
          <pc:sldMk cId="3396266754" sldId="344"/>
        </pc:sldMkLst>
        <pc:spChg chg="mod">
          <ac:chgData name="Mari Powell" userId="S::mari.powell@uwtsd.ac.uk::a1b98dd7-29dc-4131-8e37-1423e6a9ecca" providerId="AD" clId="Web-{A99360CC-28AB-0D62-38E1-C4884E5C9757}" dt="2024-02-21T17:05:15.471" v="66" actId="1076"/>
          <ac:spMkLst>
            <pc:docMk/>
            <pc:sldMk cId="3396266754" sldId="344"/>
            <ac:spMk id="26" creationId="{00000000-0000-0000-0000-000000000000}"/>
          </ac:spMkLst>
        </pc:spChg>
        <pc:spChg chg="del mod">
          <ac:chgData name="Mari Powell" userId="S::mari.powell@uwtsd.ac.uk::a1b98dd7-29dc-4131-8e37-1423e6a9ecca" providerId="AD" clId="Web-{A99360CC-28AB-0D62-38E1-C4884E5C9757}" dt="2024-02-21T17:05:15.096" v="64"/>
          <ac:spMkLst>
            <pc:docMk/>
            <pc:sldMk cId="3396266754" sldId="344"/>
            <ac:spMk id="28" creationId="{E38194C1-D589-A3D7-5488-E17FB076FA3E}"/>
          </ac:spMkLst>
        </pc:spChg>
        <pc:picChg chg="del">
          <ac:chgData name="Mari Powell" userId="S::mari.powell@uwtsd.ac.uk::a1b98dd7-29dc-4131-8e37-1423e6a9ecca" providerId="AD" clId="Web-{A99360CC-28AB-0D62-38E1-C4884E5C9757}" dt="2024-02-21T17:05:15.268" v="65"/>
          <ac:picMkLst>
            <pc:docMk/>
            <pc:sldMk cId="3396266754" sldId="344"/>
            <ac:picMk id="30" creationId="{DC19EACA-E04C-7E43-B8FC-2BECB7C79C31}"/>
          </ac:picMkLst>
        </pc:picChg>
      </pc:sldChg>
      <pc:sldChg chg="delSp modSp add">
        <pc:chgData name="Mari Powell" userId="S::mari.powell@uwtsd.ac.uk::a1b98dd7-29dc-4131-8e37-1423e6a9ecca" providerId="AD" clId="Web-{A99360CC-28AB-0D62-38E1-C4884E5C9757}" dt="2024-02-21T17:05:34.457" v="71" actId="1076"/>
        <pc:sldMkLst>
          <pc:docMk/>
          <pc:sldMk cId="2435258235" sldId="345"/>
        </pc:sldMkLst>
        <pc:spChg chg="mod">
          <ac:chgData name="Mari Powell" userId="S::mari.powell@uwtsd.ac.uk::a1b98dd7-29dc-4131-8e37-1423e6a9ecca" providerId="AD" clId="Web-{A99360CC-28AB-0D62-38E1-C4884E5C9757}" dt="2024-02-21T17:05:34.457" v="71" actId="1076"/>
          <ac:spMkLst>
            <pc:docMk/>
            <pc:sldMk cId="2435258235" sldId="345"/>
            <ac:spMk id="28" creationId="{00000000-0000-0000-0000-000000000000}"/>
          </ac:spMkLst>
        </pc:spChg>
        <pc:spChg chg="del">
          <ac:chgData name="Mari Powell" userId="S::mari.powell@uwtsd.ac.uk::a1b98dd7-29dc-4131-8e37-1423e6a9ecca" providerId="AD" clId="Web-{A99360CC-28AB-0D62-38E1-C4884E5C9757}" dt="2024-02-21T17:05:31.160" v="69"/>
          <ac:spMkLst>
            <pc:docMk/>
            <pc:sldMk cId="2435258235" sldId="345"/>
            <ac:spMk id="30" creationId="{C2B7F63D-64CC-BC91-BC79-704E6747CE87}"/>
          </ac:spMkLst>
        </pc:spChg>
        <pc:picChg chg="del">
          <ac:chgData name="Mari Powell" userId="S::mari.powell@uwtsd.ac.uk::a1b98dd7-29dc-4131-8e37-1423e6a9ecca" providerId="AD" clId="Web-{A99360CC-28AB-0D62-38E1-C4884E5C9757}" dt="2024-02-21T17:05:32.206" v="70"/>
          <ac:picMkLst>
            <pc:docMk/>
            <pc:sldMk cId="2435258235" sldId="345"/>
            <ac:picMk id="32" creationId="{C771BDCA-C1CF-0B60-14DE-FB423D3BCD5E}"/>
          </ac:picMkLst>
        </pc:picChg>
      </pc:sldChg>
      <pc:sldChg chg="delSp add">
        <pc:chgData name="Mari Powell" userId="S::mari.powell@uwtsd.ac.uk::a1b98dd7-29dc-4131-8e37-1423e6a9ecca" providerId="AD" clId="Web-{A99360CC-28AB-0D62-38E1-C4884E5C9757}" dt="2024-02-21T17:06:22.866" v="80"/>
        <pc:sldMkLst>
          <pc:docMk/>
          <pc:sldMk cId="1014721343" sldId="346"/>
        </pc:sldMkLst>
        <pc:spChg chg="del">
          <ac:chgData name="Mari Powell" userId="S::mari.powell@uwtsd.ac.uk::a1b98dd7-29dc-4131-8e37-1423e6a9ecca" providerId="AD" clId="Web-{A99360CC-28AB-0D62-38E1-C4884E5C9757}" dt="2024-02-21T17:06:22.085" v="79"/>
          <ac:spMkLst>
            <pc:docMk/>
            <pc:sldMk cId="1014721343" sldId="346"/>
            <ac:spMk id="28" creationId="{D0A69CDE-2BD8-99DC-6E5B-10B0329D748E}"/>
          </ac:spMkLst>
        </pc:spChg>
        <pc:picChg chg="del">
          <ac:chgData name="Mari Powell" userId="S::mari.powell@uwtsd.ac.uk::a1b98dd7-29dc-4131-8e37-1423e6a9ecca" providerId="AD" clId="Web-{A99360CC-28AB-0D62-38E1-C4884E5C9757}" dt="2024-02-21T17:06:22.866" v="80"/>
          <ac:picMkLst>
            <pc:docMk/>
            <pc:sldMk cId="1014721343" sldId="346"/>
            <ac:picMk id="30" creationId="{47B69CB7-40BB-C0C9-D331-6F19134A8A7E}"/>
          </ac:picMkLst>
        </pc:picChg>
      </pc:sldChg>
      <pc:sldChg chg="delSp add">
        <pc:chgData name="Mari Powell" userId="S::mari.powell@uwtsd.ac.uk::a1b98dd7-29dc-4131-8e37-1423e6a9ecca" providerId="AD" clId="Web-{A99360CC-28AB-0D62-38E1-C4884E5C9757}" dt="2024-02-21T17:07:46.418" v="89"/>
        <pc:sldMkLst>
          <pc:docMk/>
          <pc:sldMk cId="2798092467" sldId="347"/>
        </pc:sldMkLst>
        <pc:spChg chg="del">
          <ac:chgData name="Mari Powell" userId="S::mari.powell@uwtsd.ac.uk::a1b98dd7-29dc-4131-8e37-1423e6a9ecca" providerId="AD" clId="Web-{A99360CC-28AB-0D62-38E1-C4884E5C9757}" dt="2024-02-21T17:07:40.996" v="88"/>
          <ac:spMkLst>
            <pc:docMk/>
            <pc:sldMk cId="2798092467" sldId="347"/>
            <ac:spMk id="28" creationId="{D0A69CDE-2BD8-99DC-6E5B-10B0329D748E}"/>
          </ac:spMkLst>
        </pc:spChg>
        <pc:picChg chg="del">
          <ac:chgData name="Mari Powell" userId="S::mari.powell@uwtsd.ac.uk::a1b98dd7-29dc-4131-8e37-1423e6a9ecca" providerId="AD" clId="Web-{A99360CC-28AB-0D62-38E1-C4884E5C9757}" dt="2024-02-21T17:07:46.418" v="89"/>
          <ac:picMkLst>
            <pc:docMk/>
            <pc:sldMk cId="2798092467" sldId="347"/>
            <ac:picMk id="30" creationId="{47B69CB7-40BB-C0C9-D331-6F19134A8A7E}"/>
          </ac:picMkLst>
        </pc:picChg>
      </pc:sldChg>
      <pc:sldChg chg="add">
        <pc:chgData name="Mari Powell" userId="S::mari.powell@uwtsd.ac.uk::a1b98dd7-29dc-4131-8e37-1423e6a9ecca" providerId="AD" clId="Web-{A99360CC-28AB-0D62-38E1-C4884E5C9757}" dt="2024-02-21T17:08:00.623" v="91"/>
        <pc:sldMkLst>
          <pc:docMk/>
          <pc:sldMk cId="961790125" sldId="348"/>
        </pc:sldMkLst>
      </pc:sldChg>
      <pc:sldChg chg="add">
        <pc:chgData name="Mari Powell" userId="S::mari.powell@uwtsd.ac.uk::a1b98dd7-29dc-4131-8e37-1423e6a9ecca" providerId="AD" clId="Web-{A99360CC-28AB-0D62-38E1-C4884E5C9757}" dt="2024-02-21T17:08:24.343" v="95"/>
        <pc:sldMkLst>
          <pc:docMk/>
          <pc:sldMk cId="2194346621" sldId="349"/>
        </pc:sldMkLst>
      </pc:sldChg>
      <pc:sldChg chg="delSp modSp add">
        <pc:chgData name="Mari Powell" userId="S::mari.powell@uwtsd.ac.uk::a1b98dd7-29dc-4131-8e37-1423e6a9ecca" providerId="AD" clId="Web-{A99360CC-28AB-0D62-38E1-C4884E5C9757}" dt="2024-02-21T17:08:43.156" v="99"/>
        <pc:sldMkLst>
          <pc:docMk/>
          <pc:sldMk cId="2671200858" sldId="350"/>
        </pc:sldMkLst>
        <pc:spChg chg="del mod">
          <ac:chgData name="Mari Powell" userId="S::mari.powell@uwtsd.ac.uk::a1b98dd7-29dc-4131-8e37-1423e6a9ecca" providerId="AD" clId="Web-{A99360CC-28AB-0D62-38E1-C4884E5C9757}" dt="2024-02-21T17:08:43.156" v="99"/>
          <ac:spMkLst>
            <pc:docMk/>
            <pc:sldMk cId="2671200858" sldId="350"/>
            <ac:spMk id="28" creationId="{D0A69CDE-2BD8-99DC-6E5B-10B0329D748E}"/>
          </ac:spMkLst>
        </pc:spChg>
        <pc:picChg chg="del">
          <ac:chgData name="Mari Powell" userId="S::mari.powell@uwtsd.ac.uk::a1b98dd7-29dc-4131-8e37-1423e6a9ecca" providerId="AD" clId="Web-{A99360CC-28AB-0D62-38E1-C4884E5C9757}" dt="2024-02-21T17:08:43.047" v="98"/>
          <ac:picMkLst>
            <pc:docMk/>
            <pc:sldMk cId="2671200858" sldId="350"/>
            <ac:picMk id="30" creationId="{47B69CB7-40BB-C0C9-D331-6F19134A8A7E}"/>
          </ac:picMkLst>
        </pc:picChg>
      </pc:sldChg>
      <pc:sldChg chg="delSp add">
        <pc:chgData name="Mari Powell" userId="S::mari.powell@uwtsd.ac.uk::a1b98dd7-29dc-4131-8e37-1423e6a9ecca" providerId="AD" clId="Web-{A99360CC-28AB-0D62-38E1-C4884E5C9757}" dt="2024-02-21T17:08:59.126" v="102"/>
        <pc:sldMkLst>
          <pc:docMk/>
          <pc:sldMk cId="4048407602" sldId="351"/>
        </pc:sldMkLst>
        <pc:spChg chg="del">
          <ac:chgData name="Mari Powell" userId="S::mari.powell@uwtsd.ac.uk::a1b98dd7-29dc-4131-8e37-1423e6a9ecca" providerId="AD" clId="Web-{A99360CC-28AB-0D62-38E1-C4884E5C9757}" dt="2024-02-21T17:08:58.986" v="101"/>
          <ac:spMkLst>
            <pc:docMk/>
            <pc:sldMk cId="4048407602" sldId="351"/>
            <ac:spMk id="28" creationId="{D0A69CDE-2BD8-99DC-6E5B-10B0329D748E}"/>
          </ac:spMkLst>
        </pc:spChg>
        <pc:picChg chg="del">
          <ac:chgData name="Mari Powell" userId="S::mari.powell@uwtsd.ac.uk::a1b98dd7-29dc-4131-8e37-1423e6a9ecca" providerId="AD" clId="Web-{A99360CC-28AB-0D62-38E1-C4884E5C9757}" dt="2024-02-21T17:08:59.126" v="102"/>
          <ac:picMkLst>
            <pc:docMk/>
            <pc:sldMk cId="4048407602" sldId="351"/>
            <ac:picMk id="30" creationId="{47B69CB7-40BB-C0C9-D331-6F19134A8A7E}"/>
          </ac:picMkLst>
        </pc:picChg>
      </pc:sldChg>
      <pc:sldChg chg="delSp modSp add">
        <pc:chgData name="Mari Powell" userId="S::mari.powell@uwtsd.ac.uk::a1b98dd7-29dc-4131-8e37-1423e6a9ecca" providerId="AD" clId="Web-{A99360CC-28AB-0D62-38E1-C4884E5C9757}" dt="2024-02-21T17:14:24.773" v="152" actId="1076"/>
        <pc:sldMkLst>
          <pc:docMk/>
          <pc:sldMk cId="3658175827" sldId="352"/>
        </pc:sldMkLst>
        <pc:spChg chg="mod">
          <ac:chgData name="Mari Powell" userId="S::mari.powell@uwtsd.ac.uk::a1b98dd7-29dc-4131-8e37-1423e6a9ecca" providerId="AD" clId="Web-{A99360CC-28AB-0D62-38E1-C4884E5C9757}" dt="2024-02-21T17:14:24.773" v="152" actId="1076"/>
          <ac:spMkLst>
            <pc:docMk/>
            <pc:sldMk cId="3658175827" sldId="352"/>
            <ac:spMk id="4" creationId="{00000000-0000-0000-0000-000000000000}"/>
          </ac:spMkLst>
        </pc:spChg>
        <pc:spChg chg="del">
          <ac:chgData name="Mari Powell" userId="S::mari.powell@uwtsd.ac.uk::a1b98dd7-29dc-4131-8e37-1423e6a9ecca" providerId="AD" clId="Web-{A99360CC-28AB-0D62-38E1-C4884E5C9757}" dt="2024-02-21T17:14:20.366" v="149"/>
          <ac:spMkLst>
            <pc:docMk/>
            <pc:sldMk cId="3658175827" sldId="352"/>
            <ac:spMk id="29" creationId="{362B22D4-4941-488E-219E-BD0E459426EB}"/>
          </ac:spMkLst>
        </pc:spChg>
        <pc:picChg chg="mod">
          <ac:chgData name="Mari Powell" userId="S::mari.powell@uwtsd.ac.uk::a1b98dd7-29dc-4131-8e37-1423e6a9ecca" providerId="AD" clId="Web-{A99360CC-28AB-0D62-38E1-C4884E5C9757}" dt="2024-02-21T17:14:24.710" v="151" actId="1076"/>
          <ac:picMkLst>
            <pc:docMk/>
            <pc:sldMk cId="3658175827" sldId="352"/>
            <ac:picMk id="2" creationId="{00000000-0000-0000-0000-000000000000}"/>
          </ac:picMkLst>
        </pc:picChg>
        <pc:picChg chg="del">
          <ac:chgData name="Mari Powell" userId="S::mari.powell@uwtsd.ac.uk::a1b98dd7-29dc-4131-8e37-1423e6a9ecca" providerId="AD" clId="Web-{A99360CC-28AB-0D62-38E1-C4884E5C9757}" dt="2024-02-21T17:14:20.475" v="150"/>
          <ac:picMkLst>
            <pc:docMk/>
            <pc:sldMk cId="3658175827" sldId="352"/>
            <ac:picMk id="31" creationId="{555A75A8-B939-67B6-20DF-7F959E682DF9}"/>
          </ac:picMkLst>
        </pc:picChg>
      </pc:sldChg>
      <pc:sldChg chg="addSp delSp modSp new mod setBg">
        <pc:chgData name="Mari Powell" userId="S::mari.powell@uwtsd.ac.uk::a1b98dd7-29dc-4131-8e37-1423e6a9ecca" providerId="AD" clId="Web-{A99360CC-28AB-0D62-38E1-C4884E5C9757}" dt="2024-02-21T17:28:07.983" v="170"/>
        <pc:sldMkLst>
          <pc:docMk/>
          <pc:sldMk cId="3623545631" sldId="353"/>
        </pc:sldMkLst>
        <pc:spChg chg="del">
          <ac:chgData name="Mari Powell" userId="S::mari.powell@uwtsd.ac.uk::a1b98dd7-29dc-4131-8e37-1423e6a9ecca" providerId="AD" clId="Web-{A99360CC-28AB-0D62-38E1-C4884E5C9757}" dt="2024-02-21T17:27:11.323" v="158"/>
          <ac:spMkLst>
            <pc:docMk/>
            <pc:sldMk cId="3623545631" sldId="353"/>
            <ac:spMk id="2" creationId="{CB1AA9D9-03D5-12BE-DA47-8D7AC7C6BF19}"/>
          </ac:spMkLst>
        </pc:spChg>
        <pc:spChg chg="del mod">
          <ac:chgData name="Mari Powell" userId="S::mari.powell@uwtsd.ac.uk::a1b98dd7-29dc-4131-8e37-1423e6a9ecca" providerId="AD" clId="Web-{A99360CC-28AB-0D62-38E1-C4884E5C9757}" dt="2024-02-21T17:27:11.354" v="159"/>
          <ac:spMkLst>
            <pc:docMk/>
            <pc:sldMk cId="3623545631" sldId="353"/>
            <ac:spMk id="3" creationId="{05AE4FE1-78DA-84E6-5B34-69E2035E8435}"/>
          </ac:spMkLst>
        </pc:spChg>
        <pc:picChg chg="add mod modCrop">
          <ac:chgData name="Mari Powell" userId="S::mari.powell@uwtsd.ac.uk::a1b98dd7-29dc-4131-8e37-1423e6a9ecca" providerId="AD" clId="Web-{A99360CC-28AB-0D62-38E1-C4884E5C9757}" dt="2024-02-21T17:28:07.983" v="170"/>
          <ac:picMkLst>
            <pc:docMk/>
            <pc:sldMk cId="3623545631" sldId="353"/>
            <ac:picMk id="4" creationId="{C7AD8624-E297-71E6-EF59-A7AF4B22F3E6}"/>
          </ac:picMkLst>
        </pc:picChg>
      </pc:sldChg>
      <pc:sldChg chg="addSp modSp new del mod setBg">
        <pc:chgData name="Mari Powell" userId="S::mari.powell@uwtsd.ac.uk::a1b98dd7-29dc-4131-8e37-1423e6a9ecca" providerId="AD" clId="Web-{A99360CC-28AB-0D62-38E1-C4884E5C9757}" dt="2024-02-21T19:50:39.774" v="195"/>
        <pc:sldMkLst>
          <pc:docMk/>
          <pc:sldMk cId="1802099875" sldId="354"/>
        </pc:sldMkLst>
        <pc:spChg chg="add">
          <ac:chgData name="Mari Powell" userId="S::mari.powell@uwtsd.ac.uk::a1b98dd7-29dc-4131-8e37-1423e6a9ecca" providerId="AD" clId="Web-{A99360CC-28AB-0D62-38E1-C4884E5C9757}" dt="2024-02-21T19:40:07.117" v="176"/>
          <ac:spMkLst>
            <pc:docMk/>
            <pc:sldMk cId="1802099875" sldId="354"/>
            <ac:spMk id="7" creationId="{42A4FC2C-047E-45A5-965D-8E1E3BF09BC6}"/>
          </ac:spMkLst>
        </pc:spChg>
        <pc:picChg chg="add mod">
          <ac:chgData name="Mari Powell" userId="S::mari.powell@uwtsd.ac.uk::a1b98dd7-29dc-4131-8e37-1423e6a9ecca" providerId="AD" clId="Web-{A99360CC-28AB-0D62-38E1-C4884E5C9757}" dt="2024-02-21T19:40:07.117" v="176"/>
          <ac:picMkLst>
            <pc:docMk/>
            <pc:sldMk cId="1802099875" sldId="354"/>
            <ac:picMk id="2" creationId="{42AD2240-9D49-4807-138D-F13D6F512D14}"/>
          </ac:picMkLst>
        </pc:picChg>
      </pc:sldChg>
      <pc:sldChg chg="addSp delSp modSp new del mod setBg">
        <pc:chgData name="Mari Powell" userId="S::mari.powell@uwtsd.ac.uk::a1b98dd7-29dc-4131-8e37-1423e6a9ecca" providerId="AD" clId="Web-{A99360CC-28AB-0D62-38E1-C4884E5C9757}" dt="2024-02-21T19:50:39.820" v="196"/>
        <pc:sldMkLst>
          <pc:docMk/>
          <pc:sldMk cId="2428015398" sldId="355"/>
        </pc:sldMkLst>
        <pc:spChg chg="add">
          <ac:chgData name="Mari Powell" userId="S::mari.powell@uwtsd.ac.uk::a1b98dd7-29dc-4131-8e37-1423e6a9ecca" providerId="AD" clId="Web-{A99360CC-28AB-0D62-38E1-C4884E5C9757}" dt="2024-02-21T19:40:33.852" v="179"/>
          <ac:spMkLst>
            <pc:docMk/>
            <pc:sldMk cId="2428015398" sldId="355"/>
            <ac:spMk id="7" creationId="{42A4FC2C-047E-45A5-965D-8E1E3BF09BC6}"/>
          </ac:spMkLst>
        </pc:spChg>
        <pc:picChg chg="add del mod">
          <ac:chgData name="Mari Powell" userId="S::mari.powell@uwtsd.ac.uk::a1b98dd7-29dc-4131-8e37-1423e6a9ecca" providerId="AD" clId="Web-{A99360CC-28AB-0D62-38E1-C4884E5C9757}" dt="2024-02-21T19:50:35.242" v="194"/>
          <ac:picMkLst>
            <pc:docMk/>
            <pc:sldMk cId="2428015398" sldId="355"/>
            <ac:picMk id="2" creationId="{45311DFA-F6AB-02ED-E426-59AAA2485EB3}"/>
          </ac:picMkLst>
        </pc:picChg>
        <pc:picChg chg="add del mod">
          <ac:chgData name="Mari Powell" userId="S::mari.powell@uwtsd.ac.uk::a1b98dd7-29dc-4131-8e37-1423e6a9ecca" providerId="AD" clId="Web-{A99360CC-28AB-0D62-38E1-C4884E5C9757}" dt="2024-02-21T19:44:43.655" v="192"/>
          <ac:picMkLst>
            <pc:docMk/>
            <pc:sldMk cId="2428015398" sldId="355"/>
            <ac:picMk id="3" creationId="{AE2E7F8C-4A4C-0B14-18A2-06227BFEF1C6}"/>
          </ac:picMkLst>
        </pc:picChg>
      </pc:sldChg>
      <pc:sldChg chg="addSp delSp modSp new">
        <pc:chgData name="Mari Powell" userId="S::mari.powell@uwtsd.ac.uk::a1b98dd7-29dc-4131-8e37-1423e6a9ecca" providerId="AD" clId="Web-{A99360CC-28AB-0D62-38E1-C4884E5C9757}" dt="2024-02-21T19:43:20.075" v="190"/>
        <pc:sldMkLst>
          <pc:docMk/>
          <pc:sldMk cId="273525665" sldId="356"/>
        </pc:sldMkLst>
        <pc:picChg chg="add del mod">
          <ac:chgData name="Mari Powell" userId="S::mari.powell@uwtsd.ac.uk::a1b98dd7-29dc-4131-8e37-1423e6a9ecca" providerId="AD" clId="Web-{A99360CC-28AB-0D62-38E1-C4884E5C9757}" dt="2024-02-21T19:42:42.199" v="184"/>
          <ac:picMkLst>
            <pc:docMk/>
            <pc:sldMk cId="273525665" sldId="356"/>
            <ac:picMk id="2" creationId="{17BF951D-35BF-0B7F-607F-3BEAF6257607}"/>
          </ac:picMkLst>
        </pc:picChg>
        <pc:picChg chg="add del mod">
          <ac:chgData name="Mari Powell" userId="S::mari.powell@uwtsd.ac.uk::a1b98dd7-29dc-4131-8e37-1423e6a9ecca" providerId="AD" clId="Web-{A99360CC-28AB-0D62-38E1-C4884E5C9757}" dt="2024-02-21T19:42:48.340" v="186"/>
          <ac:picMkLst>
            <pc:docMk/>
            <pc:sldMk cId="273525665" sldId="356"/>
            <ac:picMk id="3" creationId="{947A2765-4700-5BC8-66F7-ECDAD0CE731D}"/>
          </ac:picMkLst>
        </pc:picChg>
        <pc:picChg chg="add del mod">
          <ac:chgData name="Mari Powell" userId="S::mari.powell@uwtsd.ac.uk::a1b98dd7-29dc-4131-8e37-1423e6a9ecca" providerId="AD" clId="Web-{A99360CC-28AB-0D62-38E1-C4884E5C9757}" dt="2024-02-21T19:43:20.075" v="190"/>
          <ac:picMkLst>
            <pc:docMk/>
            <pc:sldMk cId="273525665" sldId="356"/>
            <ac:picMk id="4" creationId="{1218D64A-151B-4BFC-E284-2E9B40FFB782}"/>
          </ac:picMkLst>
        </pc:picChg>
      </pc:sldChg>
      <pc:sldChg chg="add">
        <pc:chgData name="Mari Powell" userId="S::mari.powell@uwtsd.ac.uk::a1b98dd7-29dc-4131-8e37-1423e6a9ecca" providerId="AD" clId="Web-{A99360CC-28AB-0D62-38E1-C4884E5C9757}" dt="2024-02-21T19:50:20.586" v="193"/>
        <pc:sldMkLst>
          <pc:docMk/>
          <pc:sldMk cId="3389118061" sldId="405"/>
        </pc:sldMkLst>
      </pc:sldChg>
      <pc:sldMasterChg chg="addSldLayout">
        <pc:chgData name="Mari Powell" userId="S::mari.powell@uwtsd.ac.uk::a1b98dd7-29dc-4131-8e37-1423e6a9ecca" providerId="AD" clId="Web-{A99360CC-28AB-0D62-38E1-C4884E5C9757}" dt="2024-02-21T16:56:31.640" v="7"/>
        <pc:sldMasterMkLst>
          <pc:docMk/>
          <pc:sldMasterMk cId="0" sldId="2147483648"/>
        </pc:sldMasterMkLst>
        <pc:sldLayoutChg chg="add">
          <pc:chgData name="Mari Powell" userId="S::mari.powell@uwtsd.ac.uk::a1b98dd7-29dc-4131-8e37-1423e6a9ecca" providerId="AD" clId="Web-{A99360CC-28AB-0D62-38E1-C4884E5C9757}" dt="2024-02-21T16:56:31.640" v="7"/>
          <pc:sldLayoutMkLst>
            <pc:docMk/>
            <pc:sldMasterMk cId="0" sldId="2147483648"/>
            <pc:sldLayoutMk cId="1630808257" sldId="2147483660"/>
          </pc:sldLayoutMkLst>
        </pc:sldLayoutChg>
      </pc:sldMasterChg>
    </pc:docChg>
  </pc:docChgLst>
  <pc:docChgLst>
    <pc:chgData name="Mari Powell" userId="S::mari.powell@uwtsd.ac.uk::a1b98dd7-29dc-4131-8e37-1423e6a9ecca" providerId="AD" clId="Web-{65D83BE0-9D88-B2A0-2EB8-F9BAF84A7F16}"/>
    <pc:docChg chg="modSld">
      <pc:chgData name="Mari Powell" userId="S::mari.powell@uwtsd.ac.uk::a1b98dd7-29dc-4131-8e37-1423e6a9ecca" providerId="AD" clId="Web-{65D83BE0-9D88-B2A0-2EB8-F9BAF84A7F16}" dt="2023-06-20T11:14:36.360" v="3" actId="1076"/>
      <pc:docMkLst>
        <pc:docMk/>
      </pc:docMkLst>
      <pc:sldChg chg="modSp">
        <pc:chgData name="Mari Powell" userId="S::mari.powell@uwtsd.ac.uk::a1b98dd7-29dc-4131-8e37-1423e6a9ecca" providerId="AD" clId="Web-{65D83BE0-9D88-B2A0-2EB8-F9BAF84A7F16}" dt="2023-06-20T11:14:36.360" v="3" actId="1076"/>
        <pc:sldMkLst>
          <pc:docMk/>
          <pc:sldMk cId="0" sldId="261"/>
        </pc:sldMkLst>
        <pc:spChg chg="mod">
          <ac:chgData name="Mari Powell" userId="S::mari.powell@uwtsd.ac.uk::a1b98dd7-29dc-4131-8e37-1423e6a9ecca" providerId="AD" clId="Web-{65D83BE0-9D88-B2A0-2EB8-F9BAF84A7F16}" dt="2023-06-20T11:14:36.360" v="3" actId="1076"/>
          <ac:spMkLst>
            <pc:docMk/>
            <pc:sldMk cId="0" sldId="261"/>
            <ac:spMk id="7" creationId="{00000000-0000-0000-0000-000000000000}"/>
          </ac:spMkLst>
        </pc:spChg>
        <pc:spChg chg="mod">
          <ac:chgData name="Mari Powell" userId="S::mari.powell@uwtsd.ac.uk::a1b98dd7-29dc-4131-8e37-1423e6a9ecca" providerId="AD" clId="Web-{65D83BE0-9D88-B2A0-2EB8-F9BAF84A7F16}" dt="2023-06-20T11:14:20.344" v="0" actId="14100"/>
          <ac:spMkLst>
            <pc:docMk/>
            <pc:sldMk cId="0" sldId="261"/>
            <ac:spMk id="12" creationId="{00000000-0000-0000-0000-000000000000}"/>
          </ac:spMkLst>
        </pc:spChg>
      </pc:sldChg>
    </pc:docChg>
  </pc:docChgLst>
  <pc:docChgLst>
    <pc:chgData name="Mari Powell" userId="S::mari.powell@uwtsd.ac.uk::a1b98dd7-29dc-4131-8e37-1423e6a9ecca" providerId="AD" clId="Web-{E06F3EDF-6C7E-EF00-2872-7E478E755FC0}"/>
    <pc:docChg chg="addSld delSld modSld">
      <pc:chgData name="Mari Powell" userId="S::mari.powell@uwtsd.ac.uk::a1b98dd7-29dc-4131-8e37-1423e6a9ecca" providerId="AD" clId="Web-{E06F3EDF-6C7E-EF00-2872-7E478E755FC0}" dt="2024-02-21T19:55:51.607" v="40"/>
      <pc:docMkLst>
        <pc:docMk/>
      </pc:docMkLst>
      <pc:sldChg chg="del">
        <pc:chgData name="Mari Powell" userId="S::mari.powell@uwtsd.ac.uk::a1b98dd7-29dc-4131-8e37-1423e6a9ecca" providerId="AD" clId="Web-{E06F3EDF-6C7E-EF00-2872-7E478E755FC0}" dt="2024-02-21T19:55:51.607" v="40"/>
        <pc:sldMkLst>
          <pc:docMk/>
          <pc:sldMk cId="0" sldId="335"/>
        </pc:sldMkLst>
      </pc:sldChg>
      <pc:sldChg chg="del">
        <pc:chgData name="Mari Powell" userId="S::mari.powell@uwtsd.ac.uk::a1b98dd7-29dc-4131-8e37-1423e6a9ecca" providerId="AD" clId="Web-{E06F3EDF-6C7E-EF00-2872-7E478E755FC0}" dt="2024-02-21T19:55:50.060" v="39"/>
        <pc:sldMkLst>
          <pc:docMk/>
          <pc:sldMk cId="273525665" sldId="356"/>
        </pc:sldMkLst>
      </pc:sldChg>
      <pc:sldChg chg="delSp modSp mod setBg">
        <pc:chgData name="Mari Powell" userId="S::mari.powell@uwtsd.ac.uk::a1b98dd7-29dc-4131-8e37-1423e6a9ecca" providerId="AD" clId="Web-{E06F3EDF-6C7E-EF00-2872-7E478E755FC0}" dt="2024-02-21T19:52:13.389" v="4" actId="1076"/>
        <pc:sldMkLst>
          <pc:docMk/>
          <pc:sldMk cId="3389118061" sldId="405"/>
        </pc:sldMkLst>
        <pc:spChg chg="del mod">
          <ac:chgData name="Mari Powell" userId="S::mari.powell@uwtsd.ac.uk::a1b98dd7-29dc-4131-8e37-1423e6a9ecca" providerId="AD" clId="Web-{E06F3EDF-6C7E-EF00-2872-7E478E755FC0}" dt="2024-02-21T19:52:08.389" v="3"/>
          <ac:spMkLst>
            <pc:docMk/>
            <pc:sldMk cId="3389118061" sldId="405"/>
            <ac:spMk id="15" creationId="{9890CD62-4B72-FB47-BC80-C40C09E7DD20}"/>
          </ac:spMkLst>
        </pc:spChg>
        <pc:spChg chg="mod">
          <ac:chgData name="Mari Powell" userId="S::mari.powell@uwtsd.ac.uk::a1b98dd7-29dc-4131-8e37-1423e6a9ecca" providerId="AD" clId="Web-{E06F3EDF-6C7E-EF00-2872-7E478E755FC0}" dt="2024-02-21T19:52:13.389" v="4" actId="1076"/>
          <ac:spMkLst>
            <pc:docMk/>
            <pc:sldMk cId="3389118061" sldId="405"/>
            <ac:spMk id="16" creationId="{0E31E623-AF1E-294E-9128-21ACD36A2B8D}"/>
          </ac:spMkLst>
        </pc:spChg>
      </pc:sldChg>
      <pc:sldChg chg="modSp add mod setBg">
        <pc:chgData name="Mari Powell" userId="S::mari.powell@uwtsd.ac.uk::a1b98dd7-29dc-4131-8e37-1423e6a9ecca" providerId="AD" clId="Web-{E06F3EDF-6C7E-EF00-2872-7E478E755FC0}" dt="2024-02-21T19:54:40.336" v="29"/>
        <pc:sldMkLst>
          <pc:docMk/>
          <pc:sldMk cId="4253643822" sldId="1065"/>
        </pc:sldMkLst>
        <pc:spChg chg="mod">
          <ac:chgData name="Mari Powell" userId="S::mari.powell@uwtsd.ac.uk::a1b98dd7-29dc-4131-8e37-1423e6a9ecca" providerId="AD" clId="Web-{E06F3EDF-6C7E-EF00-2872-7E478E755FC0}" dt="2024-02-21T19:54:28.867" v="26" actId="1076"/>
          <ac:spMkLst>
            <pc:docMk/>
            <pc:sldMk cId="4253643822" sldId="1065"/>
            <ac:spMk id="15" creationId="{10490C9B-F102-3749-89AA-3FE94F63DBD1}"/>
          </ac:spMkLst>
        </pc:spChg>
        <pc:spChg chg="mod">
          <ac:chgData name="Mari Powell" userId="S::mari.powell@uwtsd.ac.uk::a1b98dd7-29dc-4131-8e37-1423e6a9ecca" providerId="AD" clId="Web-{E06F3EDF-6C7E-EF00-2872-7E478E755FC0}" dt="2024-02-21T19:54:31.539" v="27" actId="1076"/>
          <ac:spMkLst>
            <pc:docMk/>
            <pc:sldMk cId="4253643822" sldId="1065"/>
            <ac:spMk id="16" creationId="{161FE2B1-0139-C34E-BF9B-0692F03A7C44}"/>
          </ac:spMkLst>
        </pc:spChg>
        <pc:spChg chg="mod">
          <ac:chgData name="Mari Powell" userId="S::mari.powell@uwtsd.ac.uk::a1b98dd7-29dc-4131-8e37-1423e6a9ecca" providerId="AD" clId="Web-{E06F3EDF-6C7E-EF00-2872-7E478E755FC0}" dt="2024-02-21T19:54:36.367" v="28" actId="1076"/>
          <ac:spMkLst>
            <pc:docMk/>
            <pc:sldMk cId="4253643822" sldId="1065"/>
            <ac:spMk id="17" creationId="{221C2E63-077D-E247-822B-579FF8AD937C}"/>
          </ac:spMkLst>
        </pc:spChg>
      </pc:sldChg>
      <pc:sldChg chg="modSp add mod setBg">
        <pc:chgData name="Mari Powell" userId="S::mari.powell@uwtsd.ac.uk::a1b98dd7-29dc-4131-8e37-1423e6a9ecca" providerId="AD" clId="Web-{E06F3EDF-6C7E-EF00-2872-7E478E755FC0}" dt="2024-02-21T19:55:13.964" v="33"/>
        <pc:sldMkLst>
          <pc:docMk/>
          <pc:sldMk cId="3129894583" sldId="1094"/>
        </pc:sldMkLst>
        <pc:spChg chg="mod">
          <ac:chgData name="Mari Powell" userId="S::mari.powell@uwtsd.ac.uk::a1b98dd7-29dc-4131-8e37-1423e6a9ecca" providerId="AD" clId="Web-{E06F3EDF-6C7E-EF00-2872-7E478E755FC0}" dt="2024-02-21T19:55:10.088" v="32" actId="1076"/>
          <ac:spMkLst>
            <pc:docMk/>
            <pc:sldMk cId="3129894583" sldId="1094"/>
            <ac:spMk id="8" creationId="{C32A70C4-D82B-CD45-96AD-B37E71D38E9E}"/>
          </ac:spMkLst>
        </pc:spChg>
        <pc:spChg chg="mod">
          <ac:chgData name="Mari Powell" userId="S::mari.powell@uwtsd.ac.uk::a1b98dd7-29dc-4131-8e37-1423e6a9ecca" providerId="AD" clId="Web-{E06F3EDF-6C7E-EF00-2872-7E478E755FC0}" dt="2024-02-21T19:55:06.385" v="31" actId="1076"/>
          <ac:spMkLst>
            <pc:docMk/>
            <pc:sldMk cId="3129894583" sldId="1094"/>
            <ac:spMk id="10" creationId="{50E390E1-AA1B-144F-8EC8-B7D986B27B17}"/>
          </ac:spMkLst>
        </pc:spChg>
      </pc:sldChg>
      <pc:sldChg chg="modSp add mod setBg">
        <pc:chgData name="Mari Powell" userId="S::mari.powell@uwtsd.ac.uk::a1b98dd7-29dc-4131-8e37-1423e6a9ecca" providerId="AD" clId="Web-{E06F3EDF-6C7E-EF00-2872-7E478E755FC0}" dt="2024-02-21T19:55:42.825" v="38" actId="1076"/>
        <pc:sldMkLst>
          <pc:docMk/>
          <pc:sldMk cId="1816000567" sldId="1095"/>
        </pc:sldMkLst>
        <pc:spChg chg="mod">
          <ac:chgData name="Mari Powell" userId="S::mari.powell@uwtsd.ac.uk::a1b98dd7-29dc-4131-8e37-1423e6a9ecca" providerId="AD" clId="Web-{E06F3EDF-6C7E-EF00-2872-7E478E755FC0}" dt="2024-02-21T19:55:39.997" v="36" actId="1076"/>
          <ac:spMkLst>
            <pc:docMk/>
            <pc:sldMk cId="1816000567" sldId="1095"/>
            <ac:spMk id="2" creationId="{D4C9B8E4-76DC-C986-BC32-5FC1409F5B2D}"/>
          </ac:spMkLst>
        </pc:spChg>
        <pc:picChg chg="mod">
          <ac:chgData name="Mari Powell" userId="S::mari.powell@uwtsd.ac.uk::a1b98dd7-29dc-4131-8e37-1423e6a9ecca" providerId="AD" clId="Web-{E06F3EDF-6C7E-EF00-2872-7E478E755FC0}" dt="2024-02-21T19:55:36.309" v="35" actId="1076"/>
          <ac:picMkLst>
            <pc:docMk/>
            <pc:sldMk cId="1816000567" sldId="1095"/>
            <ac:picMk id="3" creationId="{50A6E992-EECF-7A40-B33A-50FE370CC9BB}"/>
          </ac:picMkLst>
        </pc:picChg>
        <pc:picChg chg="mod">
          <ac:chgData name="Mari Powell" userId="S::mari.powell@uwtsd.ac.uk::a1b98dd7-29dc-4131-8e37-1423e6a9ecca" providerId="AD" clId="Web-{E06F3EDF-6C7E-EF00-2872-7E478E755FC0}" dt="2024-02-21T19:55:42.825" v="38" actId="1076"/>
          <ac:picMkLst>
            <pc:docMk/>
            <pc:sldMk cId="1816000567" sldId="1095"/>
            <ac:picMk id="14" creationId="{E8A4A63A-12B8-4641-8D1E-9690D30501B3}"/>
          </ac:picMkLst>
        </pc:picChg>
      </pc:sldChg>
      <pc:sldChg chg="delSp modSp add mod setBg">
        <pc:chgData name="Mari Powell" userId="S::mari.powell@uwtsd.ac.uk::a1b98dd7-29dc-4131-8e37-1423e6a9ecca" providerId="AD" clId="Web-{E06F3EDF-6C7E-EF00-2872-7E478E755FC0}" dt="2024-02-21T19:53:48.958" v="23"/>
        <pc:sldMkLst>
          <pc:docMk/>
          <pc:sldMk cId="2031633633" sldId="1096"/>
        </pc:sldMkLst>
        <pc:spChg chg="del">
          <ac:chgData name="Mari Powell" userId="S::mari.powell@uwtsd.ac.uk::a1b98dd7-29dc-4131-8e37-1423e6a9ecca" providerId="AD" clId="Web-{E06F3EDF-6C7E-EF00-2872-7E478E755FC0}" dt="2024-02-21T19:53:34.160" v="18"/>
          <ac:spMkLst>
            <pc:docMk/>
            <pc:sldMk cId="2031633633" sldId="1096"/>
            <ac:spMk id="15" creationId="{9890CD62-4B72-FB47-BC80-C40C09E7DD20}"/>
          </ac:spMkLst>
        </pc:spChg>
        <pc:spChg chg="mod">
          <ac:chgData name="Mari Powell" userId="S::mari.powell@uwtsd.ac.uk::a1b98dd7-29dc-4131-8e37-1423e6a9ecca" providerId="AD" clId="Web-{E06F3EDF-6C7E-EF00-2872-7E478E755FC0}" dt="2024-02-21T19:53:39.879" v="22" actId="20577"/>
          <ac:spMkLst>
            <pc:docMk/>
            <pc:sldMk cId="2031633633" sldId="1096"/>
            <ac:spMk id="16" creationId="{0E31E623-AF1E-294E-9128-21ACD36A2B8D}"/>
          </ac:spMkLst>
        </pc:spChg>
      </pc:sldChg>
      <pc:sldChg chg="addSp delSp modSp add mod setBg">
        <pc:chgData name="Mari Powell" userId="S::mari.powell@uwtsd.ac.uk::a1b98dd7-29dc-4131-8e37-1423e6a9ecca" providerId="AD" clId="Web-{E06F3EDF-6C7E-EF00-2872-7E478E755FC0}" dt="2024-02-21T19:53:13.799" v="15" actId="1076"/>
        <pc:sldMkLst>
          <pc:docMk/>
          <pc:sldMk cId="3268775869" sldId="1097"/>
        </pc:sldMkLst>
        <pc:spChg chg="add del">
          <ac:chgData name="Mari Powell" userId="S::mari.powell@uwtsd.ac.uk::a1b98dd7-29dc-4131-8e37-1423e6a9ecca" providerId="AD" clId="Web-{E06F3EDF-6C7E-EF00-2872-7E478E755FC0}" dt="2024-02-21T19:53:08.127" v="14"/>
          <ac:spMkLst>
            <pc:docMk/>
            <pc:sldMk cId="3268775869" sldId="1097"/>
            <ac:spMk id="15" creationId="{9890CD62-4B72-FB47-BC80-C40C09E7DD20}"/>
          </ac:spMkLst>
        </pc:spChg>
        <pc:spChg chg="mod">
          <ac:chgData name="Mari Powell" userId="S::mari.powell@uwtsd.ac.uk::a1b98dd7-29dc-4131-8e37-1423e6a9ecca" providerId="AD" clId="Web-{E06F3EDF-6C7E-EF00-2872-7E478E755FC0}" dt="2024-02-21T19:53:13.799" v="15" actId="1076"/>
          <ac:spMkLst>
            <pc:docMk/>
            <pc:sldMk cId="3268775869" sldId="1097"/>
            <ac:spMk id="16" creationId="{0E31E623-AF1E-294E-9128-21ACD36A2B8D}"/>
          </ac:spMkLst>
        </pc:spChg>
        <pc:picChg chg="mod">
          <ac:chgData name="Mari Powell" userId="S::mari.powell@uwtsd.ac.uk::a1b98dd7-29dc-4131-8e37-1423e6a9ecca" providerId="AD" clId="Web-{E06F3EDF-6C7E-EF00-2872-7E478E755FC0}" dt="2024-02-21T19:52:54.798" v="11" actId="1076"/>
          <ac:picMkLst>
            <pc:docMk/>
            <pc:sldMk cId="3268775869" sldId="1097"/>
            <ac:picMk id="24" creationId="{7724F7A3-7970-9D48-9C55-7C232B6CFE5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AD4B65-0BCE-C145-9D93-9CF429050FDF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EE773A-D325-4E49-BC28-554385E88C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9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9" name="Google Shape;1729;p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0" name="Google Shape;1730;p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7" name="Google Shape;1737;p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8" name="Google Shape;1738;p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6" name="Google Shape;1746;p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3" name="Google Shape;1753;p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4" name="Google Shape;1754;p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" name="Google Shape;1761;p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2" name="Google Shape;1762;p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9" name="Google Shape;1769;p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0" name="Google Shape;1770;p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7" name="Google Shape;1777;p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8" name="Google Shape;1778;p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3" name="Google Shape;1783;p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4" name="Google Shape;1784;p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1" name="Google Shape;1791;p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2" name="Google Shape;1792;p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9" name="Google Shape;1799;p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0" name="Google Shape;1800;p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7" name="Google Shape;1807;p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8" name="Google Shape;1808;p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5" name="Google Shape;1815;p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6" name="Google Shape;1816;p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3" name="Google Shape;1823;p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4" name="Google Shape;1824;p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1" name="Google Shape;1831;p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2" name="Google Shape;1832;p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9" name="Google Shape;1839;p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0" name="Google Shape;1840;p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7" name="Google Shape;1847;p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8" name="Google Shape;1848;p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5" name="Google Shape;1855;p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6" name="Google Shape;1856;p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" name="Google Shape;1863;p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4" name="Google Shape;1864;p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3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130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36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" name="Google Shape;1925;p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6" name="Google Shape;1926;p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3" name="Google Shape;1933;p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4" name="Google Shape;1934;p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1370661" y="3550639"/>
            <a:ext cx="15545739" cy="51361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808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30.svg"/><Relationship Id="rId7" Type="http://schemas.openxmlformats.org/officeDocument/2006/relationships/image" Target="../media/image23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8.svg"/><Relationship Id="rId4" Type="http://schemas.openxmlformats.org/officeDocument/2006/relationships/image" Target="../media/image27.png"/><Relationship Id="rId9" Type="http://schemas.openxmlformats.org/officeDocument/2006/relationships/image" Target="../media/image25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2.svg"/><Relationship Id="rId7" Type="http://schemas.openxmlformats.org/officeDocument/2006/relationships/image" Target="../media/image28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25.svg"/><Relationship Id="rId5" Type="http://schemas.openxmlformats.org/officeDocument/2006/relationships/image" Target="../media/image34.svg"/><Relationship Id="rId10" Type="http://schemas.openxmlformats.org/officeDocument/2006/relationships/image" Target="../media/image24.png"/><Relationship Id="rId4" Type="http://schemas.openxmlformats.org/officeDocument/2006/relationships/image" Target="../media/image33.png"/><Relationship Id="rId9" Type="http://schemas.openxmlformats.org/officeDocument/2006/relationships/image" Target="../media/image23.sv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44.svg"/><Relationship Id="rId3" Type="http://schemas.openxmlformats.org/officeDocument/2006/relationships/image" Target="../media/image38.svg"/><Relationship Id="rId7" Type="http://schemas.openxmlformats.org/officeDocument/2006/relationships/image" Target="../media/image40.svg"/><Relationship Id="rId12" Type="http://schemas.openxmlformats.org/officeDocument/2006/relationships/image" Target="../media/image43.png"/><Relationship Id="rId17" Type="http://schemas.openxmlformats.org/officeDocument/2006/relationships/image" Target="../media/image48.svg"/><Relationship Id="rId2" Type="http://schemas.openxmlformats.org/officeDocument/2006/relationships/image" Target="../media/image37.pn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2.svg"/><Relationship Id="rId5" Type="http://schemas.openxmlformats.org/officeDocument/2006/relationships/image" Target="../media/image28.svg"/><Relationship Id="rId15" Type="http://schemas.openxmlformats.org/officeDocument/2006/relationships/image" Target="../media/image46.svg"/><Relationship Id="rId10" Type="http://schemas.openxmlformats.org/officeDocument/2006/relationships/image" Target="../media/image41.png"/><Relationship Id="rId4" Type="http://schemas.openxmlformats.org/officeDocument/2006/relationships/image" Target="../media/image27.png"/><Relationship Id="rId9" Type="http://schemas.openxmlformats.org/officeDocument/2006/relationships/image" Target="../media/image23.svg"/><Relationship Id="rId14" Type="http://schemas.openxmlformats.org/officeDocument/2006/relationships/image" Target="../media/image4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svg"/><Relationship Id="rId3" Type="http://schemas.openxmlformats.org/officeDocument/2006/relationships/image" Target="../media/image50.svg"/><Relationship Id="rId7" Type="http://schemas.openxmlformats.org/officeDocument/2006/relationships/image" Target="../media/image23.svg"/><Relationship Id="rId12" Type="http://schemas.openxmlformats.org/officeDocument/2006/relationships/image" Target="../media/image43.png"/><Relationship Id="rId17" Type="http://schemas.openxmlformats.org/officeDocument/2006/relationships/image" Target="../media/image46.svg"/><Relationship Id="rId2" Type="http://schemas.openxmlformats.org/officeDocument/2006/relationships/image" Target="../media/image49.png"/><Relationship Id="rId16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42.svg"/><Relationship Id="rId5" Type="http://schemas.openxmlformats.org/officeDocument/2006/relationships/image" Target="../media/image28.svg"/><Relationship Id="rId15" Type="http://schemas.openxmlformats.org/officeDocument/2006/relationships/image" Target="../media/image48.svg"/><Relationship Id="rId10" Type="http://schemas.openxmlformats.org/officeDocument/2006/relationships/image" Target="../media/image41.png"/><Relationship Id="rId4" Type="http://schemas.openxmlformats.org/officeDocument/2006/relationships/image" Target="../media/image27.png"/><Relationship Id="rId9" Type="http://schemas.openxmlformats.org/officeDocument/2006/relationships/image" Target="../media/image40.svg"/><Relationship Id="rId14" Type="http://schemas.openxmlformats.org/officeDocument/2006/relationships/image" Target="../media/image4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25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7" Type="http://schemas.openxmlformats.org/officeDocument/2006/relationships/image" Target="../media/image25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52.svg"/><Relationship Id="rId7" Type="http://schemas.openxmlformats.org/officeDocument/2006/relationships/image" Target="../media/image23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Relationship Id="rId9" Type="http://schemas.openxmlformats.org/officeDocument/2006/relationships/image" Target="../media/image25.sv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52.svg"/><Relationship Id="rId7" Type="http://schemas.openxmlformats.org/officeDocument/2006/relationships/image" Target="../media/image23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Relationship Id="rId9" Type="http://schemas.openxmlformats.org/officeDocument/2006/relationships/image" Target="../media/image25.sv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7" Type="http://schemas.openxmlformats.org/officeDocument/2006/relationships/image" Target="../media/image6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jpeg"/><Relationship Id="rId5" Type="http://schemas.openxmlformats.org/officeDocument/2006/relationships/image" Target="../media/image54.png"/><Relationship Id="rId4" Type="http://schemas.openxmlformats.org/officeDocument/2006/relationships/image" Target="../media/image64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microsoft.com/office/2007/relationships/hdphoto" Target="../media/hdphoto3.wdp"/></Relationships>
</file>

<file path=ppt/slides/_rels/slide74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663980898/dweud-yr-amser-flash-cards/" TargetMode="External"/><Relationship Id="rId3" Type="http://schemas.openxmlformats.org/officeDocument/2006/relationships/image" Target="../media/image70.png"/><Relationship Id="rId7" Type="http://schemas.openxmlformats.org/officeDocument/2006/relationships/image" Target="../media/image73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tiff"/><Relationship Id="rId5" Type="http://schemas.openxmlformats.org/officeDocument/2006/relationships/image" Target="../media/image71.png"/><Relationship Id="rId10" Type="http://schemas.openxmlformats.org/officeDocument/2006/relationships/image" Target="../media/image75.png"/><Relationship Id="rId4" Type="http://schemas.openxmlformats.org/officeDocument/2006/relationships/hyperlink" Target="https://wordwall.net/resource/1596438/dweud-yr-amser" TargetMode="External"/><Relationship Id="rId9" Type="http://schemas.openxmlformats.org/officeDocument/2006/relationships/image" Target="../media/image74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hyperlink" Target="https://www.bbc.co.uk/bitesize/articles/zgfyhcw" TargetMode="External"/><Relationship Id="rId7" Type="http://schemas.openxmlformats.org/officeDocument/2006/relationships/hyperlink" Target="https://wordwall.net/resource/7580021/faint-or-gloch-yw-hi" TargetMode="Externa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10" Type="http://schemas.openxmlformats.org/officeDocument/2006/relationships/hyperlink" Target="https://wordwall.net/resource/26479777/faint-or-gloch-yw-hi" TargetMode="External"/><Relationship Id="rId4" Type="http://schemas.openxmlformats.org/officeDocument/2006/relationships/image" Target="../media/image76.png"/><Relationship Id="rId9" Type="http://schemas.openxmlformats.org/officeDocument/2006/relationships/image" Target="../media/image72.tiff"/></Relationships>
</file>

<file path=ppt/slides/_rels/slide7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79.png"/><Relationship Id="rId7" Type="http://schemas.openxmlformats.org/officeDocument/2006/relationships/hyperlink" Target="https://www.bbc.co.uk/bitesize/articles/zgfyhcw" TargetMode="Externa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tiff"/><Relationship Id="rId5" Type="http://schemas.openxmlformats.org/officeDocument/2006/relationships/image" Target="../media/image80.png"/><Relationship Id="rId10" Type="http://schemas.openxmlformats.org/officeDocument/2006/relationships/image" Target="../media/image83.tiff"/><Relationship Id="rId4" Type="http://schemas.openxmlformats.org/officeDocument/2006/relationships/hyperlink" Target="https://www.youtube.com/watch?v=RUh_PeCqMWg" TargetMode="External"/><Relationship Id="rId9" Type="http://schemas.openxmlformats.org/officeDocument/2006/relationships/image" Target="../media/image82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eg"/><Relationship Id="rId7" Type="http://schemas.openxmlformats.org/officeDocument/2006/relationships/image" Target="../media/image9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sv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96.svg"/><Relationship Id="rId4" Type="http://schemas.openxmlformats.org/officeDocument/2006/relationships/image" Target="../media/image9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38" y="350999"/>
            <a:ext cx="7795647" cy="1866144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4180" y="2574444"/>
            <a:ext cx="12842808" cy="29926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4156367" y="6089073"/>
            <a:ext cx="9954488" cy="31854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137160" tIns="68580" rIns="137160" bIns="6858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9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9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9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9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9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54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54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5400" dirty="0">
                <a:solidFill>
                  <a:srgbClr val="F01A70"/>
                </a:solidFill>
                <a:ea typeface="Calibri"/>
                <a:cs typeface="Calibri"/>
              </a:rPr>
              <a:t> 4 – 22 </a:t>
            </a:r>
            <a:r>
              <a:rPr lang="en-GB" sz="5400" dirty="0" err="1">
                <a:solidFill>
                  <a:srgbClr val="F01A70"/>
                </a:solidFill>
                <a:ea typeface="Calibri"/>
                <a:cs typeface="Calibri"/>
              </a:rPr>
              <a:t>Chwefror</a:t>
            </a:r>
            <a:r>
              <a:rPr lang="en-GB" sz="5400" dirty="0">
                <a:solidFill>
                  <a:srgbClr val="F01A70"/>
                </a:solidFill>
                <a:ea typeface="Calibri"/>
                <a:cs typeface="Calibri"/>
              </a:rPr>
              <a:t> 2024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4041130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882" y="4174"/>
            <a:ext cx="8567222" cy="102786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D69D0F-CAF7-F720-EC25-54B6098FFCBE}"/>
              </a:ext>
            </a:extLst>
          </p:cNvPr>
          <p:cNvSpPr txBox="1"/>
          <p:nvPr/>
        </p:nvSpPr>
        <p:spPr>
          <a:xfrm>
            <a:off x="9079506" y="-244424"/>
            <a:ext cx="8833008" cy="135960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137160" tIns="68580" rIns="137160" bIns="6858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600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GB" sz="12000" b="1" dirty="0">
                <a:solidFill>
                  <a:srgbClr val="7030A0"/>
                </a:solidFill>
                <a:ea typeface="Calibri"/>
                <a:cs typeface="Calibri"/>
              </a:rPr>
              <a:t>Amser</a:t>
            </a:r>
            <a:endParaRPr lang="en-GB" sz="4050" dirty="0"/>
          </a:p>
          <a:p>
            <a:pPr algn="ctr"/>
            <a:endParaRPr lang="en-GB" sz="12000" b="1" dirty="0">
              <a:solidFill>
                <a:srgbClr val="7030A0"/>
              </a:solidFill>
              <a:ea typeface="Calibri"/>
              <a:cs typeface="Calibri"/>
            </a:endParaRPr>
          </a:p>
          <a:p>
            <a:pPr algn="ctr"/>
            <a:endParaRPr lang="en-GB" sz="9000" i="1" dirty="0">
              <a:solidFill>
                <a:srgbClr val="7030A0"/>
              </a:solidFill>
              <a:ea typeface="+mn-lt"/>
              <a:cs typeface="Calibri"/>
            </a:endParaRPr>
          </a:p>
          <a:p>
            <a:pPr algn="ctr"/>
            <a:endParaRPr lang="en-GB" sz="9000" i="1" dirty="0">
              <a:solidFill>
                <a:srgbClr val="7030A0"/>
              </a:solidFill>
              <a:ea typeface="+mn-lt"/>
              <a:cs typeface="Calibri"/>
            </a:endParaRPr>
          </a:p>
          <a:p>
            <a:pPr marL="1971675" lvl="1" indent="-1285875">
              <a:buFont typeface="Arial,Sans-Serif"/>
              <a:buChar char="•"/>
            </a:pPr>
            <a:endParaRPr lang="en-GB" sz="7200" b="1" dirty="0">
              <a:solidFill>
                <a:srgbClr val="7030A0"/>
              </a:solidFill>
              <a:ea typeface="Calibri"/>
              <a:cs typeface="Arial"/>
            </a:endParaRPr>
          </a:p>
          <a:p>
            <a:pPr marL="1285875" indent="-1285875">
              <a:buFont typeface="Arial,Sans-Serif"/>
              <a:buChar char="•"/>
            </a:pPr>
            <a:endParaRPr lang="en-GB" sz="7200" b="1" dirty="0">
              <a:solidFill>
                <a:srgbClr val="7030A0"/>
              </a:solidFill>
              <a:ea typeface="+mn-lt"/>
              <a:cs typeface="Arial"/>
            </a:endParaRPr>
          </a:p>
          <a:p>
            <a:endParaRPr lang="en-GB" sz="7200" b="1" dirty="0">
              <a:solidFill>
                <a:srgbClr val="7030A0"/>
              </a:solidFill>
              <a:ea typeface="+mn-lt"/>
              <a:cs typeface="Calibri" panose="020F0502020204030204"/>
            </a:endParaRPr>
          </a:p>
          <a:p>
            <a:pPr algn="ctr"/>
            <a:endParaRPr lang="en-GB" sz="72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algn="ctr"/>
            <a:endParaRPr lang="en-GB" sz="9000" b="1" dirty="0">
              <a:solidFill>
                <a:srgbClr val="7030A0"/>
              </a:solidFill>
              <a:ea typeface="+mn-lt"/>
              <a:cs typeface="+mn-lt"/>
            </a:endParaRPr>
          </a:p>
          <a:p>
            <a:pPr marL="514350" indent="-514350">
              <a:buAutoNum type="arabicPeriod"/>
            </a:pPr>
            <a:endParaRPr lang="en-GB" sz="4050">
              <a:solidFill>
                <a:srgbClr val="002060"/>
              </a:solidFill>
              <a:ea typeface="+mn-lt"/>
              <a:cs typeface="+mn-lt"/>
            </a:endParaRPr>
          </a:p>
        </p:txBody>
      </p:sp>
      <p:pic>
        <p:nvPicPr>
          <p:cNvPr id="4" name="Picture 3" descr="A clock with a black and white face&#10;&#10;Description automatically generated">
            <a:extLst>
              <a:ext uri="{FF2B5EF4-FFF2-40B4-BE49-F238E27FC236}">
                <a16:creationId xmlns:a16="http://schemas.microsoft.com/office/drawing/2014/main" id="{97ADB407-022B-F557-21CC-350773C86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3059" y="3041450"/>
            <a:ext cx="5180307" cy="515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290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9309" y="1895619"/>
            <a:ext cx="1825311" cy="1825311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0534" y="5839538"/>
            <a:ext cx="2072834" cy="2072834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189233" y="2439028"/>
            <a:ext cx="1369454" cy="1287287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141751" y="2045294"/>
            <a:ext cx="892277" cy="1675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925218" y="2051907"/>
            <a:ext cx="2035271" cy="1732524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2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2143682" y="1903193"/>
            <a:ext cx="1961181" cy="191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2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321813" y="5684555"/>
            <a:ext cx="1734842" cy="2224157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2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5249176" y="1432717"/>
            <a:ext cx="2293598" cy="2293598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2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2085564" y="6004829"/>
            <a:ext cx="1605536" cy="1848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2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7925219" y="5683835"/>
            <a:ext cx="2325437" cy="222660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2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5468601" y="6923224"/>
            <a:ext cx="2074172" cy="987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2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5841496" y="5552891"/>
            <a:ext cx="1284384" cy="1244247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2"/>
          <p:cNvSpPr txBox="1"/>
          <p:nvPr/>
        </p:nvSpPr>
        <p:spPr>
          <a:xfrm>
            <a:off x="2337423" y="-231321"/>
            <a:ext cx="13605753" cy="17450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2"/>
              </a:lnSpc>
            </a:pPr>
            <a:r>
              <a:rPr lang="en-US" sz="8100" b="1" dirty="0">
                <a:solidFill>
                  <a:srgbClr val="7030A0"/>
                </a:solidFill>
                <a:latin typeface="Calibri"/>
                <a:ea typeface="Schoolbell"/>
                <a:cs typeface="Schoolbell"/>
                <a:sym typeface="Schoolbell"/>
              </a:rPr>
              <a:t>Mae </a:t>
            </a:r>
            <a:r>
              <a:rPr lang="en-US" sz="8100" b="1" err="1">
                <a:solidFill>
                  <a:srgbClr val="7030A0"/>
                </a:solidFill>
                <a:latin typeface="Calibri"/>
                <a:ea typeface="Schoolbell"/>
                <a:cs typeface="Schoolbell"/>
                <a:sym typeface="Schoolbell"/>
              </a:rPr>
              <a:t>hi'n</a:t>
            </a:r>
            <a:r>
              <a:rPr lang="en-US" sz="8100" b="1" dirty="0">
                <a:solidFill>
                  <a:srgbClr val="7030A0"/>
                </a:solidFill>
                <a:latin typeface="Calibri"/>
                <a:ea typeface="Schoolbell"/>
                <a:cs typeface="Schoolbell"/>
                <a:sym typeface="Schoolbell"/>
              </a:rPr>
              <a:t> </a:t>
            </a:r>
            <a:r>
              <a:rPr lang="en-US" sz="8100" b="1" err="1">
                <a:solidFill>
                  <a:srgbClr val="7030A0"/>
                </a:solidFill>
                <a:latin typeface="Calibri"/>
                <a:ea typeface="Schoolbell"/>
                <a:cs typeface="Schoolbell"/>
                <a:sym typeface="Schoolbell"/>
              </a:rPr>
              <a:t>amser</a:t>
            </a:r>
            <a:r>
              <a:rPr lang="en-US" sz="8100" b="1" dirty="0">
                <a:solidFill>
                  <a:srgbClr val="7030A0"/>
                </a:solidFill>
                <a:latin typeface="Calibri"/>
                <a:ea typeface="Schoolbell"/>
                <a:cs typeface="Schoolbell"/>
                <a:sym typeface="Schoolbell"/>
              </a:rPr>
              <a:t>...</a:t>
            </a:r>
            <a:endParaRPr lang="en-US" sz="8100" b="1">
              <a:solidFill>
                <a:srgbClr val="7030A0"/>
              </a:solidFill>
              <a:latin typeface="Calibri"/>
              <a:cs typeface="Calibri"/>
            </a:endParaRPr>
          </a:p>
        </p:txBody>
      </p:sp>
      <p:sp>
        <p:nvSpPr>
          <p:cNvPr id="103" name="Google Shape;103;p2"/>
          <p:cNvSpPr txBox="1"/>
          <p:nvPr/>
        </p:nvSpPr>
        <p:spPr>
          <a:xfrm>
            <a:off x="686280" y="3864330"/>
            <a:ext cx="1968966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cofrestru</a:t>
            </a:r>
            <a:endParaRPr lang="en-US" sz="3300" b="1">
              <a:solidFill>
                <a:srgbClr val="7030A0"/>
              </a:solidFill>
              <a:latin typeface="Calibri"/>
              <a:ea typeface="Schoolbell"/>
              <a:cs typeface="Calibri"/>
            </a:endParaRPr>
          </a:p>
        </p:txBody>
      </p:sp>
      <p:sp>
        <p:nvSpPr>
          <p:cNvPr id="104" name="Google Shape;104;p2"/>
          <p:cNvSpPr txBox="1"/>
          <p:nvPr/>
        </p:nvSpPr>
        <p:spPr>
          <a:xfrm>
            <a:off x="4291502" y="3864332"/>
            <a:ext cx="1822067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Schoolbell"/>
                <a:sym typeface="Schoolbell"/>
              </a:rPr>
              <a:t>snac</a:t>
            </a:r>
            <a:endParaRPr lang="en-US" sz="3300" b="1">
              <a:solidFill>
                <a:srgbClr val="7030A0"/>
              </a:solidFill>
              <a:latin typeface="Calibri"/>
              <a:cs typeface="Calibri"/>
            </a:endParaRPr>
          </a:p>
        </p:txBody>
      </p:sp>
      <p:sp>
        <p:nvSpPr>
          <p:cNvPr id="105" name="Google Shape;105;p2"/>
          <p:cNvSpPr txBox="1"/>
          <p:nvPr/>
        </p:nvSpPr>
        <p:spPr>
          <a:xfrm>
            <a:off x="8355958" y="3851585"/>
            <a:ext cx="1346294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cinio</a:t>
            </a:r>
            <a:endParaRPr lang="en-US" sz="3300" b="1" dirty="0">
              <a:solidFill>
                <a:srgbClr val="7030A0"/>
              </a:solidFill>
              <a:latin typeface="Calibri"/>
              <a:ea typeface="Schoolbell"/>
              <a:cs typeface="Calibri"/>
            </a:endParaRPr>
          </a:p>
        </p:txBody>
      </p:sp>
      <p:sp>
        <p:nvSpPr>
          <p:cNvPr id="106" name="Google Shape;106;p2"/>
          <p:cNvSpPr txBox="1"/>
          <p:nvPr/>
        </p:nvSpPr>
        <p:spPr>
          <a:xfrm>
            <a:off x="12214794" y="3864663"/>
            <a:ext cx="1626624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chwarae</a:t>
            </a:r>
            <a:endParaRPr lang="en-US" sz="1200" b="1">
              <a:solidFill>
                <a:srgbClr val="7030A0"/>
              </a:solidFill>
              <a:latin typeface="Calibri"/>
              <a:cs typeface="Calibri"/>
            </a:endParaRPr>
          </a:p>
        </p:txBody>
      </p:sp>
      <p:sp>
        <p:nvSpPr>
          <p:cNvPr id="107" name="Google Shape;107;p2"/>
          <p:cNvSpPr txBox="1"/>
          <p:nvPr/>
        </p:nvSpPr>
        <p:spPr>
          <a:xfrm>
            <a:off x="15284977" y="3844625"/>
            <a:ext cx="2221994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mynd</a:t>
            </a:r>
            <a:r>
              <a:rPr lang="en-US" sz="3300" b="1" dirty="0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 </a:t>
            </a: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adre</a:t>
            </a:r>
            <a:endParaRPr lang="en-US" sz="3300" b="1" dirty="0" err="1">
              <a:solidFill>
                <a:srgbClr val="7030A0"/>
              </a:solidFill>
              <a:latin typeface="Calibri"/>
              <a:cs typeface="Calibri"/>
            </a:endParaRPr>
          </a:p>
        </p:txBody>
      </p:sp>
      <p:sp>
        <p:nvSpPr>
          <p:cNvPr id="108" name="Google Shape;108;p2"/>
          <p:cNvSpPr txBox="1"/>
          <p:nvPr/>
        </p:nvSpPr>
        <p:spPr>
          <a:xfrm>
            <a:off x="846965" y="8068281"/>
            <a:ext cx="1372839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coffi</a:t>
            </a:r>
            <a:endParaRPr lang="en-US" sz="1200" b="1">
              <a:solidFill>
                <a:srgbClr val="7030A0"/>
              </a:solidFill>
              <a:latin typeface="Calibri"/>
              <a:cs typeface="Calibri"/>
            </a:endParaRPr>
          </a:p>
        </p:txBody>
      </p:sp>
      <p:sp>
        <p:nvSpPr>
          <p:cNvPr id="109" name="Google Shape;109;p2"/>
          <p:cNvSpPr txBox="1"/>
          <p:nvPr/>
        </p:nvSpPr>
        <p:spPr>
          <a:xfrm>
            <a:off x="4386023" y="8056355"/>
            <a:ext cx="1621056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gweithio</a:t>
            </a:r>
            <a:endParaRPr lang="en-US" sz="3300" err="1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110" name="Google Shape;110;p2"/>
          <p:cNvSpPr txBox="1"/>
          <p:nvPr/>
        </p:nvSpPr>
        <p:spPr>
          <a:xfrm>
            <a:off x="8454873" y="8055018"/>
            <a:ext cx="1384368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darllen</a:t>
            </a:r>
            <a:endParaRPr lang="en-US" sz="1200" b="1">
              <a:solidFill>
                <a:srgbClr val="7030A0"/>
              </a:solidFill>
              <a:latin typeface="Calibri"/>
              <a:cs typeface="Calibri"/>
            </a:endParaRPr>
          </a:p>
        </p:txBody>
      </p:sp>
      <p:sp>
        <p:nvSpPr>
          <p:cNvPr id="111" name="Google Shape;111;p2"/>
          <p:cNvSpPr txBox="1"/>
          <p:nvPr/>
        </p:nvSpPr>
        <p:spPr>
          <a:xfrm>
            <a:off x="12085565" y="8066061"/>
            <a:ext cx="1409849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canu</a:t>
            </a:r>
            <a:endParaRPr lang="en-US" sz="1200" b="1">
              <a:solidFill>
                <a:srgbClr val="7030A0"/>
              </a:solidFill>
              <a:latin typeface="Calibri"/>
              <a:cs typeface="Calibri"/>
            </a:endParaRPr>
          </a:p>
        </p:txBody>
      </p:sp>
      <p:sp>
        <p:nvSpPr>
          <p:cNvPr id="112" name="Google Shape;112;p2"/>
          <p:cNvSpPr txBox="1"/>
          <p:nvPr/>
        </p:nvSpPr>
        <p:spPr>
          <a:xfrm>
            <a:off x="15936356" y="8054685"/>
            <a:ext cx="1167465" cy="7209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5"/>
              </a:lnSpc>
            </a:pPr>
            <a:r>
              <a:rPr lang="en-US" sz="3300" b="1" dirty="0" err="1">
                <a:solidFill>
                  <a:srgbClr val="7030A0"/>
                </a:solidFill>
                <a:latin typeface="Calibri"/>
                <a:ea typeface="Schoolbell"/>
                <a:cs typeface="Calibri"/>
                <a:sym typeface="Schoolbell"/>
              </a:rPr>
              <a:t>egwyl</a:t>
            </a:r>
            <a:endParaRPr lang="en-US" sz="1200" b="1">
              <a:solidFill>
                <a:srgbClr val="7030A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26874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006426" y="833047"/>
            <a:ext cx="13490180" cy="689225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5507591" y="2126784"/>
            <a:ext cx="10487850" cy="26065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800"/>
              </a:lnSpc>
            </a:pPr>
            <a:r>
              <a:rPr lang="en-US" sz="90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Faint </a:t>
            </a:r>
            <a:r>
              <a:rPr lang="en-US" sz="90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o'r</a:t>
            </a:r>
            <a:r>
              <a:rPr lang="en-US" sz="90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90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gloch</a:t>
            </a:r>
            <a:r>
              <a:rPr lang="en-US" sz="90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90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90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hi?</a:t>
            </a:r>
          </a:p>
          <a:p>
            <a:pPr algn="ctr">
              <a:lnSpc>
                <a:spcPts val="10800"/>
              </a:lnSpc>
            </a:pPr>
            <a:r>
              <a:rPr lang="en-US" sz="4200" i="1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What time is it?</a:t>
            </a:r>
            <a:endParaRPr lang="en-US" sz="42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3" name="Picture 1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E80A39DD-21B0-51FE-29C0-BAEAF2C915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651" b="-149"/>
          <a:stretch/>
        </p:blipFill>
        <p:spPr>
          <a:xfrm>
            <a:off x="208895" y="830462"/>
            <a:ext cx="6006708" cy="8796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515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805806" y="1801790"/>
            <a:ext cx="5800877" cy="5800877"/>
            <a:chOff x="0" y="0"/>
            <a:chExt cx="7734503" cy="7734503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sp>
          <p:nvSpPr>
            <p:cNvPr id="5" name="TextBox 5"/>
            <p:cNvSpPr txBox="1"/>
            <p:nvPr/>
          </p:nvSpPr>
          <p:spPr>
            <a:xfrm>
              <a:off x="3470981" y="170925"/>
              <a:ext cx="979943" cy="127137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2028021" y="749241"/>
              <a:ext cx="578569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401482" y="749241"/>
              <a:ext cx="27955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6205252" y="1867639"/>
              <a:ext cx="59796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462573" y="1867639"/>
              <a:ext cx="1608633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3660349" y="6193157"/>
              <a:ext cx="49820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988031" y="4647341"/>
              <a:ext cx="553680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6211910" y="4647341"/>
              <a:ext cx="588686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156378" y="5826510"/>
              <a:ext cx="53474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2207145" y="5826510"/>
              <a:ext cx="455334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6634267" y="3287876"/>
              <a:ext cx="505748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88415" y="3287876"/>
              <a:ext cx="660967" cy="1256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8039"/>
                </a:lnSpc>
              </a:pPr>
              <a:r>
                <a:rPr lang="en-US" sz="5742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1195088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dau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821899" y="4172740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tri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21899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pedwar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076500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076500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pump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176061" y="804144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chwech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15694" y="686394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saith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077135" y="561838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wyth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585510" y="4198823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naw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77135" y="2922689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deg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636353" y="1272301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unarddeg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76061" y="304037"/>
            <a:ext cx="3060368" cy="94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92"/>
              </a:lnSpc>
            </a:pPr>
            <a:r>
              <a:rPr lang="en-US" sz="5494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670267" y="4931652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unarddeg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3012" y="4931652"/>
            <a:ext cx="6316780" cy="19520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deuddeg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78556" y="2303660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524486" y="2206795"/>
            <a:ext cx="6316780" cy="1966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78"/>
              </a:lnSpc>
            </a:pPr>
            <a:r>
              <a:rPr lang="en-US" sz="11341">
                <a:solidFill>
                  <a:srgbClr val="000000"/>
                </a:solidFill>
                <a:latin typeface="Schoolbell"/>
              </a:rPr>
              <a:t>12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756191" y="146639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7" name="TextBox 7"/>
            <p:cNvSpPr txBox="1"/>
            <p:nvPr/>
          </p:nvSpPr>
          <p:spPr>
            <a:xfrm>
              <a:off x="4801153" y="226147"/>
              <a:ext cx="2173325" cy="19375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sp>
          <p:nvSpPr>
            <p:cNvPr id="9" name="AutoShape 9"/>
            <p:cNvSpPr/>
            <p:nvPr/>
          </p:nvSpPr>
          <p:spPr>
            <a:xfrm rot="-3073091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7"/>
              <a:ext cx="1115612" cy="193754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6682651" y="8878472"/>
            <a:ext cx="493204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un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478E2547-0520-E071-E80A-AE106CA0053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814310" y="243504"/>
            <a:ext cx="8814365" cy="8814365"/>
            <a:chOff x="0" y="0"/>
            <a:chExt cx="11752486" cy="1175248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11752486" cy="1175248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489869" y="489869"/>
              <a:ext cx="10772749" cy="10772749"/>
            </a:xfrm>
            <a:prstGeom prst="rect">
              <a:avLst/>
            </a:prstGeom>
          </p:spPr>
        </p:pic>
        <p:grpSp>
          <p:nvGrpSpPr>
            <p:cNvPr id="5" name="Group 5"/>
            <p:cNvGrpSpPr/>
            <p:nvPr/>
          </p:nvGrpSpPr>
          <p:grpSpPr>
            <a:xfrm>
              <a:off x="5276120" y="5420979"/>
              <a:ext cx="1089078" cy="1089078"/>
              <a:chOff x="0" y="0"/>
              <a:chExt cx="6350000" cy="6350000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7" name="TextBox 7"/>
            <p:cNvSpPr txBox="1"/>
            <p:nvPr/>
          </p:nvSpPr>
          <p:spPr>
            <a:xfrm>
              <a:off x="5274118" y="252423"/>
              <a:ext cx="13324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8" name="AutoShape 8"/>
            <p:cNvSpPr/>
            <p:nvPr/>
          </p:nvSpPr>
          <p:spPr>
            <a:xfrm rot="-5400000">
              <a:off x="4030361" y="381908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sp>
          <p:nvSpPr>
            <p:cNvPr id="9" name="AutoShape 9"/>
            <p:cNvSpPr/>
            <p:nvPr/>
          </p:nvSpPr>
          <p:spPr>
            <a:xfrm rot="18526909">
              <a:off x="5337105" y="4639288"/>
              <a:ext cx="2709369" cy="44504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5492281" y="1829361"/>
              <a:ext cx="826597" cy="700541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7300469" y="3192006"/>
              <a:ext cx="826597" cy="700541"/>
            </a:xfrm>
            <a:prstGeom prst="rect">
              <a:avLst/>
            </a:prstGeom>
          </p:spPr>
        </p:pic>
        <p:sp>
          <p:nvSpPr>
            <p:cNvPr id="12" name="TextBox 12"/>
            <p:cNvSpPr txBox="1"/>
            <p:nvPr/>
          </p:nvSpPr>
          <p:spPr>
            <a:xfrm>
              <a:off x="3081554" y="1131166"/>
              <a:ext cx="87912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8207488" y="1131166"/>
              <a:ext cx="4247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9428807" y="2830557"/>
              <a:ext cx="9086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02874" y="2830557"/>
              <a:ext cx="2444299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561857" y="9403131"/>
              <a:ext cx="75702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501302" y="7054282"/>
              <a:ext cx="841311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9438924" y="7054282"/>
              <a:ext cx="89450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835056" y="8846015"/>
              <a:ext cx="81254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353731" y="8846015"/>
              <a:ext cx="691874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0080691" y="4988590"/>
              <a:ext cx="768478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42141" y="4988590"/>
              <a:ext cx="1004332" cy="19159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215"/>
                </a:lnSpc>
              </a:pPr>
              <a:r>
                <a:rPr lang="en-US" sz="8725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911496" y="8917218"/>
            <a:ext cx="859140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un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087D2CE0-577A-761B-3F78-9FCA0B747AA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3"/>
            <a:chOff x="-1" y="0"/>
            <a:chExt cx="1089079" cy="4680695"/>
          </a:xfrm>
        </p:grpSpPr>
        <p:grpSp>
          <p:nvGrpSpPr>
            <p:cNvPr id="17" name="Group 17"/>
            <p:cNvGrpSpPr/>
            <p:nvPr/>
          </p:nvGrpSpPr>
          <p:grpSpPr>
            <a:xfrm>
              <a:off x="-1" y="3591617"/>
              <a:ext cx="1089079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16200000">
              <a:off x="-1245759" y="1989721"/>
              <a:ext cx="3696610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10161651" y="3293968"/>
            <a:ext cx="1132273" cy="2000463"/>
            <a:chOff x="736105" y="180475"/>
            <a:chExt cx="1509697" cy="2667286"/>
          </a:xfrm>
        </p:grpSpPr>
        <p:sp>
          <p:nvSpPr>
            <p:cNvPr id="22" name="AutoShape 22"/>
            <p:cNvSpPr/>
            <p:nvPr/>
          </p:nvSpPr>
          <p:spPr>
            <a:xfrm rot="18526909">
              <a:off x="-322375" y="1428988"/>
              <a:ext cx="2477253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5"/>
              <a:ext cx="826597" cy="700542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91533" y="9014082"/>
            <a:ext cx="5898489" cy="12018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dau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E6E1D94-952B-F386-4662-4109E15F35A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502552">
            <a:off x="9685090" y="307411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380256" y="8859099"/>
            <a:ext cx="9637961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au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AF124443-B609-87C0-A622-641A2E42488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615056" y="9014082"/>
            <a:ext cx="5329109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tri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DDE34061-CEEF-F985-5F6F-3509C1D74C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03458">
            <a:off x="972290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616364" y="8955963"/>
            <a:ext cx="9186665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ri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20256B4-4A62-2556-4451-760CA20F05B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39346" y="9014082"/>
            <a:ext cx="6609308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pedwar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26CBF6E-6A64-F8E8-AAC4-FEAFFF09226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5010537">
            <a:off x="9403883" y="4375347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679419" y="9014082"/>
            <a:ext cx="10948533" cy="1210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edwar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  <a:endParaRPr lang="en-US"/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3C96B802-6F77-2926-7186-05607C537C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40139" y="9014082"/>
            <a:ext cx="6246747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pump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94BD7E9-6A2D-8A9B-3932-9BD86999E9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647848">
            <a:off x="9063438" y="4803900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041468" y="8897845"/>
            <a:ext cx="10188559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ump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0DDF4960-DA83-76EA-F2BD-B8B23FBEF52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821561" y="8859099"/>
            <a:ext cx="705213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4F2F9B58-5378-BB9B-F028-C266EF820AA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8459483">
            <a:off x="8301885" y="4947578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779186" y="9014082"/>
            <a:ext cx="10807118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chwech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D622D6D-840F-AE28-99E2-54A23247DA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216596" y="9014082"/>
            <a:ext cx="5971044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saith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3E01C8F-EE5A-0F70-0367-092EEEB4010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0311063">
            <a:off x="7613669" y="480409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71086" y="8936590"/>
            <a:ext cx="9811706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saith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5727C80-7ADF-EF44-FDD6-920BC882F8F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434063" y="8994709"/>
            <a:ext cx="5419874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wyth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6CB3F26-1572-438E-5A12-DD931F84B02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187609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55011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31683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990740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990740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65284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65284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194714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33077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33077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76877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76877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883808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883808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16873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9373536">
            <a:off x="7080931" y="4338135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36706" y="8878472"/>
            <a:ext cx="9833962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wyth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E470ABE-0E9E-4796-AAE0-8D5D28375B5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18077" y="9014082"/>
            <a:ext cx="5251847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naw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C372214-16C4-C177-BF5C-1E416125B46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7736540">
            <a:off x="6817122" y="3604119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475703" y="8955963"/>
            <a:ext cx="9297849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naw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EFBE7661-A0BF-B12F-9230-EBC3C27C1DB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6569199" y="9014082"/>
            <a:ext cx="514960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290B929C-91E7-DC52-2576-53B3122C47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6034553">
            <a:off x="7099704" y="2976664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4206075" y="8936590"/>
            <a:ext cx="9856478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eg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E38BA27-8E34-A2C3-9D1A-C215F0CB5A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442272" y="8859099"/>
            <a:ext cx="7431423" cy="12366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88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88" err="1">
                <a:solidFill>
                  <a:srgbClr val="000000"/>
                </a:solidFill>
                <a:latin typeface="Glacial Indifference"/>
              </a:rPr>
              <a:t>gloch</a:t>
            </a:r>
            <a:endParaRPr lang="en-US" sz="7188">
              <a:solidFill>
                <a:srgbClr val="000000"/>
              </a:solidFill>
              <a:latin typeface="Glacial Indifference"/>
            </a:endParaRP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F2592C05-A1F7-1BA0-3B9E-F8C772A45F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0475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72160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48832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0788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0788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8243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8243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11863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50226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50226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794026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794026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0095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0095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3402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4031874">
            <a:off x="7635967" y="251351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322332" y="8897845"/>
            <a:ext cx="11634823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unarddeg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7D5EB690-C4AE-B7DB-6762-C18A56B6D0D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5567809" y="8859099"/>
            <a:ext cx="7152382" cy="1236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88">
                <a:solidFill>
                  <a:srgbClr val="000000"/>
                </a:solidFill>
                <a:latin typeface="Glacial Indifference"/>
              </a:rPr>
              <a:t>deuddeg o'r gloch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7575FC-0DC2-63E7-15F9-26E73861F1B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736818" y="218878"/>
            <a:ext cx="8814365" cy="8814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104219" y="586279"/>
            <a:ext cx="8079561" cy="80795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692406" y="362951"/>
            <a:ext cx="99937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047983" y="1022008"/>
            <a:ext cx="65934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92434" y="1022008"/>
            <a:ext cx="31858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808423" y="2296552"/>
            <a:ext cx="681452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63973" y="2296552"/>
            <a:ext cx="1833224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0" y="7225982"/>
            <a:ext cx="56776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62794" y="5464345"/>
            <a:ext cx="630983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16011" y="5464345"/>
            <a:ext cx="67087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13110" y="6808145"/>
            <a:ext cx="609407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52116" y="6808145"/>
            <a:ext cx="518906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97336" y="3915077"/>
            <a:ext cx="57635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293424" y="3915077"/>
            <a:ext cx="753249" cy="1482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15"/>
              </a:lnSpc>
            </a:pPr>
            <a:r>
              <a:rPr lang="en-US" sz="8725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8783689" y="1548142"/>
            <a:ext cx="816808" cy="3510522"/>
            <a:chOff x="0" y="0"/>
            <a:chExt cx="1089078" cy="4680696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-2336489">
            <a:off x="8397066" y="2707451"/>
            <a:ext cx="1780416" cy="2015643"/>
            <a:chOff x="0" y="0"/>
            <a:chExt cx="2373888" cy="2687525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19205" y="180474"/>
              <a:ext cx="826597" cy="700541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185312" y="8878472"/>
            <a:ext cx="12188597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euddeg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o'r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gloch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26A7327-D7E1-FFC9-27B4-F99EDCF2FE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8100" y="6972300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776106" y="331631"/>
            <a:ext cx="4114800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9" y="236027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20" y="603429"/>
            <a:ext cx="8079561" cy="807956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8337683" y="340688"/>
            <a:ext cx="1708821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783690" y="1565291"/>
            <a:ext cx="816809" cy="3510522"/>
            <a:chOff x="0" y="0"/>
            <a:chExt cx="1089078" cy="4680696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9" name="AutoShape 9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1" name="Group 11"/>
          <p:cNvGrpSpPr/>
          <p:nvPr/>
        </p:nvGrpSpPr>
        <p:grpSpPr>
          <a:xfrm rot="19263511">
            <a:off x="8935055" y="2564571"/>
            <a:ext cx="1160610" cy="2129589"/>
            <a:chOff x="736105" y="8306"/>
            <a:chExt cx="1547479" cy="2839454"/>
          </a:xfrm>
        </p:grpSpPr>
        <p:sp>
          <p:nvSpPr>
            <p:cNvPr id="12" name="AutoShape 12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456986" y="8306"/>
              <a:ext cx="826598" cy="700540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7087395" y="1039159"/>
            <a:ext cx="128996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92435" y="1039159"/>
            <a:ext cx="31858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4" y="2313701"/>
            <a:ext cx="681452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5" y="2313701"/>
            <a:ext cx="183322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908211" y="7243132"/>
            <a:ext cx="56776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862796" y="5481496"/>
            <a:ext cx="630983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816012" y="5481496"/>
            <a:ext cx="67087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13111" y="6825295"/>
            <a:ext cx="60940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252117" y="6825295"/>
            <a:ext cx="518906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297338" y="3932227"/>
            <a:ext cx="57635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293425" y="3932227"/>
            <a:ext cx="75324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711542" y="7996623"/>
            <a:ext cx="8340329" cy="20932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452"/>
              </a:lnSpc>
            </a:pPr>
            <a:r>
              <a:rPr lang="en-US" sz="96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hanner</a:t>
            </a:r>
            <a:r>
              <a:rPr lang="en-US" sz="9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96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dydd</a:t>
            </a:r>
          </a:p>
        </p:txBody>
      </p:sp>
    </p:spTree>
    <p:extLst>
      <p:ext uri="{BB962C8B-B14F-4D97-AF65-F5344CB8AC3E}">
        <p14:creationId xmlns:p14="http://schemas.microsoft.com/office/powerpoint/2010/main" val="33962667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2B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3324875" y="619302"/>
            <a:ext cx="3878199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232528" y="0"/>
            <a:ext cx="10673930" cy="10287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707331" y="0"/>
            <a:ext cx="10673930" cy="1028700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4736819" y="206312"/>
            <a:ext cx="8814365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04220" y="573711"/>
            <a:ext cx="8079561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455925" y="291263"/>
            <a:ext cx="147233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8783690" y="1535574"/>
            <a:ext cx="816809" cy="3510522"/>
            <a:chOff x="0" y="0"/>
            <a:chExt cx="1089078" cy="4680696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3591619"/>
              <a:ext cx="1089078" cy="1089078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1" name="AutoShape 11"/>
            <p:cNvSpPr/>
            <p:nvPr/>
          </p:nvSpPr>
          <p:spPr>
            <a:xfrm rot="-5400000">
              <a:off x="-1245759" y="1989722"/>
              <a:ext cx="3696612" cy="417710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>
              <a:off x="216161" y="0"/>
              <a:ext cx="826597" cy="700541"/>
            </a:xfrm>
            <a:prstGeom prst="rect">
              <a:avLst/>
            </a:prstGeom>
          </p:spPr>
        </p:pic>
      </p:grpSp>
      <p:grpSp>
        <p:nvGrpSpPr>
          <p:cNvPr id="13" name="Group 13"/>
          <p:cNvGrpSpPr/>
          <p:nvPr/>
        </p:nvGrpSpPr>
        <p:grpSpPr>
          <a:xfrm rot="19263511">
            <a:off x="8978408" y="2657477"/>
            <a:ext cx="1073906" cy="2022294"/>
            <a:chOff x="736105" y="151366"/>
            <a:chExt cx="1431873" cy="2696394"/>
          </a:xfrm>
        </p:grpSpPr>
        <p:sp>
          <p:nvSpPr>
            <p:cNvPr id="14" name="AutoShape 14"/>
            <p:cNvSpPr/>
            <p:nvPr/>
          </p:nvSpPr>
          <p:spPr>
            <a:xfrm rot="-3073091">
              <a:off x="-322374" y="1428988"/>
              <a:ext cx="2477251" cy="36029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341380" y="151366"/>
              <a:ext cx="826598" cy="700540"/>
            </a:xfrm>
            <a:prstGeom prst="rect">
              <a:avLst/>
            </a:prstGeom>
          </p:spPr>
        </p:pic>
      </p:grpSp>
      <p:sp>
        <p:nvSpPr>
          <p:cNvPr id="17" name="TextBox 17"/>
          <p:cNvSpPr txBox="1"/>
          <p:nvPr/>
        </p:nvSpPr>
        <p:spPr>
          <a:xfrm>
            <a:off x="7087395" y="1009441"/>
            <a:ext cx="128996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892435" y="1009441"/>
            <a:ext cx="31858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08424" y="2283985"/>
            <a:ext cx="681452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263975" y="2283985"/>
            <a:ext cx="183322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08211" y="7213415"/>
            <a:ext cx="56776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862796" y="5627062"/>
            <a:ext cx="630983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816012" y="5451778"/>
            <a:ext cx="67087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613111" y="6795578"/>
            <a:ext cx="60940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252117" y="6795578"/>
            <a:ext cx="518906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297338" y="3902510"/>
            <a:ext cx="57635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273718" y="4058087"/>
            <a:ext cx="75324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23966" y="7949538"/>
            <a:ext cx="7163693" cy="20932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452"/>
              </a:lnSpc>
            </a:pPr>
            <a:r>
              <a:rPr lang="en-US" sz="96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hanner</a:t>
            </a:r>
            <a:r>
              <a:rPr lang="en-US" sz="96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96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nos</a:t>
            </a:r>
            <a:endParaRPr lang="en-US" sz="96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52582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341922" y="7926167"/>
            <a:ext cx="10496169" cy="9389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6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hanner awr wedi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58160" y="595220"/>
            <a:ext cx="10496169" cy="9389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6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o'r gloch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04173" y="4230860"/>
            <a:ext cx="10496169" cy="9389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6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chwarter wedi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5805808" y="1801792"/>
            <a:ext cx="5800877" cy="5800877"/>
            <a:chOff x="0" y="0"/>
            <a:chExt cx="7734503" cy="7734503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grpSp>
          <p:nvGrpSpPr>
            <p:cNvPr id="12" name="Group 12"/>
            <p:cNvGrpSpPr/>
            <p:nvPr/>
          </p:nvGrpSpPr>
          <p:grpSpPr>
            <a:xfrm>
              <a:off x="3472301" y="3567635"/>
              <a:ext cx="716740" cy="716740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4" name="TextBox 14"/>
            <p:cNvSpPr txBox="1"/>
            <p:nvPr/>
          </p:nvSpPr>
          <p:spPr>
            <a:xfrm>
              <a:off x="3212676" y="93432"/>
              <a:ext cx="1249278" cy="1237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5" name="AutoShape 15"/>
            <p:cNvSpPr/>
            <p:nvPr/>
          </p:nvSpPr>
          <p:spPr>
            <a:xfrm rot="-5400000">
              <a:off x="2652446" y="2513401"/>
              <a:ext cx="2432801" cy="274901"/>
            </a:xfrm>
            <a:prstGeom prst="rect">
              <a:avLst/>
            </a:prstGeom>
            <a:solidFill>
              <a:srgbClr val="000000"/>
            </a:solidFill>
          </p:spPr>
        </p:sp>
        <p:sp>
          <p:nvSpPr>
            <p:cNvPr id="16" name="AutoShape 16"/>
            <p:cNvSpPr/>
            <p:nvPr/>
          </p:nvSpPr>
          <p:spPr>
            <a:xfrm rot="-3073091">
              <a:off x="3512436" y="3053191"/>
              <a:ext cx="1783080" cy="29288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3614560" y="1203932"/>
              <a:ext cx="543997" cy="461038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4804558" y="2100711"/>
              <a:ext cx="543997" cy="461038"/>
            </a:xfrm>
            <a:prstGeom prst="rect">
              <a:avLst/>
            </a:prstGeom>
          </p:spPr>
        </p:pic>
        <p:sp>
          <p:nvSpPr>
            <p:cNvPr id="19" name="TextBox 19"/>
            <p:cNvSpPr txBox="1"/>
            <p:nvPr/>
          </p:nvSpPr>
          <p:spPr>
            <a:xfrm>
              <a:off x="1795546" y="594258"/>
              <a:ext cx="1095178" cy="1237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401483" y="749240"/>
              <a:ext cx="279552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05253" y="1867638"/>
              <a:ext cx="597964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62572" y="1867638"/>
              <a:ext cx="1608632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3660348" y="6193159"/>
              <a:ext cx="498208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988030" y="4647343"/>
              <a:ext cx="553680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6211911" y="4647343"/>
              <a:ext cx="588684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156379" y="5826511"/>
              <a:ext cx="534746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207144" y="5826511"/>
              <a:ext cx="455332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634267" y="3287876"/>
              <a:ext cx="505748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88414" y="3287876"/>
              <a:ext cx="660966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-2047388" y="4295690"/>
            <a:ext cx="10496169" cy="9389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6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chwarter i</a:t>
            </a:r>
          </a:p>
        </p:txBody>
      </p:sp>
    </p:spTree>
    <p:extLst>
      <p:ext uri="{BB962C8B-B14F-4D97-AF65-F5344CB8AC3E}">
        <p14:creationId xmlns:p14="http://schemas.microsoft.com/office/powerpoint/2010/main" val="27774857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3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4611" y="406964"/>
            <a:ext cx="8510451" cy="85104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67631" y="820612"/>
            <a:ext cx="7644414" cy="76831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413286" y="689810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85461" y="1180571"/>
            <a:ext cx="118843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503925" y="1180571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87438" y="2337628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82865" y="2434492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15592" y="7343426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99180" y="5553286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77742" y="5669524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 flipH="1">
            <a:off x="5529293" y="6866923"/>
            <a:ext cx="195428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55200" y="6808804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89614" y="39656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8883" y="4043119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0862810">
            <a:off x="4678718" y="4214002"/>
            <a:ext cx="704270" cy="3026846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863343">
            <a:off x="5484021" y="4110574"/>
            <a:ext cx="1528788" cy="1730771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6" name="TextBox 23">
            <a:extLst>
              <a:ext uri="{FF2B5EF4-FFF2-40B4-BE49-F238E27FC236}">
                <a16:creationId xmlns:a16="http://schemas.microsoft.com/office/drawing/2014/main" id="{5A3D5E17-D387-5D1A-C65C-03CC0E33423D}"/>
              </a:ext>
            </a:extLst>
          </p:cNvPr>
          <p:cNvSpPr txBox="1"/>
          <p:nvPr/>
        </p:nvSpPr>
        <p:spPr>
          <a:xfrm>
            <a:off x="8355737" y="404510"/>
            <a:ext cx="9878474" cy="24966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hanner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awr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4050"/>
          </a:p>
          <a:p>
            <a:pPr algn="ctr">
              <a:lnSpc>
                <a:spcPts val="10064"/>
              </a:lnSpc>
            </a:pP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tri.</a:t>
            </a:r>
            <a:endParaRPr lang="en-US" sz="4050"/>
          </a:p>
        </p:txBody>
      </p:sp>
    </p:spTree>
    <p:extLst>
      <p:ext uri="{BB962C8B-B14F-4D97-AF65-F5344CB8AC3E}">
        <p14:creationId xmlns:p14="http://schemas.microsoft.com/office/powerpoint/2010/main" val="10147213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4611" y="406964"/>
            <a:ext cx="8510451" cy="85104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67631" y="820612"/>
            <a:ext cx="7644414" cy="76831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413286" y="689810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85461" y="1180571"/>
            <a:ext cx="118843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503925" y="1180571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87438" y="2337628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82865" y="2434492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15592" y="7343426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99180" y="5553286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77742" y="5669524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 flipH="1">
            <a:off x="5529293" y="6866923"/>
            <a:ext cx="195428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55200" y="6808804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89614" y="39656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8883" y="4043119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0862810">
            <a:off x="4678718" y="4214002"/>
            <a:ext cx="704270" cy="3026846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14520000">
            <a:off x="3241154" y="3549857"/>
            <a:ext cx="1528788" cy="1730771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6" name="TextBox 23">
            <a:extLst>
              <a:ext uri="{FF2B5EF4-FFF2-40B4-BE49-F238E27FC236}">
                <a16:creationId xmlns:a16="http://schemas.microsoft.com/office/drawing/2014/main" id="{5A3D5E17-D387-5D1A-C65C-03CC0E33423D}"/>
              </a:ext>
            </a:extLst>
          </p:cNvPr>
          <p:cNvSpPr txBox="1"/>
          <p:nvPr/>
        </p:nvSpPr>
        <p:spPr>
          <a:xfrm>
            <a:off x="8355737" y="404510"/>
            <a:ext cx="9878474" cy="24966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hanner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awr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4050"/>
          </a:p>
          <a:p>
            <a:pPr algn="ctr">
              <a:lnSpc>
                <a:spcPts val="10064"/>
              </a:lnSpc>
            </a:pP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naw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4050" dirty="0"/>
          </a:p>
        </p:txBody>
      </p:sp>
    </p:spTree>
    <p:extLst>
      <p:ext uri="{BB962C8B-B14F-4D97-AF65-F5344CB8AC3E}">
        <p14:creationId xmlns:p14="http://schemas.microsoft.com/office/powerpoint/2010/main" val="36176820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3" y="1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9" y="736319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631" r="51718"/>
          <a:stretch>
            <a:fillRect/>
          </a:stretch>
        </p:blipFill>
        <p:spPr>
          <a:xfrm>
            <a:off x="4736819" y="791112"/>
            <a:ext cx="4255670" cy="875873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04220" y="1103720"/>
            <a:ext cx="8079561" cy="807956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r="50014"/>
          <a:stretch>
            <a:fillRect/>
          </a:stretch>
        </p:blipFill>
        <p:spPr>
          <a:xfrm>
            <a:off x="5104220" y="1103720"/>
            <a:ext cx="4038626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476747" y="880393"/>
            <a:ext cx="132286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53887" y="1539449"/>
            <a:ext cx="1220064" cy="29928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1" y="7743424"/>
            <a:ext cx="56776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523984">
            <a:off x="4199336" y="3746602"/>
            <a:ext cx="9803064" cy="2646827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16520863">
            <a:off x="79112" y="4047246"/>
            <a:ext cx="7315200" cy="182880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892435" y="1539449"/>
            <a:ext cx="31858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4" y="2813993"/>
            <a:ext cx="681452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5" y="2813993"/>
            <a:ext cx="183322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62796" y="5981786"/>
            <a:ext cx="630983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16012" y="5981786"/>
            <a:ext cx="67087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13111" y="7325587"/>
            <a:ext cx="60940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52117" y="7325587"/>
            <a:ext cx="518906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7338" y="4432519"/>
            <a:ext cx="57635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93425" y="4432519"/>
            <a:ext cx="75324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447186" y="4295910"/>
            <a:ext cx="3024972" cy="1229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276"/>
              </a:lnSpc>
            </a:pPr>
            <a:r>
              <a:rPr lang="en-US" sz="99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wedi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212156" y="4336179"/>
            <a:ext cx="273248" cy="12600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276"/>
              </a:lnSpc>
            </a:pPr>
            <a:r>
              <a:rPr lang="en-US" sz="108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9617901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4611" y="406964"/>
            <a:ext cx="8510451" cy="85104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67631" y="820612"/>
            <a:ext cx="7644414" cy="76831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413286" y="689810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85461" y="1180571"/>
            <a:ext cx="118843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503925" y="1180571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87438" y="2337628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82865" y="2434492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15592" y="7343426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99180" y="5553286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77742" y="5669524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 flipH="1">
            <a:off x="5529293" y="6866923"/>
            <a:ext cx="195428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55200" y="6808804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89614" y="39656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8883" y="4043119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580000">
            <a:off x="5757020" y="3243530"/>
            <a:ext cx="704270" cy="3026846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80000">
            <a:off x="5697213" y="4088129"/>
            <a:ext cx="1014069" cy="1793186"/>
            <a:chOff x="632070" y="54369"/>
            <a:chExt cx="1352092" cy="239091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74388" y="54369"/>
              <a:ext cx="709774" cy="601534"/>
            </a:xfrm>
            <a:prstGeom prst="rect">
              <a:avLst/>
            </a:prstGeom>
          </p:spPr>
        </p:pic>
      </p:grpSp>
      <p:sp>
        <p:nvSpPr>
          <p:cNvPr id="26" name="TextBox 23">
            <a:extLst>
              <a:ext uri="{FF2B5EF4-FFF2-40B4-BE49-F238E27FC236}">
                <a16:creationId xmlns:a16="http://schemas.microsoft.com/office/drawing/2014/main" id="{5A3D5E17-D387-5D1A-C65C-03CC0E33423D}"/>
              </a:ext>
            </a:extLst>
          </p:cNvPr>
          <p:cNvSpPr txBox="1"/>
          <p:nvPr/>
        </p:nvSpPr>
        <p:spPr>
          <a:xfrm>
            <a:off x="8355737" y="404510"/>
            <a:ext cx="9878474" cy="24966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chwarter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4050" dirty="0"/>
          </a:p>
          <a:p>
            <a:pPr algn="ctr">
              <a:lnSpc>
                <a:spcPts val="10064"/>
              </a:lnSpc>
            </a:pPr>
            <a:r>
              <a:rPr lang="en-US" sz="7125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tri.</a:t>
            </a:r>
            <a:endParaRPr lang="en-US" sz="4050" dirty="0"/>
          </a:p>
        </p:txBody>
      </p:sp>
    </p:spTree>
    <p:extLst>
      <p:ext uri="{BB962C8B-B14F-4D97-AF65-F5344CB8AC3E}">
        <p14:creationId xmlns:p14="http://schemas.microsoft.com/office/powerpoint/2010/main" val="19606346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4611" y="406964"/>
            <a:ext cx="8510451" cy="85104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67631" y="820612"/>
            <a:ext cx="7644414" cy="76831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413286" y="689810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85461" y="1180571"/>
            <a:ext cx="118843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503925" y="1180571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87438" y="2337628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82865" y="2434492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15592" y="7343426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99180" y="5553286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77742" y="5669524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 flipH="1">
            <a:off x="5529293" y="6866923"/>
            <a:ext cx="195428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55200" y="6808804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89614" y="39656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8883" y="4043119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5400000">
            <a:off x="5757020" y="3243530"/>
            <a:ext cx="704270" cy="3026846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6900000">
            <a:off x="4791440" y="5080166"/>
            <a:ext cx="1014069" cy="1793186"/>
            <a:chOff x="632070" y="54369"/>
            <a:chExt cx="1352092" cy="239091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74388" y="54369"/>
              <a:ext cx="709774" cy="601534"/>
            </a:xfrm>
            <a:prstGeom prst="rect">
              <a:avLst/>
            </a:prstGeom>
          </p:spPr>
        </p:pic>
      </p:grpSp>
      <p:sp>
        <p:nvSpPr>
          <p:cNvPr id="26" name="TextBox 23">
            <a:extLst>
              <a:ext uri="{FF2B5EF4-FFF2-40B4-BE49-F238E27FC236}">
                <a16:creationId xmlns:a16="http://schemas.microsoft.com/office/drawing/2014/main" id="{5A3D5E17-D387-5D1A-C65C-03CC0E33423D}"/>
              </a:ext>
            </a:extLst>
          </p:cNvPr>
          <p:cNvSpPr txBox="1"/>
          <p:nvPr/>
        </p:nvSpPr>
        <p:spPr>
          <a:xfrm>
            <a:off x="8355737" y="404510"/>
            <a:ext cx="9878474" cy="24966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chwarter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4050" dirty="0"/>
          </a:p>
          <a:p>
            <a:pPr algn="ctr">
              <a:lnSpc>
                <a:spcPts val="10064"/>
              </a:lnSpc>
            </a:pPr>
            <a:r>
              <a:rPr lang="en-US" sz="7125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US" sz="7125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pump.</a:t>
            </a:r>
            <a:endParaRPr lang="en-US" sz="4050" dirty="0"/>
          </a:p>
        </p:txBody>
      </p:sp>
    </p:spTree>
    <p:extLst>
      <p:ext uri="{BB962C8B-B14F-4D97-AF65-F5344CB8AC3E}">
        <p14:creationId xmlns:p14="http://schemas.microsoft.com/office/powerpoint/2010/main" val="27980924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068983" y="1"/>
            <a:ext cx="10340960" cy="1034096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736819" y="736319"/>
            <a:ext cx="8814365" cy="881436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104220" y="1103720"/>
            <a:ext cx="8079561" cy="807956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631" r="51718"/>
          <a:stretch>
            <a:fillRect/>
          </a:stretch>
        </p:blipFill>
        <p:spPr>
          <a:xfrm flipH="1">
            <a:off x="9268485" y="736319"/>
            <a:ext cx="4282698" cy="881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r="50014"/>
          <a:stretch>
            <a:fillRect/>
          </a:stretch>
        </p:blipFill>
        <p:spPr>
          <a:xfrm flipH="1">
            <a:off x="9191705" y="1103720"/>
            <a:ext cx="4038626" cy="807956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8519879" y="1096054"/>
            <a:ext cx="134442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789189" y="1517884"/>
            <a:ext cx="1284762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08211" y="7743424"/>
            <a:ext cx="56776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4523984">
            <a:off x="4242468" y="3746603"/>
            <a:ext cx="9803064" cy="2646827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8692406" y="4746822"/>
            <a:ext cx="793356" cy="793356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</p:grpSp>
      <p:pic>
        <p:nvPicPr>
          <p:cNvPr id="13" name="Picture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 rot="5329406">
            <a:off x="10800276" y="4217792"/>
            <a:ext cx="7315200" cy="18288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 rot="16520863">
            <a:off x="79112" y="4047246"/>
            <a:ext cx="7315200" cy="1828800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0892435" y="1539449"/>
            <a:ext cx="31858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808424" y="2813993"/>
            <a:ext cx="681452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63975" y="2813993"/>
            <a:ext cx="1833224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862796" y="5981786"/>
            <a:ext cx="630983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816012" y="5981786"/>
            <a:ext cx="67087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13111" y="7325587"/>
            <a:ext cx="609407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52117" y="7325587"/>
            <a:ext cx="518906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7338" y="4432519"/>
            <a:ext cx="57635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293425" y="4432519"/>
            <a:ext cx="753249" cy="1463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216"/>
              </a:lnSpc>
            </a:pPr>
            <a:r>
              <a:rPr lang="en-US" sz="872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5447186" y="4295910"/>
            <a:ext cx="2895576" cy="12600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276"/>
              </a:lnSpc>
            </a:pPr>
            <a:r>
              <a:rPr lang="en-US" sz="108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wedi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212156" y="4336179"/>
            <a:ext cx="273248" cy="12600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9276"/>
              </a:lnSpc>
            </a:pPr>
            <a:r>
              <a:rPr lang="en-US" sz="10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19434662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4611" y="406964"/>
            <a:ext cx="8510451" cy="85104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67631" y="820612"/>
            <a:ext cx="7644414" cy="76831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413286" y="689810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85461" y="1180571"/>
            <a:ext cx="118843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503925" y="1180571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87438" y="2337628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82865" y="2434492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15592" y="7343426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99180" y="5553286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77742" y="5669524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 flipH="1">
            <a:off x="5529293" y="6866923"/>
            <a:ext cx="195428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55200" y="6808804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89614" y="39656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8883" y="4043119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6200000">
            <a:off x="3514153" y="3265096"/>
            <a:ext cx="704270" cy="3026846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20880000">
            <a:off x="5309025" y="2966695"/>
            <a:ext cx="1014069" cy="1793186"/>
            <a:chOff x="632070" y="54369"/>
            <a:chExt cx="1352092" cy="239091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74388" y="54369"/>
              <a:ext cx="709774" cy="601534"/>
            </a:xfrm>
            <a:prstGeom prst="rect">
              <a:avLst/>
            </a:prstGeom>
          </p:spPr>
        </p:pic>
      </p:grpSp>
      <p:sp>
        <p:nvSpPr>
          <p:cNvPr id="26" name="TextBox 23">
            <a:extLst>
              <a:ext uri="{FF2B5EF4-FFF2-40B4-BE49-F238E27FC236}">
                <a16:creationId xmlns:a16="http://schemas.microsoft.com/office/drawing/2014/main" id="{5A3D5E17-D387-5D1A-C65C-03CC0E33423D}"/>
              </a:ext>
            </a:extLst>
          </p:cNvPr>
          <p:cNvSpPr txBox="1"/>
          <p:nvPr/>
        </p:nvSpPr>
        <p:spPr>
          <a:xfrm>
            <a:off x="8355737" y="404510"/>
            <a:ext cx="9878474" cy="24966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chwarter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4050" dirty="0"/>
          </a:p>
          <a:p>
            <a:pPr algn="ctr">
              <a:lnSpc>
                <a:spcPts val="10064"/>
              </a:lnSpc>
            </a:pPr>
            <a:r>
              <a:rPr lang="en-US" sz="7125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un.</a:t>
            </a:r>
            <a:endParaRPr lang="en-US" sz="405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712008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4611" y="406964"/>
            <a:ext cx="8510451" cy="8510451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67631" y="820612"/>
            <a:ext cx="7644414" cy="768316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413286" y="689810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85461" y="1180571"/>
            <a:ext cx="118843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503925" y="1180571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487438" y="2337628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82865" y="2434492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15592" y="7343426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99180" y="5553286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77742" y="5669524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 flipH="1">
            <a:off x="5529293" y="6866923"/>
            <a:ext cx="195428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55200" y="6808804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89614" y="39656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8883" y="4043119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6200000">
            <a:off x="3514153" y="3265096"/>
            <a:ext cx="704270" cy="3026846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4560000">
            <a:off x="5632515" y="4648846"/>
            <a:ext cx="1014069" cy="1793186"/>
            <a:chOff x="632070" y="54369"/>
            <a:chExt cx="1352092" cy="239091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74388" y="54369"/>
              <a:ext cx="709774" cy="601534"/>
            </a:xfrm>
            <a:prstGeom prst="rect">
              <a:avLst/>
            </a:prstGeom>
          </p:spPr>
        </p:pic>
      </p:grpSp>
      <p:sp>
        <p:nvSpPr>
          <p:cNvPr id="26" name="TextBox 23">
            <a:extLst>
              <a:ext uri="{FF2B5EF4-FFF2-40B4-BE49-F238E27FC236}">
                <a16:creationId xmlns:a16="http://schemas.microsoft.com/office/drawing/2014/main" id="{5A3D5E17-D387-5D1A-C65C-03CC0E33423D}"/>
              </a:ext>
            </a:extLst>
          </p:cNvPr>
          <p:cNvSpPr txBox="1"/>
          <p:nvPr/>
        </p:nvSpPr>
        <p:spPr>
          <a:xfrm>
            <a:off x="8355737" y="404510"/>
            <a:ext cx="9878474" cy="24966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chwarter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4050" dirty="0"/>
          </a:p>
          <a:p>
            <a:pPr algn="ctr">
              <a:lnSpc>
                <a:spcPts val="10064"/>
              </a:lnSpc>
            </a:pPr>
            <a:r>
              <a:rPr lang="en-US" sz="7125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bedwar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405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84076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710320" y="5551517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ugain munud wedi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632516" y="7713065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hanner awr wedi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458160" y="595220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o'r gloch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3521" y="1367477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pum munud wedi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93647" y="4153369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chwarter wedi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780291" y="2809933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deng munud wedi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570191" y="6708868"/>
            <a:ext cx="12908466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pum</a:t>
            </a: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munud</a:t>
            </a: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hugain</a:t>
            </a: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wedi</a:t>
            </a:r>
            <a:endParaRPr lang="en-US" sz="44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5805808" y="1801792"/>
            <a:ext cx="5800877" cy="5800877"/>
            <a:chOff x="0" y="0"/>
            <a:chExt cx="7734503" cy="7734503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p:blipFill>
          <p:spPr>
            <a:xfrm>
              <a:off x="0" y="0"/>
              <a:ext cx="7734503" cy="7734503"/>
            </a:xfrm>
            <a:prstGeom prst="rect">
              <a:avLst/>
            </a:prstGeom>
          </p:spPr>
        </p:pic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p:blipFill>
          <p:spPr>
            <a:xfrm>
              <a:off x="322391" y="322391"/>
              <a:ext cx="7089722" cy="7089722"/>
            </a:xfrm>
            <a:prstGeom prst="rect">
              <a:avLst/>
            </a:prstGeom>
          </p:spPr>
        </p:pic>
        <p:grpSp>
          <p:nvGrpSpPr>
            <p:cNvPr id="12" name="Group 12"/>
            <p:cNvGrpSpPr/>
            <p:nvPr/>
          </p:nvGrpSpPr>
          <p:grpSpPr>
            <a:xfrm>
              <a:off x="3472301" y="3567635"/>
              <a:ext cx="716740" cy="716740"/>
              <a:chOff x="0" y="0"/>
              <a:chExt cx="6350000" cy="635000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4" name="TextBox 14"/>
            <p:cNvSpPr txBox="1"/>
            <p:nvPr/>
          </p:nvSpPr>
          <p:spPr>
            <a:xfrm>
              <a:off x="3212676" y="93432"/>
              <a:ext cx="1249278" cy="1237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12</a:t>
              </a:r>
            </a:p>
          </p:txBody>
        </p:sp>
        <p:sp>
          <p:nvSpPr>
            <p:cNvPr id="15" name="AutoShape 15"/>
            <p:cNvSpPr/>
            <p:nvPr/>
          </p:nvSpPr>
          <p:spPr>
            <a:xfrm rot="-5400000">
              <a:off x="2652446" y="2513401"/>
              <a:ext cx="2432801" cy="274901"/>
            </a:xfrm>
            <a:prstGeom prst="rect">
              <a:avLst/>
            </a:prstGeom>
            <a:solidFill>
              <a:srgbClr val="000000"/>
            </a:solidFill>
          </p:spPr>
        </p:sp>
        <p:sp>
          <p:nvSpPr>
            <p:cNvPr id="16" name="AutoShape 16"/>
            <p:cNvSpPr/>
            <p:nvPr/>
          </p:nvSpPr>
          <p:spPr>
            <a:xfrm rot="-3073091">
              <a:off x="3512436" y="3053191"/>
              <a:ext cx="1783080" cy="29288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3614560" y="1203932"/>
              <a:ext cx="543997" cy="461038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4804558" y="2100711"/>
              <a:ext cx="543997" cy="461038"/>
            </a:xfrm>
            <a:prstGeom prst="rect">
              <a:avLst/>
            </a:prstGeom>
          </p:spPr>
        </p:pic>
        <p:sp>
          <p:nvSpPr>
            <p:cNvPr id="19" name="TextBox 19"/>
            <p:cNvSpPr txBox="1"/>
            <p:nvPr/>
          </p:nvSpPr>
          <p:spPr>
            <a:xfrm>
              <a:off x="1795546" y="594258"/>
              <a:ext cx="1095178" cy="123726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11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5401483" y="749240"/>
              <a:ext cx="279552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05253" y="1867638"/>
              <a:ext cx="597964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2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62572" y="1867638"/>
              <a:ext cx="1608632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10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3660348" y="6193159"/>
              <a:ext cx="498208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6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988030" y="4647343"/>
              <a:ext cx="553680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8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6211911" y="4647343"/>
              <a:ext cx="588684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4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156379" y="5826511"/>
              <a:ext cx="534746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5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2207144" y="5826511"/>
              <a:ext cx="455332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7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634267" y="3287876"/>
              <a:ext cx="505748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3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88414" y="3287876"/>
              <a:ext cx="660966" cy="12372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>
              <a:defPPr>
                <a:defRPr lang="en-GB"/>
              </a:defPPr>
              <a:lvl1pPr marL="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371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2057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7432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4290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41148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8006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5486400" algn="l" defTabSz="1371600" rtl="0" eaLnBrk="1" latinLnBrk="0" hangingPunct="1">
                <a:defRPr sz="27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8040"/>
                </a:lnSpc>
              </a:pPr>
              <a:r>
                <a:rPr lang="en-US" sz="4400">
                  <a:solidFill>
                    <a:srgbClr val="000000"/>
                  </a:solidFill>
                  <a:latin typeface="Glacial Indifference"/>
                </a:rPr>
                <a:t>9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-1178244" y="5551517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ugain munud i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-100845" y="1466032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pum munud i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-1175609" y="4179452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chwarter i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5761" y="2868051"/>
            <a:ext cx="6989678" cy="9040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deng munud i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-1305602" y="6818521"/>
            <a:ext cx="10496169" cy="88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7692"/>
              </a:lnSpc>
            </a:pPr>
            <a:r>
              <a:rPr lang="en-US" sz="4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pum munud ar hugain i</a:t>
            </a:r>
          </a:p>
        </p:txBody>
      </p:sp>
    </p:spTree>
    <p:extLst>
      <p:ext uri="{BB962C8B-B14F-4D97-AF65-F5344CB8AC3E}">
        <p14:creationId xmlns:p14="http://schemas.microsoft.com/office/powerpoint/2010/main" val="42538706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30" grpId="0"/>
      <p:bldP spid="31" grpId="0"/>
      <p:bldP spid="32" grpId="0"/>
      <p:bldP spid="33" grpId="0"/>
      <p:bldP spid="34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2303080">
            <a:off x="9358996" y="2034130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166384" y="8665370"/>
            <a:ext cx="11953503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>
                <a:solidFill>
                  <a:srgbClr val="EF5E59"/>
                </a:solidFill>
                <a:latin typeface="Glacial Indifference Bold"/>
              </a:rPr>
              <a:t>b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um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tri.</a:t>
            </a:r>
          </a:p>
        </p:txBody>
      </p:sp>
      <p:pic>
        <p:nvPicPr>
          <p:cNvPr id="26" name="Picture 25" descr="Logo&#10;&#10;Description automatically generated">
            <a:extLst>
              <a:ext uri="{FF2B5EF4-FFF2-40B4-BE49-F238E27FC236}">
                <a16:creationId xmlns:a16="http://schemas.microsoft.com/office/drawing/2014/main" id="{7DD09B2F-D5DC-9CE5-21E1-BAE14477E99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85870" y="116237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332130" y="736318"/>
            <a:ext cx="7623740" cy="762374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649904" y="1054092"/>
            <a:ext cx="6988192" cy="698819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753406" y="865059"/>
            <a:ext cx="86438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1108" y="1435092"/>
            <a:ext cx="57028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56259" y="1435092"/>
            <a:ext cx="275550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48519" y="2537474"/>
            <a:ext cx="58940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788079" y="2537474"/>
            <a:ext cx="158559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40060" y="6801047"/>
            <a:ext cx="491074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306012" y="5277369"/>
            <a:ext cx="545751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455081" y="5277369"/>
            <a:ext cx="580256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14665" y="6439651"/>
            <a:ext cx="527089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07668" y="6439651"/>
            <a:ext cx="448813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871390" y="3937372"/>
            <a:ext cx="498505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813551" y="3937372"/>
            <a:ext cx="651502" cy="1277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65"/>
              </a:lnSpc>
            </a:pPr>
            <a:r>
              <a:rPr lang="en-US" sz="7546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3766667">
            <a:off x="9748779" y="2297178"/>
            <a:ext cx="706476" cy="3036329"/>
            <a:chOff x="0" y="0"/>
            <a:chExt cx="941968" cy="4048438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106471"/>
              <a:ext cx="941968" cy="941968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7485" y="1720954"/>
              <a:ext cx="3197281" cy="36128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962" y="0"/>
              <a:ext cx="714942" cy="605914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061608">
            <a:off x="9332056" y="3676500"/>
            <a:ext cx="1539921" cy="1743375"/>
            <a:chOff x="0" y="0"/>
            <a:chExt cx="2053228" cy="2324500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8828" y="1235963"/>
              <a:ext cx="2142629" cy="311626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27502" y="156096"/>
              <a:ext cx="714942" cy="605914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2625418" y="8665370"/>
            <a:ext cx="13037164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EF5E59"/>
                </a:solidFill>
                <a:latin typeface="Glacial Indifference Bold"/>
              </a:rPr>
              <a:t>dd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eng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tri.</a:t>
            </a:r>
            <a:endParaRPr lang="en-US"/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8ABC0E9F-68DD-E313-E275-C3AD1B7457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9006" y="96864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7342833">
            <a:off x="10258548" y="3513456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3090461" y="8413523"/>
            <a:ext cx="12707477" cy="12382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ugain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>
                <a:solidFill>
                  <a:srgbClr val="000000"/>
                </a:solidFill>
                <a:latin typeface="Glacial Indifference"/>
              </a:rPr>
              <a:t> tri.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61D7585D-9449-8A78-3ED3-4591736A4DD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05243" y="116237"/>
            <a:ext cx="2933700" cy="2997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8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49" y="878727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004658" y="689809"/>
            <a:ext cx="1128040" cy="12743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86802" y="1258061"/>
            <a:ext cx="56850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7" y="1258061"/>
            <a:ext cx="274689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2" y="2356999"/>
            <a:ext cx="587562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2" y="2356999"/>
            <a:ext cx="1580644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6"/>
            <a:ext cx="489540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8" y="5088336"/>
            <a:ext cx="54404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4" y="5088336"/>
            <a:ext cx="578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28" y="6246989"/>
            <a:ext cx="525443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0" y="6246989"/>
            <a:ext cx="447411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2" y="3752525"/>
            <a:ext cx="496948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5" y="3752525"/>
            <a:ext cx="649467" cy="1274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32"/>
              </a:lnSpc>
            </a:pPr>
            <a:r>
              <a:rPr lang="en-US" sz="7523" dirty="0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9147394">
            <a:off x="9803927" y="3896229"/>
            <a:ext cx="704269" cy="3026845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3148192">
            <a:off x="9781569" y="3496197"/>
            <a:ext cx="1528788" cy="1730770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1105820" y="8413522"/>
            <a:ext cx="16147667" cy="12006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063"/>
              </a:lnSpc>
            </a:pP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Mae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hi'n</a:t>
            </a:r>
            <a:r>
              <a:rPr lang="en-US" sz="7150" dirty="0">
                <a:solidFill>
                  <a:srgbClr val="FF0000"/>
                </a:solidFill>
                <a:latin typeface="Glacial Indifference"/>
              </a:rPr>
              <a:t> b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um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munud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ar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hugain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</a:t>
            </a:r>
            <a:r>
              <a:rPr lang="en-US" sz="7150" dirty="0" err="1">
                <a:solidFill>
                  <a:srgbClr val="000000"/>
                </a:solidFill>
                <a:latin typeface="Glacial Indifference"/>
              </a:rPr>
              <a:t>wedi</a:t>
            </a:r>
            <a:r>
              <a:rPr lang="en-US" sz="7150" dirty="0">
                <a:solidFill>
                  <a:srgbClr val="000000"/>
                </a:solidFill>
                <a:latin typeface="Glacial Indifference"/>
              </a:rPr>
              <a:t> tri.</a:t>
            </a:r>
          </a:p>
        </p:txBody>
      </p:sp>
      <p:pic>
        <p:nvPicPr>
          <p:cNvPr id="25" name="Picture 24" descr="Logo&#10;&#10;Description automatically generated">
            <a:extLst>
              <a:ext uri="{FF2B5EF4-FFF2-40B4-BE49-F238E27FC236}">
                <a16:creationId xmlns:a16="http://schemas.microsoft.com/office/drawing/2014/main" id="{12982C0E-F22F-64D9-76D2-97DBC4E84A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4616" y="387458"/>
            <a:ext cx="29337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6160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9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51" y="878729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832130" y="797641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57407" y="1258063"/>
            <a:ext cx="1086086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8" y="1258063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3" y="2357000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3" y="2357000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8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9" y="5088337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5" y="5088337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30" y="6246991"/>
            <a:ext cx="525443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1" y="6246991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3" y="37525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6" y="3752527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2540000">
            <a:off x="8734772" y="3931315"/>
            <a:ext cx="704270" cy="2724923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4200000">
            <a:off x="9846269" y="3927518"/>
            <a:ext cx="1528788" cy="1730771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1235218" y="8413523"/>
            <a:ext cx="16147667" cy="1208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um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munud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hugain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edwar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69854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9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51" y="878729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832130" y="797641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57407" y="1258063"/>
            <a:ext cx="1086086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8" y="1258063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3" y="2357000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3" y="2357000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8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9" y="5088337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5" y="5088337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30" y="6246991"/>
            <a:ext cx="525443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1" y="6246991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3" y="37525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6" y="3752527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4460000">
            <a:off x="8325017" y="3543127"/>
            <a:ext cx="704270" cy="2724923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4440000">
            <a:off x="9846269" y="3927518"/>
            <a:ext cx="1528788" cy="1730771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1333753" y="8472644"/>
            <a:ext cx="16147667" cy="1208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ugain</a:t>
            </a:r>
            <a:r>
              <a:rPr lang="en-US" sz="7125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munud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edwar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941260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9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51" y="878729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832130" y="797641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57407" y="1258063"/>
            <a:ext cx="1086086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8" y="1258063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3" y="2357000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3" y="2357000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8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9" y="5088337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5" y="5088337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30" y="6246991"/>
            <a:ext cx="525443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1" y="6246991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3" y="37525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6" y="3752527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7820000">
            <a:off x="8265896" y="2676023"/>
            <a:ext cx="704270" cy="2724923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4440000">
            <a:off x="9708320" y="4104881"/>
            <a:ext cx="1528788" cy="1730771"/>
            <a:chOff x="0" y="0"/>
            <a:chExt cx="2038384" cy="2307694"/>
          </a:xfrm>
        </p:grpSpPr>
        <p:sp>
          <p:nvSpPr>
            <p:cNvPr id="22" name="AutoShape 22"/>
            <p:cNvSpPr/>
            <p:nvPr/>
          </p:nvSpPr>
          <p:spPr>
            <a:xfrm rot="-3073091">
              <a:off x="-276812" y="1227027"/>
              <a:ext cx="2127138" cy="309373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1333753" y="8472644"/>
            <a:ext cx="16147667" cy="1208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7125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dd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eng</a:t>
            </a:r>
            <a:r>
              <a:rPr lang="en-US" sz="7125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munud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</a:t>
            </a:r>
            <a:r>
              <a:rPr lang="en-US" sz="7125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edwar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401281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594069" y="561945"/>
            <a:ext cx="7599927" cy="75999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910851" y="878729"/>
            <a:ext cx="6966365" cy="6966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832130" y="797641"/>
            <a:ext cx="112804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457407" y="1258063"/>
            <a:ext cx="1086086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01568" y="1258063"/>
            <a:ext cx="27468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691353" y="2357000"/>
            <a:ext cx="587562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8593" y="2357000"/>
            <a:ext cx="1580645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90728" y="6607258"/>
            <a:ext cx="489540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64909" y="5088337"/>
            <a:ext cx="54404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97895" y="5088337"/>
            <a:ext cx="578444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0730" y="6246991"/>
            <a:ext cx="525443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62811" y="6246991"/>
            <a:ext cx="447411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12903" y="3752527"/>
            <a:ext cx="496949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3986" y="3752527"/>
            <a:ext cx="649467" cy="12645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533"/>
              </a:lnSpc>
            </a:pPr>
            <a:r>
              <a:rPr lang="en-US" sz="7524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6" name="Group 16"/>
          <p:cNvGrpSpPr/>
          <p:nvPr/>
        </p:nvGrpSpPr>
        <p:grpSpPr>
          <a:xfrm rot="19740000">
            <a:off x="8541793" y="2262178"/>
            <a:ext cx="704270" cy="2724923"/>
            <a:chOff x="0" y="0"/>
            <a:chExt cx="939025" cy="4035793"/>
          </a:xfrm>
        </p:grpSpPr>
        <p:grpSp>
          <p:nvGrpSpPr>
            <p:cNvPr id="17" name="Group 17"/>
            <p:cNvGrpSpPr/>
            <p:nvPr/>
          </p:nvGrpSpPr>
          <p:grpSpPr>
            <a:xfrm>
              <a:off x="0" y="3096768"/>
              <a:ext cx="939025" cy="939025"/>
              <a:chOff x="0" y="0"/>
              <a:chExt cx="6350000" cy="635000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9" name="AutoShape 19"/>
            <p:cNvSpPr/>
            <p:nvPr/>
          </p:nvSpPr>
          <p:spPr>
            <a:xfrm rot="-5400000">
              <a:off x="-1074119" y="1715579"/>
              <a:ext cx="3187295" cy="360158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>
              <a:off x="186378" y="0"/>
              <a:ext cx="712709" cy="604021"/>
            </a:xfrm>
            <a:prstGeom prst="rect">
              <a:avLst/>
            </a:prstGeom>
          </p:spPr>
        </p:pic>
      </p:grpSp>
      <p:grpSp>
        <p:nvGrpSpPr>
          <p:cNvPr id="21" name="Group 21"/>
          <p:cNvGrpSpPr/>
          <p:nvPr/>
        </p:nvGrpSpPr>
        <p:grpSpPr>
          <a:xfrm rot="4620000">
            <a:off x="9833718" y="4461206"/>
            <a:ext cx="972246" cy="1717736"/>
            <a:chOff x="632072" y="154967"/>
            <a:chExt cx="1296328" cy="2290314"/>
          </a:xfrm>
        </p:grpSpPr>
        <p:sp>
          <p:nvSpPr>
            <p:cNvPr id="22" name="AutoShape 22"/>
            <p:cNvSpPr/>
            <p:nvPr/>
          </p:nvSpPr>
          <p:spPr>
            <a:xfrm rot="18526909">
              <a:off x="-276810" y="1227026"/>
              <a:ext cx="2127137" cy="309374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1218627" y="154967"/>
              <a:ext cx="709773" cy="601533"/>
            </a:xfrm>
            <a:prstGeom prst="rect">
              <a:avLst/>
            </a:prstGeom>
          </p:spPr>
        </p:pic>
      </p:grpSp>
      <p:sp>
        <p:nvSpPr>
          <p:cNvPr id="24" name="TextBox 24"/>
          <p:cNvSpPr txBox="1"/>
          <p:nvPr/>
        </p:nvSpPr>
        <p:spPr>
          <a:xfrm>
            <a:off x="1333753" y="8472644"/>
            <a:ext cx="16147667" cy="12086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064"/>
              </a:lnSpc>
            </a:pP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hi'n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um</a:t>
            </a:r>
            <a:r>
              <a:rPr lang="en-US" sz="7125" dirty="0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munud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US" sz="7125" dirty="0" err="1">
                <a:solidFill>
                  <a:srgbClr val="FF0000"/>
                </a:solidFill>
                <a:latin typeface="Calibri"/>
                <a:ea typeface="Calibri"/>
                <a:cs typeface="Calibri"/>
              </a:rPr>
              <a:t>b</a:t>
            </a:r>
            <a:r>
              <a:rPr lang="en-US" sz="7125" dirty="0" err="1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edwar</a:t>
            </a:r>
            <a:r>
              <a:rPr lang="en-US" sz="7125" dirty="0">
                <a:solidFill>
                  <a:srgbClr val="7030A0"/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82905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626451" y="2556783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234" y="354049"/>
            <a:ext cx="8881739" cy="8640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468"/>
              </a:lnSpc>
            </a:pPr>
            <a:r>
              <a:rPr lang="en-US" sz="7200" b="1" dirty="0">
                <a:solidFill>
                  <a:srgbClr val="7030A0"/>
                </a:solidFill>
                <a:latin typeface="Calibri"/>
                <a:cs typeface="Calibri"/>
              </a:rPr>
              <a:t>Faint </a:t>
            </a:r>
            <a:r>
              <a:rPr lang="en-US" sz="7200" b="1" err="1">
                <a:solidFill>
                  <a:srgbClr val="7030A0"/>
                </a:solidFill>
                <a:latin typeface="Calibri"/>
                <a:cs typeface="Calibri"/>
              </a:rPr>
              <a:t>o'r</a:t>
            </a:r>
            <a:r>
              <a:rPr lang="en-US" sz="7200" b="1" dirty="0">
                <a:solidFill>
                  <a:srgbClr val="7030A0"/>
                </a:solidFill>
                <a:latin typeface="Calibri"/>
                <a:cs typeface="Calibri"/>
              </a:rPr>
              <a:t> </a:t>
            </a:r>
            <a:r>
              <a:rPr lang="en-US" sz="7200" b="1" err="1">
                <a:solidFill>
                  <a:srgbClr val="7030A0"/>
                </a:solidFill>
                <a:latin typeface="Calibri"/>
                <a:cs typeface="Calibri"/>
              </a:rPr>
              <a:t>gloch</a:t>
            </a:r>
            <a:r>
              <a:rPr lang="en-US" sz="7200" b="1" dirty="0">
                <a:solidFill>
                  <a:srgbClr val="7030A0"/>
                </a:solidFill>
                <a:latin typeface="Calibri"/>
                <a:cs typeface="Calibri"/>
              </a:rPr>
              <a:t> </a:t>
            </a:r>
            <a:r>
              <a:rPr lang="en-US" sz="7200" b="1" err="1">
                <a:solidFill>
                  <a:srgbClr val="7030A0"/>
                </a:solidFill>
                <a:latin typeface="Calibri"/>
                <a:cs typeface="Calibri"/>
              </a:rPr>
              <a:t>ydy</a:t>
            </a:r>
            <a:r>
              <a:rPr lang="en-US" sz="7200" b="1" dirty="0">
                <a:solidFill>
                  <a:srgbClr val="7030A0"/>
                </a:solidFill>
                <a:latin typeface="Calibri"/>
                <a:cs typeface="Calibri"/>
              </a:rPr>
              <a:t>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56650" y="4518117"/>
            <a:ext cx="7788626" cy="103403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796"/>
              </a:lnSpc>
            </a:pPr>
            <a:r>
              <a:rPr lang="en-US" sz="5400" b="1" dirty="0">
                <a:solidFill>
                  <a:srgbClr val="F5FBF9"/>
                </a:solidFill>
                <a:latin typeface="Calibri"/>
                <a:cs typeface="Calibri"/>
              </a:rPr>
              <a:t>Mae </a:t>
            </a:r>
            <a:r>
              <a:rPr lang="en-US" sz="5400" b="1" err="1">
                <a:solidFill>
                  <a:srgbClr val="F5FBF9"/>
                </a:solidFill>
                <a:latin typeface="Calibri"/>
                <a:cs typeface="Calibri"/>
              </a:rPr>
              <a:t>hi'n</a:t>
            </a:r>
            <a:r>
              <a:rPr lang="en-US" sz="5400" b="1" dirty="0">
                <a:solidFill>
                  <a:srgbClr val="F5FBF9"/>
                </a:solidFill>
                <a:latin typeface="Calibri"/>
                <a:cs typeface="Calibri"/>
              </a:rPr>
              <a:t> </a:t>
            </a:r>
            <a:r>
              <a:rPr lang="en-US" sz="5400" b="1" err="1">
                <a:solidFill>
                  <a:srgbClr val="F5FBF9"/>
                </a:solidFill>
                <a:latin typeface="Calibri"/>
                <a:cs typeface="Calibri"/>
              </a:rPr>
              <a:t>chwarter</a:t>
            </a:r>
            <a:r>
              <a:rPr lang="en-US" sz="5400" b="1" dirty="0">
                <a:solidFill>
                  <a:srgbClr val="F5FBF9"/>
                </a:solidFill>
                <a:latin typeface="Calibri"/>
                <a:cs typeface="Calibri"/>
              </a:rPr>
              <a:t> </a:t>
            </a:r>
            <a:r>
              <a:rPr lang="en-US" sz="5400" b="1" err="1">
                <a:solidFill>
                  <a:srgbClr val="F5FBF9"/>
                </a:solidFill>
                <a:latin typeface="Calibri"/>
                <a:cs typeface="Calibri"/>
              </a:rPr>
              <a:t>i</a:t>
            </a:r>
            <a:r>
              <a:rPr lang="en-US" sz="5400" b="1" dirty="0">
                <a:solidFill>
                  <a:srgbClr val="F5FBF9"/>
                </a:solidFill>
                <a:latin typeface="Calibri"/>
                <a:cs typeface="Calibri"/>
              </a:rPr>
              <a:t> </a:t>
            </a:r>
            <a:r>
              <a:rPr lang="en-US" sz="5400" b="1" err="1">
                <a:solidFill>
                  <a:srgbClr val="F5FBF9"/>
                </a:solidFill>
                <a:latin typeface="Calibri"/>
                <a:cs typeface="Calibri"/>
              </a:rPr>
              <a:t>ddau</a:t>
            </a:r>
            <a:r>
              <a:rPr lang="en-US" sz="5400" b="1" dirty="0">
                <a:solidFill>
                  <a:srgbClr val="F5FBF9"/>
                </a:solidFill>
                <a:latin typeface="Calibri"/>
                <a:cs typeface="Calibri"/>
              </a:rPr>
              <a:t>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60" y="2247392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3" y="2455985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916750" y="2336687"/>
            <a:ext cx="909890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904297" y="2710866"/>
            <a:ext cx="669948" cy="1693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8"/>
            <a:ext cx="180876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2"/>
            <a:ext cx="386895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2" y="3434492"/>
            <a:ext cx="1040816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3" y="5233010"/>
            <a:ext cx="358241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9" y="5233010"/>
            <a:ext cx="380891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30" y="5995953"/>
            <a:ext cx="345992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3" y="5995953"/>
            <a:ext cx="294609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3" y="4353410"/>
            <a:ext cx="427658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16200000">
            <a:off x="3255721" y="3821500"/>
            <a:ext cx="463745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880865">
            <a:off x="4389664" y="3826960"/>
            <a:ext cx="1024670" cy="1160048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5817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537289" y="2620931"/>
            <a:ext cx="8657313" cy="767254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053956" y="432875"/>
            <a:ext cx="7876689" cy="8437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468"/>
              </a:lnSpc>
            </a:pPr>
            <a:r>
              <a:rPr lang="en-US" sz="6600" b="1" dirty="0">
                <a:solidFill>
                  <a:srgbClr val="7030A0"/>
                </a:solidFill>
                <a:latin typeface="Calibri"/>
                <a:cs typeface="Calibri"/>
              </a:rPr>
              <a:t>Faint </a:t>
            </a:r>
            <a:r>
              <a:rPr lang="en-US" sz="6600" b="1" err="1">
                <a:solidFill>
                  <a:srgbClr val="7030A0"/>
                </a:solidFill>
                <a:latin typeface="Calibri"/>
                <a:cs typeface="Calibri"/>
              </a:rPr>
              <a:t>o'r</a:t>
            </a:r>
            <a:r>
              <a:rPr lang="en-US" sz="6600" b="1" dirty="0">
                <a:solidFill>
                  <a:srgbClr val="7030A0"/>
                </a:solidFill>
                <a:latin typeface="Calibri"/>
                <a:cs typeface="Calibri"/>
              </a:rPr>
              <a:t> </a:t>
            </a:r>
            <a:r>
              <a:rPr lang="en-US" sz="6600" b="1" err="1">
                <a:solidFill>
                  <a:srgbClr val="7030A0"/>
                </a:solidFill>
                <a:latin typeface="Calibri"/>
                <a:cs typeface="Calibri"/>
              </a:rPr>
              <a:t>gloch</a:t>
            </a:r>
            <a:r>
              <a:rPr lang="en-US" sz="6600" b="1" dirty="0">
                <a:solidFill>
                  <a:srgbClr val="7030A0"/>
                </a:solidFill>
                <a:latin typeface="Calibri"/>
                <a:cs typeface="Calibri"/>
              </a:rPr>
              <a:t> </a:t>
            </a:r>
            <a:r>
              <a:rPr lang="en-US" sz="6600" b="1" err="1">
                <a:solidFill>
                  <a:srgbClr val="7030A0"/>
                </a:solidFill>
                <a:latin typeface="Calibri"/>
                <a:cs typeface="Calibri"/>
              </a:rPr>
              <a:t>ydy</a:t>
            </a:r>
            <a:r>
              <a:rPr lang="en-US" sz="6600" b="1" dirty="0">
                <a:solidFill>
                  <a:srgbClr val="7030A0"/>
                </a:solidFill>
                <a:latin typeface="Calibri"/>
                <a:cs typeface="Calibri"/>
              </a:rPr>
              <a:t> hi?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291284" y="4134096"/>
            <a:ext cx="7149323" cy="21977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8796"/>
              </a:lnSpc>
            </a:pPr>
            <a:r>
              <a:rPr lang="en-US" sz="6225" b="1" dirty="0">
                <a:solidFill>
                  <a:srgbClr val="F5FBF9"/>
                </a:solidFill>
                <a:latin typeface="Calibri"/>
                <a:cs typeface="Calibri"/>
              </a:rPr>
              <a:t>Mae </a:t>
            </a:r>
            <a:r>
              <a:rPr lang="en-US" sz="6225" b="1" dirty="0" err="1">
                <a:solidFill>
                  <a:srgbClr val="F5FBF9"/>
                </a:solidFill>
                <a:latin typeface="Calibri"/>
                <a:cs typeface="Calibri"/>
              </a:rPr>
              <a:t>hi'n</a:t>
            </a:r>
            <a:r>
              <a:rPr lang="en-US" sz="6225" b="1" dirty="0">
                <a:solidFill>
                  <a:srgbClr val="F5FBF9"/>
                </a:solidFill>
                <a:latin typeface="Calibri"/>
                <a:cs typeface="Calibri"/>
              </a:rPr>
              <a:t> </a:t>
            </a:r>
            <a:r>
              <a:rPr lang="en-US" sz="6225" b="1" dirty="0" err="1">
                <a:solidFill>
                  <a:srgbClr val="F5FBF9"/>
                </a:solidFill>
                <a:latin typeface="Calibri"/>
                <a:cs typeface="Calibri"/>
              </a:rPr>
              <a:t>hanner</a:t>
            </a:r>
            <a:r>
              <a:rPr lang="en-US" sz="6225" b="1" dirty="0">
                <a:solidFill>
                  <a:srgbClr val="F5FBF9"/>
                </a:solidFill>
                <a:latin typeface="Calibri"/>
                <a:cs typeface="Calibri"/>
              </a:rPr>
              <a:t> </a:t>
            </a:r>
            <a:r>
              <a:rPr lang="en-US" sz="6225" b="1" dirty="0" err="1">
                <a:solidFill>
                  <a:srgbClr val="F5FBF9"/>
                </a:solidFill>
                <a:latin typeface="Calibri"/>
                <a:cs typeface="Calibri"/>
              </a:rPr>
              <a:t>awr</a:t>
            </a:r>
            <a:r>
              <a:rPr lang="en-US" sz="6225" b="1" dirty="0">
                <a:solidFill>
                  <a:srgbClr val="F5FBF9"/>
                </a:solidFill>
                <a:latin typeface="Calibri"/>
                <a:cs typeface="Calibri"/>
              </a:rPr>
              <a:t> </a:t>
            </a:r>
            <a:r>
              <a:rPr lang="en-US" sz="6225" b="1" dirty="0" err="1">
                <a:solidFill>
                  <a:srgbClr val="F5FBF9"/>
                </a:solidFill>
                <a:latin typeface="Calibri"/>
                <a:cs typeface="Calibri"/>
              </a:rPr>
              <a:t>wedi</a:t>
            </a:r>
            <a:r>
              <a:rPr lang="en-US" sz="6225" b="1" dirty="0">
                <a:solidFill>
                  <a:srgbClr val="F5FBF9"/>
                </a:solidFill>
                <a:latin typeface="Calibri"/>
                <a:cs typeface="Calibri"/>
              </a:rPr>
              <a:t> </a:t>
            </a:r>
            <a:r>
              <a:rPr lang="en-US" sz="6225" b="1" dirty="0" err="1">
                <a:solidFill>
                  <a:srgbClr val="F5FBF9"/>
                </a:solidFill>
                <a:latin typeface="Calibri"/>
                <a:cs typeface="Calibri"/>
              </a:rPr>
              <a:t>pedwar</a:t>
            </a:r>
            <a:r>
              <a:rPr lang="en-US" sz="6225" b="1" dirty="0">
                <a:solidFill>
                  <a:srgbClr val="F5FBF9"/>
                </a:solidFill>
                <a:latin typeface="Calibri"/>
                <a:cs typeface="Calibri"/>
              </a:rPr>
              <a:t>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70960" y="2247392"/>
            <a:ext cx="5004365" cy="500436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879553" y="2455985"/>
            <a:ext cx="4587179" cy="458717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3818213" y="2336687"/>
            <a:ext cx="764466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845178" y="2710866"/>
            <a:ext cx="788190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65816" y="2710868"/>
            <a:ext cx="180876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85870" y="3434492"/>
            <a:ext cx="386895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0252" y="3434492"/>
            <a:ext cx="1040816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39271" y="6233180"/>
            <a:ext cx="322350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10233" y="5233010"/>
            <a:ext cx="358241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690179" y="5233010"/>
            <a:ext cx="380891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07230" y="5995953"/>
            <a:ext cx="345992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99023" y="5995953"/>
            <a:ext cx="294609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7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963450" y="4353410"/>
            <a:ext cx="327228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86973" y="4353410"/>
            <a:ext cx="427658" cy="8313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6936"/>
              </a:lnSpc>
            </a:pPr>
            <a:r>
              <a:rPr lang="en-US" sz="4953">
                <a:solidFill>
                  <a:srgbClr val="000000"/>
                </a:solidFill>
                <a:latin typeface="Glacial Indifference"/>
              </a:rPr>
              <a:t>9</a:t>
            </a:r>
          </a:p>
        </p:txBody>
      </p:sp>
      <p:grpSp>
        <p:nvGrpSpPr>
          <p:cNvPr id="19" name="Group 19"/>
          <p:cNvGrpSpPr/>
          <p:nvPr/>
        </p:nvGrpSpPr>
        <p:grpSpPr>
          <a:xfrm rot="10800000">
            <a:off x="3968575" y="4516027"/>
            <a:ext cx="463745" cy="1993103"/>
            <a:chOff x="0" y="0"/>
            <a:chExt cx="618325" cy="2657470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2039145"/>
              <a:ext cx="618325" cy="618325"/>
              <a:chOff x="0" y="0"/>
              <a:chExt cx="6350000" cy="6350000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2" name="AutoShape 22"/>
            <p:cNvSpPr/>
            <p:nvPr/>
          </p:nvSpPr>
          <p:spPr>
            <a:xfrm rot="-5400000">
              <a:off x="-707281" y="1129667"/>
              <a:ext cx="2098755" cy="237155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>
              <a:off x="122725" y="0"/>
              <a:ext cx="469302" cy="397733"/>
            </a:xfrm>
            <a:prstGeom prst="rect">
              <a:avLst/>
            </a:prstGeom>
          </p:spPr>
        </p:pic>
      </p:grpSp>
      <p:grpSp>
        <p:nvGrpSpPr>
          <p:cNvPr id="24" name="Group 24"/>
          <p:cNvGrpSpPr/>
          <p:nvPr/>
        </p:nvGrpSpPr>
        <p:grpSpPr>
          <a:xfrm rot="5572417">
            <a:off x="4229380" y="4607416"/>
            <a:ext cx="1024670" cy="1160048"/>
            <a:chOff x="0" y="0"/>
            <a:chExt cx="1366225" cy="1546730"/>
          </a:xfrm>
        </p:grpSpPr>
        <p:sp>
          <p:nvSpPr>
            <p:cNvPr id="25" name="AutoShape 25"/>
            <p:cNvSpPr/>
            <p:nvPr/>
          </p:nvSpPr>
          <p:spPr>
            <a:xfrm rot="-3073091">
              <a:off x="-185533" y="822414"/>
              <a:ext cx="1425712" cy="207357"/>
            </a:xfrm>
            <a:prstGeom prst="rect">
              <a:avLst/>
            </a:prstGeom>
            <a:solidFill>
              <a:srgbClr val="000000"/>
            </a:solidFill>
          </p:spPr>
        </p:sp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p:blipFill>
          <p:spPr>
            <a:xfrm rot="2288650">
              <a:off x="816784" y="103867"/>
              <a:ext cx="475725" cy="4031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76957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2" name="Google Shape;1732;p60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33" name="Google Shape;1733;p6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34" name="Google Shape;1734;p60"/>
          <p:cNvSpPr txBox="1"/>
          <p:nvPr/>
        </p:nvSpPr>
        <p:spPr>
          <a:xfrm>
            <a:off x="6093601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codi</a:t>
            </a:r>
            <a:endParaRPr lang="en-US" sz="9600">
              <a:cs typeface="Calibri"/>
            </a:endParaRPr>
          </a:p>
        </p:txBody>
      </p:sp>
      <p:sp>
        <p:nvSpPr>
          <p:cNvPr id="1735" name="Google Shape;1735;p60"/>
          <p:cNvSpPr txBox="1"/>
          <p:nvPr/>
        </p:nvSpPr>
        <p:spPr>
          <a:xfrm>
            <a:off x="6112973" y="9068158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get</a:t>
            </a:r>
            <a:r>
              <a:rPr lang="en-US" sz="4700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 up</a:t>
            </a:r>
            <a:endParaRPr sz="470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" name="Google Shape;1740;p61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82" r="-25981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41" name="Google Shape;1741;p6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42" name="Google Shape;1742;p61"/>
          <p:cNvSpPr txBox="1"/>
          <p:nvPr/>
        </p:nvSpPr>
        <p:spPr>
          <a:xfrm>
            <a:off x="4369414" y="7212796"/>
            <a:ext cx="8784969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cael</a:t>
            </a:r>
            <a:r>
              <a:rPr lang="en-US" sz="96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brecwast</a:t>
            </a:r>
            <a:endParaRPr lang="en-US" sz="9600">
              <a:cs typeface="Calibri"/>
            </a:endParaRPr>
          </a:p>
        </p:txBody>
      </p:sp>
      <p:sp>
        <p:nvSpPr>
          <p:cNvPr id="1743" name="Google Shape;1743;p61"/>
          <p:cNvSpPr txBox="1"/>
          <p:nvPr/>
        </p:nvSpPr>
        <p:spPr>
          <a:xfrm>
            <a:off x="6112973" y="8956950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have</a:t>
            </a:r>
            <a:r>
              <a:rPr lang="en-US" sz="4700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 breakfast</a:t>
            </a:r>
            <a:endParaRPr lang="en-US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8" name="Google Shape;1748;p62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27" r="-2602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49" name="Google Shape;1749;p6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0" name="Google Shape;1750;p62"/>
          <p:cNvSpPr txBox="1"/>
          <p:nvPr/>
        </p:nvSpPr>
        <p:spPr>
          <a:xfrm>
            <a:off x="6093601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yfed</a:t>
            </a:r>
            <a:r>
              <a:rPr lang="en-US" sz="96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coffi</a:t>
            </a:r>
            <a:endParaRPr lang="en-US" sz="9600" err="1">
              <a:cs typeface="Calibri"/>
            </a:endParaRPr>
          </a:p>
        </p:txBody>
      </p:sp>
      <p:sp>
        <p:nvSpPr>
          <p:cNvPr id="1751" name="Google Shape;1751;p62"/>
          <p:cNvSpPr txBox="1"/>
          <p:nvPr/>
        </p:nvSpPr>
        <p:spPr>
          <a:xfrm>
            <a:off x="6112973" y="8956950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</a:t>
            </a:r>
            <a:r>
              <a:rPr lang="en-US" sz="4700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drink coffee</a:t>
            </a:r>
            <a:endParaRPr lang="en-US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6" name="Google Shape;1756;p63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05" r="-2600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57" name="Google Shape;1757;p6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58" name="Google Shape;1758;p63"/>
          <p:cNvSpPr txBox="1"/>
          <p:nvPr/>
        </p:nvSpPr>
        <p:spPr>
          <a:xfrm>
            <a:off x="5105584" y="7212796"/>
            <a:ext cx="8087545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mynd</a:t>
            </a:r>
            <a:r>
              <a:rPr lang="en-US" sz="96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i'r</a:t>
            </a:r>
            <a:r>
              <a:rPr lang="en-US" sz="96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 </a:t>
            </a: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gwely</a:t>
            </a:r>
            <a:endParaRPr lang="en-US" sz="9600" err="1">
              <a:cs typeface="Calibri"/>
            </a:endParaRPr>
          </a:p>
        </p:txBody>
      </p:sp>
      <p:sp>
        <p:nvSpPr>
          <p:cNvPr id="1759" name="Google Shape;1759;p63"/>
          <p:cNvSpPr txBox="1"/>
          <p:nvPr/>
        </p:nvSpPr>
        <p:spPr>
          <a:xfrm>
            <a:off x="6112973" y="9053815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go</a:t>
            </a:r>
            <a:r>
              <a:rPr lang="en-US" sz="4700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 to bed</a:t>
            </a:r>
            <a:endParaRPr lang="en-US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4" name="Google Shape;1764;p64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65" name="Google Shape;1765;p6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66" name="Google Shape;1766;p64"/>
          <p:cNvSpPr txBox="1"/>
          <p:nvPr/>
        </p:nvSpPr>
        <p:spPr>
          <a:xfrm>
            <a:off x="6112973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cyrraedd</a:t>
            </a:r>
            <a:endParaRPr lang="en-US" sz="9600" err="1">
              <a:cs typeface="Calibri"/>
            </a:endParaRPr>
          </a:p>
        </p:txBody>
      </p:sp>
      <p:sp>
        <p:nvSpPr>
          <p:cNvPr id="1767" name="Google Shape;1767;p64"/>
          <p:cNvSpPr txBox="1"/>
          <p:nvPr/>
        </p:nvSpPr>
        <p:spPr>
          <a:xfrm>
            <a:off x="6112973" y="8860086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to </a:t>
            </a:r>
            <a:r>
              <a:rPr lang="en-US" sz="4700" b="0" i="0" u="none" strike="noStrike" cap="none">
                <a:solidFill>
                  <a:srgbClr val="BEBEBE"/>
                </a:solidFill>
                <a:latin typeface="Schoolbell"/>
                <a:ea typeface="Schoolbell"/>
                <a:cs typeface="Schoolbell"/>
                <a:sym typeface="Schoolbell"/>
              </a:rPr>
              <a:t>arrive</a:t>
            </a:r>
            <a:endParaRPr lang="en-US">
              <a:cs typeface="Calibri"/>
            </a:endParaRPr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2" name="Google Shape;1772;p65"/>
          <p:cNvSpPr/>
          <p:nvPr/>
        </p:nvSpPr>
        <p:spPr>
          <a:xfrm>
            <a:off x="5582207" y="806708"/>
            <a:ext cx="6338604" cy="6428264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73" name="Google Shape;1773;p6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55530" y="376444"/>
            <a:ext cx="2581091" cy="882264"/>
          </a:xfrm>
          <a:prstGeom prst="rect">
            <a:avLst/>
          </a:prstGeom>
          <a:noFill/>
          <a:ln>
            <a:noFill/>
          </a:ln>
        </p:spPr>
      </p:pic>
      <p:sp>
        <p:nvSpPr>
          <p:cNvPr id="1774" name="Google Shape;1774;p65"/>
          <p:cNvSpPr txBox="1"/>
          <p:nvPr/>
        </p:nvSpPr>
        <p:spPr>
          <a:xfrm>
            <a:off x="6093601" y="7212796"/>
            <a:ext cx="5297851" cy="19205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err="1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gadael</a:t>
            </a:r>
            <a:endParaRPr lang="en-US" sz="9600" err="1">
              <a:cs typeface="Calibri"/>
            </a:endParaRPr>
          </a:p>
        </p:txBody>
      </p:sp>
      <p:sp>
        <p:nvSpPr>
          <p:cNvPr id="1775" name="Google Shape;1775;p65"/>
          <p:cNvSpPr txBox="1"/>
          <p:nvPr/>
        </p:nvSpPr>
        <p:spPr>
          <a:xfrm>
            <a:off x="6112973" y="8956950"/>
            <a:ext cx="5297851" cy="940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29991"/>
              </a:lnSpc>
            </a:pPr>
            <a:r>
              <a:rPr lang="en-US" sz="4700">
                <a:solidFill>
                  <a:srgbClr val="BEBEBE"/>
                </a:solidFill>
                <a:latin typeface="Schoolbell"/>
                <a:ea typeface="Schoolbell"/>
                <a:sym typeface="Schoolbell"/>
              </a:rPr>
              <a:t>to leave</a:t>
            </a:r>
            <a:endParaRPr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7D9E">
            <a:alpha val="19850"/>
          </a:srgbClr>
        </a:solidFill>
        <a:effectLst/>
      </p:bgPr>
    </p:bg>
    <p:spTree>
      <p:nvGrpSpPr>
        <p:cNvPr id="1" name="Shape 1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0" name="Google Shape;1780;p6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3434" y="287379"/>
            <a:ext cx="5244611" cy="9712242"/>
          </a:xfrm>
          <a:prstGeom prst="rect">
            <a:avLst/>
          </a:prstGeom>
          <a:noFill/>
          <a:ln>
            <a:noFill/>
          </a:ln>
        </p:spPr>
      </p:pic>
      <p:sp>
        <p:nvSpPr>
          <p:cNvPr id="1781" name="Google Shape;1781;p66"/>
          <p:cNvSpPr txBox="1"/>
          <p:nvPr/>
        </p:nvSpPr>
        <p:spPr>
          <a:xfrm>
            <a:off x="2592544" y="3501618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fel arfer</a:t>
            </a:r>
            <a:endParaRPr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6" name="Google Shape;1786;p67"/>
          <p:cNvSpPr/>
          <p:nvPr/>
        </p:nvSpPr>
        <p:spPr>
          <a:xfrm>
            <a:off x="6529179" y="2950222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87" name="Google Shape;1787;p6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88" name="Google Shape;1788;p67"/>
          <p:cNvSpPr txBox="1"/>
          <p:nvPr/>
        </p:nvSpPr>
        <p:spPr>
          <a:xfrm>
            <a:off x="2757702" y="341447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789" name="Google Shape;1789;p67"/>
          <p:cNvSpPr txBox="1"/>
          <p:nvPr/>
        </p:nvSpPr>
        <p:spPr>
          <a:xfrm>
            <a:off x="6233822" y="8228487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..codi fel arfer?</a:t>
            </a:r>
            <a:endParaRPr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7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4" name="Google Shape;1794;p68"/>
          <p:cNvSpPr/>
          <p:nvPr/>
        </p:nvSpPr>
        <p:spPr>
          <a:xfrm>
            <a:off x="6529179" y="2892103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795" name="Google Shape;1795;p6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796" name="Google Shape;1796;p68"/>
          <p:cNvSpPr txBox="1"/>
          <p:nvPr/>
        </p:nvSpPr>
        <p:spPr>
          <a:xfrm>
            <a:off x="3028922" y="457684"/>
            <a:ext cx="1224638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797" name="Google Shape;1797;p68"/>
          <p:cNvSpPr txBox="1"/>
          <p:nvPr/>
        </p:nvSpPr>
        <p:spPr>
          <a:xfrm>
            <a:off x="6233822" y="8131623"/>
            <a:ext cx="5297851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..codi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" name="Google Shape;1802;p69"/>
          <p:cNvSpPr/>
          <p:nvPr/>
        </p:nvSpPr>
        <p:spPr>
          <a:xfrm>
            <a:off x="6529179" y="2872731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03" name="Google Shape;1803;p6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04" name="Google Shape;1804;p69"/>
          <p:cNvSpPr txBox="1"/>
          <p:nvPr/>
        </p:nvSpPr>
        <p:spPr>
          <a:xfrm>
            <a:off x="3090442" y="424102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ti’n…</a:t>
            </a:r>
            <a:endParaRPr/>
          </a:p>
        </p:txBody>
      </p:sp>
      <p:sp>
        <p:nvSpPr>
          <p:cNvPr id="1805" name="Google Shape;1805;p69"/>
          <p:cNvSpPr txBox="1"/>
          <p:nvPr/>
        </p:nvSpPr>
        <p:spPr>
          <a:xfrm>
            <a:off x="4136315" y="8041416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..cael brecwast fel arfer?</a:t>
            </a:r>
            <a:endParaRPr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0" name="Google Shape;1810;p70"/>
          <p:cNvSpPr/>
          <p:nvPr/>
        </p:nvSpPr>
        <p:spPr>
          <a:xfrm>
            <a:off x="6529179" y="2853358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5934" r="-25934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11" name="Google Shape;1811;p7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57203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12" name="Google Shape;1812;p70"/>
          <p:cNvSpPr txBox="1"/>
          <p:nvPr/>
        </p:nvSpPr>
        <p:spPr>
          <a:xfrm>
            <a:off x="3245162" y="438311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13" name="Google Shape;1813;p70"/>
          <p:cNvSpPr txBox="1"/>
          <p:nvPr/>
        </p:nvSpPr>
        <p:spPr>
          <a:xfrm>
            <a:off x="4136315" y="7963925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..cael brecwast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8" name="Google Shape;1818;p71"/>
          <p:cNvSpPr/>
          <p:nvPr/>
        </p:nvSpPr>
        <p:spPr>
          <a:xfrm>
            <a:off x="6529179" y="2814612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19" name="Google Shape;1819;p7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80843" y="257203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0" name="Google Shape;1820;p71"/>
          <p:cNvSpPr txBox="1"/>
          <p:nvPr/>
        </p:nvSpPr>
        <p:spPr>
          <a:xfrm>
            <a:off x="3148298" y="418939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ti’n…</a:t>
            </a:r>
            <a:endParaRPr/>
          </a:p>
        </p:txBody>
      </p:sp>
      <p:sp>
        <p:nvSpPr>
          <p:cNvPr id="1821" name="Google Shape;1821;p71"/>
          <p:cNvSpPr txBox="1"/>
          <p:nvPr/>
        </p:nvSpPr>
        <p:spPr>
          <a:xfrm>
            <a:off x="4136315" y="8099535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..yfed coffi fel arfer?</a:t>
            </a:r>
            <a:endParaRPr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6" name="Google Shape;1826;p72"/>
          <p:cNvSpPr/>
          <p:nvPr/>
        </p:nvSpPr>
        <p:spPr>
          <a:xfrm>
            <a:off x="6529179" y="2640256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27" name="Google Shape;1827;p7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43642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28" name="Google Shape;1828;p72"/>
          <p:cNvSpPr txBox="1"/>
          <p:nvPr/>
        </p:nvSpPr>
        <p:spPr>
          <a:xfrm>
            <a:off x="3361400" y="399566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29" name="Google Shape;1829;p72"/>
          <p:cNvSpPr txBox="1"/>
          <p:nvPr/>
        </p:nvSpPr>
        <p:spPr>
          <a:xfrm>
            <a:off x="4136315" y="7905806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..yfed coffi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4" name="Google Shape;1834;p73"/>
          <p:cNvSpPr/>
          <p:nvPr/>
        </p:nvSpPr>
        <p:spPr>
          <a:xfrm>
            <a:off x="6529179" y="2756493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35" name="Google Shape;1835;p7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513915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36" name="Google Shape;1836;p73"/>
          <p:cNvSpPr txBox="1"/>
          <p:nvPr/>
        </p:nvSpPr>
        <p:spPr>
          <a:xfrm>
            <a:off x="3090442" y="459187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837" name="Google Shape;1837;p73"/>
          <p:cNvSpPr txBox="1"/>
          <p:nvPr/>
        </p:nvSpPr>
        <p:spPr>
          <a:xfrm>
            <a:off x="4136315" y="8041416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..bwyta te fel arfer?</a:t>
            </a:r>
            <a:endParaRPr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2" name="Google Shape;1842;p74"/>
          <p:cNvSpPr/>
          <p:nvPr/>
        </p:nvSpPr>
        <p:spPr>
          <a:xfrm>
            <a:off x="6529179" y="2950222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43" name="Google Shape;1843;p7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30152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44" name="Google Shape;1844;p74"/>
          <p:cNvSpPr txBox="1"/>
          <p:nvPr/>
        </p:nvSpPr>
        <p:spPr>
          <a:xfrm>
            <a:off x="3380773" y="573922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45" name="Google Shape;1845;p74"/>
          <p:cNvSpPr txBox="1"/>
          <p:nvPr/>
        </p:nvSpPr>
        <p:spPr>
          <a:xfrm>
            <a:off x="4078196" y="8157654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..bwyta te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0" name="Google Shape;1850;p75"/>
          <p:cNvSpPr/>
          <p:nvPr/>
        </p:nvSpPr>
        <p:spPr>
          <a:xfrm>
            <a:off x="6529179" y="2892103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51" name="Google Shape;1851;p7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688271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52" name="Google Shape;1852;p75"/>
          <p:cNvSpPr txBox="1"/>
          <p:nvPr/>
        </p:nvSpPr>
        <p:spPr>
          <a:xfrm>
            <a:off x="2993578" y="496196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wyt ti'n...</a:t>
            </a:r>
            <a:endParaRPr/>
          </a:p>
        </p:txBody>
      </p:sp>
      <p:sp>
        <p:nvSpPr>
          <p:cNvPr id="1853" name="Google Shape;1853;p75"/>
          <p:cNvSpPr txBox="1"/>
          <p:nvPr/>
        </p:nvSpPr>
        <p:spPr>
          <a:xfrm>
            <a:off x="4136315" y="8060789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..mynd i'r gwely fel arfer?</a:t>
            </a:r>
            <a:endParaRPr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8" name="Google Shape;1858;p76"/>
          <p:cNvSpPr/>
          <p:nvPr/>
        </p:nvSpPr>
        <p:spPr>
          <a:xfrm>
            <a:off x="6529179" y="2833985"/>
            <a:ext cx="4715223" cy="4781919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26076" r="-26077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59" name="Google Shape;1859;p7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922724" y="2572033"/>
            <a:ext cx="1920047" cy="656307"/>
          </a:xfrm>
          <a:prstGeom prst="rect">
            <a:avLst/>
          </a:prstGeom>
          <a:noFill/>
          <a:ln>
            <a:noFill/>
          </a:ln>
        </p:spPr>
      </p:pic>
      <p:sp>
        <p:nvSpPr>
          <p:cNvPr id="1860" name="Google Shape;1860;p76"/>
          <p:cNvSpPr txBox="1"/>
          <p:nvPr/>
        </p:nvSpPr>
        <p:spPr>
          <a:xfrm>
            <a:off x="3245162" y="496430"/>
            <a:ext cx="11797149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Faint o'r gloch wyt ti'n...</a:t>
            </a:r>
            <a:endParaRPr/>
          </a:p>
        </p:txBody>
      </p:sp>
      <p:sp>
        <p:nvSpPr>
          <p:cNvPr id="1861" name="Google Shape;1861;p76"/>
          <p:cNvSpPr txBox="1"/>
          <p:nvPr/>
        </p:nvSpPr>
        <p:spPr>
          <a:xfrm>
            <a:off x="4388162" y="8022043"/>
            <a:ext cx="9494114" cy="1137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1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37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..mynd i'r gwely fel arfer?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l"/>
      </p:transition>
    </mc:Choice>
    <mc:Fallback xmlns="">
      <p:transition spd="slow">
        <p:fade/>
      </p:transition>
    </mc:Fallback>
  </mc:AlternateContent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Shape 18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6" name="Google Shape;1866;p77"/>
          <p:cNvSpPr/>
          <p:nvPr/>
        </p:nvSpPr>
        <p:spPr>
          <a:xfrm>
            <a:off x="97875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15773" r="-36285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7" name="Google Shape;1867;p77"/>
          <p:cNvSpPr/>
          <p:nvPr/>
        </p:nvSpPr>
        <p:spPr>
          <a:xfrm>
            <a:off x="5204067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l="-30396" t="-8689" r="-50105" b="-10013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68" name="Google Shape;1868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60682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9" name="Google Shape;1869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5995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0" name="Google Shape;1870;p77"/>
          <p:cNvSpPr/>
          <p:nvPr/>
        </p:nvSpPr>
        <p:spPr>
          <a:xfrm>
            <a:off x="13654693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l="-88633" t="-7950" r="-28201" b="-3463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71" name="Google Shape;1871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4736621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2" name="Google Shape;1872;p77"/>
          <p:cNvSpPr/>
          <p:nvPr/>
        </p:nvSpPr>
        <p:spPr>
          <a:xfrm>
            <a:off x="9429380" y="3475372"/>
            <a:ext cx="3660831" cy="3712613"/>
          </a:xfrm>
          <a:custGeom>
            <a:avLst/>
            <a:gdLst/>
            <a:ahLst/>
            <a:cxnLst/>
            <a:rect l="l" t="t" r="r" b="b"/>
            <a:pathLst>
              <a:path w="2962910" h="3004820" extrusionOk="0">
                <a:moveTo>
                  <a:pt x="2936240" y="16510"/>
                </a:moveTo>
                <a:lnTo>
                  <a:pt x="2926080" y="16510"/>
                </a:lnTo>
                <a:cubicBezTo>
                  <a:pt x="2684780" y="16510"/>
                  <a:pt x="2443480" y="19050"/>
                  <a:pt x="2203450" y="21590"/>
                </a:cubicBezTo>
                <a:cubicBezTo>
                  <a:pt x="1775460" y="26670"/>
                  <a:pt x="1346200" y="34290"/>
                  <a:pt x="918210" y="35560"/>
                </a:cubicBezTo>
                <a:cubicBezTo>
                  <a:pt x="751840" y="35560"/>
                  <a:pt x="585470" y="26670"/>
                  <a:pt x="419100" y="16510"/>
                </a:cubicBezTo>
                <a:cubicBezTo>
                  <a:pt x="281940" y="7620"/>
                  <a:pt x="142240" y="0"/>
                  <a:pt x="5080" y="10160"/>
                </a:cubicBezTo>
                <a:cubicBezTo>
                  <a:pt x="6350" y="210820"/>
                  <a:pt x="7620" y="411480"/>
                  <a:pt x="10160" y="610870"/>
                </a:cubicBezTo>
                <a:cubicBezTo>
                  <a:pt x="13970" y="1056640"/>
                  <a:pt x="20320" y="1502410"/>
                  <a:pt x="16510" y="1948180"/>
                </a:cubicBezTo>
                <a:cubicBezTo>
                  <a:pt x="15240" y="2169160"/>
                  <a:pt x="6350" y="2390140"/>
                  <a:pt x="2540" y="2611120"/>
                </a:cubicBezTo>
                <a:cubicBezTo>
                  <a:pt x="0" y="2730500"/>
                  <a:pt x="10160" y="2849880"/>
                  <a:pt x="17780" y="2967990"/>
                </a:cubicBezTo>
                <a:cubicBezTo>
                  <a:pt x="77470" y="2962910"/>
                  <a:pt x="138430" y="2966720"/>
                  <a:pt x="196850" y="2971800"/>
                </a:cubicBezTo>
                <a:cubicBezTo>
                  <a:pt x="287020" y="2979420"/>
                  <a:pt x="375920" y="2988310"/>
                  <a:pt x="466090" y="2992120"/>
                </a:cubicBezTo>
                <a:cubicBezTo>
                  <a:pt x="882650" y="3004820"/>
                  <a:pt x="1300480" y="2997200"/>
                  <a:pt x="1717040" y="2987040"/>
                </a:cubicBezTo>
                <a:cubicBezTo>
                  <a:pt x="2127250" y="2975610"/>
                  <a:pt x="2538730" y="2962910"/>
                  <a:pt x="2950210" y="2961640"/>
                </a:cubicBezTo>
                <a:cubicBezTo>
                  <a:pt x="2942590" y="2794000"/>
                  <a:pt x="2933700" y="2626360"/>
                  <a:pt x="2928620" y="2457450"/>
                </a:cubicBezTo>
                <a:cubicBezTo>
                  <a:pt x="2915920" y="2034540"/>
                  <a:pt x="2933700" y="1612900"/>
                  <a:pt x="2945130" y="1189990"/>
                </a:cubicBezTo>
                <a:cubicBezTo>
                  <a:pt x="2956560" y="800100"/>
                  <a:pt x="2962910" y="407670"/>
                  <a:pt x="2936240" y="16510"/>
                </a:cubicBez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l="-39058" r="-12949"/>
            </a:stretch>
          </a:blip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873" name="Google Shape;1873;p77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511308" y="3226875"/>
            <a:ext cx="1490697" cy="509547"/>
          </a:xfrm>
          <a:prstGeom prst="rect">
            <a:avLst/>
          </a:prstGeom>
          <a:noFill/>
          <a:ln>
            <a:noFill/>
          </a:ln>
        </p:spPr>
      </p:pic>
      <p:sp>
        <p:nvSpPr>
          <p:cNvPr id="1874" name="Google Shape;1874;p77"/>
          <p:cNvSpPr txBox="1"/>
          <p:nvPr/>
        </p:nvSpPr>
        <p:spPr>
          <a:xfrm>
            <a:off x="3806976" y="360820"/>
            <a:ext cx="10674048" cy="1400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Pryd / Faint o'r gloch...</a:t>
            </a:r>
            <a:endParaRPr/>
          </a:p>
        </p:txBody>
      </p:sp>
      <p:sp>
        <p:nvSpPr>
          <p:cNvPr id="1875" name="Google Shape;1875;p77"/>
          <p:cNvSpPr txBox="1"/>
          <p:nvPr/>
        </p:nvSpPr>
        <p:spPr>
          <a:xfrm>
            <a:off x="1278872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ysgol?</a:t>
            </a:r>
            <a:endParaRPr/>
          </a:p>
        </p:txBody>
      </p:sp>
      <p:sp>
        <p:nvSpPr>
          <p:cNvPr id="1876" name="Google Shape;1876;p77"/>
          <p:cNvSpPr txBox="1"/>
          <p:nvPr/>
        </p:nvSpPr>
        <p:spPr>
          <a:xfrm>
            <a:off x="5504185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llyfrgell?</a:t>
            </a:r>
            <a:endParaRPr/>
          </a:p>
        </p:txBody>
      </p:sp>
      <p:sp>
        <p:nvSpPr>
          <p:cNvPr id="1877" name="Google Shape;1877;p77"/>
          <p:cNvSpPr txBox="1"/>
          <p:nvPr/>
        </p:nvSpPr>
        <p:spPr>
          <a:xfrm>
            <a:off x="9729498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clwb celf?</a:t>
            </a:r>
            <a:endParaRPr/>
          </a:p>
        </p:txBody>
      </p:sp>
      <p:sp>
        <p:nvSpPr>
          <p:cNvPr id="1878" name="Google Shape;1878;p77"/>
          <p:cNvSpPr txBox="1"/>
          <p:nvPr/>
        </p:nvSpPr>
        <p:spPr>
          <a:xfrm>
            <a:off x="13954811" y="7453605"/>
            <a:ext cx="3054316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0" i="0" u="none" strike="noStrike" cap="none">
                <a:solidFill>
                  <a:srgbClr val="1A2127"/>
                </a:solidFill>
                <a:latin typeface="Schoolbell"/>
                <a:ea typeface="Schoolbell"/>
                <a:cs typeface="Schoolbell"/>
                <a:sym typeface="Schoolbell"/>
              </a:rPr>
              <a:t>..wyt ti'n mynd i'r sgowts?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1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8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4940234" y="453497"/>
            <a:ext cx="8844089" cy="351538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326096" y="2151366"/>
            <a:ext cx="1968092" cy="1672878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870068" y="517875"/>
            <a:ext cx="3170826" cy="169331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102870" tIns="51435" rIns="102870" bIns="51435" rtlCol="0" anchor="b">
            <a:no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br>
              <a:rPr lang="en-GB" sz="6075" b="1" dirty="0">
                <a:solidFill>
                  <a:srgbClr val="FF0000"/>
                </a:solidFill>
              </a:rPr>
            </a:br>
            <a:endParaRPr lang="en-GB" sz="225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1223282" y="305392"/>
            <a:ext cx="2468967" cy="2118281"/>
          </a:xfrm>
        </p:spPr>
        <p:txBody>
          <a:bodyPr vert="horz" lIns="137160" tIns="68580" rIns="137160" bIns="68580" rtlCol="0" anchor="ctr">
            <a:norm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900"/>
              </a:spcAft>
            </a:pP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870068" y="4357417"/>
            <a:ext cx="16273214" cy="554161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deuddeg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 i bump.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F29D308-C6BC-A6C1-E8E2-3C24D19C9FBE}"/>
              </a:ext>
            </a:extLst>
          </p:cNvPr>
          <p:cNvSpPr/>
          <p:nvPr/>
        </p:nvSpPr>
        <p:spPr>
          <a:xfrm>
            <a:off x="13979771" y="597008"/>
            <a:ext cx="3705225" cy="510825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21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381E20B-8492-57E7-0462-7E8A97D617B6}"/>
              </a:ext>
            </a:extLst>
          </p:cNvPr>
          <p:cNvSpPr/>
          <p:nvPr/>
        </p:nvSpPr>
        <p:spPr>
          <a:xfrm>
            <a:off x="13979770" y="1367210"/>
            <a:ext cx="3705227" cy="510825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21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E820574-509C-7B25-544E-9BAF3664869F}"/>
              </a:ext>
            </a:extLst>
          </p:cNvPr>
          <p:cNvSpPr/>
          <p:nvPr/>
        </p:nvSpPr>
        <p:spPr>
          <a:xfrm>
            <a:off x="13979771" y="2104573"/>
            <a:ext cx="3705225" cy="414383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21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D4D953-3486-9DD0-545D-BE4FD56006AA}"/>
              </a:ext>
            </a:extLst>
          </p:cNvPr>
          <p:cNvSpPr/>
          <p:nvPr/>
        </p:nvSpPr>
        <p:spPr>
          <a:xfrm>
            <a:off x="13979771" y="2754744"/>
            <a:ext cx="3705225" cy="55104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21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90E83C-14D1-CD4C-619B-C4BC43F65C62}"/>
              </a:ext>
            </a:extLst>
          </p:cNvPr>
          <p:cNvSpPr/>
          <p:nvPr/>
        </p:nvSpPr>
        <p:spPr>
          <a:xfrm>
            <a:off x="13979771" y="3464459"/>
            <a:ext cx="3705225" cy="45587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21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1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1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1196638" y="3326782"/>
            <a:ext cx="16273214" cy="595547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0">
              <a:buNone/>
            </a:pP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Erin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		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        	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</a:t>
            </a:r>
          </a:p>
          <a:p>
            <a:pPr marL="17145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		                </a:t>
            </a:r>
          </a:p>
          <a:p>
            <a:pPr marL="17145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	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			               </a:t>
            </a:r>
          </a:p>
          <a:p>
            <a:pPr marL="17145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	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			        </a:t>
            </a:r>
          </a:p>
          <a:p>
            <a:pPr marL="17145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gadael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			    </a:t>
            </a:r>
          </a:p>
          <a:p>
            <a:pPr marL="17145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trên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</a:p>
          <a:p>
            <a:pPr marL="17145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	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			  </a:t>
            </a:r>
          </a:p>
          <a:p>
            <a:pPr marL="171450" indent="0">
              <a:buNone/>
            </a:pP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 	         </a:t>
            </a:r>
            <a:r>
              <a:rPr lang="en-GB" sz="42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4200" b="1" dirty="0">
                <a:latin typeface="Arial" panose="020B0604020202020204" pitchFamily="34" charset="0"/>
                <a:cs typeface="Arial" panose="020B0604020202020204" pitchFamily="34" charset="0"/>
              </a:rPr>
              <a:t>?		</a:t>
            </a:r>
            <a:endParaRPr lang="en-GB" sz="42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926804" y="305391"/>
            <a:ext cx="4361196" cy="370701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1196638" y="665789"/>
            <a:ext cx="6347162" cy="169331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102870" tIns="51435" rIns="102870" bIns="51435" rtlCol="0" anchor="b">
            <a:no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br>
              <a:rPr lang="en-GB" sz="6075" b="1" dirty="0">
                <a:solidFill>
                  <a:srgbClr val="FF0000"/>
                </a:solidFill>
              </a:rPr>
            </a:br>
            <a:endParaRPr lang="en-GB" sz="225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1468211" y="453305"/>
            <a:ext cx="6075588" cy="2118281"/>
          </a:xfrm>
        </p:spPr>
        <p:txBody>
          <a:bodyPr vert="horz" lIns="137160" tIns="68580" rIns="137160" bIns="68580" rtlCol="0" anchor="ctr">
            <a:norm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900"/>
              </a:spcAft>
            </a:pP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mae</a:t>
            </a: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…?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32A70C4-D82B-CD45-96AD-B37E71D38E9E}"/>
              </a:ext>
            </a:extLst>
          </p:cNvPr>
          <p:cNvSpPr/>
          <p:nvPr/>
        </p:nvSpPr>
        <p:spPr>
          <a:xfrm>
            <a:off x="12681648" y="6894267"/>
            <a:ext cx="4584957" cy="2074686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3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3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3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3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3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3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3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3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30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3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3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3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3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33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33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33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12989458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563345" y="1681017"/>
            <a:ext cx="2242116" cy="1905798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1196639" y="517875"/>
            <a:ext cx="3170826" cy="1693314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102870" tIns="51435" rIns="102870" bIns="51435" rtlCol="0" anchor="b">
            <a:no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br>
              <a:rPr lang="en-GB" sz="6075" b="1" dirty="0">
                <a:solidFill>
                  <a:srgbClr val="FF0000"/>
                </a:solidFill>
              </a:rPr>
            </a:br>
            <a:endParaRPr lang="en-GB" sz="225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1468211" y="305392"/>
            <a:ext cx="2468967" cy="2118281"/>
          </a:xfrm>
        </p:spPr>
        <p:txBody>
          <a:bodyPr vert="horz" lIns="137160" tIns="68580" rIns="137160" bIns="68580" rtlCol="0" anchor="ctr">
            <a:norm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900"/>
              </a:spcAft>
            </a:pP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1196639" y="4255362"/>
            <a:ext cx="16273214" cy="567847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0">
              <a:buNone/>
            </a:pP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Am	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ddeuddeg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0">
              <a:buNone/>
            </a:pP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0">
              <a:buNone/>
            </a:pP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0">
              <a:buNone/>
            </a:pP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0">
              <a:buNone/>
            </a:pP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Am 	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0">
              <a:buNone/>
            </a:pP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tri.</a:t>
            </a:r>
          </a:p>
          <a:p>
            <a:pPr marL="171450" indent="0">
              <a:buNone/>
            </a:pP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tren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dri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0">
              <a:buNone/>
            </a:pP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gorffen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500" b="1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4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A6E992-EECF-7A40-B33A-50FE370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0696" y="372967"/>
            <a:ext cx="9662930" cy="3567488"/>
          </a:xfrm>
          <a:prstGeom prst="rect">
            <a:avLst/>
          </a:prstGeom>
        </p:spPr>
      </p:pic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D4C9B8E4-76DC-C986-BC32-5FC1409F5B2D}"/>
              </a:ext>
            </a:extLst>
          </p:cNvPr>
          <p:cNvSpPr/>
          <p:nvPr/>
        </p:nvSpPr>
        <p:spPr>
          <a:xfrm>
            <a:off x="14223664" y="1687383"/>
            <a:ext cx="3682470" cy="1777119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dechrau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start</a:t>
            </a:r>
          </a:p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gorffen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finish</a:t>
            </a:r>
          </a:p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gadael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leave</a:t>
            </a:r>
          </a:p>
          <a:p>
            <a:pPr algn="ctr"/>
            <a:r>
              <a:rPr lang="en-GB" sz="24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cyrraedd</a:t>
            </a:r>
            <a:r>
              <a:rPr lang="en-GB" sz="2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</a:t>
            </a:r>
            <a:r>
              <a:rPr lang="en-GB" sz="2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arrive</a:t>
            </a:r>
          </a:p>
          <a:p>
            <a:pPr algn="ctr"/>
            <a:endParaRPr lang="en-GB" sz="3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3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33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33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33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81600056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473" y="2738438"/>
            <a:ext cx="8537054" cy="6527007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C03787-8E7A-EB46-A613-206C706A3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8414">
            <a:off x="1593572" y="5487430"/>
            <a:ext cx="5168373" cy="314325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58158">
            <a:off x="1416947" y="3137123"/>
            <a:ext cx="3992820" cy="1256999"/>
          </a:xfrm>
          <a:prstGeom prst="rect">
            <a:avLst/>
          </a:prstGeo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422432" y="3757"/>
            <a:ext cx="6728730" cy="2097870"/>
          </a:xfrm>
        </p:spPr>
        <p:txBody>
          <a:bodyPr vert="horz" lIns="137160" tIns="68580" rIns="137160" bIns="68580" rtlCol="0" anchor="ctr">
            <a:norm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900"/>
              </a:spcAft>
            </a:pP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675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070542">
            <a:off x="-227097" y="3174749"/>
            <a:ext cx="2597708" cy="259770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60997">
            <a:off x="10898688" y="1996785"/>
            <a:ext cx="5444211" cy="345399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B069B5C0-E972-3746-BC3C-EA9DC7839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9149">
            <a:off x="9340760" y="852596"/>
            <a:ext cx="2552700" cy="127635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72583">
            <a:off x="8243915" y="1014524"/>
            <a:ext cx="2597708" cy="259770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06EBB8DC-E7AF-A615-B6C9-3152515C3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886027"/>
            <a:ext cx="2400300" cy="24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473" y="2738438"/>
            <a:ext cx="8537054" cy="6527007"/>
          </a:xfr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FAE710-EAC6-0644-A9E2-18831AAB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63706">
            <a:off x="13303255" y="2055263"/>
            <a:ext cx="3854021" cy="282692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581901" y="276627"/>
            <a:ext cx="6973659" cy="2097871"/>
          </a:xfrm>
        </p:spPr>
        <p:txBody>
          <a:bodyPr vert="horz" lIns="137160" tIns="68580" rIns="137160" bIns="68580" rtlCol="0" anchor="ctr">
            <a:norm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900"/>
              </a:spcAft>
            </a:pP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675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675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675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69793">
            <a:off x="7734627" y="5472052"/>
            <a:ext cx="4745244" cy="280567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6B7F9-D072-574D-A20A-863B8EB213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06" r="6782"/>
          <a:stretch/>
        </p:blipFill>
        <p:spPr>
          <a:xfrm rot="921994">
            <a:off x="1786413" y="5378844"/>
            <a:ext cx="3139377" cy="335488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2299002" y="3561646"/>
            <a:ext cx="3992820" cy="1256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148351">
            <a:off x="639946" y="2683991"/>
            <a:ext cx="2597708" cy="2597708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9174B59F-6C9A-A646-8E45-3B09A54400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7919513" y="3371947"/>
            <a:ext cx="3992820" cy="12569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472583">
            <a:off x="6248435" y="3090164"/>
            <a:ext cx="2597708" cy="259770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65B8DA7-75BD-E04A-8D7B-ABB8478DDD6C}"/>
              </a:ext>
            </a:extLst>
          </p:cNvPr>
          <p:cNvSpPr/>
          <p:nvPr/>
        </p:nvSpPr>
        <p:spPr>
          <a:xfrm>
            <a:off x="7678572" y="-5769398"/>
            <a:ext cx="9144000" cy="13388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50" dirty="0"/>
              <a:t>https://</a:t>
            </a:r>
            <a:r>
              <a:rPr lang="en-US" sz="4050" dirty="0" err="1"/>
              <a:t>wordwall.net</a:t>
            </a:r>
            <a:r>
              <a:rPr lang="en-US" sz="4050" dirty="0"/>
              <a:t>/resource/9670542/</a:t>
            </a:r>
            <a:r>
              <a:rPr lang="en-US" sz="4050" dirty="0" err="1"/>
              <a:t>maths</a:t>
            </a:r>
            <a:r>
              <a:rPr lang="en-US" sz="4050" dirty="0"/>
              <a:t>/faint-or-</a:t>
            </a:r>
            <a:r>
              <a:rPr lang="en-US" sz="4050" dirty="0" err="1"/>
              <a:t>gloch</a:t>
            </a:r>
            <a:r>
              <a:rPr lang="en-US" sz="4050" dirty="0"/>
              <a:t>-</a:t>
            </a:r>
            <a:r>
              <a:rPr lang="en-US" sz="4050" dirty="0" err="1"/>
              <a:t>yw</a:t>
            </a:r>
            <a:r>
              <a:rPr lang="en-US" sz="4050" dirty="0"/>
              <a:t>-hi-</a:t>
            </a:r>
            <a:r>
              <a:rPr lang="en-US" sz="4050" dirty="0" err="1"/>
              <a:t>hanner</a:t>
            </a:r>
            <a:r>
              <a:rPr lang="en-US" sz="4050" dirty="0"/>
              <a:t>-</a:t>
            </a:r>
            <a:r>
              <a:rPr lang="en-US" sz="4050" dirty="0" err="1"/>
              <a:t>awr</a:t>
            </a:r>
            <a:endParaRPr lang="en-US" sz="4050" dirty="0"/>
          </a:p>
        </p:txBody>
      </p:sp>
      <p:pic>
        <p:nvPicPr>
          <p:cNvPr id="19" name="Picture 18">
            <a:hlinkClick r:id="rId10"/>
            <a:extLst>
              <a:ext uri="{FF2B5EF4-FFF2-40B4-BE49-F238E27FC236}">
                <a16:creationId xmlns:a16="http://schemas.microsoft.com/office/drawing/2014/main" id="{40744334-CB39-CE45-AB91-C529425565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11806694" y="204211"/>
            <a:ext cx="3992820" cy="12569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DD67451-F328-FD47-8007-A9C1BFE7F3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142709">
            <a:off x="10028936" y="-122388"/>
            <a:ext cx="2597708" cy="2597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77586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473" y="2738438"/>
            <a:ext cx="8537054" cy="6527007"/>
          </a:xfrm>
        </p:spPr>
      </p:pic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826829" y="256216"/>
            <a:ext cx="6075588" cy="2118281"/>
          </a:xfrm>
        </p:spPr>
        <p:txBody>
          <a:bodyPr vert="horz" lIns="137160" tIns="68580" rIns="137160" bIns="68580" rtlCol="0" anchor="ctr">
            <a:normAutofit/>
          </a:bodyPr>
          <a:lstStyle>
            <a:defPPr>
              <a:defRPr lang="en-US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900"/>
              </a:spcAft>
            </a:pPr>
            <a:r>
              <a:rPr lang="en-US" sz="6750" dirty="0" err="1">
                <a:solidFill>
                  <a:srgbClr val="002060"/>
                </a:solidFill>
                <a:latin typeface="Marker Felt Thin"/>
              </a:rPr>
              <a:t>Caneuon</a:t>
            </a:r>
            <a:r>
              <a:rPr lang="en-US" sz="6750" dirty="0">
                <a:solidFill>
                  <a:srgbClr val="002060"/>
                </a:solidFill>
                <a:latin typeface="Marker Felt Thin"/>
              </a:rPr>
              <a:t> Amser</a:t>
            </a:r>
            <a:endParaRPr lang="en-US" sz="675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1DB6E-204F-F44A-9E78-A022F9450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70866">
            <a:off x="1398367" y="5281446"/>
            <a:ext cx="6237587" cy="3490668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FFD124FD-3BFF-034A-9250-0826D64A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44294">
            <a:off x="5714726" y="3281022"/>
            <a:ext cx="2865240" cy="119133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211972-85F3-A74E-B649-2EE30B412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3833456" y="2442214"/>
            <a:ext cx="2597708" cy="2597708"/>
          </a:xfrm>
          <a:prstGeom prst="rect">
            <a:avLst/>
          </a:prstGeom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A761C10-DA3E-E540-B74C-79AA7C1E44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63706">
            <a:off x="10668905" y="4374275"/>
            <a:ext cx="5473227" cy="3537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BAFB073-5690-6341-88FB-CB0E1E7124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99422">
            <a:off x="10957598" y="2350975"/>
            <a:ext cx="2631498" cy="94436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3839E3-2F96-6E47-88D2-6CFFED4566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319259" y="250207"/>
            <a:ext cx="2696804" cy="26968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76EDBD-5AD1-FE4F-B38B-4FDC7BEF5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9024497" y="1155926"/>
            <a:ext cx="2597708" cy="2597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3363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8" name="Google Shape;1928;p81"/>
          <p:cNvPicPr preferRelativeResize="0"/>
          <p:nvPr/>
        </p:nvPicPr>
        <p:blipFill rotWithShape="1">
          <a:blip r:embed="rId3">
            <a:alphaModFix/>
          </a:blip>
          <a:srcRect l="1665" t="39909" r="1665" b="17609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9" name="Google Shape;1929;p8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7509" y="244640"/>
            <a:ext cx="3343472" cy="9797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0" name="Google Shape;1930;p81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flipH="1">
            <a:off x="2459245" y="4600899"/>
            <a:ext cx="1722169" cy="411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1" name="Google Shape;1931;p81"/>
          <p:cNvSpPr txBox="1"/>
          <p:nvPr/>
        </p:nvSpPr>
        <p:spPr>
          <a:xfrm>
            <a:off x="5853150" y="252260"/>
            <a:ext cx="10084792" cy="73388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Doc,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Llygoden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y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cloc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Mae’n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taro tri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lawr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â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hi!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6942" b="0" i="0" u="none" strike="noStrike" cap="none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Dicori</a:t>
            </a: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Doc,</a:t>
            </a:r>
            <a:endParaRPr/>
          </a:p>
          <a:p>
            <a:pPr marL="0" marR="0" lvl="0" indent="0" algn="ctr" rtl="0">
              <a:lnSpc>
                <a:spcPct val="14000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942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Tic toc, tic toc, tic toc.</a:t>
            </a:r>
            <a:endParaRPr/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6" name="Google Shape;1936;p82"/>
          <p:cNvPicPr preferRelativeResize="0"/>
          <p:nvPr/>
        </p:nvPicPr>
        <p:blipFill rotWithShape="1">
          <a:blip r:embed="rId3">
            <a:alphaModFix/>
          </a:blip>
          <a:srcRect t="12951" r="3035" b="5234"/>
          <a:stretch/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7" name="Google Shape;1937;p8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485902" y="4560970"/>
            <a:ext cx="4773398" cy="505790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8" name="Google Shape;1938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2485902" y="1728791"/>
            <a:ext cx="4329923" cy="34147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939" name="Google Shape;1939;p8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237941" y="3276448"/>
            <a:ext cx="7203151" cy="411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0" name="Google Shape;1940;p8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78001" y="370147"/>
            <a:ext cx="4366932" cy="3613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1" name="Google Shape;1941;p82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 rot="5400000">
            <a:off x="15420810" y="8846437"/>
            <a:ext cx="343069" cy="480658"/>
          </a:xfrm>
          <a:prstGeom prst="rect">
            <a:avLst/>
          </a:prstGeom>
          <a:noFill/>
          <a:ln>
            <a:noFill/>
          </a:ln>
        </p:spPr>
      </p:pic>
      <p:sp>
        <p:nvSpPr>
          <p:cNvPr id="1942" name="Google Shape;1942;p82"/>
          <p:cNvSpPr txBox="1"/>
          <p:nvPr/>
        </p:nvSpPr>
        <p:spPr>
          <a:xfrm>
            <a:off x="-996133" y="1391670"/>
            <a:ext cx="7315200" cy="1082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Faint o'r gloch ydy hi, </a:t>
            </a:r>
            <a:endParaRPr/>
          </a:p>
          <a:p>
            <a:pPr marL="0" marR="0" lvl="0" indent="0" algn="ctr" rtl="0">
              <a:lnSpc>
                <a:spcPct val="13996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150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Mr Blaidd?</a:t>
            </a:r>
            <a:endParaRPr/>
          </a:p>
        </p:txBody>
      </p:sp>
      <p:sp>
        <p:nvSpPr>
          <p:cNvPr id="1943" name="Google Shape;1943;p82"/>
          <p:cNvSpPr txBox="1"/>
          <p:nvPr/>
        </p:nvSpPr>
        <p:spPr>
          <a:xfrm>
            <a:off x="10063846" y="1809094"/>
            <a:ext cx="9309646" cy="2083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Mae </a:t>
            </a:r>
            <a:r>
              <a:rPr lang="en-US" sz="4008" b="0" i="0" u="none" strike="noStrike" cap="none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hi'n</a:t>
            </a: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 </a:t>
            </a:r>
            <a:endParaRPr/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UN </a:t>
            </a:r>
            <a:endParaRPr/>
          </a:p>
          <a:p>
            <a:pPr marL="0" marR="0" lvl="0" indent="0" algn="ctr" rtl="0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8" b="0" i="0" u="none" strike="noStrike" cap="none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o'r</a:t>
            </a: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 </a:t>
            </a:r>
            <a:r>
              <a:rPr lang="en-US" sz="4008" b="0" i="0" u="none" strike="noStrike" cap="none" err="1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gloch</a:t>
            </a:r>
            <a:r>
              <a:rPr lang="en-US" sz="4008" b="0" i="0" u="none" strike="noStrike" cap="none">
                <a:solidFill>
                  <a:srgbClr val="000000"/>
                </a:solidFill>
                <a:latin typeface="Abril Fatface"/>
                <a:ea typeface="Abril Fatface"/>
                <a:cs typeface="Abril Fatface"/>
                <a:sym typeface="Abril Fatface"/>
              </a:rPr>
              <a:t>!</a:t>
            </a:r>
            <a:endParaRPr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460C410-C5D2-4F37-97A8-91D62CCE8383}"/>
              </a:ext>
            </a:extLst>
          </p:cNvPr>
          <p:cNvSpPr/>
          <p:nvPr/>
        </p:nvSpPr>
        <p:spPr>
          <a:xfrm>
            <a:off x="436" y="1"/>
            <a:ext cx="1293020" cy="10293560"/>
          </a:xfrm>
          <a:prstGeom prst="rect">
            <a:avLst/>
          </a:prstGeom>
          <a:solidFill>
            <a:srgbClr val="FFFF0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GB" sz="4050"/>
          </a:p>
        </p:txBody>
      </p:sp>
      <p:sp>
        <p:nvSpPr>
          <p:cNvPr id="14341" name="TextBox 28">
            <a:extLst>
              <a:ext uri="{FF2B5EF4-FFF2-40B4-BE49-F238E27FC236}">
                <a16:creationId xmlns:a16="http://schemas.microsoft.com/office/drawing/2014/main" id="{9DD13C1D-D434-4544-B9A8-177F1D70C4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0569" y="993576"/>
            <a:ext cx="16241505" cy="963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7160" tIns="68580" rIns="137160" bIns="68580" anchor="t">
            <a:spAutoFit/>
          </a:bodyPr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:       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Prynhawn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da,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 Alys? Faint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o'r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gloch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hi? 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Alys:                  Mae </a:t>
            </a:r>
            <a:r>
              <a:rPr lang="en-US" sz="4800" dirty="0" err="1">
                <a:solidFill>
                  <a:srgbClr val="7030A0"/>
                </a:solidFill>
                <a:latin typeface="Calibri"/>
                <a:cs typeface="Calibri"/>
              </a:rPr>
              <a:t>hi'n</a:t>
            </a: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 un </a:t>
            </a:r>
            <a:r>
              <a:rPr lang="en-US" sz="4800" dirty="0" err="1">
                <a:solidFill>
                  <a:srgbClr val="7030A0"/>
                </a:solidFill>
                <a:latin typeface="Calibri"/>
                <a:cs typeface="Calibri"/>
              </a:rPr>
              <a:t>o'r</a:t>
            </a: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7030A0"/>
                </a:solidFill>
                <a:latin typeface="Calibri"/>
                <a:cs typeface="Calibri"/>
              </a:rPr>
              <a:t>gloch</a:t>
            </a: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, Miss.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:        O da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. Mae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. Alys?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Alys:                  Yma!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:        Dafydd?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Dafydd:             Yma...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:        Da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. Faint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o'r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gloch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hi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nawr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, Mair?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Mair:                 Mae </a:t>
            </a:r>
            <a:r>
              <a:rPr lang="en-US" sz="4800" dirty="0" err="1">
                <a:solidFill>
                  <a:srgbClr val="7030A0"/>
                </a:solidFill>
                <a:latin typeface="Calibri"/>
                <a:cs typeface="Calibri"/>
              </a:rPr>
              <a:t>hi'n</a:t>
            </a: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7030A0"/>
                </a:solidFill>
                <a:latin typeface="Calibri"/>
                <a:cs typeface="Calibri"/>
              </a:rPr>
              <a:t>hanner</a:t>
            </a: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7030A0"/>
                </a:solidFill>
                <a:latin typeface="Calibri"/>
                <a:cs typeface="Calibri"/>
              </a:rPr>
              <a:t>awr</a:t>
            </a: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7030A0"/>
                </a:solidFill>
                <a:latin typeface="Calibri"/>
                <a:cs typeface="Calibri"/>
              </a:rPr>
              <a:t>wedi</a:t>
            </a:r>
            <a:r>
              <a:rPr lang="en-US" sz="4800" dirty="0">
                <a:solidFill>
                  <a:srgbClr val="7030A0"/>
                </a:solidFill>
                <a:latin typeface="Calibri"/>
                <a:cs typeface="Calibri"/>
              </a:rPr>
              <a:t> un.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Athrawes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:        Hanner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awr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un! O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na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côr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Mae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côr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am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chwarter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wedi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un!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Rydyn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err="1">
                <a:solidFill>
                  <a:srgbClr val="002060"/>
                </a:solidFill>
                <a:latin typeface="Calibri"/>
                <a:cs typeface="Calibri"/>
              </a:rPr>
              <a:t>ni'n</a:t>
            </a:r>
            <a:endParaRPr lang="en-US" sz="4800" dirty="0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ts val="5807"/>
              </a:lnSpc>
              <a:spcBef>
                <a:spcPts val="0"/>
              </a:spcBef>
              <a:buNone/>
            </a:pP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Hwyr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 - 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eto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Ewch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yn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gyflym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i'r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neuadd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r>
              <a:rPr lang="en-US" sz="48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48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GB" altLang="en-US" sz="6000" b="1" dirty="0">
              <a:cs typeface="Calibri" panose="020F0502020204030204" pitchFamily="34" charset="0"/>
            </a:endParaRPr>
          </a:p>
        </p:txBody>
      </p:sp>
      <p:sp>
        <p:nvSpPr>
          <p:cNvPr id="36" name="Subtitle 2">
            <a:extLst>
              <a:ext uri="{FF2B5EF4-FFF2-40B4-BE49-F238E27FC236}">
                <a16:creationId xmlns:a16="http://schemas.microsoft.com/office/drawing/2014/main" id="{82AF0594-75EC-4D6E-AFB9-EC9FD7D0E006}"/>
              </a:ext>
            </a:extLst>
          </p:cNvPr>
          <p:cNvSpPr txBox="1">
            <a:spLocks/>
          </p:cNvSpPr>
          <p:nvPr/>
        </p:nvSpPr>
        <p:spPr bwMode="auto">
          <a:xfrm rot="16200000">
            <a:off x="-1539733" y="4718603"/>
            <a:ext cx="3750165" cy="859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7160" tIns="68580" rIns="137160" bIns="68580" anchor="t"/>
          <a:lstStyle>
            <a:defPPr>
              <a:defRPr lang="en-GB"/>
            </a:defPPr>
            <a:lvl1pPr marL="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71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057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4290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1148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8006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486400" algn="l" defTabSz="1371600" rtl="0" eaLnBrk="1" latinLnBrk="0" hangingPunct="1"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buNone/>
              <a:defRPr/>
            </a:pPr>
            <a:r>
              <a:rPr lang="en-GB" altLang="en-US" sz="8100" b="1" dirty="0" err="1">
                <a:solidFill>
                  <a:srgbClr val="7030A0"/>
                </a:solidFill>
                <a:latin typeface="+mn-lt"/>
              </a:rPr>
              <a:t>Sgwrs</a:t>
            </a:r>
            <a:r>
              <a:rPr lang="en-GB" altLang="en-US" sz="8100" b="1" dirty="0">
                <a:solidFill>
                  <a:srgbClr val="7030A0"/>
                </a:solidFill>
                <a:latin typeface="+mn-lt"/>
              </a:rPr>
              <a:t> </a:t>
            </a:r>
            <a:endParaRPr lang="en-GB" altLang="en-US" sz="8100" b="1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94087589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ox with black text&#10;&#10;Description automatically generated">
            <a:extLst>
              <a:ext uri="{FF2B5EF4-FFF2-40B4-BE49-F238E27FC236}">
                <a16:creationId xmlns:a16="http://schemas.microsoft.com/office/drawing/2014/main" id="{C7AD8624-E297-71E6-EF59-A7AF4B22F3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3" t="5215" r="1149" b="4762"/>
          <a:stretch/>
        </p:blipFill>
        <p:spPr>
          <a:xfrm>
            <a:off x="366623" y="566108"/>
            <a:ext cx="17554192" cy="915371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23545631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E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72265" y="1089947"/>
            <a:ext cx="9543470" cy="8364280"/>
            <a:chOff x="0" y="342900"/>
            <a:chExt cx="12724627" cy="11152374"/>
          </a:xfrm>
        </p:grpSpPr>
        <p:sp>
          <p:nvSpPr>
            <p:cNvPr id="3" name="TextBox 3"/>
            <p:cNvSpPr txBox="1"/>
            <p:nvPr/>
          </p:nvSpPr>
          <p:spPr>
            <a:xfrm>
              <a:off x="0" y="342900"/>
              <a:ext cx="12724627" cy="48226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4288"/>
                </a:lnSpc>
              </a:pPr>
              <a:r>
                <a:rPr lang="en-US" sz="9600">
                  <a:solidFill>
                    <a:srgbClr val="1A2127"/>
                  </a:solidFill>
                  <a:latin typeface="Schoolbell"/>
                </a:rPr>
                <a:t>Mae hi’n </a:t>
              </a:r>
              <a:r>
                <a:rPr lang="en-US" sz="9600" err="1">
                  <a:solidFill>
                    <a:srgbClr val="1A2127"/>
                  </a:solidFill>
                  <a:latin typeface="Schoolbell"/>
                </a:rPr>
                <a:t>amser</a:t>
              </a:r>
              <a:r>
                <a:rPr lang="en-US" sz="9600">
                  <a:solidFill>
                    <a:srgbClr val="1A2127"/>
                  </a:solidFill>
                  <a:latin typeface="Schoolbell"/>
                </a:rPr>
                <a:t> </a:t>
              </a:r>
              <a:r>
                <a:rPr lang="en-US" sz="9600" err="1">
                  <a:solidFill>
                    <a:srgbClr val="1A2127"/>
                  </a:solidFill>
                  <a:latin typeface="Schoolbell"/>
                </a:rPr>
                <a:t>dweud</a:t>
              </a:r>
              <a:r>
                <a:rPr lang="en-US" sz="9600">
                  <a:solidFill>
                    <a:srgbClr val="1A2127"/>
                  </a:solidFill>
                  <a:latin typeface="Schoolbell"/>
                </a:rPr>
                <a:t> hwyl fawr!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10629557"/>
              <a:ext cx="12724627" cy="8657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5200"/>
                </a:lnSpc>
              </a:pPr>
              <a:endParaRPr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4090091" y="1512442"/>
            <a:ext cx="3343565" cy="7937246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34227" y="1202476"/>
            <a:ext cx="2575792" cy="8445219"/>
          </a:xfrm>
          <a:prstGeom prst="rect">
            <a:avLst/>
          </a:prstGeom>
        </p:spPr>
      </p:pic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BB59BCC3-EE6E-7209-836A-0AC410054A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700" y="5085381"/>
            <a:ext cx="4800600" cy="490450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81</Slides>
  <Notes>24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81</vt:i4>
      </vt:variant>
    </vt:vector>
  </HeadingPairs>
  <TitlesOfParts>
    <vt:vector size="8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Mae hi'n amser...</dc:title>
  <cp:revision>149</cp:revision>
  <dcterms:created xsi:type="dcterms:W3CDTF">2006-08-16T00:00:00Z</dcterms:created>
  <dcterms:modified xsi:type="dcterms:W3CDTF">2024-02-21T19:56:00Z</dcterms:modified>
  <dc:identifier>DAElm0G0qrk</dc:identifier>
</cp:coreProperties>
</file>