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3" r:id="rId7"/>
    <p:sldId id="259" r:id="rId8"/>
    <p:sldId id="264" r:id="rId9"/>
    <p:sldId id="266" r:id="rId10"/>
    <p:sldId id="267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50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31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6972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2992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070432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1200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960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3143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041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9557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661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244076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37D6B8-E4D6-4818-A667-6031D59EADB5}" type="datetimeFigureOut">
              <a:rPr lang="en-GB" smtClean="0"/>
              <a:t>16/10/2026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E80FFC6A-C409-4420-A580-1C2217061086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71472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forcare.org.uk/" TargetMode="External"/><Relationship Id="rId4" Type="http://schemas.openxmlformats.org/officeDocument/2006/relationships/hyperlink" Target="https://www.nice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57CE6-0B1F-0058-F6A3-7551A62E40A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</a:rPr>
              <a:t>Ashford community </a:t>
            </a:r>
            <a:r>
              <a:rPr lang="en-US" sz="4000" b="1" dirty="0" err="1">
                <a:solidFill>
                  <a:srgbClr val="0070C0"/>
                </a:solidFill>
              </a:rPr>
              <a:t>carEs</a:t>
            </a:r>
            <a:r>
              <a:rPr lang="en-US" sz="4000" b="1" dirty="0">
                <a:solidFill>
                  <a:srgbClr val="0070C0"/>
                </a:solidFill>
              </a:rPr>
              <a:t> service </a:t>
            </a:r>
            <a:endParaRPr lang="en-GB" sz="4000" b="1" dirty="0">
              <a:solidFill>
                <a:srgbClr val="0070C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33F9CA-EF39-9AA8-A992-05982D7B1CD9}"/>
              </a:ext>
            </a:extLst>
          </p:cNvPr>
          <p:cNvSpPr/>
          <p:nvPr/>
        </p:nvSpPr>
        <p:spPr>
          <a:xfrm>
            <a:off x="3827720" y="4734560"/>
            <a:ext cx="4158572" cy="169813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dirty="0"/>
              <a:t>Nand Kareer  students' ids </a:t>
            </a:r>
          </a:p>
          <a:p>
            <a:pPr algn="ctr"/>
            <a:r>
              <a:rPr lang="en-US" sz="2000" dirty="0"/>
              <a:t>2605691</a:t>
            </a:r>
          </a:p>
          <a:p>
            <a:pPr algn="ctr"/>
            <a:r>
              <a:rPr lang="en-US" sz="2000" dirty="0"/>
              <a:t>Ralia Parveen 261841</a:t>
            </a:r>
          </a:p>
          <a:p>
            <a:pPr algn="ctr"/>
            <a:r>
              <a:rPr lang="en-GB" sz="2800" dirty="0"/>
              <a:t>11</a:t>
            </a:r>
            <a:r>
              <a:rPr lang="en-GB" sz="2800" baseline="30000" dirty="0"/>
              <a:t>th</a:t>
            </a:r>
            <a:r>
              <a:rPr lang="en-GB" sz="2800" dirty="0"/>
              <a:t> october2026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864A8A0-DBC4-BF51-8E29-73B2925A3F66}"/>
              </a:ext>
            </a:extLst>
          </p:cNvPr>
          <p:cNvSpPr/>
          <p:nvPr/>
        </p:nvSpPr>
        <p:spPr>
          <a:xfrm>
            <a:off x="3589020" y="3820160"/>
            <a:ext cx="5013960" cy="91440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Improving Care –related Records using Microsoft  PowerPoint </a:t>
            </a:r>
            <a:endParaRPr lang="en-GB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2538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DD524-C92F-EF94-24D0-8742BE010F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3819" y="662280"/>
            <a:ext cx="9603275" cy="729376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care related documents/care records </a:t>
            </a:r>
            <a:endParaRPr lang="en-GB" sz="2400" b="1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Guidelines for Clinical Documentation Improvement - AAPC Knowledge Center">
            <a:extLst>
              <a:ext uri="{FF2B5EF4-FFF2-40B4-BE49-F238E27FC236}">
                <a16:creationId xmlns:a16="http://schemas.microsoft.com/office/drawing/2014/main" id="{78C6DBB2-ACC0-310C-7C95-8B507232D94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2699" y="2076038"/>
            <a:ext cx="2520981" cy="1834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562658D-DD7D-F628-16B1-6C76E90B6F25}"/>
              </a:ext>
            </a:extLst>
          </p:cNvPr>
          <p:cNvSpPr/>
          <p:nvPr/>
        </p:nvSpPr>
        <p:spPr>
          <a:xfrm>
            <a:off x="5237682" y="2668655"/>
            <a:ext cx="4330600" cy="343814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What are care-related Records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records includes daily  cares notes and wellbeing checks and care plans. They record important such as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Services user personal details and health checks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Daily cares need a supports provide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Medication administration records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Changs wellbeing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Why are important community services?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It clear accurate records ensure safe consistent care and they need help from the staff and help to shared care worker, nurses and managers shares same information.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422DCD-5008-32B3-4FDA-09EF5C4D86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224" y="4258845"/>
            <a:ext cx="2771930" cy="1847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77289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6AB78-9605-A63E-6EED-DAD62C14CA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purposes of care records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3CE299-79A3-B665-9950-945FF1C1D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109939"/>
          </a:xfrm>
        </p:spPr>
        <p:txBody>
          <a:bodyPr>
            <a:normAutofit/>
          </a:bodyPr>
          <a:lstStyle/>
          <a:p>
            <a:r>
              <a:rPr lang="en-US" sz="1800" dirty="0"/>
              <a:t>Clear information: Records should be a factual of a objective's observation-and not just opinions. They show exactly what happen and when.</a:t>
            </a:r>
          </a:p>
          <a:p>
            <a:r>
              <a:rPr lang="en-US" sz="1800" dirty="0"/>
              <a:t>Accountability : Every entry should show who wrote ,date and the time and this makes staff responsible for what they record.</a:t>
            </a:r>
          </a:p>
          <a:p>
            <a:r>
              <a:rPr lang="en-US" sz="1800" dirty="0"/>
              <a:t>Safety &amp; continuity: Good records ensure that if on of staff member ids away and the next person knows what exactly what care given</a:t>
            </a:r>
            <a:r>
              <a:rPr lang="en-GB" sz="1800" dirty="0"/>
              <a:t>.</a:t>
            </a:r>
          </a:p>
          <a:p>
            <a:r>
              <a:rPr lang="en-GB" sz="1800" dirty="0"/>
              <a:t>Care planning: Records track of progress toward a health goals, and updates of a care plans, and help the identify when to need change.</a:t>
            </a:r>
          </a:p>
          <a:p>
            <a:r>
              <a:rPr lang="en-GB" sz="1800" dirty="0"/>
              <a:t>Legal requirement: Proper records to keeping is legal standard in health and social care [CQC Regulation 17}.</a:t>
            </a:r>
          </a:p>
        </p:txBody>
      </p:sp>
    </p:spTree>
    <p:extLst>
      <p:ext uri="{BB962C8B-B14F-4D97-AF65-F5344CB8AC3E}">
        <p14:creationId xmlns:p14="http://schemas.microsoft.com/office/powerpoint/2010/main" val="90677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91CA4-71A8-C46D-B719-50C3B5642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chemeClr val="accent1"/>
                </a:solidFill>
              </a:rPr>
              <a:t> why I chose  Microsoft PowerPoint 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5D47DB-C41A-3B9F-3BF1-3F50139C21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6393" y="2081998"/>
            <a:ext cx="4976389" cy="3833280"/>
          </a:xfrm>
        </p:spPr>
        <p:txBody>
          <a:bodyPr>
            <a:normAutofit fontScale="92500" lnSpcReduction="10000"/>
          </a:bodyPr>
          <a:lstStyle/>
          <a:p>
            <a:r>
              <a:rPr lang="en-US" sz="1600" dirty="0"/>
              <a:t>PowerPoint is a presentation tool is within Microsoft 365 that is as simple, visual ,and easy to use. It is a suitable for creating a care records because</a:t>
            </a:r>
          </a:p>
          <a:p>
            <a:r>
              <a:rPr lang="en-US" sz="1800" dirty="0"/>
              <a:t>Clear structures</a:t>
            </a:r>
          </a:p>
          <a:p>
            <a:r>
              <a:rPr lang="en-US" sz="1800" dirty="0"/>
              <a:t>Visual layout</a:t>
            </a:r>
          </a:p>
          <a:p>
            <a:r>
              <a:rPr lang="en-US" sz="1800" dirty="0"/>
              <a:t>Consistency: one standard templates means no more inconsistent of unclear records </a:t>
            </a:r>
          </a:p>
          <a:p>
            <a:r>
              <a:rPr lang="en-US" sz="1800" dirty="0"/>
              <a:t>Accessible: files can be saves to OneDrive's so authorized from any location.</a:t>
            </a:r>
          </a:p>
          <a:p>
            <a:r>
              <a:rPr lang="en-US" sz="1800" dirty="0"/>
              <a:t>Familiar: most staff  already   know how to use the PowerPoints –minimal training needed.</a:t>
            </a:r>
            <a:endParaRPr lang="en-GB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58FCED89-533A-5D82-C76C-9E1FE8B7C201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9217" y="2056598"/>
            <a:ext cx="3640019" cy="336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242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8FC201-FE93-8B6D-A720-D30A9637D7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PowerPoints help – standardised  templates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D7E46F-D85B-0040-6907-08E197699F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27920" y="1850719"/>
            <a:ext cx="5894613" cy="4691801"/>
          </a:xfrm>
        </p:spPr>
        <p:txBody>
          <a:bodyPr/>
          <a:lstStyle/>
          <a:p>
            <a:r>
              <a:rPr lang="en-US" sz="1800" dirty="0"/>
              <a:t>At Ashford community care services staff currently write a records in a different ways, and also causing confusion and missed information.</a:t>
            </a:r>
          </a:p>
          <a:p>
            <a:pPr marL="0" indent="0">
              <a:buNone/>
            </a:pPr>
            <a:r>
              <a:rPr lang="en-US" sz="1800" dirty="0"/>
              <a:t>With PowerPoint:</a:t>
            </a:r>
            <a:r>
              <a:rPr lang="en-GB" sz="1800" dirty="0"/>
              <a:t> </a:t>
            </a:r>
          </a:p>
          <a:p>
            <a:r>
              <a:rPr lang="en-GB" sz="1800" dirty="0"/>
              <a:t> created one standard templates for daily notes, medication check, and care plans.</a:t>
            </a:r>
          </a:p>
          <a:p>
            <a:r>
              <a:rPr lang="en-US" sz="1800" dirty="0"/>
              <a:t>Every staff member need to uses the same layout-and nothing important gets missed.</a:t>
            </a:r>
          </a:p>
          <a:p>
            <a:r>
              <a:rPr lang="en-US" sz="1800" dirty="0"/>
              <a:t>Typed entries mean no messy handwriting and everyone can read.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1578A0A7-CC6E-0050-6B12-E0721F47992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9580" y="2028357"/>
            <a:ext cx="4055566" cy="4024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3868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F3916-E2D1-315F-F474-61DFEB3B43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2BED5E-BB8C-1881-4124-F02E82EAA8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4791" y="1853755"/>
            <a:ext cx="10470063" cy="32711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Advantages ;</a:t>
            </a:r>
          </a:p>
          <a:p>
            <a:r>
              <a:rPr lang="en-US" sz="1800" dirty="0"/>
              <a:t> Easy to use- Minimal training required</a:t>
            </a:r>
          </a:p>
          <a:p>
            <a:r>
              <a:rPr lang="en-US" sz="1800" dirty="0"/>
              <a:t>Created clear, consistent professional records.</a:t>
            </a:r>
          </a:p>
          <a:p>
            <a:r>
              <a:rPr lang="en-US" sz="1800" dirty="0"/>
              <a:t>Standard templated mean all keys information is captured </a:t>
            </a:r>
          </a:p>
          <a:p>
            <a:r>
              <a:rPr lang="en-US" sz="1800" dirty="0"/>
              <a:t>Visual layout make information quick to locate</a:t>
            </a:r>
          </a:p>
          <a:p>
            <a:r>
              <a:rPr lang="en-US" sz="1800" dirty="0"/>
              <a:t>Files can be shared to securely through OneDrive</a:t>
            </a:r>
          </a:p>
          <a:p>
            <a:pPr marL="0" indent="0">
              <a:buNone/>
            </a:pP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2449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mph" presetSubtype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729CA-0F83-33A5-D19C-655C53AA6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9A2F55-0BE9-5ED7-34FD-DCF186FB5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4362" y="1956392"/>
            <a:ext cx="9603275" cy="4788206"/>
          </a:xfrm>
        </p:spPr>
        <p:txBody>
          <a:bodyPr>
            <a:normAutofit/>
          </a:bodyPr>
          <a:lstStyle/>
          <a:p>
            <a:r>
              <a:rPr lang="en-GB" sz="1800" dirty="0">
                <a:hlinkClick r:id="rId2"/>
              </a:rPr>
              <a:t>Care </a:t>
            </a:r>
            <a:r>
              <a:rPr lang="en-GB" sz="1800" dirty="0" err="1">
                <a:hlinkClick r:id="rId2"/>
              </a:rPr>
              <a:t>Qualty</a:t>
            </a:r>
            <a:r>
              <a:rPr lang="en-GB" sz="1800" dirty="0">
                <a:hlinkClick r:id="rId2"/>
              </a:rPr>
              <a:t> </a:t>
            </a:r>
            <a:r>
              <a:rPr lang="en-GB" sz="1800" dirty="0" err="1">
                <a:hlinkClick r:id="rId2"/>
              </a:rPr>
              <a:t>comisson</a:t>
            </a:r>
            <a:r>
              <a:rPr lang="en-GB" sz="1800" dirty="0">
                <a:hlinkClick r:id="rId2"/>
              </a:rPr>
              <a:t> .2023 </a:t>
            </a:r>
          </a:p>
          <a:p>
            <a:r>
              <a:rPr lang="en-GB" sz="1800" dirty="0">
                <a:hlinkClick r:id="rId2"/>
              </a:rPr>
              <a:t>Regulation 17: Good Governance  Available https://www.cqc.org.uk</a:t>
            </a:r>
            <a:r>
              <a:rPr lang="en-GB" sz="1800" dirty="0"/>
              <a:t> ( assessed :11 October 2026)</a:t>
            </a:r>
          </a:p>
          <a:p>
            <a:r>
              <a:rPr lang="en-GB" sz="1800" dirty="0"/>
              <a:t>Microsoft.(2026).Used PowerPoint to create a presentation. I Retrieved from https:/www.Microsoft.com/en-gb/Microsoft-365/powerpoint </a:t>
            </a:r>
          </a:p>
          <a:p>
            <a:r>
              <a:rPr lang="en-GB" sz="1800" dirty="0"/>
              <a:t>NHS digital.(2024) . </a:t>
            </a:r>
            <a:r>
              <a:rPr lang="en-GB" sz="1800" dirty="0">
                <a:hlinkClick r:id="rId3"/>
              </a:rPr>
              <a:t>I</a:t>
            </a:r>
            <a:r>
              <a:rPr lang="en-GB" sz="1800" dirty="0"/>
              <a:t> found the link digital record and keeping in so</a:t>
            </a:r>
            <a:r>
              <a:rPr lang="en-GB" sz="1800" dirty="0">
                <a:hlinkClick r:id="rId3"/>
              </a:rPr>
              <a:t>ci</a:t>
            </a:r>
            <a:r>
              <a:rPr lang="en-GB" sz="1800" dirty="0"/>
              <a:t>al care. I Retrieved from  </a:t>
            </a:r>
            <a:r>
              <a:rPr lang="en-GB" sz="1800" dirty="0">
                <a:hlinkClick r:id="rId3"/>
              </a:rPr>
              <a:t>https://digital.nhs.uk</a:t>
            </a:r>
            <a:endParaRPr lang="en-GB" sz="1800" dirty="0"/>
          </a:p>
          <a:p>
            <a:r>
              <a:rPr lang="en-GB" sz="1800" dirty="0"/>
              <a:t>Nice.(2025).Records keeping in adults social care. </a:t>
            </a:r>
            <a:r>
              <a:rPr lang="en-GB" sz="1800" dirty="0">
                <a:hlinkClick r:id="rId4"/>
              </a:rPr>
              <a:t>https://www.nice.org.uk/</a:t>
            </a:r>
            <a:endParaRPr lang="en-GB" sz="1800" dirty="0"/>
          </a:p>
          <a:p>
            <a:r>
              <a:rPr lang="en-GB" sz="1800" dirty="0"/>
              <a:t>Skill for care. (2023).Digital transformation in social care. I retrieved from website </a:t>
            </a:r>
            <a:r>
              <a:rPr lang="en-GB" sz="1800" dirty="0">
                <a:hlinkClick r:id="rId5"/>
              </a:rPr>
              <a:t>https://www.skillforcare.org.uk/</a:t>
            </a:r>
            <a:r>
              <a:rPr lang="en-GB" sz="18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079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776a00f-01fb-47bc-962e-3746121dba2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9D7DDC9E10214D933E3CBD85CF9DDF" ma:contentTypeVersion="5" ma:contentTypeDescription="Create a new document." ma:contentTypeScope="" ma:versionID="809f9314675635f23c7c808af9d83b97">
  <xsd:schema xmlns:xsd="http://www.w3.org/2001/XMLSchema" xmlns:xs="http://www.w3.org/2001/XMLSchema" xmlns:p="http://schemas.microsoft.com/office/2006/metadata/properties" xmlns:ns3="7776a00f-01fb-47bc-962e-3746121dba2d" targetNamespace="http://schemas.microsoft.com/office/2006/metadata/properties" ma:root="true" ma:fieldsID="430d298abf9136e582e01689c4e0a0b0" ns3:_="">
    <xsd:import namespace="7776a00f-01fb-47bc-962e-3746121dba2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776a00f-01fb-47bc-962e-3746121dba2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9785FBC-EE35-46BC-8608-22C98FB1AE3B}">
  <ds:schemaRefs>
    <ds:schemaRef ds:uri="http://schemas.microsoft.com/office/2006/documentManagement/types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7776a00f-01fb-47bc-962e-3746121dba2d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E350B5A2-89E0-4AF4-B537-B15F4B6296F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E4CCD53-99BC-4491-A93B-045F1C3088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776a00f-01fb-47bc-962e-3746121dba2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2191</TotalTime>
  <Words>559</Words>
  <Application>Microsoft Office PowerPoint</Application>
  <PresentationFormat>Widescreen</PresentationFormat>
  <Paragraphs>51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Gallery</vt:lpstr>
      <vt:lpstr>Ashford community carEs service </vt:lpstr>
      <vt:lpstr>care related documents/care records </vt:lpstr>
      <vt:lpstr>Key purposes of care records</vt:lpstr>
      <vt:lpstr> why I chose  Microsoft PowerPoint </vt:lpstr>
      <vt:lpstr>How PowerPoints help – standardised  templates</vt:lpstr>
      <vt:lpstr>Advantages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nand kaur</dc:creator>
  <cp:lastModifiedBy>Nand Kaur Kareer (2605691)</cp:lastModifiedBy>
  <cp:revision>4</cp:revision>
  <dcterms:created xsi:type="dcterms:W3CDTF">2026-10-02T10:33:10Z</dcterms:created>
  <dcterms:modified xsi:type="dcterms:W3CDTF">2026-10-16T10:44:18Z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0x010100579D7DDC9E10214D933E3CBD85CF9DDF</vt:lpwstr>
  </property>
</Properties>
</file>