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57" r:id="rId3"/>
    <p:sldId id="268" r:id="rId4"/>
    <p:sldId id="271" r:id="rId5"/>
    <p:sldId id="272" r:id="rId6"/>
    <p:sldId id="273" r:id="rId7"/>
    <p:sldId id="261" r:id="rId8"/>
    <p:sldId id="259" r:id="rId9"/>
    <p:sldId id="263" r:id="rId10"/>
    <p:sldId id="265" r:id="rId11"/>
    <p:sldId id="274"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snapToGrid="0">
      <p:cViewPr>
        <p:scale>
          <a:sx n="50" d="100"/>
          <a:sy n="50" d="100"/>
        </p:scale>
        <p:origin x="-552"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Northover" userId="f9eaa543835fd2f5" providerId="LiveId" clId="{818346FB-626D-4248-97BA-7B5C5FA4D333}"/>
    <pc:docChg chg="undo custSel addSld delSld modSld sldOrd">
      <pc:chgData name="David Northover" userId="f9eaa543835fd2f5" providerId="LiveId" clId="{818346FB-626D-4248-97BA-7B5C5FA4D333}" dt="2018-01-22T22:38:12.735" v="9827" actId="14100"/>
      <pc:docMkLst>
        <pc:docMk/>
      </pc:docMkLst>
      <pc:sldChg chg="modSp modNotesTx">
        <pc:chgData name="David Northover" userId="f9eaa543835fd2f5" providerId="LiveId" clId="{818346FB-626D-4248-97BA-7B5C5FA4D333}" dt="2018-01-22T15:00:50.458" v="9153" actId="20577"/>
        <pc:sldMkLst>
          <pc:docMk/>
          <pc:sldMk cId="2389503902" sldId="256"/>
        </pc:sldMkLst>
        <pc:spChg chg="mod">
          <ac:chgData name="David Northover" userId="f9eaa543835fd2f5" providerId="LiveId" clId="{818346FB-626D-4248-97BA-7B5C5FA4D333}" dt="2018-01-22T15:00:32.101" v="9132" actId="20577"/>
          <ac:spMkLst>
            <pc:docMk/>
            <pc:sldMk cId="2389503902" sldId="256"/>
            <ac:spMk id="2" creationId="{98621B4C-9E77-44FD-BD94-D0D5D193A7A8}"/>
          </ac:spMkLst>
        </pc:spChg>
      </pc:sldChg>
      <pc:sldChg chg="modSp">
        <pc:chgData name="David Northover" userId="f9eaa543835fd2f5" providerId="LiveId" clId="{818346FB-626D-4248-97BA-7B5C5FA4D333}" dt="2018-01-22T15:07:36.284" v="9358" actId="20577"/>
        <pc:sldMkLst>
          <pc:docMk/>
          <pc:sldMk cId="3136918778" sldId="257"/>
        </pc:sldMkLst>
        <pc:spChg chg="mod">
          <ac:chgData name="David Northover" userId="f9eaa543835fd2f5" providerId="LiveId" clId="{818346FB-626D-4248-97BA-7B5C5FA4D333}" dt="2018-01-22T15:07:36.284" v="9358" actId="20577"/>
          <ac:spMkLst>
            <pc:docMk/>
            <pc:sldMk cId="3136918778" sldId="257"/>
            <ac:spMk id="3" creationId="{2434EF34-62C3-4DD9-BFF0-59C399F3F17B}"/>
          </ac:spMkLst>
        </pc:spChg>
      </pc:sldChg>
      <pc:sldChg chg="modSp ord">
        <pc:chgData name="David Northover" userId="f9eaa543835fd2f5" providerId="LiveId" clId="{818346FB-626D-4248-97BA-7B5C5FA4D333}" dt="2018-01-21T16:56:03.706" v="5651" actId="27636"/>
        <pc:sldMkLst>
          <pc:docMk/>
          <pc:sldMk cId="2715669678" sldId="259"/>
        </pc:sldMkLst>
        <pc:spChg chg="mod">
          <ac:chgData name="David Northover" userId="f9eaa543835fd2f5" providerId="LiveId" clId="{818346FB-626D-4248-97BA-7B5C5FA4D333}" dt="2018-01-21T14:13:29.578" v="1231" actId="20577"/>
          <ac:spMkLst>
            <pc:docMk/>
            <pc:sldMk cId="2715669678" sldId="259"/>
            <ac:spMk id="2" creationId="{042C215D-B5B5-4879-BF36-4FD119B46D1F}"/>
          </ac:spMkLst>
        </pc:spChg>
        <pc:spChg chg="mod">
          <ac:chgData name="David Northover" userId="f9eaa543835fd2f5" providerId="LiveId" clId="{818346FB-626D-4248-97BA-7B5C5FA4D333}" dt="2018-01-21T16:56:03.706" v="5651" actId="27636"/>
          <ac:spMkLst>
            <pc:docMk/>
            <pc:sldMk cId="2715669678" sldId="259"/>
            <ac:spMk id="3" creationId="{C66AAC58-B2C3-4E1B-8028-D71FA40F67CD}"/>
          </ac:spMkLst>
        </pc:spChg>
        <pc:picChg chg="mod">
          <ac:chgData name="David Northover" userId="f9eaa543835fd2f5" providerId="LiveId" clId="{818346FB-626D-4248-97BA-7B5C5FA4D333}" dt="2018-01-21T16:29:01.105" v="4259" actId="1076"/>
          <ac:picMkLst>
            <pc:docMk/>
            <pc:sldMk cId="2715669678" sldId="259"/>
            <ac:picMk id="4" creationId="{264D4924-B640-495D-94FC-11E99267851E}"/>
          </ac:picMkLst>
        </pc:picChg>
      </pc:sldChg>
      <pc:sldChg chg="del">
        <pc:chgData name="David Northover" userId="f9eaa543835fd2f5" providerId="LiveId" clId="{818346FB-626D-4248-97BA-7B5C5FA4D333}" dt="2018-01-21T16:27:32.449" v="4236" actId="2696"/>
        <pc:sldMkLst>
          <pc:docMk/>
          <pc:sldMk cId="2144776489" sldId="260"/>
        </pc:sldMkLst>
      </pc:sldChg>
      <pc:sldChg chg="addSp delSp modSp ord">
        <pc:chgData name="David Northover" userId="f9eaa543835fd2f5" providerId="LiveId" clId="{818346FB-626D-4248-97BA-7B5C5FA4D333}" dt="2018-01-22T21:54:51.074" v="9490" actId="20577"/>
        <pc:sldMkLst>
          <pc:docMk/>
          <pc:sldMk cId="1998984169" sldId="261"/>
        </pc:sldMkLst>
        <pc:spChg chg="mod">
          <ac:chgData name="David Northover" userId="f9eaa543835fd2f5" providerId="LiveId" clId="{818346FB-626D-4248-97BA-7B5C5FA4D333}" dt="2018-01-22T21:54:51.074" v="9490" actId="20577"/>
          <ac:spMkLst>
            <pc:docMk/>
            <pc:sldMk cId="1998984169" sldId="261"/>
            <ac:spMk id="3" creationId="{E14069F1-5B19-4ADF-ACCB-DDEDDA337D91}"/>
          </ac:spMkLst>
        </pc:spChg>
        <pc:spChg chg="add del mod">
          <ac:chgData name="David Northover" userId="f9eaa543835fd2f5" providerId="LiveId" clId="{818346FB-626D-4248-97BA-7B5C5FA4D333}" dt="2018-01-22T21:54:02.254" v="9445" actId="478"/>
          <ac:spMkLst>
            <pc:docMk/>
            <pc:sldMk cId="1998984169" sldId="261"/>
            <ac:spMk id="4" creationId="{15A2750B-96FF-4228-A37F-52AFDCE8C368}"/>
          </ac:spMkLst>
        </pc:spChg>
        <pc:spChg chg="add mod">
          <ac:chgData name="David Northover" userId="f9eaa543835fd2f5" providerId="LiveId" clId="{818346FB-626D-4248-97BA-7B5C5FA4D333}" dt="2018-01-21T13:56:34.359" v="771" actId="1035"/>
          <ac:spMkLst>
            <pc:docMk/>
            <pc:sldMk cId="1998984169" sldId="261"/>
            <ac:spMk id="9" creationId="{CB3DD97C-795B-4D69-BE43-24773BE044E8}"/>
          </ac:spMkLst>
        </pc:spChg>
        <pc:spChg chg="add mod">
          <ac:chgData name="David Northover" userId="f9eaa543835fd2f5" providerId="LiveId" clId="{818346FB-626D-4248-97BA-7B5C5FA4D333}" dt="2018-01-21T13:56:53.179" v="775" actId="1076"/>
          <ac:spMkLst>
            <pc:docMk/>
            <pc:sldMk cId="1998984169" sldId="261"/>
            <ac:spMk id="16" creationId="{6DA6205A-D408-485C-86D2-3705E842CEE0}"/>
          </ac:spMkLst>
        </pc:spChg>
        <pc:spChg chg="add mod">
          <ac:chgData name="David Northover" userId="f9eaa543835fd2f5" providerId="LiveId" clId="{818346FB-626D-4248-97BA-7B5C5FA4D333}" dt="2018-01-21T13:57:04.438" v="777" actId="1076"/>
          <ac:spMkLst>
            <pc:docMk/>
            <pc:sldMk cId="1998984169" sldId="261"/>
            <ac:spMk id="17" creationId="{49B312CD-2E43-485F-AB0B-04643B0E69AE}"/>
          </ac:spMkLst>
        </pc:spChg>
        <pc:grpChg chg="add del mod">
          <ac:chgData name="David Northover" userId="f9eaa543835fd2f5" providerId="LiveId" clId="{818346FB-626D-4248-97BA-7B5C5FA4D333}" dt="2018-01-21T13:47:18.473" v="373" actId="164"/>
          <ac:grpSpMkLst>
            <pc:docMk/>
            <pc:sldMk cId="1998984169" sldId="261"/>
            <ac:grpSpMk id="4" creationId="{50F512CB-121F-4471-8C11-4481509914D2}"/>
          </ac:grpSpMkLst>
        </pc:grpChg>
        <pc:grpChg chg="add del mod">
          <ac:chgData name="David Northover" userId="f9eaa543835fd2f5" providerId="LiveId" clId="{818346FB-626D-4248-97BA-7B5C5FA4D333}" dt="2018-01-21T13:48:03.752" v="382" actId="20577"/>
          <ac:grpSpMkLst>
            <pc:docMk/>
            <pc:sldMk cId="1998984169" sldId="261"/>
            <ac:grpSpMk id="7" creationId="{4C8600A4-2D3C-48BA-9553-492690141360}"/>
          </ac:grpSpMkLst>
        </pc:grpChg>
        <pc:grpChg chg="add del">
          <ac:chgData name="David Northover" userId="f9eaa543835fd2f5" providerId="LiveId" clId="{818346FB-626D-4248-97BA-7B5C5FA4D333}" dt="2018-01-21T13:48:07.424" v="384" actId="20577"/>
          <ac:grpSpMkLst>
            <pc:docMk/>
            <pc:sldMk cId="1998984169" sldId="261"/>
            <ac:grpSpMk id="10" creationId="{5DF00DFC-CBE3-4E50-A0CE-2EE4AA38A145}"/>
          </ac:grpSpMkLst>
        </pc:grpChg>
        <pc:picChg chg="add del mod">
          <ac:chgData name="David Northover" userId="f9eaa543835fd2f5" providerId="LiveId" clId="{818346FB-626D-4248-97BA-7B5C5FA4D333}" dt="2018-01-21T13:47:16.887" v="370" actId="20577"/>
          <ac:picMkLst>
            <pc:docMk/>
            <pc:sldMk cId="1998984169" sldId="261"/>
            <ac:picMk id="5" creationId="{95B6F44D-7679-4689-862B-CFB080AC4767}"/>
          </ac:picMkLst>
        </pc:picChg>
        <pc:picChg chg="add mod modCrop">
          <ac:chgData name="David Northover" userId="f9eaa543835fd2f5" providerId="LiveId" clId="{818346FB-626D-4248-97BA-7B5C5FA4D333}" dt="2018-01-21T13:48:02.417" v="381" actId="164"/>
          <ac:picMkLst>
            <pc:docMk/>
            <pc:sldMk cId="1998984169" sldId="261"/>
            <ac:picMk id="6" creationId="{8CA6B71C-1F81-404A-979E-231485DE7194}"/>
          </ac:picMkLst>
        </pc:picChg>
        <pc:picChg chg="add mod">
          <ac:chgData name="David Northover" userId="f9eaa543835fd2f5" providerId="LiveId" clId="{818346FB-626D-4248-97BA-7B5C5FA4D333}" dt="2018-01-21T16:23:53.210" v="4055" actId="1076"/>
          <ac:picMkLst>
            <pc:docMk/>
            <pc:sldMk cId="1998984169" sldId="261"/>
            <ac:picMk id="8" creationId="{FD280978-DE14-40FB-BEF5-06FC652A8DA1}"/>
          </ac:picMkLst>
        </pc:picChg>
        <pc:picChg chg="add mod modCrop">
          <ac:chgData name="David Northover" userId="f9eaa543835fd2f5" providerId="LiveId" clId="{818346FB-626D-4248-97BA-7B5C5FA4D333}" dt="2018-01-21T13:48:02.417" v="381" actId="164"/>
          <ac:picMkLst>
            <pc:docMk/>
            <pc:sldMk cId="1998984169" sldId="261"/>
            <ac:picMk id="1026" creationId="{8A2CB31E-7869-496F-AB17-FC4F5B7B2B2B}"/>
          </ac:picMkLst>
        </pc:picChg>
        <pc:picChg chg="add mod modCrop">
          <ac:chgData name="David Northover" userId="f9eaa543835fd2f5" providerId="LiveId" clId="{818346FB-626D-4248-97BA-7B5C5FA4D333}" dt="2018-01-21T13:48:02.417" v="381" actId="164"/>
          <ac:picMkLst>
            <pc:docMk/>
            <pc:sldMk cId="1998984169" sldId="261"/>
            <ac:picMk id="1028" creationId="{0469F72D-005A-47F1-8723-5212CA06981E}"/>
          </ac:picMkLst>
        </pc:picChg>
      </pc:sldChg>
      <pc:sldChg chg="del ord">
        <pc:chgData name="David Northover" userId="f9eaa543835fd2f5" providerId="LiveId" clId="{818346FB-626D-4248-97BA-7B5C5FA4D333}" dt="2018-01-21T16:35:18.021" v="4679" actId="2696"/>
        <pc:sldMkLst>
          <pc:docMk/>
          <pc:sldMk cId="2373201709" sldId="262"/>
        </pc:sldMkLst>
      </pc:sldChg>
      <pc:sldChg chg="modSp">
        <pc:chgData name="David Northover" userId="f9eaa543835fd2f5" providerId="LiveId" clId="{818346FB-626D-4248-97BA-7B5C5FA4D333}" dt="2018-01-21T16:49:10.256" v="5307" actId="20578"/>
        <pc:sldMkLst>
          <pc:docMk/>
          <pc:sldMk cId="2803288835" sldId="263"/>
        </pc:sldMkLst>
        <pc:spChg chg="mod">
          <ac:chgData name="David Northover" userId="f9eaa543835fd2f5" providerId="LiveId" clId="{818346FB-626D-4248-97BA-7B5C5FA4D333}" dt="2018-01-21T16:49:10.256" v="5307" actId="20578"/>
          <ac:spMkLst>
            <pc:docMk/>
            <pc:sldMk cId="2803288835" sldId="263"/>
            <ac:spMk id="3" creationId="{97F91A01-E669-4B26-99C4-86621A74C45A}"/>
          </ac:spMkLst>
        </pc:spChg>
        <pc:spChg chg="mod">
          <ac:chgData name="David Northover" userId="f9eaa543835fd2f5" providerId="LiveId" clId="{818346FB-626D-4248-97BA-7B5C5FA4D333}" dt="2018-01-21T14:40:40.114" v="2132" actId="20577"/>
          <ac:spMkLst>
            <pc:docMk/>
            <pc:sldMk cId="2803288835" sldId="263"/>
            <ac:spMk id="4" creationId="{B797C5D8-1654-4365-936F-884032B89804}"/>
          </ac:spMkLst>
        </pc:spChg>
      </pc:sldChg>
      <pc:sldChg chg="del">
        <pc:chgData name="David Northover" userId="f9eaa543835fd2f5" providerId="LiveId" clId="{818346FB-626D-4248-97BA-7B5C5FA4D333}" dt="2018-01-21T16:25:35.803" v="4233" actId="2696"/>
        <pc:sldMkLst>
          <pc:docMk/>
          <pc:sldMk cId="4270038023" sldId="264"/>
        </pc:sldMkLst>
      </pc:sldChg>
      <pc:sldChg chg="modSp">
        <pc:chgData name="David Northover" userId="f9eaa543835fd2f5" providerId="LiveId" clId="{818346FB-626D-4248-97BA-7B5C5FA4D333}" dt="2018-01-22T22:38:12.735" v="9827" actId="14100"/>
        <pc:sldMkLst>
          <pc:docMk/>
          <pc:sldMk cId="2344075904" sldId="265"/>
        </pc:sldMkLst>
        <pc:spChg chg="mod">
          <ac:chgData name="David Northover" userId="f9eaa543835fd2f5" providerId="LiveId" clId="{818346FB-626D-4248-97BA-7B5C5FA4D333}" dt="2018-01-22T22:37:58.114" v="9822" actId="14100"/>
          <ac:spMkLst>
            <pc:docMk/>
            <pc:sldMk cId="2344075904" sldId="265"/>
            <ac:spMk id="2" creationId="{0C634519-8094-4362-BA2E-FC787FBBBF1D}"/>
          </ac:spMkLst>
        </pc:spChg>
        <pc:spChg chg="mod">
          <ac:chgData name="David Northover" userId="f9eaa543835fd2f5" providerId="LiveId" clId="{818346FB-626D-4248-97BA-7B5C5FA4D333}" dt="2018-01-22T22:38:12.735" v="9827" actId="14100"/>
          <ac:spMkLst>
            <pc:docMk/>
            <pc:sldMk cId="2344075904" sldId="265"/>
            <ac:spMk id="3" creationId="{FEF06F66-9073-4210-B0E5-847E38E37D4A}"/>
          </ac:spMkLst>
        </pc:spChg>
      </pc:sldChg>
      <pc:sldChg chg="addSp delSp modSp mod setBg">
        <pc:chgData name="David Northover" userId="f9eaa543835fd2f5" providerId="LiveId" clId="{818346FB-626D-4248-97BA-7B5C5FA4D333}" dt="2018-01-22T17:16:14.866" v="9390" actId="27636"/>
        <pc:sldMkLst>
          <pc:docMk/>
          <pc:sldMk cId="1255737926" sldId="266"/>
        </pc:sldMkLst>
        <pc:spChg chg="mod">
          <ac:chgData name="David Northover" userId="f9eaa543835fd2f5" providerId="LiveId" clId="{818346FB-626D-4248-97BA-7B5C5FA4D333}" dt="2018-01-21T16:22:08.691" v="4048" actId="26606"/>
          <ac:spMkLst>
            <pc:docMk/>
            <pc:sldMk cId="1255737926" sldId="266"/>
            <ac:spMk id="2" creationId="{31AC4414-9AFD-410D-983B-93DBE741DE96}"/>
          </ac:spMkLst>
        </pc:spChg>
        <pc:spChg chg="mod">
          <ac:chgData name="David Northover" userId="f9eaa543835fd2f5" providerId="LiveId" clId="{818346FB-626D-4248-97BA-7B5C5FA4D333}" dt="2018-01-22T17:16:14.866" v="9390" actId="27636"/>
          <ac:spMkLst>
            <pc:docMk/>
            <pc:sldMk cId="1255737926" sldId="266"/>
            <ac:spMk id="3" creationId="{E529AFCB-7215-40EE-AF6E-A10D5A44384A}"/>
          </ac:spMkLst>
        </pc:spChg>
        <pc:spChg chg="add">
          <ac:chgData name="David Northover" userId="f9eaa543835fd2f5" providerId="LiveId" clId="{818346FB-626D-4248-97BA-7B5C5FA4D333}" dt="2018-01-21T16:22:08.691" v="4048" actId="26606"/>
          <ac:spMkLst>
            <pc:docMk/>
            <pc:sldMk cId="1255737926" sldId="266"/>
            <ac:spMk id="71" creationId="{A26E2FAE-FA60-497B-B2CB-7702C6FF3A3F}"/>
          </ac:spMkLst>
        </pc:spChg>
        <pc:picChg chg="add del mod ord">
          <ac:chgData name="David Northover" userId="f9eaa543835fd2f5" providerId="LiveId" clId="{818346FB-626D-4248-97BA-7B5C5FA4D333}" dt="2018-01-21T16:23:03.802" v="4049" actId="27636"/>
          <ac:picMkLst>
            <pc:docMk/>
            <pc:sldMk cId="1255737926" sldId="266"/>
            <ac:picMk id="1026" creationId="{7C516044-DC49-478F-8DB0-E0DD7B976F39}"/>
          </ac:picMkLst>
        </pc:picChg>
      </pc:sldChg>
      <pc:sldChg chg="modSp">
        <pc:chgData name="David Northover" userId="f9eaa543835fd2f5" providerId="LiveId" clId="{818346FB-626D-4248-97BA-7B5C5FA4D333}" dt="2018-01-21T16:36:17.327" v="4744" actId="20577"/>
        <pc:sldMkLst>
          <pc:docMk/>
          <pc:sldMk cId="2213504593" sldId="268"/>
        </pc:sldMkLst>
        <pc:spChg chg="mod">
          <ac:chgData name="David Northover" userId="f9eaa543835fd2f5" providerId="LiveId" clId="{818346FB-626D-4248-97BA-7B5C5FA4D333}" dt="2018-01-21T16:36:17.327" v="4744" actId="20577"/>
          <ac:spMkLst>
            <pc:docMk/>
            <pc:sldMk cId="2213504593" sldId="268"/>
            <ac:spMk id="2" creationId="{F7F3B113-EB0A-451A-8EB7-3684E856C63C}"/>
          </ac:spMkLst>
        </pc:spChg>
      </pc:sldChg>
      <pc:sldChg chg="modSp del">
        <pc:chgData name="David Northover" userId="f9eaa543835fd2f5" providerId="LiveId" clId="{818346FB-626D-4248-97BA-7B5C5FA4D333}" dt="2018-01-21T16:45:02.535" v="4977" actId="2696"/>
        <pc:sldMkLst>
          <pc:docMk/>
          <pc:sldMk cId="1665247141" sldId="269"/>
        </pc:sldMkLst>
        <pc:spChg chg="mod">
          <ac:chgData name="David Northover" userId="f9eaa543835fd2f5" providerId="LiveId" clId="{818346FB-626D-4248-97BA-7B5C5FA4D333}" dt="2018-01-21T16:36:00.480" v="4733" actId="1076"/>
          <ac:spMkLst>
            <pc:docMk/>
            <pc:sldMk cId="1665247141" sldId="269"/>
            <ac:spMk id="2" creationId="{506F6155-93D4-4745-829C-B2AB6E2D3B44}"/>
          </ac:spMkLst>
        </pc:spChg>
      </pc:sldChg>
      <pc:sldChg chg="addSp modSp del ord">
        <pc:chgData name="David Northover" userId="f9eaa543835fd2f5" providerId="LiveId" clId="{818346FB-626D-4248-97BA-7B5C5FA4D333}" dt="2018-01-21T14:52:39.672" v="2206" actId="2696"/>
        <pc:sldMkLst>
          <pc:docMk/>
          <pc:sldMk cId="1850886700" sldId="270"/>
        </pc:sldMkLst>
        <pc:spChg chg="mod">
          <ac:chgData name="David Northover" userId="f9eaa543835fd2f5" providerId="LiveId" clId="{818346FB-626D-4248-97BA-7B5C5FA4D333}" dt="2018-01-21T14:09:23.446" v="1190" actId="20577"/>
          <ac:spMkLst>
            <pc:docMk/>
            <pc:sldMk cId="1850886700" sldId="270"/>
            <ac:spMk id="3" creationId="{CF5DE9AD-8A3E-4E5A-A106-40E70E6F397F}"/>
          </ac:spMkLst>
        </pc:spChg>
        <pc:picChg chg="add mod modCrop">
          <ac:chgData name="David Northover" userId="f9eaa543835fd2f5" providerId="LiveId" clId="{818346FB-626D-4248-97BA-7B5C5FA4D333}" dt="2018-01-21T14:05:07.518" v="948" actId="1076"/>
          <ac:picMkLst>
            <pc:docMk/>
            <pc:sldMk cId="1850886700" sldId="270"/>
            <ac:picMk id="4" creationId="{019029A7-4446-4140-8E2A-1D7F4E73734D}"/>
          </ac:picMkLst>
        </pc:picChg>
      </pc:sldChg>
      <pc:sldChg chg="modSp">
        <pc:chgData name="David Northover" userId="f9eaa543835fd2f5" providerId="LiveId" clId="{818346FB-626D-4248-97BA-7B5C5FA4D333}" dt="2018-01-22T22:36:14.153" v="9494" actId="27636"/>
        <pc:sldMkLst>
          <pc:docMk/>
          <pc:sldMk cId="277341495" sldId="271"/>
        </pc:sldMkLst>
        <pc:spChg chg="mod">
          <ac:chgData name="David Northover" userId="f9eaa543835fd2f5" providerId="LiveId" clId="{818346FB-626D-4248-97BA-7B5C5FA4D333}" dt="2018-01-22T22:36:14.153" v="9494" actId="27636"/>
          <ac:spMkLst>
            <pc:docMk/>
            <pc:sldMk cId="277341495" sldId="271"/>
            <ac:spMk id="3" creationId="{6702552E-11CF-41A2-A45D-4B81AA8432AC}"/>
          </ac:spMkLst>
        </pc:spChg>
        <pc:spChg chg="mod">
          <ac:chgData name="David Northover" userId="f9eaa543835fd2f5" providerId="LiveId" clId="{818346FB-626D-4248-97BA-7B5C5FA4D333}" dt="2018-01-21T16:25:16.881" v="4230" actId="20577"/>
          <ac:spMkLst>
            <pc:docMk/>
            <pc:sldMk cId="277341495" sldId="271"/>
            <ac:spMk id="4" creationId="{569DBD00-780E-47A7-AF9B-8291607CE841}"/>
          </ac:spMkLst>
        </pc:spChg>
        <pc:picChg chg="mod modCrop">
          <ac:chgData name="David Northover" userId="f9eaa543835fd2f5" providerId="LiveId" clId="{818346FB-626D-4248-97BA-7B5C5FA4D333}" dt="2018-01-21T14:35:10.585" v="2035" actId="1076"/>
          <ac:picMkLst>
            <pc:docMk/>
            <pc:sldMk cId="277341495" sldId="271"/>
            <ac:picMk id="1026" creationId="{AF556467-21EA-4CE8-90E5-C70F7824F1E4}"/>
          </ac:picMkLst>
        </pc:picChg>
        <pc:picChg chg="mod modCrop">
          <ac:chgData name="David Northover" userId="f9eaa543835fd2f5" providerId="LiveId" clId="{818346FB-626D-4248-97BA-7B5C5FA4D333}" dt="2018-01-21T16:23:37.808" v="4052" actId="1076"/>
          <ac:picMkLst>
            <pc:docMk/>
            <pc:sldMk cId="277341495" sldId="271"/>
            <ac:picMk id="1028" creationId="{B9EE88D7-7050-47C4-985F-917A021570B2}"/>
          </ac:picMkLst>
        </pc:picChg>
      </pc:sldChg>
      <pc:sldChg chg="addSp delSp modSp ord">
        <pc:chgData name="David Northover" userId="f9eaa543835fd2f5" providerId="LiveId" clId="{818346FB-626D-4248-97BA-7B5C5FA4D333}" dt="2018-01-22T16:37:32.742" v="9386" actId="1037"/>
        <pc:sldMkLst>
          <pc:docMk/>
          <pc:sldMk cId="3337365667" sldId="272"/>
        </pc:sldMkLst>
        <pc:spChg chg="mod">
          <ac:chgData name="David Northover" userId="f9eaa543835fd2f5" providerId="LiveId" clId="{818346FB-626D-4248-97BA-7B5C5FA4D333}" dt="2018-01-21T14:40:58.837" v="2135" actId="1076"/>
          <ac:spMkLst>
            <pc:docMk/>
            <pc:sldMk cId="3337365667" sldId="272"/>
            <ac:spMk id="2" creationId="{6AF6C9E5-0D5B-4DD1-B2E8-C09DED67F6E3}"/>
          </ac:spMkLst>
        </pc:spChg>
        <pc:spChg chg="del">
          <ac:chgData name="David Northover" userId="f9eaa543835fd2f5" providerId="LiveId" clId="{818346FB-626D-4248-97BA-7B5C5FA4D333}" dt="2018-01-22T16:37:11.926" v="9377" actId="478"/>
          <ac:spMkLst>
            <pc:docMk/>
            <pc:sldMk cId="3337365667" sldId="272"/>
            <ac:spMk id="3" creationId="{687058F4-718D-4CBF-B469-1AF06B5CEC3E}"/>
          </ac:spMkLst>
        </pc:spChg>
        <pc:spChg chg="add del mod topLvl">
          <ac:chgData name="David Northover" userId="f9eaa543835fd2f5" providerId="LiveId" clId="{818346FB-626D-4248-97BA-7B5C5FA4D333}" dt="2018-01-22T16:36:26.610" v="9368" actId="478"/>
          <ac:spMkLst>
            <pc:docMk/>
            <pc:sldMk cId="3337365667" sldId="272"/>
            <ac:spMk id="5" creationId="{F43E850F-8E1A-4024-B182-34BDE377926B}"/>
          </ac:spMkLst>
        </pc:spChg>
        <pc:spChg chg="del topLvl">
          <ac:chgData name="David Northover" userId="f9eaa543835fd2f5" providerId="LiveId" clId="{818346FB-626D-4248-97BA-7B5C5FA4D333}" dt="2018-01-22T16:36:32.092" v="9369" actId="478"/>
          <ac:spMkLst>
            <pc:docMk/>
            <pc:sldMk cId="3337365667" sldId="272"/>
            <ac:spMk id="9" creationId="{2C2F9398-1D8F-46A4-B9F1-91B14AD00207}"/>
          </ac:spMkLst>
        </pc:spChg>
        <pc:grpChg chg="add del mod">
          <ac:chgData name="David Northover" userId="f9eaa543835fd2f5" providerId="LiveId" clId="{818346FB-626D-4248-97BA-7B5C5FA4D333}" dt="2018-01-22T16:36:26.610" v="9368" actId="478"/>
          <ac:grpSpMkLst>
            <pc:docMk/>
            <pc:sldMk cId="3337365667" sldId="272"/>
            <ac:grpSpMk id="6" creationId="{74642E07-2B21-4510-B93F-F4693C455A4F}"/>
          </ac:grpSpMkLst>
        </pc:grpChg>
        <pc:grpChg chg="add del mod">
          <ac:chgData name="David Northover" userId="f9eaa543835fd2f5" providerId="LiveId" clId="{818346FB-626D-4248-97BA-7B5C5FA4D333}" dt="2018-01-22T16:36:32.092" v="9369" actId="478"/>
          <ac:grpSpMkLst>
            <pc:docMk/>
            <pc:sldMk cId="3337365667" sldId="272"/>
            <ac:grpSpMk id="7" creationId="{B4169B37-64F3-4F87-A520-29BA51431527}"/>
          </ac:grpSpMkLst>
        </pc:grpChg>
        <pc:grpChg chg="add mod">
          <ac:chgData name="David Northover" userId="f9eaa543835fd2f5" providerId="LiveId" clId="{818346FB-626D-4248-97BA-7B5C5FA4D333}" dt="2018-01-22T16:37:08.321" v="9376" actId="1076"/>
          <ac:grpSpMkLst>
            <pc:docMk/>
            <pc:sldMk cId="3337365667" sldId="272"/>
            <ac:grpSpMk id="10" creationId="{11F71D69-0011-4E3E-A9EC-19ACAA5BFE4E}"/>
          </ac:grpSpMkLst>
        </pc:grpChg>
        <pc:picChg chg="mod topLvl modCrop">
          <ac:chgData name="David Northover" userId="f9eaa543835fd2f5" providerId="LiveId" clId="{818346FB-626D-4248-97BA-7B5C5FA4D333}" dt="2018-01-22T16:37:04.001" v="9375" actId="164"/>
          <ac:picMkLst>
            <pc:docMk/>
            <pc:sldMk cId="3337365667" sldId="272"/>
            <ac:picMk id="4" creationId="{1F2ADDD0-35C8-4E38-AA28-32ECD6D15DD1}"/>
          </ac:picMkLst>
        </pc:picChg>
        <pc:picChg chg="mod topLvl modCrop">
          <ac:chgData name="David Northover" userId="f9eaa543835fd2f5" providerId="LiveId" clId="{818346FB-626D-4248-97BA-7B5C5FA4D333}" dt="2018-01-22T16:37:04.001" v="9375" actId="164"/>
          <ac:picMkLst>
            <pc:docMk/>
            <pc:sldMk cId="3337365667" sldId="272"/>
            <ac:picMk id="8" creationId="{AED6C440-09F9-4A71-8F25-A257562B0433}"/>
          </ac:picMkLst>
        </pc:picChg>
        <pc:picChg chg="add mod">
          <ac:chgData name="David Northover" userId="f9eaa543835fd2f5" providerId="LiveId" clId="{818346FB-626D-4248-97BA-7B5C5FA4D333}" dt="2018-01-22T16:37:32.742" v="9386" actId="1037"/>
          <ac:picMkLst>
            <pc:docMk/>
            <pc:sldMk cId="3337365667" sldId="272"/>
            <ac:picMk id="11" creationId="{5B3D27D7-77DF-4BBE-819C-9AED953C529C}"/>
          </ac:picMkLst>
        </pc:picChg>
      </pc:sldChg>
      <pc:sldChg chg="addSp delSp modSp add">
        <pc:chgData name="David Northover" userId="f9eaa543835fd2f5" providerId="LiveId" clId="{818346FB-626D-4248-97BA-7B5C5FA4D333}" dt="2018-01-22T15:02:13.340" v="9197" actId="122"/>
        <pc:sldMkLst>
          <pc:docMk/>
          <pc:sldMk cId="575861010" sldId="273"/>
        </pc:sldMkLst>
        <pc:spChg chg="mod">
          <ac:chgData name="David Northover" userId="f9eaa543835fd2f5" providerId="LiveId" clId="{818346FB-626D-4248-97BA-7B5C5FA4D333}" dt="2018-01-21T16:46:09.889" v="5101" actId="20577"/>
          <ac:spMkLst>
            <pc:docMk/>
            <pc:sldMk cId="575861010" sldId="273"/>
            <ac:spMk id="2" creationId="{674B5EE4-FD48-4BC6-95AA-A9C0E097F45A}"/>
          </ac:spMkLst>
        </pc:spChg>
        <pc:spChg chg="mod">
          <ac:chgData name="David Northover" userId="f9eaa543835fd2f5" providerId="LiveId" clId="{818346FB-626D-4248-97BA-7B5C5FA4D333}" dt="2018-01-22T15:01:19.189" v="9155" actId="27636"/>
          <ac:spMkLst>
            <pc:docMk/>
            <pc:sldMk cId="575861010" sldId="273"/>
            <ac:spMk id="3" creationId="{B203CC9A-F905-409B-A765-7AEFD78FF966}"/>
          </ac:spMkLst>
        </pc:spChg>
        <pc:spChg chg="del">
          <ac:chgData name="David Northover" userId="f9eaa543835fd2f5" providerId="LiveId" clId="{818346FB-626D-4248-97BA-7B5C5FA4D333}" dt="2018-01-21T17:53:38.403" v="7004" actId="478"/>
          <ac:spMkLst>
            <pc:docMk/>
            <pc:sldMk cId="575861010" sldId="273"/>
            <ac:spMk id="4" creationId="{9EFD1DC3-D9D0-4F2F-A8B4-96765A3D25CA}"/>
          </ac:spMkLst>
        </pc:spChg>
        <pc:spChg chg="add mod">
          <ac:chgData name="David Northover" userId="f9eaa543835fd2f5" providerId="LiveId" clId="{818346FB-626D-4248-97BA-7B5C5FA4D333}" dt="2018-01-22T15:02:13.340" v="9197" actId="122"/>
          <ac:spMkLst>
            <pc:docMk/>
            <pc:sldMk cId="575861010" sldId="273"/>
            <ac:spMk id="5" creationId="{4563265B-98EC-41EF-A5A3-C05BFF5D5594}"/>
          </ac:spMkLst>
        </pc:spChg>
        <pc:picChg chg="add mod">
          <ac:chgData name="David Northover" userId="f9eaa543835fd2f5" providerId="LiveId" clId="{818346FB-626D-4248-97BA-7B5C5FA4D333}" dt="2018-01-22T15:01:29.166" v="9157" actId="1076"/>
          <ac:picMkLst>
            <pc:docMk/>
            <pc:sldMk cId="575861010" sldId="273"/>
            <ac:picMk id="4" creationId="{CABD533E-480A-467A-94DC-43398BAC190C}"/>
          </ac:picMkLst>
        </pc:picChg>
      </pc:sldChg>
      <pc:sldChg chg="modSp add del">
        <pc:chgData name="David Northover" userId="f9eaa543835fd2f5" providerId="LiveId" clId="{818346FB-626D-4248-97BA-7B5C5FA4D333}" dt="2018-01-21T16:35:35.873" v="4703" actId="2696"/>
        <pc:sldMkLst>
          <pc:docMk/>
          <pc:sldMk cId="2408154942" sldId="273"/>
        </pc:sldMkLst>
        <pc:spChg chg="mod">
          <ac:chgData name="David Northover" userId="f9eaa543835fd2f5" providerId="LiveId" clId="{818346FB-626D-4248-97BA-7B5C5FA4D333}" dt="2018-01-21T16:35:31.080" v="4702" actId="20577"/>
          <ac:spMkLst>
            <pc:docMk/>
            <pc:sldMk cId="2408154942" sldId="273"/>
            <ac:spMk id="2" creationId="{5E5A276E-7FC6-4E44-9007-BDB7F3E2F07B}"/>
          </ac:spMkLst>
        </pc:spChg>
      </pc:sldChg>
      <pc:sldChg chg="modSp add del">
        <pc:chgData name="David Northover" userId="f9eaa543835fd2f5" providerId="LiveId" clId="{818346FB-626D-4248-97BA-7B5C5FA4D333}" dt="2018-01-21T16:45:47.798" v="5037" actId="2696"/>
        <pc:sldMkLst>
          <pc:docMk/>
          <pc:sldMk cId="4173791934" sldId="273"/>
        </pc:sldMkLst>
        <pc:spChg chg="mod">
          <ac:chgData name="David Northover" userId="f9eaa543835fd2f5" providerId="LiveId" clId="{818346FB-626D-4248-97BA-7B5C5FA4D333}" dt="2018-01-21T16:45:42.724" v="5036" actId="20577"/>
          <ac:spMkLst>
            <pc:docMk/>
            <pc:sldMk cId="4173791934" sldId="273"/>
            <ac:spMk id="2" creationId="{94721413-D4F7-48AB-82A3-DC570CB4FE30}"/>
          </ac:spMkLst>
        </pc:spChg>
      </pc:sldChg>
      <pc:sldChg chg="modSp add ord">
        <pc:chgData name="David Northover" userId="f9eaa543835fd2f5" providerId="LiveId" clId="{818346FB-626D-4248-97BA-7B5C5FA4D333}" dt="2018-01-22T14:56:11.721" v="9128" actId="27636"/>
        <pc:sldMkLst>
          <pc:docMk/>
          <pc:sldMk cId="1330831124" sldId="274"/>
        </pc:sldMkLst>
        <pc:spChg chg="mod">
          <ac:chgData name="David Northover" userId="f9eaa543835fd2f5" providerId="LiveId" clId="{818346FB-626D-4248-97BA-7B5C5FA4D333}" dt="2018-01-22T10:26:58.511" v="8323" actId="14100"/>
          <ac:spMkLst>
            <pc:docMk/>
            <pc:sldMk cId="1330831124" sldId="274"/>
            <ac:spMk id="2" creationId="{C3F47143-2935-4A30-9CA1-680AD63A806D}"/>
          </ac:spMkLst>
        </pc:spChg>
        <pc:spChg chg="mod">
          <ac:chgData name="David Northover" userId="f9eaa543835fd2f5" providerId="LiveId" clId="{818346FB-626D-4248-97BA-7B5C5FA4D333}" dt="2018-01-22T14:56:11.721" v="9128" actId="27636"/>
          <ac:spMkLst>
            <pc:docMk/>
            <pc:sldMk cId="1330831124" sldId="274"/>
            <ac:spMk id="3" creationId="{08DB40A8-A2EA-41DF-8DC3-636512185D08}"/>
          </ac:spMkLst>
        </pc:spChg>
      </pc:sldChg>
      <pc:sldChg chg="add del">
        <pc:chgData name="David Northover" userId="f9eaa543835fd2f5" providerId="LiveId" clId="{818346FB-626D-4248-97BA-7B5C5FA4D333}" dt="2018-01-21T17:17:46.711" v="7003" actId="27636"/>
        <pc:sldMkLst>
          <pc:docMk/>
          <pc:sldMk cId="3315490513" sldId="274"/>
        </pc:sldMkLst>
      </pc:sldChg>
      <pc:sldChg chg="add del">
        <pc:chgData name="David Northover" userId="f9eaa543835fd2f5" providerId="LiveId" clId="{818346FB-626D-4248-97BA-7B5C5FA4D333}" dt="2018-01-21T17:17:46.332" v="7002" actId="27636"/>
        <pc:sldMkLst>
          <pc:docMk/>
          <pc:sldMk cId="840180075" sldId="27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DF2D47-3D0E-4C5E-AEEE-CAF1D772256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905E101-57D5-4447-A11D-C82E61FD75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79706CE-0EC3-462F-B88E-CAE9DB3A07A2}" type="datetimeFigureOut">
              <a:rPr lang="en-GB" smtClean="0"/>
              <a:t>22/01/2018</a:t>
            </a:fld>
            <a:endParaRPr lang="en-GB"/>
          </a:p>
        </p:txBody>
      </p:sp>
      <p:sp>
        <p:nvSpPr>
          <p:cNvPr id="4" name="Footer Placeholder 3">
            <a:extLst>
              <a:ext uri="{FF2B5EF4-FFF2-40B4-BE49-F238E27FC236}">
                <a16:creationId xmlns:a16="http://schemas.microsoft.com/office/drawing/2014/main" id="{F9AA4ADD-491C-46EC-9B94-9E5610A854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058ED50-625F-4716-B336-0AEAF0A2803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569D75-51A5-4519-9B4C-14D01E4C19EA}" type="slidenum">
              <a:rPr lang="en-GB" smtClean="0"/>
              <a:t>‹#›</a:t>
            </a:fld>
            <a:endParaRPr lang="en-GB"/>
          </a:p>
        </p:txBody>
      </p:sp>
    </p:spTree>
    <p:extLst>
      <p:ext uri="{BB962C8B-B14F-4D97-AF65-F5344CB8AC3E}">
        <p14:creationId xmlns:p14="http://schemas.microsoft.com/office/powerpoint/2010/main" val="28933466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33DD76-48F5-4B32-8911-D7EEB362DD69}" type="datetimeFigureOut">
              <a:rPr lang="en-GB" smtClean="0"/>
              <a:t>22/01/2018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119D-2972-4100-AE7E-B68DD90A3CA4}" type="slidenum">
              <a:rPr lang="en-GB" smtClean="0"/>
              <a:t>‹#›</a:t>
            </a:fld>
            <a:endParaRPr lang="en-GB"/>
          </a:p>
        </p:txBody>
      </p:sp>
    </p:spTree>
    <p:extLst>
      <p:ext uri="{BB962C8B-B14F-4D97-AF65-F5344CB8AC3E}">
        <p14:creationId xmlns:p14="http://schemas.microsoft.com/office/powerpoint/2010/main" val="1523442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a:t>
            </a:r>
          </a:p>
        </p:txBody>
      </p:sp>
      <p:sp>
        <p:nvSpPr>
          <p:cNvPr id="4" name="Slide Number Placeholder 3"/>
          <p:cNvSpPr>
            <a:spLocks noGrp="1"/>
          </p:cNvSpPr>
          <p:nvPr>
            <p:ph type="sldNum" sz="quarter" idx="10"/>
          </p:nvPr>
        </p:nvSpPr>
        <p:spPr/>
        <p:txBody>
          <a:bodyPr/>
          <a:lstStyle/>
          <a:p>
            <a:fld id="{FC90119D-2972-4100-AE7E-B68DD90A3CA4}" type="slidenum">
              <a:rPr lang="en-GB" smtClean="0"/>
              <a:t>1</a:t>
            </a:fld>
            <a:endParaRPr lang="en-GB" dirty="0"/>
          </a:p>
        </p:txBody>
      </p:sp>
    </p:spTree>
    <p:extLst>
      <p:ext uri="{BB962C8B-B14F-4D97-AF65-F5344CB8AC3E}">
        <p14:creationId xmlns:p14="http://schemas.microsoft.com/office/powerpoint/2010/main" val="908028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0119D-2972-4100-AE7E-B68DD90A3CA4}" type="slidenum">
              <a:rPr lang="en-GB" smtClean="0"/>
              <a:t>2</a:t>
            </a:fld>
            <a:endParaRPr lang="en-GB" dirty="0"/>
          </a:p>
        </p:txBody>
      </p:sp>
    </p:spTree>
    <p:extLst>
      <p:ext uri="{BB962C8B-B14F-4D97-AF65-F5344CB8AC3E}">
        <p14:creationId xmlns:p14="http://schemas.microsoft.com/office/powerpoint/2010/main" val="34610737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0119D-2972-4100-AE7E-B68DD90A3CA4}" type="slidenum">
              <a:rPr lang="en-GB" smtClean="0"/>
              <a:t>3</a:t>
            </a:fld>
            <a:endParaRPr lang="en-GB" dirty="0"/>
          </a:p>
        </p:txBody>
      </p:sp>
    </p:spTree>
    <p:extLst>
      <p:ext uri="{BB962C8B-B14F-4D97-AF65-F5344CB8AC3E}">
        <p14:creationId xmlns:p14="http://schemas.microsoft.com/office/powerpoint/2010/main" val="2922059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0119D-2972-4100-AE7E-B68DD90A3CA4}" type="slidenum">
              <a:rPr lang="en-GB" smtClean="0"/>
              <a:t>4</a:t>
            </a:fld>
            <a:endParaRPr lang="en-GB"/>
          </a:p>
        </p:txBody>
      </p:sp>
    </p:spTree>
    <p:extLst>
      <p:ext uri="{BB962C8B-B14F-4D97-AF65-F5344CB8AC3E}">
        <p14:creationId xmlns:p14="http://schemas.microsoft.com/office/powerpoint/2010/main" val="2924846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0119D-2972-4100-AE7E-B68DD90A3CA4}" type="slidenum">
              <a:rPr lang="en-GB" smtClean="0"/>
              <a:t>5</a:t>
            </a:fld>
            <a:endParaRPr lang="en-GB" dirty="0"/>
          </a:p>
        </p:txBody>
      </p:sp>
    </p:spTree>
    <p:extLst>
      <p:ext uri="{BB962C8B-B14F-4D97-AF65-F5344CB8AC3E}">
        <p14:creationId xmlns:p14="http://schemas.microsoft.com/office/powerpoint/2010/main" val="1961429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0119D-2972-4100-AE7E-B68DD90A3CA4}" type="slidenum">
              <a:rPr lang="en-GB" smtClean="0"/>
              <a:t>6</a:t>
            </a:fld>
            <a:endParaRPr lang="en-GB" dirty="0"/>
          </a:p>
        </p:txBody>
      </p:sp>
    </p:spTree>
    <p:extLst>
      <p:ext uri="{BB962C8B-B14F-4D97-AF65-F5344CB8AC3E}">
        <p14:creationId xmlns:p14="http://schemas.microsoft.com/office/powerpoint/2010/main" val="877109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0119D-2972-4100-AE7E-B68DD90A3CA4}" type="slidenum">
              <a:rPr lang="en-GB" smtClean="0"/>
              <a:t>7</a:t>
            </a:fld>
            <a:endParaRPr lang="en-GB"/>
          </a:p>
        </p:txBody>
      </p:sp>
    </p:spTree>
    <p:extLst>
      <p:ext uri="{BB962C8B-B14F-4D97-AF65-F5344CB8AC3E}">
        <p14:creationId xmlns:p14="http://schemas.microsoft.com/office/powerpoint/2010/main" val="122552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0119D-2972-4100-AE7E-B68DD90A3CA4}" type="slidenum">
              <a:rPr lang="en-GB" smtClean="0"/>
              <a:t>8</a:t>
            </a:fld>
            <a:endParaRPr lang="en-GB"/>
          </a:p>
        </p:txBody>
      </p:sp>
    </p:spTree>
    <p:extLst>
      <p:ext uri="{BB962C8B-B14F-4D97-AF65-F5344CB8AC3E}">
        <p14:creationId xmlns:p14="http://schemas.microsoft.com/office/powerpoint/2010/main" val="2514828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0119D-2972-4100-AE7E-B68DD90A3CA4}" type="slidenum">
              <a:rPr lang="en-GB" smtClean="0"/>
              <a:t>9</a:t>
            </a:fld>
            <a:endParaRPr lang="en-GB"/>
          </a:p>
        </p:txBody>
      </p:sp>
    </p:spTree>
    <p:extLst>
      <p:ext uri="{BB962C8B-B14F-4D97-AF65-F5344CB8AC3E}">
        <p14:creationId xmlns:p14="http://schemas.microsoft.com/office/powerpoint/2010/main" val="2735346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0119D-2972-4100-AE7E-B68DD90A3CA4}" type="slidenum">
              <a:rPr lang="en-GB" smtClean="0"/>
              <a:t>10</a:t>
            </a:fld>
            <a:endParaRPr lang="en-GB"/>
          </a:p>
        </p:txBody>
      </p:sp>
    </p:spTree>
    <p:extLst>
      <p:ext uri="{BB962C8B-B14F-4D97-AF65-F5344CB8AC3E}">
        <p14:creationId xmlns:p14="http://schemas.microsoft.com/office/powerpoint/2010/main" val="3955786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0119D-2972-4100-AE7E-B68DD90A3CA4}" type="slidenum">
              <a:rPr lang="en-GB" smtClean="0"/>
              <a:t>11</a:t>
            </a:fld>
            <a:endParaRPr lang="en-GB"/>
          </a:p>
        </p:txBody>
      </p:sp>
    </p:spTree>
    <p:extLst>
      <p:ext uri="{BB962C8B-B14F-4D97-AF65-F5344CB8AC3E}">
        <p14:creationId xmlns:p14="http://schemas.microsoft.com/office/powerpoint/2010/main" val="1545761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0119D-2972-4100-AE7E-B68DD90A3CA4}" type="slidenum">
              <a:rPr lang="en-GB" smtClean="0"/>
              <a:t>12</a:t>
            </a:fld>
            <a:endParaRPr lang="en-GB"/>
          </a:p>
        </p:txBody>
      </p:sp>
    </p:spTree>
    <p:extLst>
      <p:ext uri="{BB962C8B-B14F-4D97-AF65-F5344CB8AC3E}">
        <p14:creationId xmlns:p14="http://schemas.microsoft.com/office/powerpoint/2010/main" val="3138578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2811405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3297209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2804114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FD14DF-04BF-4D0C-A3EA-5DA2B96B60E9}"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9122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FD14DF-04BF-4D0C-A3EA-5DA2B96B60E9}"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2638825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1423898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834970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57068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6FD14DF-04BF-4D0C-A3EA-5DA2B96B60E9}"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463923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6FD14DF-04BF-4D0C-A3EA-5DA2B96B60E9}"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3806540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4257512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940025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2617599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12054221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68580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39108846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FD14DF-04BF-4D0C-A3EA-5DA2B96B60E9}"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37169-0A8C-4ED8-BDCC-A1E24A6CBCF7}" type="slidenum">
              <a:rPr lang="en-GB" smtClean="0"/>
              <a:t>‹#›</a:t>
            </a:fld>
            <a:endParaRPr lang="en-GB"/>
          </a:p>
        </p:txBody>
      </p:sp>
    </p:spTree>
    <p:extLst>
      <p:ext uri="{BB962C8B-B14F-4D97-AF65-F5344CB8AC3E}">
        <p14:creationId xmlns:p14="http://schemas.microsoft.com/office/powerpoint/2010/main" val="3507012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6FD14DF-04BF-4D0C-A3EA-5DA2B96B60E9}" type="datetimeFigureOut">
              <a:rPr lang="en-GB" smtClean="0"/>
              <a:t>22/01/2018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0137169-0A8C-4ED8-BDCC-A1E24A6CBCF7}" type="slidenum">
              <a:rPr lang="en-GB" smtClean="0"/>
              <a:t>‹#›</a:t>
            </a:fld>
            <a:endParaRPr lang="en-GB"/>
          </a:p>
        </p:txBody>
      </p:sp>
    </p:spTree>
    <p:extLst>
      <p:ext uri="{BB962C8B-B14F-4D97-AF65-F5344CB8AC3E}">
        <p14:creationId xmlns:p14="http://schemas.microsoft.com/office/powerpoint/2010/main" val="293048820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umisbids.com/n.php?p=lot&amp;sid=278&amp;lot=48"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www.vanarsdellcelticcoinageofbritain.com/plates-catalog-listings_ccb3/plate_2_ccb3.html" TargetMode="External"/><Relationship Id="rId4" Type="http://schemas.openxmlformats.org/officeDocument/2006/relationships/hyperlink" Target="http://www.vanarsdellcelticcoinageofbritain.com/plates-catalog-listings_ccb3/plate_1_ccb3.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21B4C-9E77-44FD-BD94-D0D5D193A7A8}"/>
              </a:ext>
            </a:extLst>
          </p:cNvPr>
          <p:cNvSpPr>
            <a:spLocks noGrp="1"/>
          </p:cNvSpPr>
          <p:nvPr>
            <p:ph type="ctrTitle"/>
          </p:nvPr>
        </p:nvSpPr>
        <p:spPr/>
        <p:txBody>
          <a:bodyPr>
            <a:normAutofit fontScale="90000"/>
          </a:bodyPr>
          <a:lstStyle/>
          <a:p>
            <a:r>
              <a:rPr lang="en-GB" dirty="0"/>
              <a:t>The Origins of Celtic Coinage in Pre-Roman Iron Age Britain</a:t>
            </a:r>
          </a:p>
        </p:txBody>
      </p:sp>
      <p:sp>
        <p:nvSpPr>
          <p:cNvPr id="3" name="Subtitle 2">
            <a:extLst>
              <a:ext uri="{FF2B5EF4-FFF2-40B4-BE49-F238E27FC236}">
                <a16:creationId xmlns:a16="http://schemas.microsoft.com/office/drawing/2014/main" id="{711EF1C8-9AE0-4E7F-BCA0-790E6D7C9DBD}"/>
              </a:ext>
            </a:extLst>
          </p:cNvPr>
          <p:cNvSpPr>
            <a:spLocks noGrp="1"/>
          </p:cNvSpPr>
          <p:nvPr>
            <p:ph type="subTitle" idx="1"/>
          </p:nvPr>
        </p:nvSpPr>
        <p:spPr/>
        <p:txBody>
          <a:bodyPr>
            <a:normAutofit fontScale="70000" lnSpcReduction="20000"/>
          </a:bodyPr>
          <a:lstStyle/>
          <a:p>
            <a:r>
              <a:rPr lang="en-GB" dirty="0"/>
              <a:t>David Rampton</a:t>
            </a:r>
          </a:p>
          <a:p>
            <a:endParaRPr lang="en-GB" dirty="0"/>
          </a:p>
          <a:p>
            <a:r>
              <a:rPr lang="en-GB" dirty="0"/>
              <a:t>1500924</a:t>
            </a:r>
          </a:p>
        </p:txBody>
      </p:sp>
    </p:spTree>
    <p:extLst>
      <p:ext uri="{BB962C8B-B14F-4D97-AF65-F5344CB8AC3E}">
        <p14:creationId xmlns:p14="http://schemas.microsoft.com/office/powerpoint/2010/main" val="2389503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A2EB1-C4F9-4B49-AD95-376DAF919FD9}"/>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2434EF34-62C3-4DD9-BFF0-59C399F3F17B}"/>
              </a:ext>
            </a:extLst>
          </p:cNvPr>
          <p:cNvSpPr>
            <a:spLocks noGrp="1"/>
          </p:cNvSpPr>
          <p:nvPr>
            <p:ph idx="1"/>
          </p:nvPr>
        </p:nvSpPr>
        <p:spPr>
          <a:xfrm>
            <a:off x="1104293" y="1764160"/>
            <a:ext cx="8946541" cy="4195481"/>
          </a:xfrm>
        </p:spPr>
        <p:txBody>
          <a:bodyPr>
            <a:normAutofit/>
          </a:bodyPr>
          <a:lstStyle/>
          <a:p>
            <a:r>
              <a:rPr lang="en-GB" dirty="0"/>
              <a:t>Where did early coinage come from?</a:t>
            </a:r>
          </a:p>
          <a:p>
            <a:pPr lvl="1"/>
            <a:r>
              <a:rPr lang="en-GB" dirty="0"/>
              <a:t>Gallo-Belgic A&amp;B</a:t>
            </a:r>
          </a:p>
          <a:p>
            <a:pPr lvl="1"/>
            <a:r>
              <a:rPr lang="en-GB" dirty="0"/>
              <a:t>Philip II Gold Stater</a:t>
            </a:r>
          </a:p>
          <a:p>
            <a:pPr lvl="1"/>
            <a:r>
              <a:rPr lang="en-GB" dirty="0"/>
              <a:t>Significance of Imagery?</a:t>
            </a:r>
          </a:p>
          <a:p>
            <a:r>
              <a:rPr lang="en-GB" dirty="0"/>
              <a:t>Climate of Europe</a:t>
            </a:r>
          </a:p>
          <a:p>
            <a:r>
              <a:rPr lang="en-GB" dirty="0"/>
              <a:t>Development of coinage in Britain</a:t>
            </a:r>
          </a:p>
          <a:p>
            <a:r>
              <a:rPr lang="en-GB" dirty="0"/>
              <a:t>Changing of Social Practices</a:t>
            </a:r>
          </a:p>
          <a:p>
            <a:r>
              <a:rPr lang="en-GB" dirty="0"/>
              <a:t>Conclusion</a:t>
            </a:r>
          </a:p>
        </p:txBody>
      </p:sp>
    </p:spTree>
    <p:extLst>
      <p:ext uri="{BB962C8B-B14F-4D97-AF65-F5344CB8AC3E}">
        <p14:creationId xmlns:p14="http://schemas.microsoft.com/office/powerpoint/2010/main" val="3136918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3B113-EB0A-451A-8EB7-3684E856C63C}"/>
              </a:ext>
            </a:extLst>
          </p:cNvPr>
          <p:cNvSpPr>
            <a:spLocks noGrp="1"/>
          </p:cNvSpPr>
          <p:nvPr>
            <p:ph type="ctrTitle"/>
          </p:nvPr>
        </p:nvSpPr>
        <p:spPr>
          <a:xfrm>
            <a:off x="1524000" y="2235200"/>
            <a:ext cx="9144000" cy="2387600"/>
          </a:xfrm>
        </p:spPr>
        <p:txBody>
          <a:bodyPr/>
          <a:lstStyle/>
          <a:p>
            <a:r>
              <a:rPr lang="en-GB" dirty="0"/>
              <a:t>Where did early coinage in Britain come from?</a:t>
            </a:r>
          </a:p>
        </p:txBody>
      </p:sp>
    </p:spTree>
    <p:extLst>
      <p:ext uri="{BB962C8B-B14F-4D97-AF65-F5344CB8AC3E}">
        <p14:creationId xmlns:p14="http://schemas.microsoft.com/office/powerpoint/2010/main" val="2213504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C843C-3AC4-4A3A-AECC-A9E87A80F35A}"/>
              </a:ext>
            </a:extLst>
          </p:cNvPr>
          <p:cNvSpPr>
            <a:spLocks noGrp="1"/>
          </p:cNvSpPr>
          <p:nvPr>
            <p:ph type="title"/>
          </p:nvPr>
        </p:nvSpPr>
        <p:spPr/>
        <p:txBody>
          <a:bodyPr/>
          <a:lstStyle/>
          <a:p>
            <a:r>
              <a:rPr lang="en-GB" dirty="0"/>
              <a:t>Gallo-Belgic A &amp; B</a:t>
            </a:r>
          </a:p>
        </p:txBody>
      </p:sp>
      <p:sp>
        <p:nvSpPr>
          <p:cNvPr id="3" name="Content Placeholder 2">
            <a:extLst>
              <a:ext uri="{FF2B5EF4-FFF2-40B4-BE49-F238E27FC236}">
                <a16:creationId xmlns:a16="http://schemas.microsoft.com/office/drawing/2014/main" id="{6702552E-11CF-41A2-A45D-4B81AA8432AC}"/>
              </a:ext>
            </a:extLst>
          </p:cNvPr>
          <p:cNvSpPr>
            <a:spLocks noGrp="1"/>
          </p:cNvSpPr>
          <p:nvPr>
            <p:ph sz="half" idx="1"/>
          </p:nvPr>
        </p:nvSpPr>
        <p:spPr>
          <a:xfrm>
            <a:off x="2141166" y="1925996"/>
            <a:ext cx="3513327" cy="4195763"/>
          </a:xfrm>
        </p:spPr>
        <p:txBody>
          <a:bodyPr>
            <a:normAutofit lnSpcReduction="10000"/>
          </a:bodyPr>
          <a:lstStyle/>
          <a:p>
            <a:r>
              <a:rPr lang="en-GB" dirty="0"/>
              <a:t>Gallo-Belgic A</a:t>
            </a:r>
          </a:p>
          <a:p>
            <a:pPr lvl="1"/>
            <a:r>
              <a:rPr lang="en-GB" dirty="0"/>
              <a:t>Gold </a:t>
            </a:r>
            <a:r>
              <a:rPr lang="en-GB" dirty="0" err="1"/>
              <a:t>stater</a:t>
            </a:r>
            <a:endParaRPr lang="en-GB" dirty="0"/>
          </a:p>
          <a:p>
            <a:pPr lvl="1"/>
            <a:r>
              <a:rPr lang="en-GB" dirty="0"/>
              <a:t>Obverse – Celticized Head of Apollo</a:t>
            </a:r>
          </a:p>
          <a:p>
            <a:pPr lvl="1"/>
            <a:r>
              <a:rPr lang="en-GB" dirty="0"/>
              <a:t>Reverse – Celticized Horse with Charioteer</a:t>
            </a:r>
          </a:p>
          <a:p>
            <a:pPr lvl="1"/>
            <a:r>
              <a:rPr lang="en-GB" dirty="0"/>
              <a:t>Struck around central and western Gaul, by the </a:t>
            </a:r>
            <a:r>
              <a:rPr lang="en-GB" dirty="0" err="1"/>
              <a:t>Ambiani</a:t>
            </a:r>
            <a:r>
              <a:rPr lang="en-GB" dirty="0"/>
              <a:t> and the </a:t>
            </a:r>
            <a:r>
              <a:rPr lang="en-GB" dirty="0" err="1"/>
              <a:t>Bellovaci</a:t>
            </a:r>
            <a:endParaRPr lang="en-GB" dirty="0"/>
          </a:p>
          <a:p>
            <a:pPr lvl="1"/>
            <a:r>
              <a:rPr lang="en-GB" dirty="0"/>
              <a:t>Dated 125-100 BCE.</a:t>
            </a:r>
          </a:p>
          <a:p>
            <a:pPr lvl="1"/>
            <a:r>
              <a:rPr lang="en-GB" dirty="0"/>
              <a:t>Early Imports focused around the Thames estuary, Essex and Kent</a:t>
            </a:r>
          </a:p>
        </p:txBody>
      </p:sp>
      <p:sp>
        <p:nvSpPr>
          <p:cNvPr id="4" name="Content Placeholder 3">
            <a:extLst>
              <a:ext uri="{FF2B5EF4-FFF2-40B4-BE49-F238E27FC236}">
                <a16:creationId xmlns:a16="http://schemas.microsoft.com/office/drawing/2014/main" id="{569DBD00-780E-47A7-AF9B-8291607CE841}"/>
              </a:ext>
            </a:extLst>
          </p:cNvPr>
          <p:cNvSpPr>
            <a:spLocks noGrp="1"/>
          </p:cNvSpPr>
          <p:nvPr>
            <p:ph sz="half" idx="2"/>
          </p:nvPr>
        </p:nvSpPr>
        <p:spPr>
          <a:xfrm>
            <a:off x="7958921" y="1897836"/>
            <a:ext cx="4233079" cy="4200245"/>
          </a:xfrm>
        </p:spPr>
        <p:txBody>
          <a:bodyPr>
            <a:normAutofit lnSpcReduction="10000"/>
          </a:bodyPr>
          <a:lstStyle/>
          <a:p>
            <a:r>
              <a:rPr lang="en-GB" dirty="0"/>
              <a:t>Gallo-Belgic B</a:t>
            </a:r>
          </a:p>
          <a:p>
            <a:pPr lvl="1"/>
            <a:r>
              <a:rPr lang="en-GB" dirty="0"/>
              <a:t>Gold Stater</a:t>
            </a:r>
          </a:p>
          <a:p>
            <a:pPr lvl="1"/>
            <a:r>
              <a:rPr lang="en-GB" dirty="0"/>
              <a:t>Obverse – Die defaced with chisel marks, remnants of Apollo head</a:t>
            </a:r>
          </a:p>
          <a:p>
            <a:pPr lvl="1"/>
            <a:r>
              <a:rPr lang="en-GB" dirty="0"/>
              <a:t>Reverse – Defaced, remnants of Celticized horse and charioteer</a:t>
            </a:r>
          </a:p>
          <a:p>
            <a:pPr lvl="1"/>
            <a:r>
              <a:rPr lang="en-GB" dirty="0"/>
              <a:t>Van </a:t>
            </a:r>
            <a:r>
              <a:rPr lang="en-GB" dirty="0" err="1"/>
              <a:t>Arsdell</a:t>
            </a:r>
            <a:r>
              <a:rPr lang="en-GB" dirty="0"/>
              <a:t> attributes the minting and defacing to </a:t>
            </a:r>
            <a:r>
              <a:rPr lang="en-GB" dirty="0" err="1"/>
              <a:t>Caletes</a:t>
            </a:r>
            <a:r>
              <a:rPr lang="en-GB" dirty="0"/>
              <a:t> (whilst the die is of </a:t>
            </a:r>
            <a:r>
              <a:rPr lang="en-GB" dirty="0" err="1"/>
              <a:t>Ambianic</a:t>
            </a:r>
            <a:r>
              <a:rPr lang="en-GB" dirty="0"/>
              <a:t> origin), however Sills attributes it to the Nervii.</a:t>
            </a:r>
          </a:p>
          <a:p>
            <a:pPr lvl="1"/>
            <a:r>
              <a:rPr lang="en-GB" dirty="0"/>
              <a:t>Early imports focused around the Thames Valley</a:t>
            </a:r>
          </a:p>
          <a:p>
            <a:pPr lvl="1"/>
            <a:endParaRPr lang="en-GB" dirty="0"/>
          </a:p>
        </p:txBody>
      </p:sp>
      <p:pic>
        <p:nvPicPr>
          <p:cNvPr id="1026" name="Picture 2" descr="30-01">
            <a:extLst>
              <a:ext uri="{FF2B5EF4-FFF2-40B4-BE49-F238E27FC236}">
                <a16:creationId xmlns:a16="http://schemas.microsoft.com/office/drawing/2014/main" id="{AF556467-21EA-4CE8-90E5-C70F7824F1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1025"/>
          <a:stretch/>
        </p:blipFill>
        <p:spPr bwMode="auto">
          <a:xfrm>
            <a:off x="5654493" y="1801378"/>
            <a:ext cx="2304428" cy="36283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0-01">
            <a:extLst>
              <a:ext uri="{FF2B5EF4-FFF2-40B4-BE49-F238E27FC236}">
                <a16:creationId xmlns:a16="http://schemas.microsoft.com/office/drawing/2014/main" id="{B9EE88D7-7050-47C4-985F-917A021570B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2270"/>
          <a:stretch/>
        </p:blipFill>
        <p:spPr bwMode="auto">
          <a:xfrm>
            <a:off x="0" y="1641226"/>
            <a:ext cx="2304428" cy="4030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341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6C9E5-0D5B-4DD1-B2E8-C09DED67F6E3}"/>
              </a:ext>
            </a:extLst>
          </p:cNvPr>
          <p:cNvSpPr>
            <a:spLocks noGrp="1"/>
          </p:cNvSpPr>
          <p:nvPr>
            <p:ph type="title"/>
          </p:nvPr>
        </p:nvSpPr>
        <p:spPr>
          <a:xfrm>
            <a:off x="0" y="0"/>
            <a:ext cx="9404723" cy="1400530"/>
          </a:xfrm>
        </p:spPr>
        <p:txBody>
          <a:bodyPr/>
          <a:lstStyle/>
          <a:p>
            <a:r>
              <a:rPr lang="en-GB" dirty="0"/>
              <a:t>Philip II Gold Stater</a:t>
            </a:r>
          </a:p>
        </p:txBody>
      </p:sp>
      <p:grpSp>
        <p:nvGrpSpPr>
          <p:cNvPr id="10" name="Group 9">
            <a:extLst>
              <a:ext uri="{FF2B5EF4-FFF2-40B4-BE49-F238E27FC236}">
                <a16:creationId xmlns:a16="http://schemas.microsoft.com/office/drawing/2014/main" id="{11F71D69-0011-4E3E-A9EC-19ACAA5BFE4E}"/>
              </a:ext>
            </a:extLst>
          </p:cNvPr>
          <p:cNvGrpSpPr/>
          <p:nvPr/>
        </p:nvGrpSpPr>
        <p:grpSpPr>
          <a:xfrm>
            <a:off x="1806761" y="864038"/>
            <a:ext cx="2895600" cy="5656716"/>
            <a:chOff x="-3810" y="700265"/>
            <a:chExt cx="2895600" cy="5656716"/>
          </a:xfrm>
        </p:grpSpPr>
        <p:pic>
          <p:nvPicPr>
            <p:cNvPr id="4" name="Picture 3">
              <a:extLst>
                <a:ext uri="{FF2B5EF4-FFF2-40B4-BE49-F238E27FC236}">
                  <a16:creationId xmlns:a16="http://schemas.microsoft.com/office/drawing/2014/main" id="{1F2ADDD0-35C8-4E38-AA28-32ECD6D15DD1}"/>
                </a:ext>
              </a:extLst>
            </p:cNvPr>
            <p:cNvPicPr>
              <a:picLocks noChangeAspect="1"/>
            </p:cNvPicPr>
            <p:nvPr/>
          </p:nvPicPr>
          <p:blipFill rotWithShape="1">
            <a:blip r:embed="rId3"/>
            <a:srcRect r="49602"/>
            <a:stretch/>
          </p:blipFill>
          <p:spPr>
            <a:xfrm>
              <a:off x="0" y="700265"/>
              <a:ext cx="2891790" cy="2851218"/>
            </a:xfrm>
            <a:prstGeom prst="rect">
              <a:avLst/>
            </a:prstGeom>
          </p:spPr>
        </p:pic>
        <p:pic>
          <p:nvPicPr>
            <p:cNvPr id="8" name="Picture 7">
              <a:extLst>
                <a:ext uri="{FF2B5EF4-FFF2-40B4-BE49-F238E27FC236}">
                  <a16:creationId xmlns:a16="http://schemas.microsoft.com/office/drawing/2014/main" id="{AED6C440-09F9-4A71-8F25-A257562B0433}"/>
                </a:ext>
              </a:extLst>
            </p:cNvPr>
            <p:cNvPicPr>
              <a:picLocks noChangeAspect="1"/>
            </p:cNvPicPr>
            <p:nvPr/>
          </p:nvPicPr>
          <p:blipFill rotWithShape="1">
            <a:blip r:embed="rId3"/>
            <a:srcRect l="49535"/>
            <a:stretch/>
          </p:blipFill>
          <p:spPr>
            <a:xfrm>
              <a:off x="-3810" y="3505763"/>
              <a:ext cx="2895600" cy="2851218"/>
            </a:xfrm>
            <a:prstGeom prst="rect">
              <a:avLst/>
            </a:prstGeom>
          </p:spPr>
        </p:pic>
      </p:grpSp>
      <p:pic>
        <p:nvPicPr>
          <p:cNvPr id="11" name="Picture 4" descr="10-01">
            <a:extLst>
              <a:ext uri="{FF2B5EF4-FFF2-40B4-BE49-F238E27FC236}">
                <a16:creationId xmlns:a16="http://schemas.microsoft.com/office/drawing/2014/main" id="{5B3D27D7-77DF-4BBE-819C-9AED953C529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2270"/>
          <a:stretch/>
        </p:blipFill>
        <p:spPr bwMode="auto">
          <a:xfrm>
            <a:off x="6561879" y="864038"/>
            <a:ext cx="3234215" cy="5656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365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B5EE4-FD48-4BC6-95AA-A9C0E097F45A}"/>
              </a:ext>
            </a:extLst>
          </p:cNvPr>
          <p:cNvSpPr>
            <a:spLocks noGrp="1"/>
          </p:cNvSpPr>
          <p:nvPr>
            <p:ph type="title"/>
          </p:nvPr>
        </p:nvSpPr>
        <p:spPr/>
        <p:txBody>
          <a:bodyPr/>
          <a:lstStyle/>
          <a:p>
            <a:r>
              <a:rPr lang="en-GB" dirty="0"/>
              <a:t>Significance of Imagery? </a:t>
            </a:r>
          </a:p>
        </p:txBody>
      </p:sp>
      <p:sp>
        <p:nvSpPr>
          <p:cNvPr id="3" name="Content Placeholder 2">
            <a:extLst>
              <a:ext uri="{FF2B5EF4-FFF2-40B4-BE49-F238E27FC236}">
                <a16:creationId xmlns:a16="http://schemas.microsoft.com/office/drawing/2014/main" id="{B203CC9A-F905-409B-A765-7AEFD78FF966}"/>
              </a:ext>
            </a:extLst>
          </p:cNvPr>
          <p:cNvSpPr>
            <a:spLocks noGrp="1"/>
          </p:cNvSpPr>
          <p:nvPr>
            <p:ph sz="half" idx="1"/>
          </p:nvPr>
        </p:nvSpPr>
        <p:spPr>
          <a:xfrm>
            <a:off x="646111" y="1853248"/>
            <a:ext cx="7473761" cy="4195763"/>
          </a:xfrm>
        </p:spPr>
        <p:txBody>
          <a:bodyPr>
            <a:normAutofit lnSpcReduction="10000"/>
          </a:bodyPr>
          <a:lstStyle/>
          <a:p>
            <a:r>
              <a:rPr lang="en-GB" sz="2000" dirty="0"/>
              <a:t>Horse Imagery</a:t>
            </a:r>
          </a:p>
          <a:p>
            <a:pPr lvl="1"/>
            <a:r>
              <a:rPr lang="en-GB" sz="1800" dirty="0"/>
              <a:t>Image of a horse was prevalent through the Iron Age, up to the Roman conquest of Britain</a:t>
            </a:r>
          </a:p>
          <a:p>
            <a:pPr lvl="1"/>
            <a:r>
              <a:rPr lang="en-GB" sz="1800" dirty="0"/>
              <a:t>Strong symbolism in the Celtic world – Links with Irish-Celtic ceremonies associated with kingship</a:t>
            </a:r>
          </a:p>
          <a:p>
            <a:pPr lvl="1"/>
            <a:r>
              <a:rPr lang="en-GB" sz="1800" dirty="0"/>
              <a:t>Religious significance?</a:t>
            </a:r>
          </a:p>
          <a:p>
            <a:pPr lvl="2"/>
            <a:r>
              <a:rPr lang="en-GB" sz="1600" dirty="0"/>
              <a:t>Creighton (1995) suggests that whilst the horse imagery may be prevalent on coinage, it is a rarity on other items of material culture, and so suggests that the use of the image is restricted.</a:t>
            </a:r>
          </a:p>
          <a:p>
            <a:pPr lvl="2"/>
            <a:r>
              <a:rPr lang="en-GB" sz="1600" dirty="0"/>
              <a:t>Gussage All Saints and Danebury – high status sites with skeletal materials of horses showing butchery marks, suggests religious rites. However, evidence of these rites occurring decreases over time.</a:t>
            </a:r>
          </a:p>
          <a:p>
            <a:pPr lvl="2"/>
            <a:endParaRPr lang="en-GB" dirty="0"/>
          </a:p>
        </p:txBody>
      </p:sp>
      <p:pic>
        <p:nvPicPr>
          <p:cNvPr id="4" name="Picture 4" descr="10-01">
            <a:extLst>
              <a:ext uri="{FF2B5EF4-FFF2-40B4-BE49-F238E27FC236}">
                <a16:creationId xmlns:a16="http://schemas.microsoft.com/office/drawing/2014/main" id="{CABD533E-480A-467A-94DC-43398BAC19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270"/>
          <a:stretch/>
        </p:blipFill>
        <p:spPr bwMode="auto">
          <a:xfrm>
            <a:off x="9351264" y="1413751"/>
            <a:ext cx="2304428" cy="40304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63265B-98EC-41EF-A5A3-C05BFF5D5594}"/>
              </a:ext>
            </a:extLst>
          </p:cNvPr>
          <p:cNvSpPr txBox="1"/>
          <p:nvPr/>
        </p:nvSpPr>
        <p:spPr>
          <a:xfrm>
            <a:off x="9351264" y="5444248"/>
            <a:ext cx="2304428" cy="369332"/>
          </a:xfrm>
          <a:prstGeom prst="rect">
            <a:avLst/>
          </a:prstGeom>
          <a:noFill/>
        </p:spPr>
        <p:txBody>
          <a:bodyPr wrap="square" rtlCol="0">
            <a:spAutoFit/>
          </a:bodyPr>
          <a:lstStyle/>
          <a:p>
            <a:pPr algn="ctr"/>
            <a:r>
              <a:rPr lang="en-GB" dirty="0"/>
              <a:t>Gallo-Belgic A</a:t>
            </a:r>
          </a:p>
        </p:txBody>
      </p:sp>
    </p:spTree>
    <p:extLst>
      <p:ext uri="{BB962C8B-B14F-4D97-AF65-F5344CB8AC3E}">
        <p14:creationId xmlns:p14="http://schemas.microsoft.com/office/powerpoint/2010/main" val="575861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4A1D7-78DC-4EF8-B174-F28AAA1274C4}"/>
              </a:ext>
            </a:extLst>
          </p:cNvPr>
          <p:cNvSpPr>
            <a:spLocks noGrp="1"/>
          </p:cNvSpPr>
          <p:nvPr>
            <p:ph type="title"/>
          </p:nvPr>
        </p:nvSpPr>
        <p:spPr/>
        <p:txBody>
          <a:bodyPr/>
          <a:lstStyle/>
          <a:p>
            <a:r>
              <a:rPr lang="en-GB" dirty="0"/>
              <a:t>Climate of Europe</a:t>
            </a:r>
          </a:p>
        </p:txBody>
      </p:sp>
      <p:sp>
        <p:nvSpPr>
          <p:cNvPr id="3" name="Content Placeholder 2">
            <a:extLst>
              <a:ext uri="{FF2B5EF4-FFF2-40B4-BE49-F238E27FC236}">
                <a16:creationId xmlns:a16="http://schemas.microsoft.com/office/drawing/2014/main" id="{E14069F1-5B19-4ADF-ACCB-DDEDDA337D91}"/>
              </a:ext>
            </a:extLst>
          </p:cNvPr>
          <p:cNvSpPr>
            <a:spLocks noGrp="1"/>
          </p:cNvSpPr>
          <p:nvPr>
            <p:ph idx="1"/>
          </p:nvPr>
        </p:nvSpPr>
        <p:spPr>
          <a:xfrm>
            <a:off x="326073" y="1853248"/>
            <a:ext cx="6554787" cy="4833302"/>
          </a:xfrm>
        </p:spPr>
        <p:txBody>
          <a:bodyPr>
            <a:normAutofit/>
          </a:bodyPr>
          <a:lstStyle/>
          <a:p>
            <a:r>
              <a:rPr lang="en-GB" dirty="0"/>
              <a:t>Topographical links connecting Gallo-Belgic A through to E by the </a:t>
            </a:r>
            <a:r>
              <a:rPr lang="en-GB" dirty="0" err="1"/>
              <a:t>Ambiani</a:t>
            </a:r>
            <a:endParaRPr lang="en-GB" dirty="0"/>
          </a:p>
          <a:p>
            <a:pPr lvl="1"/>
            <a:r>
              <a:rPr lang="en-GB" dirty="0"/>
              <a:t>Suggesting little or no break in the production of coinage over 60 years </a:t>
            </a:r>
          </a:p>
          <a:p>
            <a:pPr lvl="2"/>
            <a:r>
              <a:rPr lang="en-GB" dirty="0"/>
              <a:t>de Jersey, P. 2007. 396-37</a:t>
            </a:r>
          </a:p>
          <a:p>
            <a:r>
              <a:rPr lang="en-GB" dirty="0"/>
              <a:t>Production of Gallo-Belgic C between c.90-80 BCE, Sills suggests that it was produced in order to finance incursions from </a:t>
            </a:r>
            <a:r>
              <a:rPr lang="en-GB" dirty="0" err="1"/>
              <a:t>Limbri</a:t>
            </a:r>
            <a:r>
              <a:rPr lang="en-GB" dirty="0"/>
              <a:t> and Teutons.</a:t>
            </a:r>
          </a:p>
          <a:p>
            <a:pPr lvl="1"/>
            <a:r>
              <a:rPr lang="en-GB" dirty="0"/>
              <a:t>Sills, J. 2003. 244</a:t>
            </a:r>
          </a:p>
          <a:p>
            <a:r>
              <a:rPr lang="en-GB" dirty="0"/>
              <a:t>Increased production of Gallo-Belgic E to finance warriors and mercenaries for the Gallic Wars and invasion of Caesar.</a:t>
            </a:r>
          </a:p>
          <a:p>
            <a:pPr lvl="1"/>
            <a:r>
              <a:rPr lang="en-GB" dirty="0"/>
              <a:t>de Jersey, P. 2007. 370</a:t>
            </a:r>
          </a:p>
          <a:p>
            <a:endParaRPr lang="en-GB" dirty="0"/>
          </a:p>
        </p:txBody>
      </p:sp>
      <p:pic>
        <p:nvPicPr>
          <p:cNvPr id="8" name="Picture 7">
            <a:extLst>
              <a:ext uri="{FF2B5EF4-FFF2-40B4-BE49-F238E27FC236}">
                <a16:creationId xmlns:a16="http://schemas.microsoft.com/office/drawing/2014/main" id="{FD280978-DE14-40FB-BEF5-06FC652A8DA1}"/>
              </a:ext>
            </a:extLst>
          </p:cNvPr>
          <p:cNvPicPr>
            <a:picLocks noChangeAspect="1"/>
          </p:cNvPicPr>
          <p:nvPr/>
        </p:nvPicPr>
        <p:blipFill>
          <a:blip r:embed="rId3"/>
          <a:stretch>
            <a:fillRect/>
          </a:stretch>
        </p:blipFill>
        <p:spPr>
          <a:xfrm>
            <a:off x="6687652" y="1199044"/>
            <a:ext cx="5178275" cy="4052953"/>
          </a:xfrm>
          <a:prstGeom prst="rect">
            <a:avLst/>
          </a:prstGeom>
        </p:spPr>
      </p:pic>
      <p:sp>
        <p:nvSpPr>
          <p:cNvPr id="9" name="Rectangle 8">
            <a:extLst>
              <a:ext uri="{FF2B5EF4-FFF2-40B4-BE49-F238E27FC236}">
                <a16:creationId xmlns:a16="http://schemas.microsoft.com/office/drawing/2014/main" id="{CB3DD97C-795B-4D69-BE43-24773BE044E8}"/>
              </a:ext>
            </a:extLst>
          </p:cNvPr>
          <p:cNvSpPr/>
          <p:nvPr/>
        </p:nvSpPr>
        <p:spPr>
          <a:xfrm>
            <a:off x="6880860" y="5285142"/>
            <a:ext cx="1781257" cy="369332"/>
          </a:xfrm>
          <a:prstGeom prst="rect">
            <a:avLst/>
          </a:prstGeom>
        </p:spPr>
        <p:txBody>
          <a:bodyPr wrap="none">
            <a:spAutoFit/>
          </a:bodyPr>
          <a:lstStyle/>
          <a:p>
            <a:r>
              <a:rPr lang="en-GB" dirty="0"/>
              <a:t>Gallo-Belgic A</a:t>
            </a:r>
          </a:p>
        </p:txBody>
      </p:sp>
      <p:sp>
        <p:nvSpPr>
          <p:cNvPr id="16" name="Rectangle 15">
            <a:extLst>
              <a:ext uri="{FF2B5EF4-FFF2-40B4-BE49-F238E27FC236}">
                <a16:creationId xmlns:a16="http://schemas.microsoft.com/office/drawing/2014/main" id="{6DA6205A-D408-485C-86D2-3705E842CEE0}"/>
              </a:ext>
            </a:extLst>
          </p:cNvPr>
          <p:cNvSpPr/>
          <p:nvPr/>
        </p:nvSpPr>
        <p:spPr>
          <a:xfrm>
            <a:off x="8621340" y="5289624"/>
            <a:ext cx="1797287" cy="369332"/>
          </a:xfrm>
          <a:prstGeom prst="rect">
            <a:avLst/>
          </a:prstGeom>
        </p:spPr>
        <p:txBody>
          <a:bodyPr wrap="none">
            <a:spAutoFit/>
          </a:bodyPr>
          <a:lstStyle/>
          <a:p>
            <a:r>
              <a:rPr lang="en-GB" dirty="0"/>
              <a:t>Gallo-Belgic C</a:t>
            </a:r>
          </a:p>
        </p:txBody>
      </p:sp>
      <p:sp>
        <p:nvSpPr>
          <p:cNvPr id="17" name="Rectangle 16">
            <a:extLst>
              <a:ext uri="{FF2B5EF4-FFF2-40B4-BE49-F238E27FC236}">
                <a16:creationId xmlns:a16="http://schemas.microsoft.com/office/drawing/2014/main" id="{49B312CD-2E43-485F-AB0B-04643B0E69AE}"/>
              </a:ext>
            </a:extLst>
          </p:cNvPr>
          <p:cNvSpPr/>
          <p:nvPr/>
        </p:nvSpPr>
        <p:spPr>
          <a:xfrm>
            <a:off x="10418627" y="5278979"/>
            <a:ext cx="1733167" cy="369332"/>
          </a:xfrm>
          <a:prstGeom prst="rect">
            <a:avLst/>
          </a:prstGeom>
        </p:spPr>
        <p:txBody>
          <a:bodyPr wrap="none">
            <a:spAutoFit/>
          </a:bodyPr>
          <a:lstStyle/>
          <a:p>
            <a:r>
              <a:rPr lang="en-GB" dirty="0"/>
              <a:t>Gallo-Belgic E</a:t>
            </a:r>
          </a:p>
        </p:txBody>
      </p:sp>
    </p:spTree>
    <p:extLst>
      <p:ext uri="{BB962C8B-B14F-4D97-AF65-F5344CB8AC3E}">
        <p14:creationId xmlns:p14="http://schemas.microsoft.com/office/powerpoint/2010/main" val="1998984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215D-B5B5-4879-BF36-4FD119B46D1F}"/>
              </a:ext>
            </a:extLst>
          </p:cNvPr>
          <p:cNvSpPr>
            <a:spLocks noGrp="1"/>
          </p:cNvSpPr>
          <p:nvPr>
            <p:ph type="title"/>
          </p:nvPr>
        </p:nvSpPr>
        <p:spPr/>
        <p:txBody>
          <a:bodyPr/>
          <a:lstStyle/>
          <a:p>
            <a:r>
              <a:rPr lang="en-GB" dirty="0"/>
              <a:t>Development of coinage in Britain</a:t>
            </a:r>
          </a:p>
        </p:txBody>
      </p:sp>
      <p:sp>
        <p:nvSpPr>
          <p:cNvPr id="3" name="Content Placeholder 2">
            <a:extLst>
              <a:ext uri="{FF2B5EF4-FFF2-40B4-BE49-F238E27FC236}">
                <a16:creationId xmlns:a16="http://schemas.microsoft.com/office/drawing/2014/main" id="{C66AAC58-B2C3-4E1B-8028-D71FA40F67CD}"/>
              </a:ext>
            </a:extLst>
          </p:cNvPr>
          <p:cNvSpPr>
            <a:spLocks noGrp="1"/>
          </p:cNvSpPr>
          <p:nvPr>
            <p:ph idx="1"/>
          </p:nvPr>
        </p:nvSpPr>
        <p:spPr>
          <a:xfrm>
            <a:off x="4804012" y="1853248"/>
            <a:ext cx="7188431" cy="4752268"/>
          </a:xfrm>
        </p:spPr>
        <p:txBody>
          <a:bodyPr>
            <a:normAutofit fontScale="92500" lnSpcReduction="10000"/>
          </a:bodyPr>
          <a:lstStyle/>
          <a:p>
            <a:r>
              <a:rPr lang="en-GB" dirty="0"/>
              <a:t>‘Overlapping Systems’ model presented by J.R. Collis.</a:t>
            </a:r>
          </a:p>
          <a:p>
            <a:pPr lvl="1"/>
            <a:r>
              <a:rPr lang="en-GB" dirty="0"/>
              <a:t>Each system adopts selected features from the previous systems, whilst introducing individual aspects that represent a cultural identity.</a:t>
            </a:r>
          </a:p>
          <a:p>
            <a:pPr lvl="2"/>
            <a:r>
              <a:rPr lang="en-GB" dirty="0"/>
              <a:t>Requires a more socio-economic perception of the introduction of coinage, rather than the invasion/refugee theories of earlier scholars.</a:t>
            </a:r>
          </a:p>
          <a:p>
            <a:pPr lvl="3"/>
            <a:r>
              <a:rPr lang="en-GB" dirty="0"/>
              <a:t>Collis, J.R. 1971. 71-84</a:t>
            </a:r>
          </a:p>
          <a:p>
            <a:pPr lvl="1"/>
            <a:r>
              <a:rPr lang="en-GB" dirty="0"/>
              <a:t>Presence of imported </a:t>
            </a:r>
            <a:r>
              <a:rPr lang="en-GB" dirty="0" err="1"/>
              <a:t>Gaulish</a:t>
            </a:r>
            <a:r>
              <a:rPr lang="en-GB" dirty="0"/>
              <a:t> coins in east Kent, such as </a:t>
            </a:r>
            <a:r>
              <a:rPr lang="en-GB" dirty="0" err="1"/>
              <a:t>potin</a:t>
            </a:r>
            <a:r>
              <a:rPr lang="en-GB" dirty="0"/>
              <a:t>, bronze and silver coinage suggest pre-Gallic wars trading between the Continent and Britain. </a:t>
            </a:r>
          </a:p>
          <a:p>
            <a:pPr lvl="2"/>
            <a:r>
              <a:rPr lang="en-GB" dirty="0"/>
              <a:t>Holman, D. 2005. 1</a:t>
            </a:r>
          </a:p>
          <a:p>
            <a:r>
              <a:rPr lang="en-GB" dirty="0"/>
              <a:t>Cunliffe – Central southern British communities developed socially and economically in isolations from the 4</a:t>
            </a:r>
            <a:r>
              <a:rPr lang="en-GB" baseline="30000" dirty="0"/>
              <a:t>th</a:t>
            </a:r>
            <a:r>
              <a:rPr lang="en-GB" dirty="0"/>
              <a:t> century until late 1</a:t>
            </a:r>
            <a:r>
              <a:rPr lang="en-GB" baseline="30000" dirty="0"/>
              <a:t>st</a:t>
            </a:r>
            <a:r>
              <a:rPr lang="en-GB" dirty="0"/>
              <a:t> century A.D.</a:t>
            </a:r>
          </a:p>
          <a:p>
            <a:pPr lvl="1"/>
            <a:r>
              <a:rPr lang="en-GB" dirty="0"/>
              <a:t>Cunliffe, B. 1984. 3</a:t>
            </a:r>
          </a:p>
        </p:txBody>
      </p:sp>
      <p:pic>
        <p:nvPicPr>
          <p:cNvPr id="4" name="Picture 3">
            <a:extLst>
              <a:ext uri="{FF2B5EF4-FFF2-40B4-BE49-F238E27FC236}">
                <a16:creationId xmlns:a16="http://schemas.microsoft.com/office/drawing/2014/main" id="{264D4924-B640-495D-94FC-11E99267851E}"/>
              </a:ext>
            </a:extLst>
          </p:cNvPr>
          <p:cNvPicPr>
            <a:picLocks noChangeAspect="1"/>
          </p:cNvPicPr>
          <p:nvPr/>
        </p:nvPicPr>
        <p:blipFill rotWithShape="1">
          <a:blip r:embed="rId3"/>
          <a:srcRect l="21842" t="9911" r="25263" b="7113"/>
          <a:stretch/>
        </p:blipFill>
        <p:spPr>
          <a:xfrm>
            <a:off x="199557" y="1982787"/>
            <a:ext cx="4463257" cy="3936402"/>
          </a:xfrm>
          <a:prstGeom prst="rect">
            <a:avLst/>
          </a:prstGeom>
        </p:spPr>
      </p:pic>
    </p:spTree>
    <p:extLst>
      <p:ext uri="{BB962C8B-B14F-4D97-AF65-F5344CB8AC3E}">
        <p14:creationId xmlns:p14="http://schemas.microsoft.com/office/powerpoint/2010/main" val="2715669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07E85-E3F0-4919-8FD6-07ACFFACA6C4}"/>
              </a:ext>
            </a:extLst>
          </p:cNvPr>
          <p:cNvSpPr>
            <a:spLocks noGrp="1"/>
          </p:cNvSpPr>
          <p:nvPr>
            <p:ph type="title"/>
          </p:nvPr>
        </p:nvSpPr>
        <p:spPr/>
        <p:txBody>
          <a:bodyPr/>
          <a:lstStyle/>
          <a:p>
            <a:r>
              <a:rPr lang="en-GB" dirty="0"/>
              <a:t>Change of Social Practices</a:t>
            </a:r>
          </a:p>
        </p:txBody>
      </p:sp>
      <p:sp>
        <p:nvSpPr>
          <p:cNvPr id="3" name="Content Placeholder 2">
            <a:extLst>
              <a:ext uri="{FF2B5EF4-FFF2-40B4-BE49-F238E27FC236}">
                <a16:creationId xmlns:a16="http://schemas.microsoft.com/office/drawing/2014/main" id="{97F91A01-E669-4B26-99C4-86621A74C45A}"/>
              </a:ext>
            </a:extLst>
          </p:cNvPr>
          <p:cNvSpPr>
            <a:spLocks noGrp="1"/>
          </p:cNvSpPr>
          <p:nvPr>
            <p:ph idx="1"/>
          </p:nvPr>
        </p:nvSpPr>
        <p:spPr>
          <a:xfrm>
            <a:off x="6248400" y="1690688"/>
            <a:ext cx="5257800" cy="4351338"/>
          </a:xfrm>
        </p:spPr>
        <p:txBody>
          <a:bodyPr>
            <a:normAutofit fontScale="92500" lnSpcReduction="10000"/>
          </a:bodyPr>
          <a:lstStyle/>
          <a:p>
            <a:pPr marL="0" indent="0" algn="ctr">
              <a:buNone/>
            </a:pPr>
            <a:r>
              <a:rPr lang="en-GB" sz="2800" u="sng" dirty="0"/>
              <a:t>A New Way of Displaying Wealth and Power</a:t>
            </a:r>
          </a:p>
          <a:p>
            <a:r>
              <a:rPr lang="en-GB" dirty="0"/>
              <a:t>Early, high value, coinage primarily used for social purposes such as gifting to vassals.</a:t>
            </a:r>
          </a:p>
          <a:p>
            <a:r>
              <a:rPr lang="en-GB" dirty="0"/>
              <a:t>Importing of prestige and luxury goods, providing an alternative method of displaying status</a:t>
            </a:r>
          </a:p>
          <a:p>
            <a:pPr lvl="1"/>
            <a:r>
              <a:rPr lang="en-GB" dirty="0"/>
              <a:t>Cunliffe, B. 1981. 544</a:t>
            </a:r>
          </a:p>
          <a:p>
            <a:r>
              <a:rPr lang="en-GB" dirty="0"/>
              <a:t>Topographical links between the gold used in coins and the gold found in </a:t>
            </a:r>
            <a:r>
              <a:rPr lang="en-GB" dirty="0" err="1"/>
              <a:t>torcs</a:t>
            </a:r>
            <a:r>
              <a:rPr lang="en-GB" dirty="0"/>
              <a:t>.</a:t>
            </a:r>
          </a:p>
          <a:p>
            <a:pPr lvl="1"/>
            <a:r>
              <a:rPr lang="en-GB" dirty="0"/>
              <a:t>Creighton, J. 2000. 41</a:t>
            </a:r>
          </a:p>
          <a:p>
            <a:pPr marL="0" indent="0" algn="ctr">
              <a:buNone/>
            </a:pPr>
            <a:endParaRPr lang="en-GB" dirty="0"/>
          </a:p>
          <a:p>
            <a:pPr marL="0" indent="0" algn="ctr">
              <a:buNone/>
            </a:pPr>
            <a:endParaRPr lang="en-GB" dirty="0"/>
          </a:p>
          <a:p>
            <a:pPr algn="ctr"/>
            <a:endParaRPr lang="en-GB" dirty="0"/>
          </a:p>
          <a:p>
            <a:pPr algn="ctr"/>
            <a:endParaRPr lang="en-GB" dirty="0"/>
          </a:p>
          <a:p>
            <a:pPr algn="ctr"/>
            <a:endParaRPr lang="en-GB" dirty="0"/>
          </a:p>
        </p:txBody>
      </p:sp>
      <p:sp>
        <p:nvSpPr>
          <p:cNvPr id="4" name="Content Placeholder 2">
            <a:extLst>
              <a:ext uri="{FF2B5EF4-FFF2-40B4-BE49-F238E27FC236}">
                <a16:creationId xmlns:a16="http://schemas.microsoft.com/office/drawing/2014/main" id="{B797C5D8-1654-4365-936F-884032B89804}"/>
              </a:ext>
            </a:extLst>
          </p:cNvPr>
          <p:cNvSpPr txBox="1">
            <a:spLocks/>
          </p:cNvSpPr>
          <p:nvPr/>
        </p:nvSpPr>
        <p:spPr>
          <a:xfrm>
            <a:off x="990600" y="1690688"/>
            <a:ext cx="52578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u="sng" dirty="0"/>
              <a:t>Gift Exchange, Dowries &amp; Early Trading</a:t>
            </a:r>
          </a:p>
          <a:p>
            <a:pPr marL="342900" lvl="0" indent="-342900" defTabSz="457200">
              <a:lnSpc>
                <a:spcPct val="100000"/>
              </a:lnSpc>
              <a:buClr>
                <a:srgbClr val="1E5155">
                  <a:lumMod val="40000"/>
                  <a:lumOff val="60000"/>
                </a:srgbClr>
              </a:buClr>
              <a:buSzPct val="80000"/>
              <a:buFont typeface="Wingdings 3" charset="2"/>
              <a:buChar char=""/>
            </a:pPr>
            <a:r>
              <a:rPr lang="en-GB" sz="2000" dirty="0">
                <a:solidFill>
                  <a:prstClr val="white"/>
                </a:solidFill>
                <a:ea typeface="+mj-ea"/>
                <a:cs typeface="+mj-cs"/>
              </a:rPr>
              <a:t>Early, high value, coinage primarily used for social purposes such as gifting to vassals</a:t>
            </a:r>
          </a:p>
          <a:p>
            <a:pPr marL="342900" lvl="0" indent="-342900" defTabSz="457200">
              <a:lnSpc>
                <a:spcPct val="100000"/>
              </a:lnSpc>
              <a:buClr>
                <a:srgbClr val="1E5155">
                  <a:lumMod val="40000"/>
                  <a:lumOff val="60000"/>
                </a:srgbClr>
              </a:buClr>
              <a:buSzPct val="80000"/>
              <a:buFont typeface="Wingdings 3" charset="2"/>
              <a:buChar char=""/>
            </a:pPr>
            <a:r>
              <a:rPr lang="en-GB" sz="2000" dirty="0">
                <a:solidFill>
                  <a:prstClr val="white"/>
                </a:solidFill>
                <a:ea typeface="+mj-ea"/>
                <a:cs typeface="+mj-cs"/>
              </a:rPr>
              <a:t>Goods were primarily redistributed as a means of social prestige, such as gift exchanges or dowries. Final effect is that goods were traded round, but not primarily for economic benefit.</a:t>
            </a:r>
          </a:p>
          <a:p>
            <a:pPr marL="800100" lvl="1" indent="-342900" defTabSz="457200">
              <a:lnSpc>
                <a:spcPct val="100000"/>
              </a:lnSpc>
              <a:buClr>
                <a:srgbClr val="1E5155">
                  <a:lumMod val="40000"/>
                  <a:lumOff val="60000"/>
                </a:srgbClr>
              </a:buClr>
              <a:buSzPct val="80000"/>
              <a:buFont typeface="Wingdings 3" charset="2"/>
              <a:buChar char=""/>
            </a:pPr>
            <a:r>
              <a:rPr lang="en-GB" sz="1600" dirty="0">
                <a:solidFill>
                  <a:prstClr val="white"/>
                </a:solidFill>
                <a:ea typeface="+mj-ea"/>
                <a:cs typeface="+mj-cs"/>
              </a:rPr>
              <a:t>Collis, J.R. 1971. 76</a:t>
            </a:r>
          </a:p>
          <a:p>
            <a:pPr marL="800100" lvl="1" indent="-342900" algn="ctr" defTabSz="457200">
              <a:lnSpc>
                <a:spcPct val="100000"/>
              </a:lnSpc>
              <a:buClr>
                <a:srgbClr val="1E5155">
                  <a:lumMod val="40000"/>
                  <a:lumOff val="60000"/>
                </a:srgbClr>
              </a:buClr>
              <a:buSzPct val="80000"/>
              <a:buFont typeface="Wingdings 3" charset="2"/>
              <a:buChar char=""/>
            </a:pPr>
            <a:endParaRPr lang="en-GB" sz="1600" dirty="0">
              <a:solidFill>
                <a:prstClr val="white"/>
              </a:solidFill>
              <a:ea typeface="+mj-ea"/>
              <a:cs typeface="+mj-cs"/>
            </a:endParaRPr>
          </a:p>
        </p:txBody>
      </p:sp>
    </p:spTree>
    <p:extLst>
      <p:ext uri="{BB962C8B-B14F-4D97-AF65-F5344CB8AC3E}">
        <p14:creationId xmlns:p14="http://schemas.microsoft.com/office/powerpoint/2010/main" val="2803288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34519-8094-4362-BA2E-FC787FBBBF1D}"/>
              </a:ext>
            </a:extLst>
          </p:cNvPr>
          <p:cNvSpPr>
            <a:spLocks noGrp="1"/>
          </p:cNvSpPr>
          <p:nvPr>
            <p:ph type="title"/>
          </p:nvPr>
        </p:nvSpPr>
        <p:spPr>
          <a:xfrm>
            <a:off x="0" y="0"/>
            <a:ext cx="9404723" cy="647700"/>
          </a:xfrm>
        </p:spPr>
        <p:txBody>
          <a:bodyPr/>
          <a:lstStyle/>
          <a:p>
            <a:r>
              <a:rPr lang="en-GB" dirty="0"/>
              <a:t>Conclusions</a:t>
            </a:r>
          </a:p>
        </p:txBody>
      </p:sp>
      <p:sp>
        <p:nvSpPr>
          <p:cNvPr id="3" name="Content Placeholder 2">
            <a:extLst>
              <a:ext uri="{FF2B5EF4-FFF2-40B4-BE49-F238E27FC236}">
                <a16:creationId xmlns:a16="http://schemas.microsoft.com/office/drawing/2014/main" id="{FEF06F66-9073-4210-B0E5-847E38E37D4A}"/>
              </a:ext>
            </a:extLst>
          </p:cNvPr>
          <p:cNvSpPr>
            <a:spLocks noGrp="1"/>
          </p:cNvSpPr>
          <p:nvPr>
            <p:ph idx="1"/>
          </p:nvPr>
        </p:nvSpPr>
        <p:spPr>
          <a:xfrm>
            <a:off x="0" y="781050"/>
            <a:ext cx="12191999" cy="6076950"/>
          </a:xfrm>
        </p:spPr>
        <p:txBody>
          <a:bodyPr>
            <a:normAutofit lnSpcReduction="10000"/>
          </a:bodyPr>
          <a:lstStyle/>
          <a:p>
            <a:r>
              <a:rPr lang="en-GB" dirty="0"/>
              <a:t>Gallo-Belgic A and B</a:t>
            </a:r>
          </a:p>
          <a:p>
            <a:pPr lvl="1"/>
            <a:r>
              <a:rPr lang="en-GB" dirty="0"/>
              <a:t>Design was inspired by the gold </a:t>
            </a:r>
            <a:r>
              <a:rPr lang="en-GB" dirty="0" err="1"/>
              <a:t>stater</a:t>
            </a:r>
            <a:r>
              <a:rPr lang="en-GB" dirty="0"/>
              <a:t> of Philip II.</a:t>
            </a:r>
          </a:p>
          <a:p>
            <a:pPr lvl="1"/>
            <a:r>
              <a:rPr lang="en-GB" dirty="0"/>
              <a:t>Presumably became familiar with the imagery as ‘</a:t>
            </a:r>
            <a:r>
              <a:rPr lang="en-GB" dirty="0" err="1"/>
              <a:t>celtic</a:t>
            </a:r>
            <a:r>
              <a:rPr lang="en-GB" dirty="0"/>
              <a:t>’ mercenaries were hired into the armies of Philip II and Alexander the Great and were paid in coin.</a:t>
            </a:r>
          </a:p>
          <a:p>
            <a:pPr lvl="1"/>
            <a:r>
              <a:rPr lang="en-GB" dirty="0"/>
              <a:t>Different distribution areas suggest separate trading alliances between clans.</a:t>
            </a:r>
          </a:p>
          <a:p>
            <a:r>
              <a:rPr lang="en-GB" dirty="0"/>
              <a:t>Significance of Imagery</a:t>
            </a:r>
          </a:p>
          <a:p>
            <a:pPr lvl="1"/>
            <a:r>
              <a:rPr lang="en-GB" dirty="0"/>
              <a:t>Creighton theorises that the horse imagery on coinage relates to traditions surrounding kingship rituals. Evidence suggests that horses did play some form of religious role in Early Iron Age Britain however, they were scaled back in later years.</a:t>
            </a:r>
          </a:p>
          <a:p>
            <a:r>
              <a:rPr lang="en-GB" dirty="0"/>
              <a:t>Development of coinage </a:t>
            </a:r>
          </a:p>
          <a:p>
            <a:pPr lvl="1"/>
            <a:r>
              <a:rPr lang="en-GB" dirty="0"/>
              <a:t>Collis’ ‘Overlapping Systems’ theory makes sense when applied to a socio-economic overview of relations between Britain and Gaul. Gallo-Belgic A &amp; B were potentially introduced through trade, but also when individuals were paid to fight in inter-clan incursions and against Caesar.</a:t>
            </a:r>
          </a:p>
          <a:p>
            <a:r>
              <a:rPr lang="en-GB" dirty="0"/>
              <a:t>Changes in ways of life</a:t>
            </a:r>
          </a:p>
          <a:p>
            <a:pPr lvl="1"/>
            <a:r>
              <a:rPr lang="en-GB" dirty="0"/>
              <a:t>Introduction to a more materialistic way of life, using wealth, rather than military strength as a way of displaying status and power.</a:t>
            </a:r>
          </a:p>
          <a:p>
            <a:pPr lvl="1"/>
            <a:r>
              <a:rPr lang="en-GB" dirty="0"/>
              <a:t>Significant economic changes later on as there is an adoption of a localised money market.</a:t>
            </a:r>
          </a:p>
          <a:p>
            <a:pPr lvl="1"/>
            <a:endParaRPr lang="en-GB" dirty="0"/>
          </a:p>
        </p:txBody>
      </p:sp>
    </p:spTree>
    <p:extLst>
      <p:ext uri="{BB962C8B-B14F-4D97-AF65-F5344CB8AC3E}">
        <p14:creationId xmlns:p14="http://schemas.microsoft.com/office/powerpoint/2010/main" val="2344075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7143-2935-4A30-9CA1-680AD63A806D}"/>
              </a:ext>
            </a:extLst>
          </p:cNvPr>
          <p:cNvSpPr>
            <a:spLocks noGrp="1"/>
          </p:cNvSpPr>
          <p:nvPr>
            <p:ph type="title"/>
          </p:nvPr>
        </p:nvSpPr>
        <p:spPr>
          <a:xfrm>
            <a:off x="0" y="0"/>
            <a:ext cx="9404723" cy="857250"/>
          </a:xfrm>
        </p:spPr>
        <p:txBody>
          <a:bodyPr/>
          <a:lstStyle/>
          <a:p>
            <a:r>
              <a:rPr lang="en-GB" dirty="0"/>
              <a:t>Images</a:t>
            </a:r>
          </a:p>
        </p:txBody>
      </p:sp>
      <p:sp>
        <p:nvSpPr>
          <p:cNvPr id="3" name="Content Placeholder 2">
            <a:extLst>
              <a:ext uri="{FF2B5EF4-FFF2-40B4-BE49-F238E27FC236}">
                <a16:creationId xmlns:a16="http://schemas.microsoft.com/office/drawing/2014/main" id="{08DB40A8-A2EA-41DF-8DC3-636512185D08}"/>
              </a:ext>
            </a:extLst>
          </p:cNvPr>
          <p:cNvSpPr>
            <a:spLocks noGrp="1"/>
          </p:cNvSpPr>
          <p:nvPr>
            <p:ph idx="1"/>
          </p:nvPr>
        </p:nvSpPr>
        <p:spPr>
          <a:xfrm>
            <a:off x="0" y="857250"/>
            <a:ext cx="12192000" cy="6000750"/>
          </a:xfrm>
        </p:spPr>
        <p:txBody>
          <a:bodyPr/>
          <a:lstStyle/>
          <a:p>
            <a:r>
              <a:rPr lang="en-GB" dirty="0"/>
              <a:t>‘Philip II Gold Stater’. Numisbids.com. ‘Nomos AG Auction 6  Lot 48’. 2012. </a:t>
            </a:r>
            <a:r>
              <a:rPr lang="en-GB" dirty="0">
                <a:hlinkClick r:id="rId3"/>
              </a:rPr>
              <a:t>https://www.numisbids.com/n.php?p=lot&amp;sid=278&amp;lot=48</a:t>
            </a:r>
            <a:r>
              <a:rPr lang="en-GB" dirty="0"/>
              <a:t> [Date Accessed: 21/01/2018]</a:t>
            </a:r>
          </a:p>
          <a:p>
            <a:r>
              <a:rPr lang="en-GB" dirty="0"/>
              <a:t>‘VA10-01: Gallo-Belgic A’. R.D. Van </a:t>
            </a:r>
            <a:r>
              <a:rPr lang="en-GB" dirty="0" err="1"/>
              <a:t>Arsdell</a:t>
            </a:r>
            <a:r>
              <a:rPr lang="en-GB" dirty="0"/>
              <a:t>. ‘Gallo-Belgic A Flan Type’. 2017. </a:t>
            </a:r>
            <a:r>
              <a:rPr lang="en-GB" dirty="0">
                <a:hlinkClick r:id="rId4"/>
              </a:rPr>
              <a:t>http://www.vanarsdellcelticcoinageofbritain.com/plates-catalog-listings_ccb3/plate_1_ccb3.html</a:t>
            </a:r>
            <a:r>
              <a:rPr lang="en-GB" dirty="0"/>
              <a:t> [Date Accessed 21/01/2018] </a:t>
            </a:r>
          </a:p>
          <a:p>
            <a:r>
              <a:rPr lang="en-GB" dirty="0"/>
              <a:t>‘VA30-01: Gallo-Belgic B’. R.D. Van </a:t>
            </a:r>
            <a:r>
              <a:rPr lang="en-GB" dirty="0" err="1"/>
              <a:t>Arsdell</a:t>
            </a:r>
            <a:r>
              <a:rPr lang="en-GB" dirty="0"/>
              <a:t>. ‘Gallo-Belgic B Defaced Dies types’. 2017. </a:t>
            </a:r>
            <a:r>
              <a:rPr lang="en-GB" dirty="0">
                <a:hlinkClick r:id="rId4"/>
              </a:rPr>
              <a:t>http://www.vanarsdellcelticcoinageofbritain.com/plates-catalog-listings_ccb3/plate_1_ccb3.html</a:t>
            </a:r>
            <a:r>
              <a:rPr lang="en-GB" dirty="0"/>
              <a:t> [Date Accessed 21/01/2018]</a:t>
            </a:r>
          </a:p>
          <a:p>
            <a:r>
              <a:rPr lang="en-GB" dirty="0"/>
              <a:t>‘VA42-01: Gallo-Belgic C’. R.D. Van </a:t>
            </a:r>
            <a:r>
              <a:rPr lang="en-GB" dirty="0" err="1"/>
              <a:t>Arsdell</a:t>
            </a:r>
            <a:r>
              <a:rPr lang="en-GB" dirty="0"/>
              <a:t>. ‘Gallo-Belgic C Abstract Design Type’. 2017. </a:t>
            </a:r>
            <a:r>
              <a:rPr lang="en-GB" dirty="0">
                <a:hlinkClick r:id="rId5"/>
              </a:rPr>
              <a:t>http://www.vanarsdellcelticcoinageofbritain.com/plates-catalog-listings_ccb3/plate_2_ccb3.html</a:t>
            </a:r>
            <a:r>
              <a:rPr lang="en-GB" dirty="0"/>
              <a:t> [Date Accessed 21/01/2018]</a:t>
            </a:r>
          </a:p>
          <a:p>
            <a:r>
              <a:rPr lang="en-GB" dirty="0"/>
              <a:t>‘VA 50-01: Gallo-Belgic E’. R.D. Van </a:t>
            </a:r>
            <a:r>
              <a:rPr lang="en-GB" dirty="0" err="1"/>
              <a:t>Arsdell</a:t>
            </a:r>
            <a:r>
              <a:rPr lang="en-GB" dirty="0"/>
              <a:t>. ‘Gallo-Belgic E Gallic War Type’. 2017. </a:t>
            </a:r>
            <a:r>
              <a:rPr lang="en-GB" dirty="0">
                <a:hlinkClick r:id="rId5"/>
              </a:rPr>
              <a:t>http://www.vanarsdellcelticcoinageofbritain.com/plates-catalog-listings_ccb3/plate_2_ccb3.html</a:t>
            </a:r>
            <a:r>
              <a:rPr lang="en-GB" dirty="0"/>
              <a:t> [Date Accessed 21/01/2018]</a:t>
            </a:r>
          </a:p>
          <a:p>
            <a:r>
              <a:rPr lang="en-GB" dirty="0"/>
              <a:t>‘Figure 1: Overlapping systems’ model for explaining the introduction of coinage’ Collis, J.R. 1971. 'Functional &amp; Theoretical Interpretations of British Coinage'. World Archaeology, Vol 3, No 1. 71-84</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30831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26E2FAE-FA60-497B-B2CB-7702C6FF3A3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1AC4414-9AFD-410D-983B-93DBE741DE96}"/>
              </a:ext>
            </a:extLst>
          </p:cNvPr>
          <p:cNvSpPr>
            <a:spLocks noGrp="1"/>
          </p:cNvSpPr>
          <p:nvPr>
            <p:ph type="title"/>
          </p:nvPr>
        </p:nvSpPr>
        <p:spPr>
          <a:xfrm>
            <a:off x="650669" y="629266"/>
            <a:ext cx="3330328" cy="1641986"/>
          </a:xfrm>
        </p:spPr>
        <p:txBody>
          <a:bodyPr>
            <a:normAutofit/>
          </a:bodyPr>
          <a:lstStyle/>
          <a:p>
            <a:r>
              <a:rPr lang="en-GB" sz="3900"/>
              <a:t>Bibliography</a:t>
            </a:r>
          </a:p>
        </p:txBody>
      </p:sp>
      <p:sp>
        <p:nvSpPr>
          <p:cNvPr id="3" name="Content Placeholder 2">
            <a:extLst>
              <a:ext uri="{FF2B5EF4-FFF2-40B4-BE49-F238E27FC236}">
                <a16:creationId xmlns:a16="http://schemas.microsoft.com/office/drawing/2014/main" id="{E529AFCB-7215-40EE-AF6E-A10D5A44384A}"/>
              </a:ext>
            </a:extLst>
          </p:cNvPr>
          <p:cNvSpPr>
            <a:spLocks noGrp="1"/>
          </p:cNvSpPr>
          <p:nvPr>
            <p:ph idx="1"/>
          </p:nvPr>
        </p:nvSpPr>
        <p:spPr>
          <a:xfrm>
            <a:off x="0" y="1443789"/>
            <a:ext cx="12191999" cy="5414211"/>
          </a:xfrm>
        </p:spPr>
        <p:txBody>
          <a:bodyPr>
            <a:normAutofit fontScale="92500" lnSpcReduction="20000"/>
          </a:bodyPr>
          <a:lstStyle/>
          <a:p>
            <a:r>
              <a:rPr lang="en-GB" dirty="0"/>
              <a:t>Collis, J.R. 1971. 'Functional &amp; Theoretical Interpretations of British Coinage'. World Archaeology, Vol 3, No 1. 71-84</a:t>
            </a:r>
          </a:p>
          <a:p>
            <a:r>
              <a:rPr lang="en-GB" dirty="0"/>
              <a:t>Creighton, J. 2000. Coinage and Power in Late Iron Age Britain. Cambridge: Cambridge University Press</a:t>
            </a:r>
          </a:p>
          <a:p>
            <a:r>
              <a:rPr lang="en-GB" dirty="0"/>
              <a:t>Creighton J. 1995. Visions of Power: Imagery and Symbols in Late Iron Age Britain. Britannia. Vol 26. 285-301</a:t>
            </a:r>
          </a:p>
          <a:p>
            <a:r>
              <a:rPr lang="en-GB" dirty="0"/>
              <a:t>Cunliffe, B. ‘Relations between Britain and Gaul in the First Century BC and Early First Century A.D.’ in S. Macready (ed.) and F.H. Thompson (ed.). 1984. Cross-Channel Trade Between Gaul and </a:t>
            </a:r>
            <a:r>
              <a:rPr lang="en-GB" dirty="0" err="1"/>
              <a:t>Britian</a:t>
            </a:r>
            <a:r>
              <a:rPr lang="en-GB" dirty="0"/>
              <a:t> in the Pre-Roman Iron Age. Bath: Pitman Press.</a:t>
            </a:r>
          </a:p>
          <a:p>
            <a:r>
              <a:rPr lang="en-GB" dirty="0"/>
              <a:t>De Jersey, P. 'Evidence of Absence?: The Rarity of Gold in </a:t>
            </a:r>
            <a:r>
              <a:rPr lang="en-GB" dirty="0" err="1"/>
              <a:t>Durotrigan</a:t>
            </a:r>
            <a:r>
              <a:rPr lang="en-GB" dirty="0"/>
              <a:t> Iron Age Coinage'. in C. </a:t>
            </a:r>
            <a:r>
              <a:rPr lang="en-GB" dirty="0" err="1"/>
              <a:t>Gosden</a:t>
            </a:r>
            <a:r>
              <a:rPr lang="en-GB" dirty="0"/>
              <a:t> (ed.), H. </a:t>
            </a:r>
            <a:r>
              <a:rPr lang="en-GB" dirty="0" err="1"/>
              <a:t>Hamerow</a:t>
            </a:r>
            <a:r>
              <a:rPr lang="en-GB" dirty="0"/>
              <a:t> (ed.), P. De Jersey (</a:t>
            </a:r>
            <a:r>
              <a:rPr lang="en-GB" dirty="0" err="1"/>
              <a:t>ed</a:t>
            </a:r>
            <a:r>
              <a:rPr lang="en-GB" dirty="0"/>
              <a:t>)., G. Lock (ed.). 2007. Communities &amp; Connections: Essays in Honour of Barry Cunliffe. Oxford: Oxford University Press. 367-386</a:t>
            </a:r>
          </a:p>
          <a:p>
            <a:r>
              <a:rPr lang="en-GB" dirty="0"/>
              <a:t>Holman, D. 2005. ‘Iron Age Coinage and Settlement in East Kent’. Britannia. Vol. 36. 1-54</a:t>
            </a:r>
          </a:p>
          <a:p>
            <a:r>
              <a:rPr lang="en-GB" dirty="0"/>
              <a:t>Jones, B., Mattingly, D. 1993. An Atlas of Roman Britain. Oxford: Blackwell</a:t>
            </a:r>
          </a:p>
          <a:p>
            <a:r>
              <a:rPr lang="en-GB" dirty="0"/>
              <a:t>Mack, R.P. The Coinage of Ancient Britain. London: </a:t>
            </a:r>
            <a:r>
              <a:rPr lang="en-GB" dirty="0" err="1"/>
              <a:t>Spink</a:t>
            </a:r>
            <a:r>
              <a:rPr lang="en-GB" dirty="0"/>
              <a:t>  </a:t>
            </a:r>
          </a:p>
          <a:p>
            <a:r>
              <a:rPr lang="en-GB" dirty="0"/>
              <a:t>Sills, J. 2003. </a:t>
            </a:r>
            <a:r>
              <a:rPr lang="en-GB" dirty="0" err="1"/>
              <a:t>Gaulish</a:t>
            </a:r>
            <a:r>
              <a:rPr lang="en-GB" dirty="0"/>
              <a:t> and Early British Coinage. London: </a:t>
            </a:r>
            <a:r>
              <a:rPr lang="en-GB" dirty="0" err="1"/>
              <a:t>Spink</a:t>
            </a:r>
            <a:endParaRPr lang="en-GB" dirty="0"/>
          </a:p>
          <a:p>
            <a:r>
              <a:rPr lang="en-GB" dirty="0"/>
              <a:t>Van </a:t>
            </a:r>
            <a:r>
              <a:rPr lang="en-GB" dirty="0" err="1"/>
              <a:t>Arsdell</a:t>
            </a:r>
            <a:r>
              <a:rPr lang="en-GB" dirty="0"/>
              <a:t>, R.D. 1989. Celtic Coinage of Britain. London: </a:t>
            </a:r>
            <a:r>
              <a:rPr lang="en-GB" dirty="0" err="1"/>
              <a:t>Spink</a:t>
            </a:r>
            <a:r>
              <a:rPr lang="en-GB" dirty="0"/>
              <a:t>.</a:t>
            </a:r>
          </a:p>
          <a:p>
            <a:endParaRPr lang="en-GB" dirty="0"/>
          </a:p>
        </p:txBody>
      </p:sp>
    </p:spTree>
    <p:extLst>
      <p:ext uri="{BB962C8B-B14F-4D97-AF65-F5344CB8AC3E}">
        <p14:creationId xmlns:p14="http://schemas.microsoft.com/office/powerpoint/2010/main" val="12557379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1130</TotalTime>
  <Words>1423</Words>
  <Application>Microsoft Office PowerPoint</Application>
  <PresentationFormat>Widescreen</PresentationFormat>
  <Paragraphs>117</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The Origins of Celtic Coinage in Pre-Roman Iron Age Britain</vt:lpstr>
      <vt:lpstr>Contents</vt:lpstr>
      <vt:lpstr>Where did early coinage in Britain come from?</vt:lpstr>
      <vt:lpstr>Gallo-Belgic A &amp; B</vt:lpstr>
      <vt:lpstr>Philip II Gold Stater</vt:lpstr>
      <vt:lpstr>Significance of Imagery? </vt:lpstr>
      <vt:lpstr>Climate of Europe</vt:lpstr>
      <vt:lpstr>Development of coinage in Britain</vt:lpstr>
      <vt:lpstr>Change of Social Practices</vt:lpstr>
      <vt:lpstr>Conclusions</vt:lpstr>
      <vt:lpstr>Images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Origins of Celtic Coinage in Late Iron Age Pre-Roman Britain</dc:title>
  <dc:creator>David Northover</dc:creator>
  <cp:lastModifiedBy>David Northover</cp:lastModifiedBy>
  <cp:revision>7</cp:revision>
  <dcterms:created xsi:type="dcterms:W3CDTF">2018-01-20T14:34:56Z</dcterms:created>
  <dcterms:modified xsi:type="dcterms:W3CDTF">2018-01-22T22:38:14Z</dcterms:modified>
</cp:coreProperties>
</file>