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3.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1" r:id="rId4"/>
    <p:sldMasterId id="2147483684" r:id="rId5"/>
    <p:sldMasterId id="2147483724" r:id="rId6"/>
    <p:sldMasterId id="2147483763" r:id="rId7"/>
  </p:sldMasterIdLst>
  <p:notesMasterIdLst>
    <p:notesMasterId r:id="rId32"/>
  </p:notesMasterIdLst>
  <p:sldIdLst>
    <p:sldId id="265" r:id="rId8"/>
    <p:sldId id="264" r:id="rId9"/>
    <p:sldId id="258" r:id="rId10"/>
    <p:sldId id="262" r:id="rId11"/>
    <p:sldId id="257" r:id="rId12"/>
    <p:sldId id="263" r:id="rId13"/>
    <p:sldId id="260" r:id="rId14"/>
    <p:sldId id="282"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FEB0301-C13C-49BA-8963-113962A989E1}" v="97" dt="2025-10-07T20:41:45.89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04" autoAdjust="0"/>
    <p:restoredTop sz="94660"/>
  </p:normalViewPr>
  <p:slideViewPr>
    <p:cSldViewPr snapToGrid="0">
      <p:cViewPr varScale="1">
        <p:scale>
          <a:sx n="78" d="100"/>
          <a:sy n="78" d="100"/>
        </p:scale>
        <p:origin x="869"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21" Type="http://schemas.openxmlformats.org/officeDocument/2006/relationships/slide" Target="slides/slide14.xml"/><Relationship Id="rId34" Type="http://schemas.openxmlformats.org/officeDocument/2006/relationships/viewProps" Target="viewProps.xml"/><Relationship Id="rId7" Type="http://schemas.openxmlformats.org/officeDocument/2006/relationships/slideMaster" Target="slideMasters/slideMaster4.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notesMaster" Target="notesMasters/notesMaster1.xml"/><Relationship Id="rId37"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tableStyles" Target="tableStyles.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theme" Target="theme/theme1.xml"/><Relationship Id="rId8" Type="http://schemas.openxmlformats.org/officeDocument/2006/relationships/slide" Target="slides/slide1.xml"/><Relationship Id="rId3" Type="http://schemas.openxmlformats.org/officeDocument/2006/relationships/customXml" Target="../customXml/item3.xml"/></Relationships>
</file>

<file path=ppt/diagrams/_rels/data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diagrams/_rels/data5.xml.rels><?xml version="1.0" encoding="UTF-8" standalone="yes"?>
<Relationships xmlns="http://schemas.openxmlformats.org/package/2006/relationships"><Relationship Id="rId8" Type="http://schemas.openxmlformats.org/officeDocument/2006/relationships/image" Target="../media/image25.sv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1.svg"/></Relationships>
</file>

<file path=ppt/diagrams/_rels/drawing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diagrams/_rels/drawing5.xml.rels><?xml version="1.0" encoding="UTF-8" standalone="yes"?>
<Relationships xmlns="http://schemas.openxmlformats.org/package/2006/relationships"><Relationship Id="rId8" Type="http://schemas.openxmlformats.org/officeDocument/2006/relationships/image" Target="../media/image25.sv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1.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3BB64DF-966B-4A16-B0D0-6F7E7890C6D6}"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3861112E-15DC-4E5B-A3E9-4B3AB7E5AF21}">
      <dgm:prSet/>
      <dgm:spPr/>
      <dgm:t>
        <a:bodyPr/>
        <a:lstStyle/>
        <a:p>
          <a:r>
            <a:rPr lang="en-GB"/>
            <a:t>In recent years sunrise been introducing new digital tools to improve the quality and work more efficiency within the home.</a:t>
          </a:r>
          <a:endParaRPr lang="en-US"/>
        </a:p>
      </dgm:t>
    </dgm:pt>
    <dgm:pt modelId="{6337E7FB-DBB2-41D9-8D0C-0B35CDE45883}" type="parTrans" cxnId="{4AFCC1AC-4271-4238-B9A9-D077EB2C44FC}">
      <dgm:prSet/>
      <dgm:spPr/>
      <dgm:t>
        <a:bodyPr/>
        <a:lstStyle/>
        <a:p>
          <a:endParaRPr lang="en-US"/>
        </a:p>
      </dgm:t>
    </dgm:pt>
    <dgm:pt modelId="{2ED93F26-815E-475F-8D27-3C88EA7219A1}" type="sibTrans" cxnId="{4AFCC1AC-4271-4238-B9A9-D077EB2C44FC}">
      <dgm:prSet/>
      <dgm:spPr/>
      <dgm:t>
        <a:bodyPr/>
        <a:lstStyle/>
        <a:p>
          <a:endParaRPr lang="en-US"/>
        </a:p>
      </dgm:t>
    </dgm:pt>
    <dgm:pt modelId="{28D55593-BBB4-4DD3-8DFC-CF3C179C8196}">
      <dgm:prSet/>
      <dgm:spPr/>
      <dgm:t>
        <a:bodyPr/>
        <a:lstStyle/>
        <a:p>
          <a:r>
            <a:rPr lang="en-GB"/>
            <a:t>The home as access to Microsoft 365 suite, but only few staff still developing their confidence in using these tools.</a:t>
          </a:r>
          <a:endParaRPr lang="en-US"/>
        </a:p>
      </dgm:t>
    </dgm:pt>
    <dgm:pt modelId="{F06B231B-F080-436D-933C-864C483A3496}" type="parTrans" cxnId="{B269521A-C063-4AB0-BCC1-DEBD0475272F}">
      <dgm:prSet/>
      <dgm:spPr/>
      <dgm:t>
        <a:bodyPr/>
        <a:lstStyle/>
        <a:p>
          <a:endParaRPr lang="en-US"/>
        </a:p>
      </dgm:t>
    </dgm:pt>
    <dgm:pt modelId="{79BFAA5C-85E0-45AD-9C71-4B05F8BCC28B}" type="sibTrans" cxnId="{B269521A-C063-4AB0-BCC1-DEBD0475272F}">
      <dgm:prSet/>
      <dgm:spPr/>
      <dgm:t>
        <a:bodyPr/>
        <a:lstStyle/>
        <a:p>
          <a:endParaRPr lang="en-US"/>
        </a:p>
      </dgm:t>
    </dgm:pt>
    <dgm:pt modelId="{ABFC1032-0C5E-4741-A93C-C1B4ACDA82D4}" type="pres">
      <dgm:prSet presAssocID="{13BB64DF-966B-4A16-B0D0-6F7E7890C6D6}" presName="linear" presStyleCnt="0">
        <dgm:presLayoutVars>
          <dgm:animLvl val="lvl"/>
          <dgm:resizeHandles val="exact"/>
        </dgm:presLayoutVars>
      </dgm:prSet>
      <dgm:spPr/>
    </dgm:pt>
    <dgm:pt modelId="{77EB0F1C-76E9-4C51-B7C5-21071D1D2E98}" type="pres">
      <dgm:prSet presAssocID="{3861112E-15DC-4E5B-A3E9-4B3AB7E5AF21}" presName="parentText" presStyleLbl="node1" presStyleIdx="0" presStyleCnt="2">
        <dgm:presLayoutVars>
          <dgm:chMax val="0"/>
          <dgm:bulletEnabled val="1"/>
        </dgm:presLayoutVars>
      </dgm:prSet>
      <dgm:spPr/>
    </dgm:pt>
    <dgm:pt modelId="{4DD34089-78CB-4102-B54D-04BBA87B28E5}" type="pres">
      <dgm:prSet presAssocID="{2ED93F26-815E-475F-8D27-3C88EA7219A1}" presName="spacer" presStyleCnt="0"/>
      <dgm:spPr/>
    </dgm:pt>
    <dgm:pt modelId="{51504E6D-1801-4D24-BD85-F393C33F2B45}" type="pres">
      <dgm:prSet presAssocID="{28D55593-BBB4-4DD3-8DFC-CF3C179C8196}" presName="parentText" presStyleLbl="node1" presStyleIdx="1" presStyleCnt="2">
        <dgm:presLayoutVars>
          <dgm:chMax val="0"/>
          <dgm:bulletEnabled val="1"/>
        </dgm:presLayoutVars>
      </dgm:prSet>
      <dgm:spPr/>
    </dgm:pt>
  </dgm:ptLst>
  <dgm:cxnLst>
    <dgm:cxn modelId="{B269521A-C063-4AB0-BCC1-DEBD0475272F}" srcId="{13BB64DF-966B-4A16-B0D0-6F7E7890C6D6}" destId="{28D55593-BBB4-4DD3-8DFC-CF3C179C8196}" srcOrd="1" destOrd="0" parTransId="{F06B231B-F080-436D-933C-864C483A3496}" sibTransId="{79BFAA5C-85E0-45AD-9C71-4B05F8BCC28B}"/>
    <dgm:cxn modelId="{9DC36592-5EE9-48E3-BB82-5B26F28B0998}" type="presOf" srcId="{3861112E-15DC-4E5B-A3E9-4B3AB7E5AF21}" destId="{77EB0F1C-76E9-4C51-B7C5-21071D1D2E98}" srcOrd="0" destOrd="0" presId="urn:microsoft.com/office/officeart/2005/8/layout/vList2"/>
    <dgm:cxn modelId="{4AFCC1AC-4271-4238-B9A9-D077EB2C44FC}" srcId="{13BB64DF-966B-4A16-B0D0-6F7E7890C6D6}" destId="{3861112E-15DC-4E5B-A3E9-4B3AB7E5AF21}" srcOrd="0" destOrd="0" parTransId="{6337E7FB-DBB2-41D9-8D0C-0B35CDE45883}" sibTransId="{2ED93F26-815E-475F-8D27-3C88EA7219A1}"/>
    <dgm:cxn modelId="{E0DBDBB6-5160-4340-A27C-034AF5F3935E}" type="presOf" srcId="{13BB64DF-966B-4A16-B0D0-6F7E7890C6D6}" destId="{ABFC1032-0C5E-4741-A93C-C1B4ACDA82D4}" srcOrd="0" destOrd="0" presId="urn:microsoft.com/office/officeart/2005/8/layout/vList2"/>
    <dgm:cxn modelId="{D809A4D4-E990-4B0E-B66C-883049DAF661}" type="presOf" srcId="{28D55593-BBB4-4DD3-8DFC-CF3C179C8196}" destId="{51504E6D-1801-4D24-BD85-F393C33F2B45}" srcOrd="0" destOrd="0" presId="urn:microsoft.com/office/officeart/2005/8/layout/vList2"/>
    <dgm:cxn modelId="{9A3BDDC3-11A1-4104-BDE1-71D024DE3DF1}" type="presParOf" srcId="{ABFC1032-0C5E-4741-A93C-C1B4ACDA82D4}" destId="{77EB0F1C-76E9-4C51-B7C5-21071D1D2E98}" srcOrd="0" destOrd="0" presId="urn:microsoft.com/office/officeart/2005/8/layout/vList2"/>
    <dgm:cxn modelId="{B5B1036D-3644-4D53-A2DF-4BA86EE9FB46}" type="presParOf" srcId="{ABFC1032-0C5E-4741-A93C-C1B4ACDA82D4}" destId="{4DD34089-78CB-4102-B54D-04BBA87B28E5}" srcOrd="1" destOrd="0" presId="urn:microsoft.com/office/officeart/2005/8/layout/vList2"/>
    <dgm:cxn modelId="{9CB5A28F-02AF-4208-9DB4-23BD6FF788D8}" type="presParOf" srcId="{ABFC1032-0C5E-4741-A93C-C1B4ACDA82D4}" destId="{51504E6D-1801-4D24-BD85-F393C33F2B45}"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D44884C-32B6-4DC0-BCFE-C201FDAA1181}"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en-US"/>
        </a:p>
      </dgm:t>
    </dgm:pt>
    <dgm:pt modelId="{81433D34-82CC-44E8-9398-A2C74682EF2E}">
      <dgm:prSet/>
      <dgm:spPr/>
      <dgm:t>
        <a:bodyPr/>
        <a:lstStyle/>
        <a:p>
          <a:r>
            <a:rPr lang="en-GB"/>
            <a:t>Microsoft PowerPoint  will help when training staff to make the training more engaging,</a:t>
          </a:r>
          <a:endParaRPr lang="en-US"/>
        </a:p>
      </dgm:t>
    </dgm:pt>
    <dgm:pt modelId="{CE9A573C-6735-4A1B-889B-9F129FED8845}" type="parTrans" cxnId="{AB445E99-985A-438E-A94C-5CF951E628FC}">
      <dgm:prSet/>
      <dgm:spPr/>
      <dgm:t>
        <a:bodyPr/>
        <a:lstStyle/>
        <a:p>
          <a:endParaRPr lang="en-US"/>
        </a:p>
      </dgm:t>
    </dgm:pt>
    <dgm:pt modelId="{94BBD8D0-3A96-4305-BEB2-3900B1264E91}" type="sibTrans" cxnId="{AB445E99-985A-438E-A94C-5CF951E628FC}">
      <dgm:prSet/>
      <dgm:spPr/>
      <dgm:t>
        <a:bodyPr/>
        <a:lstStyle/>
        <a:p>
          <a:endParaRPr lang="en-US"/>
        </a:p>
      </dgm:t>
    </dgm:pt>
    <dgm:pt modelId="{0AB560FE-3BB2-4797-9E6B-BCD46DC4F023}">
      <dgm:prSet/>
      <dgm:spPr/>
      <dgm:t>
        <a:bodyPr/>
        <a:lstStyle/>
        <a:p>
          <a:r>
            <a:rPr lang="en-GB" dirty="0"/>
            <a:t>It can help if some visual or cognitive impairment, </a:t>
          </a:r>
          <a:endParaRPr lang="en-US" dirty="0"/>
        </a:p>
      </dgm:t>
    </dgm:pt>
    <dgm:pt modelId="{C1A94F63-C851-4C81-99C7-698DA66473F5}" type="parTrans" cxnId="{D66DA85D-0371-4AF5-8137-7F299782BF1C}">
      <dgm:prSet/>
      <dgm:spPr/>
      <dgm:t>
        <a:bodyPr/>
        <a:lstStyle/>
        <a:p>
          <a:endParaRPr lang="en-US"/>
        </a:p>
      </dgm:t>
    </dgm:pt>
    <dgm:pt modelId="{D858CEBC-2D17-4392-B31A-E81CB5AA5763}" type="sibTrans" cxnId="{D66DA85D-0371-4AF5-8137-7F299782BF1C}">
      <dgm:prSet/>
      <dgm:spPr/>
      <dgm:t>
        <a:bodyPr/>
        <a:lstStyle/>
        <a:p>
          <a:endParaRPr lang="en-US"/>
        </a:p>
      </dgm:t>
    </dgm:pt>
    <dgm:pt modelId="{A52BCD7F-7FCD-4596-9948-998807E0CBA5}">
      <dgm:prSet/>
      <dgm:spPr/>
      <dgm:t>
        <a:bodyPr/>
        <a:lstStyle/>
        <a:p>
          <a:r>
            <a:rPr lang="en-GB" dirty="0"/>
            <a:t>It can simplify difficult concepts by using screenshots, audio, picture, video and some adaptable aids  </a:t>
          </a:r>
          <a:endParaRPr lang="en-US" dirty="0"/>
        </a:p>
      </dgm:t>
    </dgm:pt>
    <dgm:pt modelId="{EFA2400B-8B14-4133-8BC4-D0B00B0EB3ED}" type="parTrans" cxnId="{0ADC8EEF-BEBB-4616-9150-E96B57EE1C42}">
      <dgm:prSet/>
      <dgm:spPr/>
      <dgm:t>
        <a:bodyPr/>
        <a:lstStyle/>
        <a:p>
          <a:endParaRPr lang="en-US"/>
        </a:p>
      </dgm:t>
    </dgm:pt>
    <dgm:pt modelId="{48DF2BD4-F2B6-4786-AF02-81E6E35031E2}" type="sibTrans" cxnId="{0ADC8EEF-BEBB-4616-9150-E96B57EE1C42}">
      <dgm:prSet/>
      <dgm:spPr/>
      <dgm:t>
        <a:bodyPr/>
        <a:lstStyle/>
        <a:p>
          <a:endParaRPr lang="en-US"/>
        </a:p>
      </dgm:t>
    </dgm:pt>
    <dgm:pt modelId="{22B94EB8-9188-438A-B698-49E66C3AF0FD}">
      <dgm:prSet/>
      <dgm:spPr/>
      <dgm:t>
        <a:bodyPr/>
        <a:lstStyle/>
        <a:p>
          <a:r>
            <a:rPr lang="en-GB"/>
            <a:t>By Creating training presentation once, it is easy to update and reduces space and paper</a:t>
          </a:r>
          <a:endParaRPr lang="en-US"/>
        </a:p>
      </dgm:t>
    </dgm:pt>
    <dgm:pt modelId="{663A51C6-1A6C-4D1B-B5D2-1A0346A61C0F}" type="parTrans" cxnId="{56D980FD-CDBC-495A-8628-273D6C436C56}">
      <dgm:prSet/>
      <dgm:spPr/>
      <dgm:t>
        <a:bodyPr/>
        <a:lstStyle/>
        <a:p>
          <a:endParaRPr lang="en-US"/>
        </a:p>
      </dgm:t>
    </dgm:pt>
    <dgm:pt modelId="{5D18D3DD-5B50-4703-941D-17A25F7016FA}" type="sibTrans" cxnId="{56D980FD-CDBC-495A-8628-273D6C436C56}">
      <dgm:prSet/>
      <dgm:spPr/>
      <dgm:t>
        <a:bodyPr/>
        <a:lstStyle/>
        <a:p>
          <a:endParaRPr lang="en-US"/>
        </a:p>
      </dgm:t>
    </dgm:pt>
    <dgm:pt modelId="{BA4D9A4C-7B18-4A8C-97E1-FDFF4E2B9685}">
      <dgm:prSet/>
      <dgm:spPr/>
      <dgm:t>
        <a:bodyPr/>
        <a:lstStyle/>
        <a:p>
          <a:r>
            <a:rPr lang="en-GB" dirty="0"/>
            <a:t>It is useful to communicate and share information by clicking few button. e.g. sharing via email</a:t>
          </a:r>
          <a:endParaRPr lang="en-US" dirty="0"/>
        </a:p>
      </dgm:t>
    </dgm:pt>
    <dgm:pt modelId="{020EB0CF-5C93-4169-97AC-024670A9E024}" type="parTrans" cxnId="{54BD7765-A935-491F-A27D-4E9712191C97}">
      <dgm:prSet/>
      <dgm:spPr/>
      <dgm:t>
        <a:bodyPr/>
        <a:lstStyle/>
        <a:p>
          <a:endParaRPr lang="en-US"/>
        </a:p>
      </dgm:t>
    </dgm:pt>
    <dgm:pt modelId="{583B8583-FB8B-41EC-A6E5-E81596E06522}" type="sibTrans" cxnId="{54BD7765-A935-491F-A27D-4E9712191C97}">
      <dgm:prSet/>
      <dgm:spPr/>
      <dgm:t>
        <a:bodyPr/>
        <a:lstStyle/>
        <a:p>
          <a:endParaRPr lang="en-US"/>
        </a:p>
      </dgm:t>
    </dgm:pt>
    <dgm:pt modelId="{C3543266-A7C0-4062-B210-0B12A6858B34}">
      <dgm:prSet/>
      <dgm:spPr/>
      <dgm:t>
        <a:bodyPr/>
        <a:lstStyle/>
        <a:p>
          <a:r>
            <a:rPr lang="en-GB"/>
            <a:t>By showing families presentation, it makes it easier to sell the home </a:t>
          </a:r>
          <a:endParaRPr lang="en-US"/>
        </a:p>
      </dgm:t>
    </dgm:pt>
    <dgm:pt modelId="{FF3A4F69-E914-4FCD-B8B9-17C19E243FA2}" type="parTrans" cxnId="{4CE04BD5-1CAF-4A7F-9946-D9A17BD17EB1}">
      <dgm:prSet/>
      <dgm:spPr/>
      <dgm:t>
        <a:bodyPr/>
        <a:lstStyle/>
        <a:p>
          <a:endParaRPr lang="en-US"/>
        </a:p>
      </dgm:t>
    </dgm:pt>
    <dgm:pt modelId="{F7447C7C-A016-4886-8FF9-F5E2F9A7D799}" type="sibTrans" cxnId="{4CE04BD5-1CAF-4A7F-9946-D9A17BD17EB1}">
      <dgm:prSet/>
      <dgm:spPr/>
      <dgm:t>
        <a:bodyPr/>
        <a:lstStyle/>
        <a:p>
          <a:endParaRPr lang="en-US"/>
        </a:p>
      </dgm:t>
    </dgm:pt>
    <dgm:pt modelId="{53915D43-9C84-4E4C-BCA1-01F987ADE3A6}">
      <dgm:prSet/>
      <dgm:spPr/>
      <dgm:t>
        <a:bodyPr/>
        <a:lstStyle/>
        <a:p>
          <a:r>
            <a:rPr lang="en-GB"/>
            <a:t>By displaying presentation on the TV screen, not forget to give important information</a:t>
          </a:r>
          <a:endParaRPr lang="en-US"/>
        </a:p>
      </dgm:t>
    </dgm:pt>
    <dgm:pt modelId="{00B881E2-7ADC-47FA-A402-F34C402D72B2}" type="parTrans" cxnId="{6172CB45-0096-4155-B8DC-7BA610C93709}">
      <dgm:prSet/>
      <dgm:spPr/>
      <dgm:t>
        <a:bodyPr/>
        <a:lstStyle/>
        <a:p>
          <a:endParaRPr lang="en-US"/>
        </a:p>
      </dgm:t>
    </dgm:pt>
    <dgm:pt modelId="{3A54257A-3CD8-43D1-87AE-ECF40BA54498}" type="sibTrans" cxnId="{6172CB45-0096-4155-B8DC-7BA610C93709}">
      <dgm:prSet/>
      <dgm:spPr/>
      <dgm:t>
        <a:bodyPr/>
        <a:lstStyle/>
        <a:p>
          <a:endParaRPr lang="en-US"/>
        </a:p>
      </dgm:t>
    </dgm:pt>
    <dgm:pt modelId="{69EA6605-17A1-4F75-886F-C4BC7F872964}">
      <dgm:prSet/>
      <dgm:spPr/>
      <dgm:t>
        <a:bodyPr/>
        <a:lstStyle/>
        <a:p>
          <a:r>
            <a:rPr lang="en-GB"/>
            <a:t>It entertains patients and it's something different</a:t>
          </a:r>
          <a:endParaRPr lang="en-US"/>
        </a:p>
      </dgm:t>
    </dgm:pt>
    <dgm:pt modelId="{994EC5E2-A652-4AE5-81B9-B76ED0DB3BD9}" type="parTrans" cxnId="{B18FAA32-8D9E-473B-9E35-80DDF9172A4C}">
      <dgm:prSet/>
      <dgm:spPr/>
      <dgm:t>
        <a:bodyPr/>
        <a:lstStyle/>
        <a:p>
          <a:endParaRPr lang="en-US"/>
        </a:p>
      </dgm:t>
    </dgm:pt>
    <dgm:pt modelId="{522D4378-F240-4C65-9561-CB3FB1952161}" type="sibTrans" cxnId="{B18FAA32-8D9E-473B-9E35-80DDF9172A4C}">
      <dgm:prSet/>
      <dgm:spPr/>
      <dgm:t>
        <a:bodyPr/>
        <a:lstStyle/>
        <a:p>
          <a:endParaRPr lang="en-US"/>
        </a:p>
      </dgm:t>
    </dgm:pt>
    <dgm:pt modelId="{18892079-56C0-4C22-910E-539B32D8B14E}" type="pres">
      <dgm:prSet presAssocID="{2D44884C-32B6-4DC0-BCFE-C201FDAA1181}" presName="linear" presStyleCnt="0">
        <dgm:presLayoutVars>
          <dgm:animLvl val="lvl"/>
          <dgm:resizeHandles val="exact"/>
        </dgm:presLayoutVars>
      </dgm:prSet>
      <dgm:spPr/>
    </dgm:pt>
    <dgm:pt modelId="{30F6647B-6ED2-4890-9DED-23CB9AA31165}" type="pres">
      <dgm:prSet presAssocID="{81433D34-82CC-44E8-9398-A2C74682EF2E}" presName="parentText" presStyleLbl="node1" presStyleIdx="0" presStyleCnt="8">
        <dgm:presLayoutVars>
          <dgm:chMax val="0"/>
          <dgm:bulletEnabled val="1"/>
        </dgm:presLayoutVars>
      </dgm:prSet>
      <dgm:spPr/>
    </dgm:pt>
    <dgm:pt modelId="{1926FB4E-6B40-4DE5-909C-684BE1C888B2}" type="pres">
      <dgm:prSet presAssocID="{94BBD8D0-3A96-4305-BEB2-3900B1264E91}" presName="spacer" presStyleCnt="0"/>
      <dgm:spPr/>
    </dgm:pt>
    <dgm:pt modelId="{BB41E777-1C66-4921-ADCE-1373666D0B13}" type="pres">
      <dgm:prSet presAssocID="{0AB560FE-3BB2-4797-9E6B-BCD46DC4F023}" presName="parentText" presStyleLbl="node1" presStyleIdx="1" presStyleCnt="8">
        <dgm:presLayoutVars>
          <dgm:chMax val="0"/>
          <dgm:bulletEnabled val="1"/>
        </dgm:presLayoutVars>
      </dgm:prSet>
      <dgm:spPr/>
    </dgm:pt>
    <dgm:pt modelId="{A40804E9-A8A1-45BB-A67A-2EF0F3B553F2}" type="pres">
      <dgm:prSet presAssocID="{D858CEBC-2D17-4392-B31A-E81CB5AA5763}" presName="spacer" presStyleCnt="0"/>
      <dgm:spPr/>
    </dgm:pt>
    <dgm:pt modelId="{4114BBB4-02B8-4205-BDD0-5B977F24FD91}" type="pres">
      <dgm:prSet presAssocID="{A52BCD7F-7FCD-4596-9948-998807E0CBA5}" presName="parentText" presStyleLbl="node1" presStyleIdx="2" presStyleCnt="8">
        <dgm:presLayoutVars>
          <dgm:chMax val="0"/>
          <dgm:bulletEnabled val="1"/>
        </dgm:presLayoutVars>
      </dgm:prSet>
      <dgm:spPr/>
    </dgm:pt>
    <dgm:pt modelId="{6B79419F-267C-4E9E-8EC1-BAC7CB58555A}" type="pres">
      <dgm:prSet presAssocID="{48DF2BD4-F2B6-4786-AF02-81E6E35031E2}" presName="spacer" presStyleCnt="0"/>
      <dgm:spPr/>
    </dgm:pt>
    <dgm:pt modelId="{52DB1F84-4C62-4B3E-BC43-6DA15C9B84A2}" type="pres">
      <dgm:prSet presAssocID="{22B94EB8-9188-438A-B698-49E66C3AF0FD}" presName="parentText" presStyleLbl="node1" presStyleIdx="3" presStyleCnt="8">
        <dgm:presLayoutVars>
          <dgm:chMax val="0"/>
          <dgm:bulletEnabled val="1"/>
        </dgm:presLayoutVars>
      </dgm:prSet>
      <dgm:spPr/>
    </dgm:pt>
    <dgm:pt modelId="{51481A2B-50AE-4769-B29D-BA8E547D597A}" type="pres">
      <dgm:prSet presAssocID="{5D18D3DD-5B50-4703-941D-17A25F7016FA}" presName="spacer" presStyleCnt="0"/>
      <dgm:spPr/>
    </dgm:pt>
    <dgm:pt modelId="{0E256007-A07D-4E28-B309-18D45D1BE963}" type="pres">
      <dgm:prSet presAssocID="{BA4D9A4C-7B18-4A8C-97E1-FDFF4E2B9685}" presName="parentText" presStyleLbl="node1" presStyleIdx="4" presStyleCnt="8">
        <dgm:presLayoutVars>
          <dgm:chMax val="0"/>
          <dgm:bulletEnabled val="1"/>
        </dgm:presLayoutVars>
      </dgm:prSet>
      <dgm:spPr/>
    </dgm:pt>
    <dgm:pt modelId="{7A85C815-7CA8-4365-ABCD-60A1AF9CF6B0}" type="pres">
      <dgm:prSet presAssocID="{583B8583-FB8B-41EC-A6E5-E81596E06522}" presName="spacer" presStyleCnt="0"/>
      <dgm:spPr/>
    </dgm:pt>
    <dgm:pt modelId="{FB9BC269-C9AB-431E-A6DD-A5AE885FC35B}" type="pres">
      <dgm:prSet presAssocID="{C3543266-A7C0-4062-B210-0B12A6858B34}" presName="parentText" presStyleLbl="node1" presStyleIdx="5" presStyleCnt="8">
        <dgm:presLayoutVars>
          <dgm:chMax val="0"/>
          <dgm:bulletEnabled val="1"/>
        </dgm:presLayoutVars>
      </dgm:prSet>
      <dgm:spPr/>
    </dgm:pt>
    <dgm:pt modelId="{403D610D-0216-48AD-A2A7-A183886396B5}" type="pres">
      <dgm:prSet presAssocID="{F7447C7C-A016-4886-8FF9-F5E2F9A7D799}" presName="spacer" presStyleCnt="0"/>
      <dgm:spPr/>
    </dgm:pt>
    <dgm:pt modelId="{F6B0EC13-B63B-463E-B0BE-C8666BF14D5B}" type="pres">
      <dgm:prSet presAssocID="{53915D43-9C84-4E4C-BCA1-01F987ADE3A6}" presName="parentText" presStyleLbl="node1" presStyleIdx="6" presStyleCnt="8">
        <dgm:presLayoutVars>
          <dgm:chMax val="0"/>
          <dgm:bulletEnabled val="1"/>
        </dgm:presLayoutVars>
      </dgm:prSet>
      <dgm:spPr/>
    </dgm:pt>
    <dgm:pt modelId="{2BB13DA5-7F1D-4738-A52C-E1129B42CA16}" type="pres">
      <dgm:prSet presAssocID="{3A54257A-3CD8-43D1-87AE-ECF40BA54498}" presName="spacer" presStyleCnt="0"/>
      <dgm:spPr/>
    </dgm:pt>
    <dgm:pt modelId="{1F8EEDED-92E8-4CCE-8BE5-E97C220622BC}" type="pres">
      <dgm:prSet presAssocID="{69EA6605-17A1-4F75-886F-C4BC7F872964}" presName="parentText" presStyleLbl="node1" presStyleIdx="7" presStyleCnt="8">
        <dgm:presLayoutVars>
          <dgm:chMax val="0"/>
          <dgm:bulletEnabled val="1"/>
        </dgm:presLayoutVars>
      </dgm:prSet>
      <dgm:spPr/>
    </dgm:pt>
  </dgm:ptLst>
  <dgm:cxnLst>
    <dgm:cxn modelId="{A35D4901-D632-4A8A-92BB-AA1985E70047}" type="presOf" srcId="{A52BCD7F-7FCD-4596-9948-998807E0CBA5}" destId="{4114BBB4-02B8-4205-BDD0-5B977F24FD91}" srcOrd="0" destOrd="0" presId="urn:microsoft.com/office/officeart/2005/8/layout/vList2"/>
    <dgm:cxn modelId="{61820C0A-0A66-4A01-A020-01D46D601412}" type="presOf" srcId="{81433D34-82CC-44E8-9398-A2C74682EF2E}" destId="{30F6647B-6ED2-4890-9DED-23CB9AA31165}" srcOrd="0" destOrd="0" presId="urn:microsoft.com/office/officeart/2005/8/layout/vList2"/>
    <dgm:cxn modelId="{BDE0B60E-93FA-4FBB-8499-3B8EC9CB9279}" type="presOf" srcId="{2D44884C-32B6-4DC0-BCFE-C201FDAA1181}" destId="{18892079-56C0-4C22-910E-539B32D8B14E}" srcOrd="0" destOrd="0" presId="urn:microsoft.com/office/officeart/2005/8/layout/vList2"/>
    <dgm:cxn modelId="{B18FAA32-8D9E-473B-9E35-80DDF9172A4C}" srcId="{2D44884C-32B6-4DC0-BCFE-C201FDAA1181}" destId="{69EA6605-17A1-4F75-886F-C4BC7F872964}" srcOrd="7" destOrd="0" parTransId="{994EC5E2-A652-4AE5-81B9-B76ED0DB3BD9}" sibTransId="{522D4378-F240-4C65-9561-CB3FB1952161}"/>
    <dgm:cxn modelId="{D66DA85D-0371-4AF5-8137-7F299782BF1C}" srcId="{2D44884C-32B6-4DC0-BCFE-C201FDAA1181}" destId="{0AB560FE-3BB2-4797-9E6B-BCD46DC4F023}" srcOrd="1" destOrd="0" parTransId="{C1A94F63-C851-4C81-99C7-698DA66473F5}" sibTransId="{D858CEBC-2D17-4392-B31A-E81CB5AA5763}"/>
    <dgm:cxn modelId="{54BD7765-A935-491F-A27D-4E9712191C97}" srcId="{2D44884C-32B6-4DC0-BCFE-C201FDAA1181}" destId="{BA4D9A4C-7B18-4A8C-97E1-FDFF4E2B9685}" srcOrd="4" destOrd="0" parTransId="{020EB0CF-5C93-4169-97AC-024670A9E024}" sibTransId="{583B8583-FB8B-41EC-A6E5-E81596E06522}"/>
    <dgm:cxn modelId="{6172CB45-0096-4155-B8DC-7BA610C93709}" srcId="{2D44884C-32B6-4DC0-BCFE-C201FDAA1181}" destId="{53915D43-9C84-4E4C-BCA1-01F987ADE3A6}" srcOrd="6" destOrd="0" parTransId="{00B881E2-7ADC-47FA-A402-F34C402D72B2}" sibTransId="{3A54257A-3CD8-43D1-87AE-ECF40BA54498}"/>
    <dgm:cxn modelId="{EFF50E47-4F89-4E10-9946-670802569CED}" type="presOf" srcId="{BA4D9A4C-7B18-4A8C-97E1-FDFF4E2B9685}" destId="{0E256007-A07D-4E28-B309-18D45D1BE963}" srcOrd="0" destOrd="0" presId="urn:microsoft.com/office/officeart/2005/8/layout/vList2"/>
    <dgm:cxn modelId="{CB7EF573-9690-46F2-BD02-FB6EE8543245}" type="presOf" srcId="{53915D43-9C84-4E4C-BCA1-01F987ADE3A6}" destId="{F6B0EC13-B63B-463E-B0BE-C8666BF14D5B}" srcOrd="0" destOrd="0" presId="urn:microsoft.com/office/officeart/2005/8/layout/vList2"/>
    <dgm:cxn modelId="{55833A91-5421-4F98-B258-C47076A6B3DC}" type="presOf" srcId="{69EA6605-17A1-4F75-886F-C4BC7F872964}" destId="{1F8EEDED-92E8-4CCE-8BE5-E97C220622BC}" srcOrd="0" destOrd="0" presId="urn:microsoft.com/office/officeart/2005/8/layout/vList2"/>
    <dgm:cxn modelId="{AB445E99-985A-438E-A94C-5CF951E628FC}" srcId="{2D44884C-32B6-4DC0-BCFE-C201FDAA1181}" destId="{81433D34-82CC-44E8-9398-A2C74682EF2E}" srcOrd="0" destOrd="0" parTransId="{CE9A573C-6735-4A1B-889B-9F129FED8845}" sibTransId="{94BBD8D0-3A96-4305-BEB2-3900B1264E91}"/>
    <dgm:cxn modelId="{C0832EAD-6101-4FBD-8C10-CC56B6684BC1}" type="presOf" srcId="{0AB560FE-3BB2-4797-9E6B-BCD46DC4F023}" destId="{BB41E777-1C66-4921-ADCE-1373666D0B13}" srcOrd="0" destOrd="0" presId="urn:microsoft.com/office/officeart/2005/8/layout/vList2"/>
    <dgm:cxn modelId="{7FC6E7AF-3044-4227-8536-399A5430945F}" type="presOf" srcId="{22B94EB8-9188-438A-B698-49E66C3AF0FD}" destId="{52DB1F84-4C62-4B3E-BC43-6DA15C9B84A2}" srcOrd="0" destOrd="0" presId="urn:microsoft.com/office/officeart/2005/8/layout/vList2"/>
    <dgm:cxn modelId="{CBDDA9D4-5EA3-4C88-9839-A2F884D70E1C}" type="presOf" srcId="{C3543266-A7C0-4062-B210-0B12A6858B34}" destId="{FB9BC269-C9AB-431E-A6DD-A5AE885FC35B}" srcOrd="0" destOrd="0" presId="urn:microsoft.com/office/officeart/2005/8/layout/vList2"/>
    <dgm:cxn modelId="{4CE04BD5-1CAF-4A7F-9946-D9A17BD17EB1}" srcId="{2D44884C-32B6-4DC0-BCFE-C201FDAA1181}" destId="{C3543266-A7C0-4062-B210-0B12A6858B34}" srcOrd="5" destOrd="0" parTransId="{FF3A4F69-E914-4FCD-B8B9-17C19E243FA2}" sibTransId="{F7447C7C-A016-4886-8FF9-F5E2F9A7D799}"/>
    <dgm:cxn modelId="{0ADC8EEF-BEBB-4616-9150-E96B57EE1C42}" srcId="{2D44884C-32B6-4DC0-BCFE-C201FDAA1181}" destId="{A52BCD7F-7FCD-4596-9948-998807E0CBA5}" srcOrd="2" destOrd="0" parTransId="{EFA2400B-8B14-4133-8BC4-D0B00B0EB3ED}" sibTransId="{48DF2BD4-F2B6-4786-AF02-81E6E35031E2}"/>
    <dgm:cxn modelId="{56D980FD-CDBC-495A-8628-273D6C436C56}" srcId="{2D44884C-32B6-4DC0-BCFE-C201FDAA1181}" destId="{22B94EB8-9188-438A-B698-49E66C3AF0FD}" srcOrd="3" destOrd="0" parTransId="{663A51C6-1A6C-4D1B-B5D2-1A0346A61C0F}" sibTransId="{5D18D3DD-5B50-4703-941D-17A25F7016FA}"/>
    <dgm:cxn modelId="{B1813BC7-763B-4E46-888C-34BB0530790C}" type="presParOf" srcId="{18892079-56C0-4C22-910E-539B32D8B14E}" destId="{30F6647B-6ED2-4890-9DED-23CB9AA31165}" srcOrd="0" destOrd="0" presId="urn:microsoft.com/office/officeart/2005/8/layout/vList2"/>
    <dgm:cxn modelId="{6B44C158-62BE-4B97-BE16-ECEF095CDB9D}" type="presParOf" srcId="{18892079-56C0-4C22-910E-539B32D8B14E}" destId="{1926FB4E-6B40-4DE5-909C-684BE1C888B2}" srcOrd="1" destOrd="0" presId="urn:microsoft.com/office/officeart/2005/8/layout/vList2"/>
    <dgm:cxn modelId="{735847C3-D872-442E-9BFD-1F9E800BD89B}" type="presParOf" srcId="{18892079-56C0-4C22-910E-539B32D8B14E}" destId="{BB41E777-1C66-4921-ADCE-1373666D0B13}" srcOrd="2" destOrd="0" presId="urn:microsoft.com/office/officeart/2005/8/layout/vList2"/>
    <dgm:cxn modelId="{510D9462-64ED-4780-B22B-F10766156A93}" type="presParOf" srcId="{18892079-56C0-4C22-910E-539B32D8B14E}" destId="{A40804E9-A8A1-45BB-A67A-2EF0F3B553F2}" srcOrd="3" destOrd="0" presId="urn:microsoft.com/office/officeart/2005/8/layout/vList2"/>
    <dgm:cxn modelId="{8C43467B-DFFF-4FEC-A9AF-3B8D78A26402}" type="presParOf" srcId="{18892079-56C0-4C22-910E-539B32D8B14E}" destId="{4114BBB4-02B8-4205-BDD0-5B977F24FD91}" srcOrd="4" destOrd="0" presId="urn:microsoft.com/office/officeart/2005/8/layout/vList2"/>
    <dgm:cxn modelId="{32420DF8-88E9-4E18-9CE0-90D0A66F2468}" type="presParOf" srcId="{18892079-56C0-4C22-910E-539B32D8B14E}" destId="{6B79419F-267C-4E9E-8EC1-BAC7CB58555A}" srcOrd="5" destOrd="0" presId="urn:microsoft.com/office/officeart/2005/8/layout/vList2"/>
    <dgm:cxn modelId="{5A158D16-DC07-49C9-B313-4A04E7ECDADB}" type="presParOf" srcId="{18892079-56C0-4C22-910E-539B32D8B14E}" destId="{52DB1F84-4C62-4B3E-BC43-6DA15C9B84A2}" srcOrd="6" destOrd="0" presId="urn:microsoft.com/office/officeart/2005/8/layout/vList2"/>
    <dgm:cxn modelId="{3D1A04AB-0B68-4003-8AD8-FABA5FA12045}" type="presParOf" srcId="{18892079-56C0-4C22-910E-539B32D8B14E}" destId="{51481A2B-50AE-4769-B29D-BA8E547D597A}" srcOrd="7" destOrd="0" presId="urn:microsoft.com/office/officeart/2005/8/layout/vList2"/>
    <dgm:cxn modelId="{A3BC4F60-9E46-4950-B8EC-6F7491F2A52F}" type="presParOf" srcId="{18892079-56C0-4C22-910E-539B32D8B14E}" destId="{0E256007-A07D-4E28-B309-18D45D1BE963}" srcOrd="8" destOrd="0" presId="urn:microsoft.com/office/officeart/2005/8/layout/vList2"/>
    <dgm:cxn modelId="{EAF379DB-C0F2-4CBB-B1A9-12093A79F195}" type="presParOf" srcId="{18892079-56C0-4C22-910E-539B32D8B14E}" destId="{7A85C815-7CA8-4365-ABCD-60A1AF9CF6B0}" srcOrd="9" destOrd="0" presId="urn:microsoft.com/office/officeart/2005/8/layout/vList2"/>
    <dgm:cxn modelId="{DABB73FB-B801-4D3E-9C9D-723EA4FF6728}" type="presParOf" srcId="{18892079-56C0-4C22-910E-539B32D8B14E}" destId="{FB9BC269-C9AB-431E-A6DD-A5AE885FC35B}" srcOrd="10" destOrd="0" presId="urn:microsoft.com/office/officeart/2005/8/layout/vList2"/>
    <dgm:cxn modelId="{9FFEA432-3057-4904-8F54-8E4582BACD66}" type="presParOf" srcId="{18892079-56C0-4C22-910E-539B32D8B14E}" destId="{403D610D-0216-48AD-A2A7-A183886396B5}" srcOrd="11" destOrd="0" presId="urn:microsoft.com/office/officeart/2005/8/layout/vList2"/>
    <dgm:cxn modelId="{ABD3B5E1-05CB-4EEC-95DA-78B5CA4A7A43}" type="presParOf" srcId="{18892079-56C0-4C22-910E-539B32D8B14E}" destId="{F6B0EC13-B63B-463E-B0BE-C8666BF14D5B}" srcOrd="12" destOrd="0" presId="urn:microsoft.com/office/officeart/2005/8/layout/vList2"/>
    <dgm:cxn modelId="{7F247504-830F-4A1D-96BF-5806B1E964E8}" type="presParOf" srcId="{18892079-56C0-4C22-910E-539B32D8B14E}" destId="{2BB13DA5-7F1D-4738-A52C-E1129B42CA16}" srcOrd="13" destOrd="0" presId="urn:microsoft.com/office/officeart/2005/8/layout/vList2"/>
    <dgm:cxn modelId="{229796C7-4358-4E23-8444-83D1C000E520}" type="presParOf" srcId="{18892079-56C0-4C22-910E-539B32D8B14E}" destId="{1F8EEDED-92E8-4CCE-8BE5-E97C220622BC}" srcOrd="1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CD83F38-BB6B-4C63-92E5-3CDAC65FB739}" type="doc">
      <dgm:prSet loTypeId="urn:microsoft.com/office/officeart/2016/7/layout/LinearBlockProcessNumbered" loCatId="process" qsTypeId="urn:microsoft.com/office/officeart/2005/8/quickstyle/simple1" qsCatId="simple" csTypeId="urn:microsoft.com/office/officeart/2005/8/colors/colorful1" csCatId="colorful" phldr="1"/>
      <dgm:spPr/>
      <dgm:t>
        <a:bodyPr/>
        <a:lstStyle/>
        <a:p>
          <a:endParaRPr lang="en-US"/>
        </a:p>
      </dgm:t>
    </dgm:pt>
    <dgm:pt modelId="{4162695F-9C99-46D3-A728-0F4E77E144A2}">
      <dgm:prSet/>
      <dgm:spPr/>
      <dgm:t>
        <a:bodyPr/>
        <a:lstStyle/>
        <a:p>
          <a:r>
            <a:rPr lang="en-GB" dirty="0"/>
            <a:t>When all the staff at sunrise home is fully trained how to access Microsoft power point the home will save money because it cost efficiency on resources such as training, storage and communication</a:t>
          </a:r>
          <a:endParaRPr lang="en-US" dirty="0"/>
        </a:p>
      </dgm:t>
    </dgm:pt>
    <dgm:pt modelId="{3BDDA911-F87E-4FD5-B26A-ECE075721DD6}" type="parTrans" cxnId="{E5968434-41FC-4B15-B611-1FDC2506F725}">
      <dgm:prSet/>
      <dgm:spPr/>
      <dgm:t>
        <a:bodyPr/>
        <a:lstStyle/>
        <a:p>
          <a:endParaRPr lang="en-US" sz="2400"/>
        </a:p>
      </dgm:t>
    </dgm:pt>
    <dgm:pt modelId="{042CFF3D-640A-43EB-B070-38FF7D84A05A}" type="sibTrans" cxnId="{E5968434-41FC-4B15-B611-1FDC2506F725}">
      <dgm:prSet phldrT="01"/>
      <dgm:spPr/>
      <dgm:t>
        <a:bodyPr/>
        <a:lstStyle/>
        <a:p>
          <a:r>
            <a:rPr lang="en-US"/>
            <a:t>01</a:t>
          </a:r>
        </a:p>
      </dgm:t>
    </dgm:pt>
    <dgm:pt modelId="{300504A8-5D73-49CF-AB84-FBD4F0D78384}">
      <dgm:prSet/>
      <dgm:spPr/>
      <dgm:t>
        <a:bodyPr/>
        <a:lstStyle/>
        <a:p>
          <a:r>
            <a:rPr lang="en-GB" dirty="0"/>
            <a:t>It enhances the home’s appeal</a:t>
          </a:r>
          <a:endParaRPr lang="en-US" dirty="0"/>
        </a:p>
      </dgm:t>
    </dgm:pt>
    <dgm:pt modelId="{42FB5B50-7A05-44B5-91D5-1FF72FF44840}" type="parTrans" cxnId="{97775E0C-23CB-452E-B8E5-40915147423B}">
      <dgm:prSet/>
      <dgm:spPr/>
      <dgm:t>
        <a:bodyPr/>
        <a:lstStyle/>
        <a:p>
          <a:endParaRPr lang="en-US" sz="2400"/>
        </a:p>
      </dgm:t>
    </dgm:pt>
    <dgm:pt modelId="{B2D13D18-ED9B-4D4F-87C8-187A4EFF9081}" type="sibTrans" cxnId="{97775E0C-23CB-452E-B8E5-40915147423B}">
      <dgm:prSet phldrT="02"/>
      <dgm:spPr/>
      <dgm:t>
        <a:bodyPr/>
        <a:lstStyle/>
        <a:p>
          <a:r>
            <a:rPr lang="en-US"/>
            <a:t>02</a:t>
          </a:r>
        </a:p>
      </dgm:t>
    </dgm:pt>
    <dgm:pt modelId="{082885EE-2C1A-451B-B24C-149E3347AE74}">
      <dgm:prSet/>
      <dgm:spPr/>
      <dgm:t>
        <a:bodyPr/>
        <a:lstStyle/>
        <a:p>
          <a:r>
            <a:rPr lang="en-GB"/>
            <a:t>It makes the home more competitive</a:t>
          </a:r>
          <a:endParaRPr lang="en-US"/>
        </a:p>
      </dgm:t>
    </dgm:pt>
    <dgm:pt modelId="{569308FF-04CB-4229-BAF2-5323705F53A5}" type="parTrans" cxnId="{75911BA0-2662-4DF2-8BFC-05245E1AD4EA}">
      <dgm:prSet/>
      <dgm:spPr/>
      <dgm:t>
        <a:bodyPr/>
        <a:lstStyle/>
        <a:p>
          <a:endParaRPr lang="en-US" sz="2400"/>
        </a:p>
      </dgm:t>
    </dgm:pt>
    <dgm:pt modelId="{0B0B31BE-BCAA-4FBB-92F8-9AFA191BD222}" type="sibTrans" cxnId="{75911BA0-2662-4DF2-8BFC-05245E1AD4EA}">
      <dgm:prSet phldrT="03"/>
      <dgm:spPr/>
      <dgm:t>
        <a:bodyPr/>
        <a:lstStyle/>
        <a:p>
          <a:r>
            <a:rPr lang="en-US"/>
            <a:t>03</a:t>
          </a:r>
        </a:p>
      </dgm:t>
    </dgm:pt>
    <dgm:pt modelId="{21C61F01-D279-42CB-ACCB-104FF21F3172}" type="pres">
      <dgm:prSet presAssocID="{0CD83F38-BB6B-4C63-92E5-3CDAC65FB739}" presName="Name0" presStyleCnt="0">
        <dgm:presLayoutVars>
          <dgm:animLvl val="lvl"/>
          <dgm:resizeHandles val="exact"/>
        </dgm:presLayoutVars>
      </dgm:prSet>
      <dgm:spPr/>
    </dgm:pt>
    <dgm:pt modelId="{4E8C41A7-A7BF-4196-B10A-AA31DEA08FFB}" type="pres">
      <dgm:prSet presAssocID="{4162695F-9C99-46D3-A728-0F4E77E144A2}" presName="compositeNode" presStyleCnt="0">
        <dgm:presLayoutVars>
          <dgm:bulletEnabled val="1"/>
        </dgm:presLayoutVars>
      </dgm:prSet>
      <dgm:spPr/>
    </dgm:pt>
    <dgm:pt modelId="{007D3231-B659-44AC-9304-66783E02F93C}" type="pres">
      <dgm:prSet presAssocID="{4162695F-9C99-46D3-A728-0F4E77E144A2}" presName="bgRect" presStyleLbl="alignNode1" presStyleIdx="0" presStyleCnt="3"/>
      <dgm:spPr/>
    </dgm:pt>
    <dgm:pt modelId="{3F844206-4D1F-4BEE-BF4A-554982FAAB34}" type="pres">
      <dgm:prSet presAssocID="{042CFF3D-640A-43EB-B070-38FF7D84A05A}" presName="sibTransNodeRect" presStyleLbl="alignNode1" presStyleIdx="0" presStyleCnt="3">
        <dgm:presLayoutVars>
          <dgm:chMax val="0"/>
          <dgm:bulletEnabled val="1"/>
        </dgm:presLayoutVars>
      </dgm:prSet>
      <dgm:spPr/>
    </dgm:pt>
    <dgm:pt modelId="{67BFB773-60E0-405A-9131-8C6115B67233}" type="pres">
      <dgm:prSet presAssocID="{4162695F-9C99-46D3-A728-0F4E77E144A2}" presName="nodeRect" presStyleLbl="alignNode1" presStyleIdx="0" presStyleCnt="3">
        <dgm:presLayoutVars>
          <dgm:bulletEnabled val="1"/>
        </dgm:presLayoutVars>
      </dgm:prSet>
      <dgm:spPr/>
    </dgm:pt>
    <dgm:pt modelId="{94719B49-7AF9-42B6-9383-FBDD55A8D372}" type="pres">
      <dgm:prSet presAssocID="{042CFF3D-640A-43EB-B070-38FF7D84A05A}" presName="sibTrans" presStyleCnt="0"/>
      <dgm:spPr/>
    </dgm:pt>
    <dgm:pt modelId="{9E9ED185-D61C-4222-8D3E-3FAFE093E3BF}" type="pres">
      <dgm:prSet presAssocID="{300504A8-5D73-49CF-AB84-FBD4F0D78384}" presName="compositeNode" presStyleCnt="0">
        <dgm:presLayoutVars>
          <dgm:bulletEnabled val="1"/>
        </dgm:presLayoutVars>
      </dgm:prSet>
      <dgm:spPr/>
    </dgm:pt>
    <dgm:pt modelId="{C308FC91-2474-4935-B9C6-651065372649}" type="pres">
      <dgm:prSet presAssocID="{300504A8-5D73-49CF-AB84-FBD4F0D78384}" presName="bgRect" presStyleLbl="alignNode1" presStyleIdx="1" presStyleCnt="3"/>
      <dgm:spPr/>
    </dgm:pt>
    <dgm:pt modelId="{AEE9FF82-7627-4CE5-AC32-4ED148E674EC}" type="pres">
      <dgm:prSet presAssocID="{B2D13D18-ED9B-4D4F-87C8-187A4EFF9081}" presName="sibTransNodeRect" presStyleLbl="alignNode1" presStyleIdx="1" presStyleCnt="3">
        <dgm:presLayoutVars>
          <dgm:chMax val="0"/>
          <dgm:bulletEnabled val="1"/>
        </dgm:presLayoutVars>
      </dgm:prSet>
      <dgm:spPr/>
    </dgm:pt>
    <dgm:pt modelId="{3AB41C80-CA96-41A3-B572-7FFEEA3CB8F2}" type="pres">
      <dgm:prSet presAssocID="{300504A8-5D73-49CF-AB84-FBD4F0D78384}" presName="nodeRect" presStyleLbl="alignNode1" presStyleIdx="1" presStyleCnt="3">
        <dgm:presLayoutVars>
          <dgm:bulletEnabled val="1"/>
        </dgm:presLayoutVars>
      </dgm:prSet>
      <dgm:spPr/>
    </dgm:pt>
    <dgm:pt modelId="{55CD6819-9C57-4718-8804-DCA63DFB640D}" type="pres">
      <dgm:prSet presAssocID="{B2D13D18-ED9B-4D4F-87C8-187A4EFF9081}" presName="sibTrans" presStyleCnt="0"/>
      <dgm:spPr/>
    </dgm:pt>
    <dgm:pt modelId="{62B8A078-8AA7-48BA-AC98-D3F25026E47E}" type="pres">
      <dgm:prSet presAssocID="{082885EE-2C1A-451B-B24C-149E3347AE74}" presName="compositeNode" presStyleCnt="0">
        <dgm:presLayoutVars>
          <dgm:bulletEnabled val="1"/>
        </dgm:presLayoutVars>
      </dgm:prSet>
      <dgm:spPr/>
    </dgm:pt>
    <dgm:pt modelId="{DBBDAC42-5F11-4360-97AD-C5B023B91AEE}" type="pres">
      <dgm:prSet presAssocID="{082885EE-2C1A-451B-B24C-149E3347AE74}" presName="bgRect" presStyleLbl="alignNode1" presStyleIdx="2" presStyleCnt="3"/>
      <dgm:spPr/>
    </dgm:pt>
    <dgm:pt modelId="{05681341-9C5B-458A-8E64-879298C1A291}" type="pres">
      <dgm:prSet presAssocID="{0B0B31BE-BCAA-4FBB-92F8-9AFA191BD222}" presName="sibTransNodeRect" presStyleLbl="alignNode1" presStyleIdx="2" presStyleCnt="3">
        <dgm:presLayoutVars>
          <dgm:chMax val="0"/>
          <dgm:bulletEnabled val="1"/>
        </dgm:presLayoutVars>
      </dgm:prSet>
      <dgm:spPr/>
    </dgm:pt>
    <dgm:pt modelId="{0FEAD80C-50FF-4C39-9B2D-5F95247FC2C0}" type="pres">
      <dgm:prSet presAssocID="{082885EE-2C1A-451B-B24C-149E3347AE74}" presName="nodeRect" presStyleLbl="alignNode1" presStyleIdx="2" presStyleCnt="3">
        <dgm:presLayoutVars>
          <dgm:bulletEnabled val="1"/>
        </dgm:presLayoutVars>
      </dgm:prSet>
      <dgm:spPr/>
    </dgm:pt>
  </dgm:ptLst>
  <dgm:cxnLst>
    <dgm:cxn modelId="{97775E0C-23CB-452E-B8E5-40915147423B}" srcId="{0CD83F38-BB6B-4C63-92E5-3CDAC65FB739}" destId="{300504A8-5D73-49CF-AB84-FBD4F0D78384}" srcOrd="1" destOrd="0" parTransId="{42FB5B50-7A05-44B5-91D5-1FF72FF44840}" sibTransId="{B2D13D18-ED9B-4D4F-87C8-187A4EFF9081}"/>
    <dgm:cxn modelId="{A277221B-B72A-4700-B3DA-F70214ABD7CE}" type="presOf" srcId="{0CD83F38-BB6B-4C63-92E5-3CDAC65FB739}" destId="{21C61F01-D279-42CB-ACCB-104FF21F3172}" srcOrd="0" destOrd="0" presId="urn:microsoft.com/office/officeart/2016/7/layout/LinearBlockProcessNumbered"/>
    <dgm:cxn modelId="{5E1FD02A-520D-4C0A-B4AB-2C4A6EBA7ED4}" type="presOf" srcId="{4162695F-9C99-46D3-A728-0F4E77E144A2}" destId="{007D3231-B659-44AC-9304-66783E02F93C}" srcOrd="0" destOrd="0" presId="urn:microsoft.com/office/officeart/2016/7/layout/LinearBlockProcessNumbered"/>
    <dgm:cxn modelId="{FC320332-60F8-4133-9EE0-F54E085EBC3A}" type="presOf" srcId="{B2D13D18-ED9B-4D4F-87C8-187A4EFF9081}" destId="{AEE9FF82-7627-4CE5-AC32-4ED148E674EC}" srcOrd="0" destOrd="0" presId="urn:microsoft.com/office/officeart/2016/7/layout/LinearBlockProcessNumbered"/>
    <dgm:cxn modelId="{E5968434-41FC-4B15-B611-1FDC2506F725}" srcId="{0CD83F38-BB6B-4C63-92E5-3CDAC65FB739}" destId="{4162695F-9C99-46D3-A728-0F4E77E144A2}" srcOrd="0" destOrd="0" parTransId="{3BDDA911-F87E-4FD5-B26A-ECE075721DD6}" sibTransId="{042CFF3D-640A-43EB-B070-38FF7D84A05A}"/>
    <dgm:cxn modelId="{4150463D-6383-46D3-B776-3DD7252AE2BA}" type="presOf" srcId="{300504A8-5D73-49CF-AB84-FBD4F0D78384}" destId="{C308FC91-2474-4935-B9C6-651065372649}" srcOrd="0" destOrd="0" presId="urn:microsoft.com/office/officeart/2016/7/layout/LinearBlockProcessNumbered"/>
    <dgm:cxn modelId="{2E58DD8F-284B-4D03-BC0D-8A6A967A0D20}" type="presOf" srcId="{300504A8-5D73-49CF-AB84-FBD4F0D78384}" destId="{3AB41C80-CA96-41A3-B572-7FFEEA3CB8F2}" srcOrd="1" destOrd="0" presId="urn:microsoft.com/office/officeart/2016/7/layout/LinearBlockProcessNumbered"/>
    <dgm:cxn modelId="{75911BA0-2662-4DF2-8BFC-05245E1AD4EA}" srcId="{0CD83F38-BB6B-4C63-92E5-3CDAC65FB739}" destId="{082885EE-2C1A-451B-B24C-149E3347AE74}" srcOrd="2" destOrd="0" parTransId="{569308FF-04CB-4229-BAF2-5323705F53A5}" sibTransId="{0B0B31BE-BCAA-4FBB-92F8-9AFA191BD222}"/>
    <dgm:cxn modelId="{AE041DAF-6D63-498A-8321-903DABE159F8}" type="presOf" srcId="{0B0B31BE-BCAA-4FBB-92F8-9AFA191BD222}" destId="{05681341-9C5B-458A-8E64-879298C1A291}" srcOrd="0" destOrd="0" presId="urn:microsoft.com/office/officeart/2016/7/layout/LinearBlockProcessNumbered"/>
    <dgm:cxn modelId="{FAF492B5-19C0-45E8-AC97-7D3FF9A70E35}" type="presOf" srcId="{042CFF3D-640A-43EB-B070-38FF7D84A05A}" destId="{3F844206-4D1F-4BEE-BF4A-554982FAAB34}" srcOrd="0" destOrd="0" presId="urn:microsoft.com/office/officeart/2016/7/layout/LinearBlockProcessNumbered"/>
    <dgm:cxn modelId="{F726C7C5-904F-4124-BA36-319BB4B17952}" type="presOf" srcId="{082885EE-2C1A-451B-B24C-149E3347AE74}" destId="{0FEAD80C-50FF-4C39-9B2D-5F95247FC2C0}" srcOrd="1" destOrd="0" presId="urn:microsoft.com/office/officeart/2016/7/layout/LinearBlockProcessNumbered"/>
    <dgm:cxn modelId="{32C2DAD3-EE7C-480E-8A56-5F3C51C75769}" type="presOf" srcId="{4162695F-9C99-46D3-A728-0F4E77E144A2}" destId="{67BFB773-60E0-405A-9131-8C6115B67233}" srcOrd="1" destOrd="0" presId="urn:microsoft.com/office/officeart/2016/7/layout/LinearBlockProcessNumbered"/>
    <dgm:cxn modelId="{A7267EDB-C092-4A3F-8CD8-51E638034036}" type="presOf" srcId="{082885EE-2C1A-451B-B24C-149E3347AE74}" destId="{DBBDAC42-5F11-4360-97AD-C5B023B91AEE}" srcOrd="0" destOrd="0" presId="urn:microsoft.com/office/officeart/2016/7/layout/LinearBlockProcessNumbered"/>
    <dgm:cxn modelId="{95159D23-4B20-4643-B856-6A0BDBBF44FD}" type="presParOf" srcId="{21C61F01-D279-42CB-ACCB-104FF21F3172}" destId="{4E8C41A7-A7BF-4196-B10A-AA31DEA08FFB}" srcOrd="0" destOrd="0" presId="urn:microsoft.com/office/officeart/2016/7/layout/LinearBlockProcessNumbered"/>
    <dgm:cxn modelId="{6EB6B8B8-4E2F-4BF8-B7EF-BAB0D1B6B7A0}" type="presParOf" srcId="{4E8C41A7-A7BF-4196-B10A-AA31DEA08FFB}" destId="{007D3231-B659-44AC-9304-66783E02F93C}" srcOrd="0" destOrd="0" presId="urn:microsoft.com/office/officeart/2016/7/layout/LinearBlockProcessNumbered"/>
    <dgm:cxn modelId="{EDCCF37B-4347-4473-8530-462F488107A5}" type="presParOf" srcId="{4E8C41A7-A7BF-4196-B10A-AA31DEA08FFB}" destId="{3F844206-4D1F-4BEE-BF4A-554982FAAB34}" srcOrd="1" destOrd="0" presId="urn:microsoft.com/office/officeart/2016/7/layout/LinearBlockProcessNumbered"/>
    <dgm:cxn modelId="{FE1AEF6B-BC3B-487E-BF41-E3368F74DB1C}" type="presParOf" srcId="{4E8C41A7-A7BF-4196-B10A-AA31DEA08FFB}" destId="{67BFB773-60E0-405A-9131-8C6115B67233}" srcOrd="2" destOrd="0" presId="urn:microsoft.com/office/officeart/2016/7/layout/LinearBlockProcessNumbered"/>
    <dgm:cxn modelId="{027743D5-1571-4F8F-9018-EE735B69EEFF}" type="presParOf" srcId="{21C61F01-D279-42CB-ACCB-104FF21F3172}" destId="{94719B49-7AF9-42B6-9383-FBDD55A8D372}" srcOrd="1" destOrd="0" presId="urn:microsoft.com/office/officeart/2016/7/layout/LinearBlockProcessNumbered"/>
    <dgm:cxn modelId="{CDB9E1F5-311E-441E-97AD-DDBA384B6D84}" type="presParOf" srcId="{21C61F01-D279-42CB-ACCB-104FF21F3172}" destId="{9E9ED185-D61C-4222-8D3E-3FAFE093E3BF}" srcOrd="2" destOrd="0" presId="urn:microsoft.com/office/officeart/2016/7/layout/LinearBlockProcessNumbered"/>
    <dgm:cxn modelId="{6DEF49E5-E497-4BA0-A600-85A54E99B014}" type="presParOf" srcId="{9E9ED185-D61C-4222-8D3E-3FAFE093E3BF}" destId="{C308FC91-2474-4935-B9C6-651065372649}" srcOrd="0" destOrd="0" presId="urn:microsoft.com/office/officeart/2016/7/layout/LinearBlockProcessNumbered"/>
    <dgm:cxn modelId="{D89505D4-E079-48D3-A5F4-8B69DA1DDFCC}" type="presParOf" srcId="{9E9ED185-D61C-4222-8D3E-3FAFE093E3BF}" destId="{AEE9FF82-7627-4CE5-AC32-4ED148E674EC}" srcOrd="1" destOrd="0" presId="urn:microsoft.com/office/officeart/2016/7/layout/LinearBlockProcessNumbered"/>
    <dgm:cxn modelId="{5B29AE66-0AB6-4B13-85CB-37F0B2D5F294}" type="presParOf" srcId="{9E9ED185-D61C-4222-8D3E-3FAFE093E3BF}" destId="{3AB41C80-CA96-41A3-B572-7FFEEA3CB8F2}" srcOrd="2" destOrd="0" presId="urn:microsoft.com/office/officeart/2016/7/layout/LinearBlockProcessNumbered"/>
    <dgm:cxn modelId="{0429A092-B3F6-4B8C-95F7-BC5E54429833}" type="presParOf" srcId="{21C61F01-D279-42CB-ACCB-104FF21F3172}" destId="{55CD6819-9C57-4718-8804-DCA63DFB640D}" srcOrd="3" destOrd="0" presId="urn:microsoft.com/office/officeart/2016/7/layout/LinearBlockProcessNumbered"/>
    <dgm:cxn modelId="{9562DFCD-A0A3-4A1C-A979-08F6921FD9C9}" type="presParOf" srcId="{21C61F01-D279-42CB-ACCB-104FF21F3172}" destId="{62B8A078-8AA7-48BA-AC98-D3F25026E47E}" srcOrd="4" destOrd="0" presId="urn:microsoft.com/office/officeart/2016/7/layout/LinearBlockProcessNumbered"/>
    <dgm:cxn modelId="{61CF649F-B02D-49A8-B4CD-A44AA36F67B5}" type="presParOf" srcId="{62B8A078-8AA7-48BA-AC98-D3F25026E47E}" destId="{DBBDAC42-5F11-4360-97AD-C5B023B91AEE}" srcOrd="0" destOrd="0" presId="urn:microsoft.com/office/officeart/2016/7/layout/LinearBlockProcessNumbered"/>
    <dgm:cxn modelId="{A7BE4D75-8157-4251-98AC-01A55E1C51FC}" type="presParOf" srcId="{62B8A078-8AA7-48BA-AC98-D3F25026E47E}" destId="{05681341-9C5B-458A-8E64-879298C1A291}" srcOrd="1" destOrd="0" presId="urn:microsoft.com/office/officeart/2016/7/layout/LinearBlockProcessNumbered"/>
    <dgm:cxn modelId="{A5ED7984-FAE6-42CB-BAA9-A40123F6AC20}" type="presParOf" srcId="{62B8A078-8AA7-48BA-AC98-D3F25026E47E}" destId="{0FEAD80C-50FF-4C39-9B2D-5F95247FC2C0}" srcOrd="2" destOrd="0" presId="urn:microsoft.com/office/officeart/2016/7/layout/LinearBlockProcessNumbered"/>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172123C-7539-4F70-9EE4-07710FF208CE}"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3A35C6CB-00E5-493D-829D-C9CBDA3E9C55}">
      <dgm:prSet/>
      <dgm:spPr/>
      <dgm:t>
        <a:bodyPr/>
        <a:lstStyle/>
        <a:p>
          <a:pPr>
            <a:lnSpc>
              <a:spcPct val="100000"/>
            </a:lnSpc>
          </a:pPr>
          <a:r>
            <a:rPr lang="en-GB" b="0" i="0" baseline="0"/>
            <a:t>Digital skills is having the ability to use technology effectively for a lot of tasks, such a record keeping, online safety and communication.</a:t>
          </a:r>
          <a:endParaRPr lang="en-US"/>
        </a:p>
      </dgm:t>
    </dgm:pt>
    <dgm:pt modelId="{C0EEC71B-7E0E-40F6-951C-B3B2BDF7D15B}" type="parTrans" cxnId="{1E2D3C14-63A9-4D67-A9D6-3886AA34B590}">
      <dgm:prSet/>
      <dgm:spPr/>
      <dgm:t>
        <a:bodyPr/>
        <a:lstStyle/>
        <a:p>
          <a:endParaRPr lang="en-US"/>
        </a:p>
      </dgm:t>
    </dgm:pt>
    <dgm:pt modelId="{F310A49A-C4B7-4984-850C-A790E3C7ED54}" type="sibTrans" cxnId="{1E2D3C14-63A9-4D67-A9D6-3886AA34B590}">
      <dgm:prSet/>
      <dgm:spPr/>
      <dgm:t>
        <a:bodyPr/>
        <a:lstStyle/>
        <a:p>
          <a:endParaRPr lang="en-US"/>
        </a:p>
      </dgm:t>
    </dgm:pt>
    <dgm:pt modelId="{E3FEB6BD-A11F-4B6E-9062-3E06857E2AD2}">
      <dgm:prSet/>
      <dgm:spPr/>
      <dgm:t>
        <a:bodyPr/>
        <a:lstStyle/>
        <a:p>
          <a:pPr>
            <a:lnSpc>
              <a:spcPct val="100000"/>
            </a:lnSpc>
          </a:pPr>
          <a:r>
            <a:rPr lang="en-GB" b="0" i="0" baseline="0"/>
            <a:t>This presentation will explain how the staff’s digital skills impacted on the quality of care at Sunrise Residential Care Home.</a:t>
          </a:r>
          <a:endParaRPr lang="en-US"/>
        </a:p>
      </dgm:t>
    </dgm:pt>
    <dgm:pt modelId="{AAE77D07-26B1-46AA-AD40-C0CF15A59FCA}" type="parTrans" cxnId="{B5C77D60-96C5-44B8-BDFF-30430AEF2D9F}">
      <dgm:prSet/>
      <dgm:spPr/>
      <dgm:t>
        <a:bodyPr/>
        <a:lstStyle/>
        <a:p>
          <a:endParaRPr lang="en-US"/>
        </a:p>
      </dgm:t>
    </dgm:pt>
    <dgm:pt modelId="{4143DA57-D6C7-4151-BB76-E0B972E343BE}" type="sibTrans" cxnId="{B5C77D60-96C5-44B8-BDFF-30430AEF2D9F}">
      <dgm:prSet/>
      <dgm:spPr/>
      <dgm:t>
        <a:bodyPr/>
        <a:lstStyle/>
        <a:p>
          <a:endParaRPr lang="en-US"/>
        </a:p>
      </dgm:t>
    </dgm:pt>
    <dgm:pt modelId="{A64D4FA9-AF3C-460E-AF9E-ABFB3E01E4BD}">
      <dgm:prSet/>
      <dgm:spPr/>
      <dgm:t>
        <a:bodyPr/>
        <a:lstStyle/>
        <a:p>
          <a:pPr>
            <a:lnSpc>
              <a:spcPct val="100000"/>
            </a:lnSpc>
          </a:pPr>
          <a:r>
            <a:rPr lang="en-GB" b="0" i="0" baseline="0"/>
            <a:t>It will also explain how lack of digital literacy affects care delivery, communication and teamworking.</a:t>
          </a:r>
          <a:endParaRPr lang="en-US"/>
        </a:p>
      </dgm:t>
    </dgm:pt>
    <dgm:pt modelId="{651F2861-3CB9-4A44-9533-5B7232EA163B}" type="parTrans" cxnId="{8D9A196B-47CD-42F9-90B8-6248D7F0043E}">
      <dgm:prSet/>
      <dgm:spPr/>
      <dgm:t>
        <a:bodyPr/>
        <a:lstStyle/>
        <a:p>
          <a:endParaRPr lang="en-US"/>
        </a:p>
      </dgm:t>
    </dgm:pt>
    <dgm:pt modelId="{11F785C4-3B6B-4092-BE2E-7DCB6E56783F}" type="sibTrans" cxnId="{8D9A196B-47CD-42F9-90B8-6248D7F0043E}">
      <dgm:prSet/>
      <dgm:spPr/>
      <dgm:t>
        <a:bodyPr/>
        <a:lstStyle/>
        <a:p>
          <a:endParaRPr lang="en-US"/>
        </a:p>
      </dgm:t>
    </dgm:pt>
    <dgm:pt modelId="{05C3114A-3C5A-4625-9AC2-C64FD9C07F76}" type="pres">
      <dgm:prSet presAssocID="{E172123C-7539-4F70-9EE4-07710FF208CE}" presName="root" presStyleCnt="0">
        <dgm:presLayoutVars>
          <dgm:dir/>
          <dgm:resizeHandles val="exact"/>
        </dgm:presLayoutVars>
      </dgm:prSet>
      <dgm:spPr/>
    </dgm:pt>
    <dgm:pt modelId="{90B3DD22-A577-4FFB-9ACD-F6ACD180D379}" type="pres">
      <dgm:prSet presAssocID="{3A35C6CB-00E5-493D-829D-C9CBDA3E9C55}" presName="compNode" presStyleCnt="0"/>
      <dgm:spPr/>
    </dgm:pt>
    <dgm:pt modelId="{58EC5A3C-7BE6-4988-8869-6538D4F2FE50}" type="pres">
      <dgm:prSet presAssocID="{3A35C6CB-00E5-493D-829D-C9CBDA3E9C55}" presName="bgRect" presStyleLbl="bgShp" presStyleIdx="0" presStyleCnt="3"/>
      <dgm:spPr/>
    </dgm:pt>
    <dgm:pt modelId="{CFA70148-FA0C-4967-864A-AA3F9091CBB0}" type="pres">
      <dgm:prSet presAssocID="{3A35C6CB-00E5-493D-829D-C9CBDA3E9C55}"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Laptop"/>
        </a:ext>
      </dgm:extLst>
    </dgm:pt>
    <dgm:pt modelId="{CA02FC24-E941-403F-AAB3-E08644EA15AD}" type="pres">
      <dgm:prSet presAssocID="{3A35C6CB-00E5-493D-829D-C9CBDA3E9C55}" presName="spaceRect" presStyleCnt="0"/>
      <dgm:spPr/>
    </dgm:pt>
    <dgm:pt modelId="{1BA39EF2-8C47-482F-BD62-B92192ECA4AF}" type="pres">
      <dgm:prSet presAssocID="{3A35C6CB-00E5-493D-829D-C9CBDA3E9C55}" presName="parTx" presStyleLbl="revTx" presStyleIdx="0" presStyleCnt="3">
        <dgm:presLayoutVars>
          <dgm:chMax val="0"/>
          <dgm:chPref val="0"/>
        </dgm:presLayoutVars>
      </dgm:prSet>
      <dgm:spPr/>
    </dgm:pt>
    <dgm:pt modelId="{CA00CAA6-0719-4CC8-98C5-E69BADA49D5A}" type="pres">
      <dgm:prSet presAssocID="{F310A49A-C4B7-4984-850C-A790E3C7ED54}" presName="sibTrans" presStyleCnt="0"/>
      <dgm:spPr/>
    </dgm:pt>
    <dgm:pt modelId="{7ABDF244-074B-45A4-BE84-60F92D19C8CA}" type="pres">
      <dgm:prSet presAssocID="{E3FEB6BD-A11F-4B6E-9062-3E06857E2AD2}" presName="compNode" presStyleCnt="0"/>
      <dgm:spPr/>
    </dgm:pt>
    <dgm:pt modelId="{ADE40FD3-F07B-4D15-8131-2D35CBB8E46D}" type="pres">
      <dgm:prSet presAssocID="{E3FEB6BD-A11F-4B6E-9062-3E06857E2AD2}" presName="bgRect" presStyleLbl="bgShp" presStyleIdx="1" presStyleCnt="3"/>
      <dgm:spPr/>
    </dgm:pt>
    <dgm:pt modelId="{8BAE45FD-E7C6-4D72-AE52-8DB47DAF12CF}" type="pres">
      <dgm:prSet presAssocID="{E3FEB6BD-A11F-4B6E-9062-3E06857E2AD2}"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Suburban scene"/>
        </a:ext>
      </dgm:extLst>
    </dgm:pt>
    <dgm:pt modelId="{6CBDEDC4-3673-4C9D-831A-04EA04C19376}" type="pres">
      <dgm:prSet presAssocID="{E3FEB6BD-A11F-4B6E-9062-3E06857E2AD2}" presName="spaceRect" presStyleCnt="0"/>
      <dgm:spPr/>
    </dgm:pt>
    <dgm:pt modelId="{A9332034-91AF-4AD8-9903-F9EEE5B4A67C}" type="pres">
      <dgm:prSet presAssocID="{E3FEB6BD-A11F-4B6E-9062-3E06857E2AD2}" presName="parTx" presStyleLbl="revTx" presStyleIdx="1" presStyleCnt="3">
        <dgm:presLayoutVars>
          <dgm:chMax val="0"/>
          <dgm:chPref val="0"/>
        </dgm:presLayoutVars>
      </dgm:prSet>
      <dgm:spPr/>
    </dgm:pt>
    <dgm:pt modelId="{0129364D-2D8C-4AC4-B8C2-08A9364410A7}" type="pres">
      <dgm:prSet presAssocID="{4143DA57-D6C7-4151-BB76-E0B972E343BE}" presName="sibTrans" presStyleCnt="0"/>
      <dgm:spPr/>
    </dgm:pt>
    <dgm:pt modelId="{CA1952B8-DF52-4F36-B3E8-DF54D385C8DB}" type="pres">
      <dgm:prSet presAssocID="{A64D4FA9-AF3C-460E-AF9E-ABFB3E01E4BD}" presName="compNode" presStyleCnt="0"/>
      <dgm:spPr/>
    </dgm:pt>
    <dgm:pt modelId="{8C720FDF-2F70-478D-8A95-8DC55C330373}" type="pres">
      <dgm:prSet presAssocID="{A64D4FA9-AF3C-460E-AF9E-ABFB3E01E4BD}" presName="bgRect" presStyleLbl="bgShp" presStyleIdx="2" presStyleCnt="3"/>
      <dgm:spPr/>
    </dgm:pt>
    <dgm:pt modelId="{4C834892-9CD8-4DA2-BF54-8F86CAEFBF6A}" type="pres">
      <dgm:prSet presAssocID="{A64D4FA9-AF3C-460E-AF9E-ABFB3E01E4BD}"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Saw blade"/>
        </a:ext>
      </dgm:extLst>
    </dgm:pt>
    <dgm:pt modelId="{9B95004A-0283-492C-AE0A-1B3B632A5C1C}" type="pres">
      <dgm:prSet presAssocID="{A64D4FA9-AF3C-460E-AF9E-ABFB3E01E4BD}" presName="spaceRect" presStyleCnt="0"/>
      <dgm:spPr/>
    </dgm:pt>
    <dgm:pt modelId="{B003C5BD-C774-436A-A9B9-836CDA0D208A}" type="pres">
      <dgm:prSet presAssocID="{A64D4FA9-AF3C-460E-AF9E-ABFB3E01E4BD}" presName="parTx" presStyleLbl="revTx" presStyleIdx="2" presStyleCnt="3">
        <dgm:presLayoutVars>
          <dgm:chMax val="0"/>
          <dgm:chPref val="0"/>
        </dgm:presLayoutVars>
      </dgm:prSet>
      <dgm:spPr/>
    </dgm:pt>
  </dgm:ptLst>
  <dgm:cxnLst>
    <dgm:cxn modelId="{1E2D3C14-63A9-4D67-A9D6-3886AA34B590}" srcId="{E172123C-7539-4F70-9EE4-07710FF208CE}" destId="{3A35C6CB-00E5-493D-829D-C9CBDA3E9C55}" srcOrd="0" destOrd="0" parTransId="{C0EEC71B-7E0E-40F6-951C-B3B2BDF7D15B}" sibTransId="{F310A49A-C4B7-4984-850C-A790E3C7ED54}"/>
    <dgm:cxn modelId="{B5C77D60-96C5-44B8-BDFF-30430AEF2D9F}" srcId="{E172123C-7539-4F70-9EE4-07710FF208CE}" destId="{E3FEB6BD-A11F-4B6E-9062-3E06857E2AD2}" srcOrd="1" destOrd="0" parTransId="{AAE77D07-26B1-46AA-AD40-C0CF15A59FCA}" sibTransId="{4143DA57-D6C7-4151-BB76-E0B972E343BE}"/>
    <dgm:cxn modelId="{8D9A196B-47CD-42F9-90B8-6248D7F0043E}" srcId="{E172123C-7539-4F70-9EE4-07710FF208CE}" destId="{A64D4FA9-AF3C-460E-AF9E-ABFB3E01E4BD}" srcOrd="2" destOrd="0" parTransId="{651F2861-3CB9-4A44-9533-5B7232EA163B}" sibTransId="{11F785C4-3B6B-4092-BE2E-7DCB6E56783F}"/>
    <dgm:cxn modelId="{B62EA07D-1B40-4B4E-831F-59F6AEC05430}" type="presOf" srcId="{3A35C6CB-00E5-493D-829D-C9CBDA3E9C55}" destId="{1BA39EF2-8C47-482F-BD62-B92192ECA4AF}" srcOrd="0" destOrd="0" presId="urn:microsoft.com/office/officeart/2018/2/layout/IconVerticalSolidList"/>
    <dgm:cxn modelId="{E49A2D93-85EB-4E58-85B6-8DC8F0F8D441}" type="presOf" srcId="{A64D4FA9-AF3C-460E-AF9E-ABFB3E01E4BD}" destId="{B003C5BD-C774-436A-A9B9-836CDA0D208A}" srcOrd="0" destOrd="0" presId="urn:microsoft.com/office/officeart/2018/2/layout/IconVerticalSolidList"/>
    <dgm:cxn modelId="{0A13C9A9-0754-4C88-BC91-897D32E8CD28}" type="presOf" srcId="{E172123C-7539-4F70-9EE4-07710FF208CE}" destId="{05C3114A-3C5A-4625-9AC2-C64FD9C07F76}" srcOrd="0" destOrd="0" presId="urn:microsoft.com/office/officeart/2018/2/layout/IconVerticalSolidList"/>
    <dgm:cxn modelId="{87C063D7-E6C5-4679-A31C-CCE8BC867D78}" type="presOf" srcId="{E3FEB6BD-A11F-4B6E-9062-3E06857E2AD2}" destId="{A9332034-91AF-4AD8-9903-F9EEE5B4A67C}" srcOrd="0" destOrd="0" presId="urn:microsoft.com/office/officeart/2018/2/layout/IconVerticalSolidList"/>
    <dgm:cxn modelId="{C79C722F-A2B2-4BCA-95C9-E96D5699CBD4}" type="presParOf" srcId="{05C3114A-3C5A-4625-9AC2-C64FD9C07F76}" destId="{90B3DD22-A577-4FFB-9ACD-F6ACD180D379}" srcOrd="0" destOrd="0" presId="urn:microsoft.com/office/officeart/2018/2/layout/IconVerticalSolidList"/>
    <dgm:cxn modelId="{FC3E65C8-9177-4C7B-AF42-A7679675A4B8}" type="presParOf" srcId="{90B3DD22-A577-4FFB-9ACD-F6ACD180D379}" destId="{58EC5A3C-7BE6-4988-8869-6538D4F2FE50}" srcOrd="0" destOrd="0" presId="urn:microsoft.com/office/officeart/2018/2/layout/IconVerticalSolidList"/>
    <dgm:cxn modelId="{3AD1B386-8DA6-462C-B612-C4F26B7D2445}" type="presParOf" srcId="{90B3DD22-A577-4FFB-9ACD-F6ACD180D379}" destId="{CFA70148-FA0C-4967-864A-AA3F9091CBB0}" srcOrd="1" destOrd="0" presId="urn:microsoft.com/office/officeart/2018/2/layout/IconVerticalSolidList"/>
    <dgm:cxn modelId="{32CBBF50-5BB4-4652-BDB6-CBBE9D5CA7F7}" type="presParOf" srcId="{90B3DD22-A577-4FFB-9ACD-F6ACD180D379}" destId="{CA02FC24-E941-403F-AAB3-E08644EA15AD}" srcOrd="2" destOrd="0" presId="urn:microsoft.com/office/officeart/2018/2/layout/IconVerticalSolidList"/>
    <dgm:cxn modelId="{901CD4F8-8A42-453A-AF2F-DA008B96EB8A}" type="presParOf" srcId="{90B3DD22-A577-4FFB-9ACD-F6ACD180D379}" destId="{1BA39EF2-8C47-482F-BD62-B92192ECA4AF}" srcOrd="3" destOrd="0" presId="urn:microsoft.com/office/officeart/2018/2/layout/IconVerticalSolidList"/>
    <dgm:cxn modelId="{08E5ABAC-77F1-4C81-A85B-D784126B4327}" type="presParOf" srcId="{05C3114A-3C5A-4625-9AC2-C64FD9C07F76}" destId="{CA00CAA6-0719-4CC8-98C5-E69BADA49D5A}" srcOrd="1" destOrd="0" presId="urn:microsoft.com/office/officeart/2018/2/layout/IconVerticalSolidList"/>
    <dgm:cxn modelId="{B9855504-5700-4178-ABEA-9368254C9983}" type="presParOf" srcId="{05C3114A-3C5A-4625-9AC2-C64FD9C07F76}" destId="{7ABDF244-074B-45A4-BE84-60F92D19C8CA}" srcOrd="2" destOrd="0" presId="urn:microsoft.com/office/officeart/2018/2/layout/IconVerticalSolidList"/>
    <dgm:cxn modelId="{0BAEDD7C-E217-41D9-9222-01DA9976211F}" type="presParOf" srcId="{7ABDF244-074B-45A4-BE84-60F92D19C8CA}" destId="{ADE40FD3-F07B-4D15-8131-2D35CBB8E46D}" srcOrd="0" destOrd="0" presId="urn:microsoft.com/office/officeart/2018/2/layout/IconVerticalSolidList"/>
    <dgm:cxn modelId="{24E4C730-6F0D-47DB-80BB-2D3B39B656A1}" type="presParOf" srcId="{7ABDF244-074B-45A4-BE84-60F92D19C8CA}" destId="{8BAE45FD-E7C6-4D72-AE52-8DB47DAF12CF}" srcOrd="1" destOrd="0" presId="urn:microsoft.com/office/officeart/2018/2/layout/IconVerticalSolidList"/>
    <dgm:cxn modelId="{C02514D0-EF83-4A59-BD6B-96AAA0EAE516}" type="presParOf" srcId="{7ABDF244-074B-45A4-BE84-60F92D19C8CA}" destId="{6CBDEDC4-3673-4C9D-831A-04EA04C19376}" srcOrd="2" destOrd="0" presId="urn:microsoft.com/office/officeart/2018/2/layout/IconVerticalSolidList"/>
    <dgm:cxn modelId="{964278D9-8187-4400-A92A-E8BB5330AF9C}" type="presParOf" srcId="{7ABDF244-074B-45A4-BE84-60F92D19C8CA}" destId="{A9332034-91AF-4AD8-9903-F9EEE5B4A67C}" srcOrd="3" destOrd="0" presId="urn:microsoft.com/office/officeart/2018/2/layout/IconVerticalSolidList"/>
    <dgm:cxn modelId="{CFAA93DD-49D5-41F3-8047-EFF89F3C907A}" type="presParOf" srcId="{05C3114A-3C5A-4625-9AC2-C64FD9C07F76}" destId="{0129364D-2D8C-4AC4-B8C2-08A9364410A7}" srcOrd="3" destOrd="0" presId="urn:microsoft.com/office/officeart/2018/2/layout/IconVerticalSolidList"/>
    <dgm:cxn modelId="{76231320-DD3C-45AC-BD28-ADFF04911EB2}" type="presParOf" srcId="{05C3114A-3C5A-4625-9AC2-C64FD9C07F76}" destId="{CA1952B8-DF52-4F36-B3E8-DF54D385C8DB}" srcOrd="4" destOrd="0" presId="urn:microsoft.com/office/officeart/2018/2/layout/IconVerticalSolidList"/>
    <dgm:cxn modelId="{74F71BE2-F9A5-451B-ABBF-AE6E38D876EB}" type="presParOf" srcId="{CA1952B8-DF52-4F36-B3E8-DF54D385C8DB}" destId="{8C720FDF-2F70-478D-8A95-8DC55C330373}" srcOrd="0" destOrd="0" presId="urn:microsoft.com/office/officeart/2018/2/layout/IconVerticalSolidList"/>
    <dgm:cxn modelId="{B6087824-ADAB-428B-9F51-ED7855915626}" type="presParOf" srcId="{CA1952B8-DF52-4F36-B3E8-DF54D385C8DB}" destId="{4C834892-9CD8-4DA2-BF54-8F86CAEFBF6A}" srcOrd="1" destOrd="0" presId="urn:microsoft.com/office/officeart/2018/2/layout/IconVerticalSolidList"/>
    <dgm:cxn modelId="{7F24A94E-FAA8-40DD-97AE-751FE6C63706}" type="presParOf" srcId="{CA1952B8-DF52-4F36-B3E8-DF54D385C8DB}" destId="{9B95004A-0283-492C-AE0A-1B3B632A5C1C}" srcOrd="2" destOrd="0" presId="urn:microsoft.com/office/officeart/2018/2/layout/IconVerticalSolidList"/>
    <dgm:cxn modelId="{7B73A886-27A0-4D02-AB49-36B12CF94BED}" type="presParOf" srcId="{CA1952B8-DF52-4F36-B3E8-DF54D385C8DB}" destId="{B003C5BD-C774-436A-A9B9-836CDA0D208A}"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4C82EB7-37E0-4F7C-98D6-ABB631152178}"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4083F5DD-3304-4AD9-9DC2-243D39A429B8}">
      <dgm:prSet/>
      <dgm:spPr/>
      <dgm:t>
        <a:bodyPr/>
        <a:lstStyle/>
        <a:p>
          <a:r>
            <a:rPr lang="en-GB"/>
            <a:t>Staff who lack digital confidence may struggle with electronic records, leading to inaccurate or delayed information.</a:t>
          </a:r>
          <a:endParaRPr lang="en-US"/>
        </a:p>
      </dgm:t>
    </dgm:pt>
    <dgm:pt modelId="{250D34A1-CC57-49B1-BE94-57CE0D540A1F}" type="parTrans" cxnId="{AEBDBA32-E53C-4C02-9BC7-97F352A65614}">
      <dgm:prSet/>
      <dgm:spPr/>
      <dgm:t>
        <a:bodyPr/>
        <a:lstStyle/>
        <a:p>
          <a:endParaRPr lang="en-US"/>
        </a:p>
      </dgm:t>
    </dgm:pt>
    <dgm:pt modelId="{155EDDF4-7836-4749-ACF9-9049F535A218}" type="sibTrans" cxnId="{AEBDBA32-E53C-4C02-9BC7-97F352A65614}">
      <dgm:prSet/>
      <dgm:spPr/>
      <dgm:t>
        <a:bodyPr/>
        <a:lstStyle/>
        <a:p>
          <a:endParaRPr lang="en-US"/>
        </a:p>
      </dgm:t>
    </dgm:pt>
    <dgm:pt modelId="{EF60DAF6-071D-4060-86CD-6E45D198E65F}">
      <dgm:prSet/>
      <dgm:spPr/>
      <dgm:t>
        <a:bodyPr/>
        <a:lstStyle/>
        <a:p>
          <a:r>
            <a:rPr lang="en-GB"/>
            <a:t>Poor digital skills can cause medication errors or missed health updates.</a:t>
          </a:r>
          <a:endParaRPr lang="en-US"/>
        </a:p>
      </dgm:t>
    </dgm:pt>
    <dgm:pt modelId="{C16CDDC8-71BB-4A05-BD28-16D182C4ACC5}" type="parTrans" cxnId="{4BADA71F-3FEE-4067-B49D-10608B895EAB}">
      <dgm:prSet/>
      <dgm:spPr/>
      <dgm:t>
        <a:bodyPr/>
        <a:lstStyle/>
        <a:p>
          <a:endParaRPr lang="en-US"/>
        </a:p>
      </dgm:t>
    </dgm:pt>
    <dgm:pt modelId="{E6784FDC-638B-42C4-99A6-AA82DB6D3E1E}" type="sibTrans" cxnId="{4BADA71F-3FEE-4067-B49D-10608B895EAB}">
      <dgm:prSet/>
      <dgm:spPr/>
      <dgm:t>
        <a:bodyPr/>
        <a:lstStyle/>
        <a:p>
          <a:endParaRPr lang="en-US"/>
        </a:p>
      </dgm:t>
    </dgm:pt>
    <dgm:pt modelId="{5539E8C1-ADA1-4780-95F2-583E54F20CC3}">
      <dgm:prSet/>
      <dgm:spPr/>
      <dgm:t>
        <a:bodyPr/>
        <a:lstStyle/>
        <a:p>
          <a:r>
            <a:rPr lang="en-GB"/>
            <a:t>Digital tools like telehealth or e-records may not be used properly, reducing the quality and efficiency of care.</a:t>
          </a:r>
          <a:endParaRPr lang="en-US"/>
        </a:p>
      </dgm:t>
    </dgm:pt>
    <dgm:pt modelId="{10F60197-6CE7-45C3-8B55-5F4EA917D9AE}" type="parTrans" cxnId="{B64F8751-2BD7-4B71-A6E1-5209DC3E3F77}">
      <dgm:prSet/>
      <dgm:spPr/>
      <dgm:t>
        <a:bodyPr/>
        <a:lstStyle/>
        <a:p>
          <a:endParaRPr lang="en-US"/>
        </a:p>
      </dgm:t>
    </dgm:pt>
    <dgm:pt modelId="{B5531B2D-1B16-4C58-A158-BE6A519A4867}" type="sibTrans" cxnId="{B64F8751-2BD7-4B71-A6E1-5209DC3E3F77}">
      <dgm:prSet/>
      <dgm:spPr/>
      <dgm:t>
        <a:bodyPr/>
        <a:lstStyle/>
        <a:p>
          <a:endParaRPr lang="en-US"/>
        </a:p>
      </dgm:t>
    </dgm:pt>
    <dgm:pt modelId="{47A358F4-69A0-4298-8C35-CEFDC27710F0}">
      <dgm:prSet/>
      <dgm:spPr/>
      <dgm:t>
        <a:bodyPr/>
        <a:lstStyle/>
        <a:p>
          <a:r>
            <a:rPr lang="en-GB" i="1"/>
            <a:t>(CareLearning, n.d).</a:t>
          </a:r>
          <a:endParaRPr lang="en-US"/>
        </a:p>
      </dgm:t>
    </dgm:pt>
    <dgm:pt modelId="{85A79F78-18D9-4436-B457-74841EC9AA28}" type="parTrans" cxnId="{CC358010-7DB9-43D2-923C-D0D988BFE2FE}">
      <dgm:prSet/>
      <dgm:spPr/>
      <dgm:t>
        <a:bodyPr/>
        <a:lstStyle/>
        <a:p>
          <a:endParaRPr lang="en-US"/>
        </a:p>
      </dgm:t>
    </dgm:pt>
    <dgm:pt modelId="{E5F9A77F-2D5E-4F42-AAA7-C81F63B5B023}" type="sibTrans" cxnId="{CC358010-7DB9-43D2-923C-D0D988BFE2FE}">
      <dgm:prSet/>
      <dgm:spPr/>
      <dgm:t>
        <a:bodyPr/>
        <a:lstStyle/>
        <a:p>
          <a:endParaRPr lang="en-US"/>
        </a:p>
      </dgm:t>
    </dgm:pt>
    <dgm:pt modelId="{5C0BA044-76A4-41FE-B17F-20B7A1591843}" type="pres">
      <dgm:prSet presAssocID="{E4C82EB7-37E0-4F7C-98D6-ABB631152178}" presName="root" presStyleCnt="0">
        <dgm:presLayoutVars>
          <dgm:dir/>
          <dgm:resizeHandles val="exact"/>
        </dgm:presLayoutVars>
      </dgm:prSet>
      <dgm:spPr/>
    </dgm:pt>
    <dgm:pt modelId="{2079623D-98D7-46FE-B8C4-CD8516602D19}" type="pres">
      <dgm:prSet presAssocID="{4083F5DD-3304-4AD9-9DC2-243D39A429B8}" presName="compNode" presStyleCnt="0"/>
      <dgm:spPr/>
    </dgm:pt>
    <dgm:pt modelId="{11999731-1303-47DE-A3DB-ECE9C4B1C0CF}" type="pres">
      <dgm:prSet presAssocID="{4083F5DD-3304-4AD9-9DC2-243D39A429B8}" presName="bgRect" presStyleLbl="bgShp" presStyleIdx="0" presStyleCnt="4"/>
      <dgm:spPr/>
    </dgm:pt>
    <dgm:pt modelId="{1F40B723-09DC-40CD-80DC-CE5637D82A95}" type="pres">
      <dgm:prSet presAssocID="{4083F5DD-3304-4AD9-9DC2-243D39A429B8}"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Warning"/>
        </a:ext>
      </dgm:extLst>
    </dgm:pt>
    <dgm:pt modelId="{73165C98-91D1-4677-B75C-704493A55C98}" type="pres">
      <dgm:prSet presAssocID="{4083F5DD-3304-4AD9-9DC2-243D39A429B8}" presName="spaceRect" presStyleCnt="0"/>
      <dgm:spPr/>
    </dgm:pt>
    <dgm:pt modelId="{349547CA-3AAB-4796-837D-64E27455721F}" type="pres">
      <dgm:prSet presAssocID="{4083F5DD-3304-4AD9-9DC2-243D39A429B8}" presName="parTx" presStyleLbl="revTx" presStyleIdx="0" presStyleCnt="4">
        <dgm:presLayoutVars>
          <dgm:chMax val="0"/>
          <dgm:chPref val="0"/>
        </dgm:presLayoutVars>
      </dgm:prSet>
      <dgm:spPr/>
    </dgm:pt>
    <dgm:pt modelId="{A513BA4A-6FD8-4B6C-B956-B1B9F0A2DBCC}" type="pres">
      <dgm:prSet presAssocID="{155EDDF4-7836-4749-ACF9-9049F535A218}" presName="sibTrans" presStyleCnt="0"/>
      <dgm:spPr/>
    </dgm:pt>
    <dgm:pt modelId="{5065B3A1-CB43-4E82-A055-B064B0FA166E}" type="pres">
      <dgm:prSet presAssocID="{EF60DAF6-071D-4060-86CD-6E45D198E65F}" presName="compNode" presStyleCnt="0"/>
      <dgm:spPr/>
    </dgm:pt>
    <dgm:pt modelId="{13D8A830-831E-4937-B51F-E52CB6FA60EC}" type="pres">
      <dgm:prSet presAssocID="{EF60DAF6-071D-4060-86CD-6E45D198E65F}" presName="bgRect" presStyleLbl="bgShp" presStyleIdx="1" presStyleCnt="4"/>
      <dgm:spPr/>
    </dgm:pt>
    <dgm:pt modelId="{EC1A5927-2E9F-4F0D-9B89-69AF3D7359FF}" type="pres">
      <dgm:prSet presAssocID="{EF60DAF6-071D-4060-86CD-6E45D198E65F}"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edicine"/>
        </a:ext>
      </dgm:extLst>
    </dgm:pt>
    <dgm:pt modelId="{6E76FCDF-C2B1-4333-A0F0-120745AD845D}" type="pres">
      <dgm:prSet presAssocID="{EF60DAF6-071D-4060-86CD-6E45D198E65F}" presName="spaceRect" presStyleCnt="0"/>
      <dgm:spPr/>
    </dgm:pt>
    <dgm:pt modelId="{8E48A8CA-352E-4A8A-A3E3-A8F4AC5B8AF3}" type="pres">
      <dgm:prSet presAssocID="{EF60DAF6-071D-4060-86CD-6E45D198E65F}" presName="parTx" presStyleLbl="revTx" presStyleIdx="1" presStyleCnt="4">
        <dgm:presLayoutVars>
          <dgm:chMax val="0"/>
          <dgm:chPref val="0"/>
        </dgm:presLayoutVars>
      </dgm:prSet>
      <dgm:spPr/>
    </dgm:pt>
    <dgm:pt modelId="{E81B4A17-02A4-493C-95D1-A8F8B0760B33}" type="pres">
      <dgm:prSet presAssocID="{E6784FDC-638B-42C4-99A6-AA82DB6D3E1E}" presName="sibTrans" presStyleCnt="0"/>
      <dgm:spPr/>
    </dgm:pt>
    <dgm:pt modelId="{70B7FB28-AE54-418E-882A-C1CEFBE955A3}" type="pres">
      <dgm:prSet presAssocID="{5539E8C1-ADA1-4780-95F2-583E54F20CC3}" presName="compNode" presStyleCnt="0"/>
      <dgm:spPr/>
    </dgm:pt>
    <dgm:pt modelId="{20A9C197-BF8C-40C2-B0D8-581BCA23C884}" type="pres">
      <dgm:prSet presAssocID="{5539E8C1-ADA1-4780-95F2-583E54F20CC3}" presName="bgRect" presStyleLbl="bgShp" presStyleIdx="2" presStyleCnt="4"/>
      <dgm:spPr/>
    </dgm:pt>
    <dgm:pt modelId="{A99C869C-F128-4DCA-99A8-6C43D8012A48}" type="pres">
      <dgm:prSet presAssocID="{5539E8C1-ADA1-4780-95F2-583E54F20CC3}"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octor"/>
        </a:ext>
      </dgm:extLst>
    </dgm:pt>
    <dgm:pt modelId="{DA1B6912-A1D3-4FA8-B294-37DE02F18511}" type="pres">
      <dgm:prSet presAssocID="{5539E8C1-ADA1-4780-95F2-583E54F20CC3}" presName="spaceRect" presStyleCnt="0"/>
      <dgm:spPr/>
    </dgm:pt>
    <dgm:pt modelId="{7F4A11B8-4B89-4639-A74A-70EBA026A895}" type="pres">
      <dgm:prSet presAssocID="{5539E8C1-ADA1-4780-95F2-583E54F20CC3}" presName="parTx" presStyleLbl="revTx" presStyleIdx="2" presStyleCnt="4">
        <dgm:presLayoutVars>
          <dgm:chMax val="0"/>
          <dgm:chPref val="0"/>
        </dgm:presLayoutVars>
      </dgm:prSet>
      <dgm:spPr/>
    </dgm:pt>
    <dgm:pt modelId="{6B263A11-8D63-402A-9AA8-3430518AA885}" type="pres">
      <dgm:prSet presAssocID="{B5531B2D-1B16-4C58-A158-BE6A519A4867}" presName="sibTrans" presStyleCnt="0"/>
      <dgm:spPr/>
    </dgm:pt>
    <dgm:pt modelId="{7A9A2D2E-06A9-404C-B9D1-3082ABECDE2F}" type="pres">
      <dgm:prSet presAssocID="{47A358F4-69A0-4298-8C35-CEFDC27710F0}" presName="compNode" presStyleCnt="0"/>
      <dgm:spPr/>
    </dgm:pt>
    <dgm:pt modelId="{8B590651-757B-4B10-9F3C-21FA59474F91}" type="pres">
      <dgm:prSet presAssocID="{47A358F4-69A0-4298-8C35-CEFDC27710F0}" presName="bgRect" presStyleLbl="bgShp" presStyleIdx="3" presStyleCnt="4"/>
      <dgm:spPr/>
    </dgm:pt>
    <dgm:pt modelId="{52334EF4-E8CB-41E1-BC76-A309CF84D3EC}" type="pres">
      <dgm:prSet presAssocID="{47A358F4-69A0-4298-8C35-CEFDC27710F0}"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Fireworks"/>
        </a:ext>
      </dgm:extLst>
    </dgm:pt>
    <dgm:pt modelId="{254A12CD-D4DD-47AE-8D62-29B541417C8A}" type="pres">
      <dgm:prSet presAssocID="{47A358F4-69A0-4298-8C35-CEFDC27710F0}" presName="spaceRect" presStyleCnt="0"/>
      <dgm:spPr/>
    </dgm:pt>
    <dgm:pt modelId="{73AEE2C6-C83A-4923-B359-8A7B3026B5CB}" type="pres">
      <dgm:prSet presAssocID="{47A358F4-69A0-4298-8C35-CEFDC27710F0}" presName="parTx" presStyleLbl="revTx" presStyleIdx="3" presStyleCnt="4">
        <dgm:presLayoutVars>
          <dgm:chMax val="0"/>
          <dgm:chPref val="0"/>
        </dgm:presLayoutVars>
      </dgm:prSet>
      <dgm:spPr/>
    </dgm:pt>
  </dgm:ptLst>
  <dgm:cxnLst>
    <dgm:cxn modelId="{7D7BBF0E-5B8C-4BB6-B7C8-823A8686A3A3}" type="presOf" srcId="{E4C82EB7-37E0-4F7C-98D6-ABB631152178}" destId="{5C0BA044-76A4-41FE-B17F-20B7A1591843}" srcOrd="0" destOrd="0" presId="urn:microsoft.com/office/officeart/2018/2/layout/IconVerticalSolidList"/>
    <dgm:cxn modelId="{CC358010-7DB9-43D2-923C-D0D988BFE2FE}" srcId="{E4C82EB7-37E0-4F7C-98D6-ABB631152178}" destId="{47A358F4-69A0-4298-8C35-CEFDC27710F0}" srcOrd="3" destOrd="0" parTransId="{85A79F78-18D9-4436-B457-74841EC9AA28}" sibTransId="{E5F9A77F-2D5E-4F42-AAA7-C81F63B5B023}"/>
    <dgm:cxn modelId="{4BADA71F-3FEE-4067-B49D-10608B895EAB}" srcId="{E4C82EB7-37E0-4F7C-98D6-ABB631152178}" destId="{EF60DAF6-071D-4060-86CD-6E45D198E65F}" srcOrd="1" destOrd="0" parTransId="{C16CDDC8-71BB-4A05-BD28-16D182C4ACC5}" sibTransId="{E6784FDC-638B-42C4-99A6-AA82DB6D3E1E}"/>
    <dgm:cxn modelId="{AEBDBA32-E53C-4C02-9BC7-97F352A65614}" srcId="{E4C82EB7-37E0-4F7C-98D6-ABB631152178}" destId="{4083F5DD-3304-4AD9-9DC2-243D39A429B8}" srcOrd="0" destOrd="0" parTransId="{250D34A1-CC57-49B1-BE94-57CE0D540A1F}" sibTransId="{155EDDF4-7836-4749-ACF9-9049F535A218}"/>
    <dgm:cxn modelId="{B64F8751-2BD7-4B71-A6E1-5209DC3E3F77}" srcId="{E4C82EB7-37E0-4F7C-98D6-ABB631152178}" destId="{5539E8C1-ADA1-4780-95F2-583E54F20CC3}" srcOrd="2" destOrd="0" parTransId="{10F60197-6CE7-45C3-8B55-5F4EA917D9AE}" sibTransId="{B5531B2D-1B16-4C58-A158-BE6A519A4867}"/>
    <dgm:cxn modelId="{7F3A75A2-B1C4-4858-BD3E-03215DEDB781}" type="presOf" srcId="{5539E8C1-ADA1-4780-95F2-583E54F20CC3}" destId="{7F4A11B8-4B89-4639-A74A-70EBA026A895}" srcOrd="0" destOrd="0" presId="urn:microsoft.com/office/officeart/2018/2/layout/IconVerticalSolidList"/>
    <dgm:cxn modelId="{700F8BA9-F151-445A-A658-26A8C62F2FE7}" type="presOf" srcId="{47A358F4-69A0-4298-8C35-CEFDC27710F0}" destId="{73AEE2C6-C83A-4923-B359-8A7B3026B5CB}" srcOrd="0" destOrd="0" presId="urn:microsoft.com/office/officeart/2018/2/layout/IconVerticalSolidList"/>
    <dgm:cxn modelId="{04F97AE5-F6DF-420B-BEED-200E6C77CC8A}" type="presOf" srcId="{EF60DAF6-071D-4060-86CD-6E45D198E65F}" destId="{8E48A8CA-352E-4A8A-A3E3-A8F4AC5B8AF3}" srcOrd="0" destOrd="0" presId="urn:microsoft.com/office/officeart/2018/2/layout/IconVerticalSolidList"/>
    <dgm:cxn modelId="{12451DF1-A55B-49CF-AF9A-41823017BC54}" type="presOf" srcId="{4083F5DD-3304-4AD9-9DC2-243D39A429B8}" destId="{349547CA-3AAB-4796-837D-64E27455721F}" srcOrd="0" destOrd="0" presId="urn:microsoft.com/office/officeart/2018/2/layout/IconVerticalSolidList"/>
    <dgm:cxn modelId="{AE47A836-B3C7-43EA-8340-082BE1074676}" type="presParOf" srcId="{5C0BA044-76A4-41FE-B17F-20B7A1591843}" destId="{2079623D-98D7-46FE-B8C4-CD8516602D19}" srcOrd="0" destOrd="0" presId="urn:microsoft.com/office/officeart/2018/2/layout/IconVerticalSolidList"/>
    <dgm:cxn modelId="{316DBB83-93F2-4F7B-BE5F-7579D9B68FBA}" type="presParOf" srcId="{2079623D-98D7-46FE-B8C4-CD8516602D19}" destId="{11999731-1303-47DE-A3DB-ECE9C4B1C0CF}" srcOrd="0" destOrd="0" presId="urn:microsoft.com/office/officeart/2018/2/layout/IconVerticalSolidList"/>
    <dgm:cxn modelId="{11C04C0A-ECC3-4377-BA33-F3BA67F671C2}" type="presParOf" srcId="{2079623D-98D7-46FE-B8C4-CD8516602D19}" destId="{1F40B723-09DC-40CD-80DC-CE5637D82A95}" srcOrd="1" destOrd="0" presId="urn:microsoft.com/office/officeart/2018/2/layout/IconVerticalSolidList"/>
    <dgm:cxn modelId="{BBB9F251-DD9E-4BBE-9F6B-6485CA250994}" type="presParOf" srcId="{2079623D-98D7-46FE-B8C4-CD8516602D19}" destId="{73165C98-91D1-4677-B75C-704493A55C98}" srcOrd="2" destOrd="0" presId="urn:microsoft.com/office/officeart/2018/2/layout/IconVerticalSolidList"/>
    <dgm:cxn modelId="{BD1A3243-3ABE-4DD3-8F34-C3AF24C0BF7F}" type="presParOf" srcId="{2079623D-98D7-46FE-B8C4-CD8516602D19}" destId="{349547CA-3AAB-4796-837D-64E27455721F}" srcOrd="3" destOrd="0" presId="urn:microsoft.com/office/officeart/2018/2/layout/IconVerticalSolidList"/>
    <dgm:cxn modelId="{1BE9D9E1-4759-4B27-8C86-9645149F2CBB}" type="presParOf" srcId="{5C0BA044-76A4-41FE-B17F-20B7A1591843}" destId="{A513BA4A-6FD8-4B6C-B956-B1B9F0A2DBCC}" srcOrd="1" destOrd="0" presId="urn:microsoft.com/office/officeart/2018/2/layout/IconVerticalSolidList"/>
    <dgm:cxn modelId="{C39AC4E5-2720-4718-8E69-50D296B848EA}" type="presParOf" srcId="{5C0BA044-76A4-41FE-B17F-20B7A1591843}" destId="{5065B3A1-CB43-4E82-A055-B064B0FA166E}" srcOrd="2" destOrd="0" presId="urn:microsoft.com/office/officeart/2018/2/layout/IconVerticalSolidList"/>
    <dgm:cxn modelId="{0464FD84-14DC-47EA-BC70-F65D2C1C57C9}" type="presParOf" srcId="{5065B3A1-CB43-4E82-A055-B064B0FA166E}" destId="{13D8A830-831E-4937-B51F-E52CB6FA60EC}" srcOrd="0" destOrd="0" presId="urn:microsoft.com/office/officeart/2018/2/layout/IconVerticalSolidList"/>
    <dgm:cxn modelId="{F86D858A-F8AE-422C-8017-7D179F2D1E5E}" type="presParOf" srcId="{5065B3A1-CB43-4E82-A055-B064B0FA166E}" destId="{EC1A5927-2E9F-4F0D-9B89-69AF3D7359FF}" srcOrd="1" destOrd="0" presId="urn:microsoft.com/office/officeart/2018/2/layout/IconVerticalSolidList"/>
    <dgm:cxn modelId="{3D2F1E10-68DD-4A8C-AF13-546FB1F9459D}" type="presParOf" srcId="{5065B3A1-CB43-4E82-A055-B064B0FA166E}" destId="{6E76FCDF-C2B1-4333-A0F0-120745AD845D}" srcOrd="2" destOrd="0" presId="urn:microsoft.com/office/officeart/2018/2/layout/IconVerticalSolidList"/>
    <dgm:cxn modelId="{FF308830-6190-4046-A9BA-B11B10FF0C1F}" type="presParOf" srcId="{5065B3A1-CB43-4E82-A055-B064B0FA166E}" destId="{8E48A8CA-352E-4A8A-A3E3-A8F4AC5B8AF3}" srcOrd="3" destOrd="0" presId="urn:microsoft.com/office/officeart/2018/2/layout/IconVerticalSolidList"/>
    <dgm:cxn modelId="{8BFF6734-D134-418C-BAB0-A11E7FA1252F}" type="presParOf" srcId="{5C0BA044-76A4-41FE-B17F-20B7A1591843}" destId="{E81B4A17-02A4-493C-95D1-A8F8B0760B33}" srcOrd="3" destOrd="0" presId="urn:microsoft.com/office/officeart/2018/2/layout/IconVerticalSolidList"/>
    <dgm:cxn modelId="{BA49ED3B-6C6D-4CBE-8B68-7C01CED834BC}" type="presParOf" srcId="{5C0BA044-76A4-41FE-B17F-20B7A1591843}" destId="{70B7FB28-AE54-418E-882A-C1CEFBE955A3}" srcOrd="4" destOrd="0" presId="urn:microsoft.com/office/officeart/2018/2/layout/IconVerticalSolidList"/>
    <dgm:cxn modelId="{342F6D36-D3F3-4BC8-B61C-D63D0F0093C1}" type="presParOf" srcId="{70B7FB28-AE54-418E-882A-C1CEFBE955A3}" destId="{20A9C197-BF8C-40C2-B0D8-581BCA23C884}" srcOrd="0" destOrd="0" presId="urn:microsoft.com/office/officeart/2018/2/layout/IconVerticalSolidList"/>
    <dgm:cxn modelId="{8FB5C878-A604-48B9-AD12-09775E6F97BA}" type="presParOf" srcId="{70B7FB28-AE54-418E-882A-C1CEFBE955A3}" destId="{A99C869C-F128-4DCA-99A8-6C43D8012A48}" srcOrd="1" destOrd="0" presId="urn:microsoft.com/office/officeart/2018/2/layout/IconVerticalSolidList"/>
    <dgm:cxn modelId="{AA928C19-5710-4B93-84F4-736168D60B60}" type="presParOf" srcId="{70B7FB28-AE54-418E-882A-C1CEFBE955A3}" destId="{DA1B6912-A1D3-4FA8-B294-37DE02F18511}" srcOrd="2" destOrd="0" presId="urn:microsoft.com/office/officeart/2018/2/layout/IconVerticalSolidList"/>
    <dgm:cxn modelId="{2D3D8D1D-F5E4-4F31-82AC-17EAE20F0A36}" type="presParOf" srcId="{70B7FB28-AE54-418E-882A-C1CEFBE955A3}" destId="{7F4A11B8-4B89-4639-A74A-70EBA026A895}" srcOrd="3" destOrd="0" presId="urn:microsoft.com/office/officeart/2018/2/layout/IconVerticalSolidList"/>
    <dgm:cxn modelId="{3A23D0A4-A066-4521-8FB2-4E6D5C5EC321}" type="presParOf" srcId="{5C0BA044-76A4-41FE-B17F-20B7A1591843}" destId="{6B263A11-8D63-402A-9AA8-3430518AA885}" srcOrd="5" destOrd="0" presId="urn:microsoft.com/office/officeart/2018/2/layout/IconVerticalSolidList"/>
    <dgm:cxn modelId="{38A1FDC7-BE35-4D23-8FBF-89B660B2338F}" type="presParOf" srcId="{5C0BA044-76A4-41FE-B17F-20B7A1591843}" destId="{7A9A2D2E-06A9-404C-B9D1-3082ABECDE2F}" srcOrd="6" destOrd="0" presId="urn:microsoft.com/office/officeart/2018/2/layout/IconVerticalSolidList"/>
    <dgm:cxn modelId="{42E4902A-6F52-440D-AAD3-4C62C8B663DA}" type="presParOf" srcId="{7A9A2D2E-06A9-404C-B9D1-3082ABECDE2F}" destId="{8B590651-757B-4B10-9F3C-21FA59474F91}" srcOrd="0" destOrd="0" presId="urn:microsoft.com/office/officeart/2018/2/layout/IconVerticalSolidList"/>
    <dgm:cxn modelId="{3D3BB229-7CAF-49DF-A1C1-BBC1ACFFB458}" type="presParOf" srcId="{7A9A2D2E-06A9-404C-B9D1-3082ABECDE2F}" destId="{52334EF4-E8CB-41E1-BC76-A309CF84D3EC}" srcOrd="1" destOrd="0" presId="urn:microsoft.com/office/officeart/2018/2/layout/IconVerticalSolidList"/>
    <dgm:cxn modelId="{60596AA6-37B2-4C55-A3A2-4753C7441BA1}" type="presParOf" srcId="{7A9A2D2E-06A9-404C-B9D1-3082ABECDE2F}" destId="{254A12CD-D4DD-47AE-8D62-29B541417C8A}" srcOrd="2" destOrd="0" presId="urn:microsoft.com/office/officeart/2018/2/layout/IconVerticalSolidList"/>
    <dgm:cxn modelId="{1F470822-C432-4C7D-B940-60FE4216F7BF}" type="presParOf" srcId="{7A9A2D2E-06A9-404C-B9D1-3082ABECDE2F}" destId="{73AEE2C6-C83A-4923-B359-8A7B3026B5CB}"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0C55A60-BE28-4CD7-B183-A5EF8BB85725}"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F3209E98-BBEF-4AF1-9C00-4CA78AFF9793}">
      <dgm:prSet/>
      <dgm:spPr/>
      <dgm:t>
        <a:bodyPr/>
        <a:lstStyle/>
        <a:p>
          <a:r>
            <a:rPr lang="en-GB"/>
            <a:t>Staff with limited digital skills may struggle to collaborate effectively, slowing down care planning.</a:t>
          </a:r>
          <a:endParaRPr lang="en-US"/>
        </a:p>
      </dgm:t>
    </dgm:pt>
    <dgm:pt modelId="{C6ACEA62-CE18-46FF-A4A8-377E1D62BF63}" type="parTrans" cxnId="{DB57B63E-F43C-4B11-B4D9-75E13264B7F4}">
      <dgm:prSet/>
      <dgm:spPr/>
      <dgm:t>
        <a:bodyPr/>
        <a:lstStyle/>
        <a:p>
          <a:endParaRPr lang="en-US"/>
        </a:p>
      </dgm:t>
    </dgm:pt>
    <dgm:pt modelId="{F861AF7D-9EBB-4D15-8C7B-328C7BFA3E94}" type="sibTrans" cxnId="{DB57B63E-F43C-4B11-B4D9-75E13264B7F4}">
      <dgm:prSet/>
      <dgm:spPr/>
      <dgm:t>
        <a:bodyPr/>
        <a:lstStyle/>
        <a:p>
          <a:endParaRPr lang="en-US"/>
        </a:p>
      </dgm:t>
    </dgm:pt>
    <dgm:pt modelId="{F7D26C5C-11F8-4EF8-B6D5-E84AF03CDD57}">
      <dgm:prSet/>
      <dgm:spPr/>
      <dgm:t>
        <a:bodyPr/>
        <a:lstStyle/>
        <a:p>
          <a:r>
            <a:rPr lang="en-GB"/>
            <a:t>Workers with confidence in technology may take on extra tasks, increasing stress or workload imbalance.</a:t>
          </a:r>
          <a:endParaRPr lang="en-US"/>
        </a:p>
      </dgm:t>
    </dgm:pt>
    <dgm:pt modelId="{7358974F-8644-4792-8F58-1B72B7AB5D6D}" type="parTrans" cxnId="{D2996015-B102-4159-8130-491C7C069172}">
      <dgm:prSet/>
      <dgm:spPr/>
      <dgm:t>
        <a:bodyPr/>
        <a:lstStyle/>
        <a:p>
          <a:endParaRPr lang="en-US"/>
        </a:p>
      </dgm:t>
    </dgm:pt>
    <dgm:pt modelId="{C75C804D-EBA6-4271-B6B4-4E0EC174A152}" type="sibTrans" cxnId="{D2996015-B102-4159-8130-491C7C069172}">
      <dgm:prSet/>
      <dgm:spPr/>
      <dgm:t>
        <a:bodyPr/>
        <a:lstStyle/>
        <a:p>
          <a:endParaRPr lang="en-US"/>
        </a:p>
      </dgm:t>
    </dgm:pt>
    <dgm:pt modelId="{D55D5788-B4BC-4ACC-9613-418F3B67AF77}">
      <dgm:prSet/>
      <dgm:spPr/>
      <dgm:t>
        <a:bodyPr/>
        <a:lstStyle/>
        <a:p>
          <a:r>
            <a:rPr lang="en-GB"/>
            <a:t>Lack of digital training  and support can weaken overall team efficiency in managing residents’ care.</a:t>
          </a:r>
          <a:endParaRPr lang="en-US"/>
        </a:p>
      </dgm:t>
    </dgm:pt>
    <dgm:pt modelId="{A1F9A18B-4E92-4C02-8F06-8190691A5653}" type="parTrans" cxnId="{5293FC6F-C707-47FF-9DCA-061A1B4F45DB}">
      <dgm:prSet/>
      <dgm:spPr/>
      <dgm:t>
        <a:bodyPr/>
        <a:lstStyle/>
        <a:p>
          <a:endParaRPr lang="en-US"/>
        </a:p>
      </dgm:t>
    </dgm:pt>
    <dgm:pt modelId="{5C71C15E-C67F-4013-9732-E2833628F8B3}" type="sibTrans" cxnId="{5293FC6F-C707-47FF-9DCA-061A1B4F45DB}">
      <dgm:prSet/>
      <dgm:spPr/>
      <dgm:t>
        <a:bodyPr/>
        <a:lstStyle/>
        <a:p>
          <a:endParaRPr lang="en-US"/>
        </a:p>
      </dgm:t>
    </dgm:pt>
    <dgm:pt modelId="{4DCB76F3-48A3-45D1-9213-1C966CD2CF6F}">
      <dgm:prSet/>
      <dgm:spPr/>
      <dgm:t>
        <a:bodyPr/>
        <a:lstStyle/>
        <a:p>
          <a:r>
            <a:rPr lang="en-GB"/>
            <a:t>Staff with low confidence may feel withdrawn or a bit left behind, which could lead to their morals and teamworking being lowered.</a:t>
          </a:r>
          <a:endParaRPr lang="en-US"/>
        </a:p>
      </dgm:t>
    </dgm:pt>
    <dgm:pt modelId="{B7118FE4-96A3-416B-A8DA-1363D50AA101}" type="parTrans" cxnId="{404D4C13-1DA7-461B-97F2-630CAEAFA11B}">
      <dgm:prSet/>
      <dgm:spPr/>
      <dgm:t>
        <a:bodyPr/>
        <a:lstStyle/>
        <a:p>
          <a:endParaRPr lang="en-US"/>
        </a:p>
      </dgm:t>
    </dgm:pt>
    <dgm:pt modelId="{9E3E86C6-4A9E-4411-A8A5-447533008FF9}" type="sibTrans" cxnId="{404D4C13-1DA7-461B-97F2-630CAEAFA11B}">
      <dgm:prSet/>
      <dgm:spPr/>
      <dgm:t>
        <a:bodyPr/>
        <a:lstStyle/>
        <a:p>
          <a:endParaRPr lang="en-US"/>
        </a:p>
      </dgm:t>
    </dgm:pt>
    <dgm:pt modelId="{63D1D0CC-204B-41D9-A38B-D3BC794F6BC0}">
      <dgm:prSet/>
      <dgm:spPr/>
      <dgm:t>
        <a:bodyPr/>
        <a:lstStyle/>
        <a:p>
          <a:r>
            <a:rPr lang="en-GB" i="1"/>
            <a:t>(NHS Digital, 2023)</a:t>
          </a:r>
          <a:endParaRPr lang="en-US"/>
        </a:p>
      </dgm:t>
    </dgm:pt>
    <dgm:pt modelId="{574C3480-7218-4691-ADCC-FB1E91CA1A3A}" type="parTrans" cxnId="{354FC2B4-8E9B-4DEC-8FA5-40D33B889558}">
      <dgm:prSet/>
      <dgm:spPr/>
      <dgm:t>
        <a:bodyPr/>
        <a:lstStyle/>
        <a:p>
          <a:endParaRPr lang="en-US"/>
        </a:p>
      </dgm:t>
    </dgm:pt>
    <dgm:pt modelId="{15C699B1-9D2C-495C-8417-CC6FCC7BD366}" type="sibTrans" cxnId="{354FC2B4-8E9B-4DEC-8FA5-40D33B889558}">
      <dgm:prSet/>
      <dgm:spPr/>
      <dgm:t>
        <a:bodyPr/>
        <a:lstStyle/>
        <a:p>
          <a:endParaRPr lang="en-US"/>
        </a:p>
      </dgm:t>
    </dgm:pt>
    <dgm:pt modelId="{9B3681F2-C2F2-4151-8F01-EB0E68288A75}" type="pres">
      <dgm:prSet presAssocID="{C0C55A60-BE28-4CD7-B183-A5EF8BB85725}" presName="diagram" presStyleCnt="0">
        <dgm:presLayoutVars>
          <dgm:dir/>
          <dgm:resizeHandles val="exact"/>
        </dgm:presLayoutVars>
      </dgm:prSet>
      <dgm:spPr/>
    </dgm:pt>
    <dgm:pt modelId="{11E4F5B2-FC0D-4EA1-98A1-DE165988E231}" type="pres">
      <dgm:prSet presAssocID="{F3209E98-BBEF-4AF1-9C00-4CA78AFF9793}" presName="node" presStyleLbl="node1" presStyleIdx="0" presStyleCnt="5">
        <dgm:presLayoutVars>
          <dgm:bulletEnabled val="1"/>
        </dgm:presLayoutVars>
      </dgm:prSet>
      <dgm:spPr/>
    </dgm:pt>
    <dgm:pt modelId="{3A35E71D-0E99-436E-AE46-88F1439E81B6}" type="pres">
      <dgm:prSet presAssocID="{F861AF7D-9EBB-4D15-8C7B-328C7BFA3E94}" presName="sibTrans" presStyleCnt="0"/>
      <dgm:spPr/>
    </dgm:pt>
    <dgm:pt modelId="{3266BD7C-3377-45C8-86BD-FCC84FA5A293}" type="pres">
      <dgm:prSet presAssocID="{F7D26C5C-11F8-4EF8-B6D5-E84AF03CDD57}" presName="node" presStyleLbl="node1" presStyleIdx="1" presStyleCnt="5">
        <dgm:presLayoutVars>
          <dgm:bulletEnabled val="1"/>
        </dgm:presLayoutVars>
      </dgm:prSet>
      <dgm:spPr/>
    </dgm:pt>
    <dgm:pt modelId="{6A0F38F1-26A4-4F0A-B8A0-76D91391D40E}" type="pres">
      <dgm:prSet presAssocID="{C75C804D-EBA6-4271-B6B4-4E0EC174A152}" presName="sibTrans" presStyleCnt="0"/>
      <dgm:spPr/>
    </dgm:pt>
    <dgm:pt modelId="{811D31E6-A45A-4EFD-8B72-E9EE7D96E665}" type="pres">
      <dgm:prSet presAssocID="{D55D5788-B4BC-4ACC-9613-418F3B67AF77}" presName="node" presStyleLbl="node1" presStyleIdx="2" presStyleCnt="5">
        <dgm:presLayoutVars>
          <dgm:bulletEnabled val="1"/>
        </dgm:presLayoutVars>
      </dgm:prSet>
      <dgm:spPr/>
    </dgm:pt>
    <dgm:pt modelId="{C6D8025F-CE11-4E07-A2C6-3540FB3ECF8C}" type="pres">
      <dgm:prSet presAssocID="{5C71C15E-C67F-4013-9732-E2833628F8B3}" presName="sibTrans" presStyleCnt="0"/>
      <dgm:spPr/>
    </dgm:pt>
    <dgm:pt modelId="{63606029-FF47-4E0C-920D-40BC08F566DB}" type="pres">
      <dgm:prSet presAssocID="{4DCB76F3-48A3-45D1-9213-1C966CD2CF6F}" presName="node" presStyleLbl="node1" presStyleIdx="3" presStyleCnt="5">
        <dgm:presLayoutVars>
          <dgm:bulletEnabled val="1"/>
        </dgm:presLayoutVars>
      </dgm:prSet>
      <dgm:spPr/>
    </dgm:pt>
    <dgm:pt modelId="{B2FD257F-4119-48B3-A397-71F578E6AC82}" type="pres">
      <dgm:prSet presAssocID="{9E3E86C6-4A9E-4411-A8A5-447533008FF9}" presName="sibTrans" presStyleCnt="0"/>
      <dgm:spPr/>
    </dgm:pt>
    <dgm:pt modelId="{8BF1385C-2DEA-4B30-AF99-19FB65D687F8}" type="pres">
      <dgm:prSet presAssocID="{63D1D0CC-204B-41D9-A38B-D3BC794F6BC0}" presName="node" presStyleLbl="node1" presStyleIdx="4" presStyleCnt="5">
        <dgm:presLayoutVars>
          <dgm:bulletEnabled val="1"/>
        </dgm:presLayoutVars>
      </dgm:prSet>
      <dgm:spPr/>
    </dgm:pt>
  </dgm:ptLst>
  <dgm:cxnLst>
    <dgm:cxn modelId="{404D4C13-1DA7-461B-97F2-630CAEAFA11B}" srcId="{C0C55A60-BE28-4CD7-B183-A5EF8BB85725}" destId="{4DCB76F3-48A3-45D1-9213-1C966CD2CF6F}" srcOrd="3" destOrd="0" parTransId="{B7118FE4-96A3-416B-A8DA-1363D50AA101}" sibTransId="{9E3E86C6-4A9E-4411-A8A5-447533008FF9}"/>
    <dgm:cxn modelId="{D2996015-B102-4159-8130-491C7C069172}" srcId="{C0C55A60-BE28-4CD7-B183-A5EF8BB85725}" destId="{F7D26C5C-11F8-4EF8-B6D5-E84AF03CDD57}" srcOrd="1" destOrd="0" parTransId="{7358974F-8644-4792-8F58-1B72B7AB5D6D}" sibTransId="{C75C804D-EBA6-4271-B6B4-4E0EC174A152}"/>
    <dgm:cxn modelId="{DB57B63E-F43C-4B11-B4D9-75E13264B7F4}" srcId="{C0C55A60-BE28-4CD7-B183-A5EF8BB85725}" destId="{F3209E98-BBEF-4AF1-9C00-4CA78AFF9793}" srcOrd="0" destOrd="0" parTransId="{C6ACEA62-CE18-46FF-A4A8-377E1D62BF63}" sibTransId="{F861AF7D-9EBB-4D15-8C7B-328C7BFA3E94}"/>
    <dgm:cxn modelId="{E81C8B49-9F58-4D60-ADFA-60615DFEB374}" type="presOf" srcId="{D55D5788-B4BC-4ACC-9613-418F3B67AF77}" destId="{811D31E6-A45A-4EFD-8B72-E9EE7D96E665}" srcOrd="0" destOrd="0" presId="urn:microsoft.com/office/officeart/2005/8/layout/default"/>
    <dgm:cxn modelId="{5293FC6F-C707-47FF-9DCA-061A1B4F45DB}" srcId="{C0C55A60-BE28-4CD7-B183-A5EF8BB85725}" destId="{D55D5788-B4BC-4ACC-9613-418F3B67AF77}" srcOrd="2" destOrd="0" parTransId="{A1F9A18B-4E92-4C02-8F06-8190691A5653}" sibTransId="{5C71C15E-C67F-4013-9732-E2833628F8B3}"/>
    <dgm:cxn modelId="{04EDB259-C0B2-4AB6-BA9B-973E44F78DA1}" type="presOf" srcId="{F3209E98-BBEF-4AF1-9C00-4CA78AFF9793}" destId="{11E4F5B2-FC0D-4EA1-98A1-DE165988E231}" srcOrd="0" destOrd="0" presId="urn:microsoft.com/office/officeart/2005/8/layout/default"/>
    <dgm:cxn modelId="{6E2C5C85-1325-4D2A-BFBB-1B564B0F5D4E}" type="presOf" srcId="{F7D26C5C-11F8-4EF8-B6D5-E84AF03CDD57}" destId="{3266BD7C-3377-45C8-86BD-FCC84FA5A293}" srcOrd="0" destOrd="0" presId="urn:microsoft.com/office/officeart/2005/8/layout/default"/>
    <dgm:cxn modelId="{5E4E3088-2EA5-4734-805A-798B78AFDEB7}" type="presOf" srcId="{63D1D0CC-204B-41D9-A38B-D3BC794F6BC0}" destId="{8BF1385C-2DEA-4B30-AF99-19FB65D687F8}" srcOrd="0" destOrd="0" presId="urn:microsoft.com/office/officeart/2005/8/layout/default"/>
    <dgm:cxn modelId="{BABF6F9E-7FC9-48CB-955B-C50A1957769D}" type="presOf" srcId="{C0C55A60-BE28-4CD7-B183-A5EF8BB85725}" destId="{9B3681F2-C2F2-4151-8F01-EB0E68288A75}" srcOrd="0" destOrd="0" presId="urn:microsoft.com/office/officeart/2005/8/layout/default"/>
    <dgm:cxn modelId="{354FC2B4-8E9B-4DEC-8FA5-40D33B889558}" srcId="{C0C55A60-BE28-4CD7-B183-A5EF8BB85725}" destId="{63D1D0CC-204B-41D9-A38B-D3BC794F6BC0}" srcOrd="4" destOrd="0" parTransId="{574C3480-7218-4691-ADCC-FB1E91CA1A3A}" sibTransId="{15C699B1-9D2C-495C-8417-CC6FCC7BD366}"/>
    <dgm:cxn modelId="{A921F5F2-F1C1-49C5-A0DC-889517825910}" type="presOf" srcId="{4DCB76F3-48A3-45D1-9213-1C966CD2CF6F}" destId="{63606029-FF47-4E0C-920D-40BC08F566DB}" srcOrd="0" destOrd="0" presId="urn:microsoft.com/office/officeart/2005/8/layout/default"/>
    <dgm:cxn modelId="{E01E3F22-F5D3-4F40-879A-D4900C4B1931}" type="presParOf" srcId="{9B3681F2-C2F2-4151-8F01-EB0E68288A75}" destId="{11E4F5B2-FC0D-4EA1-98A1-DE165988E231}" srcOrd="0" destOrd="0" presId="urn:microsoft.com/office/officeart/2005/8/layout/default"/>
    <dgm:cxn modelId="{1150DCD4-A868-4025-9FFF-CC4F638DDE23}" type="presParOf" srcId="{9B3681F2-C2F2-4151-8F01-EB0E68288A75}" destId="{3A35E71D-0E99-436E-AE46-88F1439E81B6}" srcOrd="1" destOrd="0" presId="urn:microsoft.com/office/officeart/2005/8/layout/default"/>
    <dgm:cxn modelId="{B451285E-3DE4-4F8E-80A1-10661E11F785}" type="presParOf" srcId="{9B3681F2-C2F2-4151-8F01-EB0E68288A75}" destId="{3266BD7C-3377-45C8-86BD-FCC84FA5A293}" srcOrd="2" destOrd="0" presId="urn:microsoft.com/office/officeart/2005/8/layout/default"/>
    <dgm:cxn modelId="{4362B68F-2E04-4863-9069-C545B84A9BAD}" type="presParOf" srcId="{9B3681F2-C2F2-4151-8F01-EB0E68288A75}" destId="{6A0F38F1-26A4-4F0A-B8A0-76D91391D40E}" srcOrd="3" destOrd="0" presId="urn:microsoft.com/office/officeart/2005/8/layout/default"/>
    <dgm:cxn modelId="{85A669AE-DE2B-49D9-AA87-68A34BFC3914}" type="presParOf" srcId="{9B3681F2-C2F2-4151-8F01-EB0E68288A75}" destId="{811D31E6-A45A-4EFD-8B72-E9EE7D96E665}" srcOrd="4" destOrd="0" presId="urn:microsoft.com/office/officeart/2005/8/layout/default"/>
    <dgm:cxn modelId="{4DB4B91C-543B-44ED-AC36-C7282861644F}" type="presParOf" srcId="{9B3681F2-C2F2-4151-8F01-EB0E68288A75}" destId="{C6D8025F-CE11-4E07-A2C6-3540FB3ECF8C}" srcOrd="5" destOrd="0" presId="urn:microsoft.com/office/officeart/2005/8/layout/default"/>
    <dgm:cxn modelId="{5A278D1F-67A9-48B6-9F7D-C9804F085EFF}" type="presParOf" srcId="{9B3681F2-C2F2-4151-8F01-EB0E68288A75}" destId="{63606029-FF47-4E0C-920D-40BC08F566DB}" srcOrd="6" destOrd="0" presId="urn:microsoft.com/office/officeart/2005/8/layout/default"/>
    <dgm:cxn modelId="{3C45B8D5-3C48-4F37-AEE3-6AA666CA0750}" type="presParOf" srcId="{9B3681F2-C2F2-4151-8F01-EB0E68288A75}" destId="{B2FD257F-4119-48B3-A397-71F578E6AC82}" srcOrd="7" destOrd="0" presId="urn:microsoft.com/office/officeart/2005/8/layout/default"/>
    <dgm:cxn modelId="{015E600E-337E-459B-8118-9B7DFF42E42D}" type="presParOf" srcId="{9B3681F2-C2F2-4151-8F01-EB0E68288A75}" destId="{8BF1385C-2DEA-4B30-AF99-19FB65D687F8}"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EB0F1C-76E9-4C51-B7C5-21071D1D2E98}">
      <dsp:nvSpPr>
        <dsp:cNvPr id="0" name=""/>
        <dsp:cNvSpPr/>
      </dsp:nvSpPr>
      <dsp:spPr>
        <a:xfrm>
          <a:off x="0" y="74100"/>
          <a:ext cx="6900512" cy="264069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l" defTabSz="1644650">
            <a:lnSpc>
              <a:spcPct val="90000"/>
            </a:lnSpc>
            <a:spcBef>
              <a:spcPct val="0"/>
            </a:spcBef>
            <a:spcAft>
              <a:spcPct val="35000"/>
            </a:spcAft>
            <a:buNone/>
          </a:pPr>
          <a:r>
            <a:rPr lang="en-GB" sz="3700" kern="1200"/>
            <a:t>In recent years sunrise been introducing new digital tools to improve the quality and work more efficiency within the home.</a:t>
          </a:r>
          <a:endParaRPr lang="en-US" sz="3700" kern="1200"/>
        </a:p>
      </dsp:txBody>
      <dsp:txXfrm>
        <a:off x="128908" y="203008"/>
        <a:ext cx="6642696" cy="2382874"/>
      </dsp:txXfrm>
    </dsp:sp>
    <dsp:sp modelId="{51504E6D-1801-4D24-BD85-F393C33F2B45}">
      <dsp:nvSpPr>
        <dsp:cNvPr id="0" name=""/>
        <dsp:cNvSpPr/>
      </dsp:nvSpPr>
      <dsp:spPr>
        <a:xfrm>
          <a:off x="0" y="2821350"/>
          <a:ext cx="6900512" cy="2640690"/>
        </a:xfrm>
        <a:prstGeom prst="roundRect">
          <a:avLst/>
        </a:prstGeom>
        <a:solidFill>
          <a:schemeClr val="accent2">
            <a:hueOff val="6366461"/>
            <a:satOff val="10800"/>
            <a:lumOff val="-39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l" defTabSz="1644650">
            <a:lnSpc>
              <a:spcPct val="90000"/>
            </a:lnSpc>
            <a:spcBef>
              <a:spcPct val="0"/>
            </a:spcBef>
            <a:spcAft>
              <a:spcPct val="35000"/>
            </a:spcAft>
            <a:buNone/>
          </a:pPr>
          <a:r>
            <a:rPr lang="en-GB" sz="3700" kern="1200"/>
            <a:t>The home as access to Microsoft 365 suite, but only few staff still developing their confidence in using these tools.</a:t>
          </a:r>
          <a:endParaRPr lang="en-US" sz="3700" kern="1200"/>
        </a:p>
      </dsp:txBody>
      <dsp:txXfrm>
        <a:off x="128908" y="2950258"/>
        <a:ext cx="6642696" cy="238287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F6647B-6ED2-4890-9DED-23CB9AA31165}">
      <dsp:nvSpPr>
        <dsp:cNvPr id="0" name=""/>
        <dsp:cNvSpPr/>
      </dsp:nvSpPr>
      <dsp:spPr>
        <a:xfrm>
          <a:off x="0" y="55268"/>
          <a:ext cx="10515600" cy="4797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Microsoft PowerPoint  will help when training staff to make the training more engaging,</a:t>
          </a:r>
          <a:endParaRPr lang="en-US" sz="2000" kern="1200"/>
        </a:p>
      </dsp:txBody>
      <dsp:txXfrm>
        <a:off x="23417" y="78685"/>
        <a:ext cx="10468766" cy="432866"/>
      </dsp:txXfrm>
    </dsp:sp>
    <dsp:sp modelId="{BB41E777-1C66-4921-ADCE-1373666D0B13}">
      <dsp:nvSpPr>
        <dsp:cNvPr id="0" name=""/>
        <dsp:cNvSpPr/>
      </dsp:nvSpPr>
      <dsp:spPr>
        <a:xfrm>
          <a:off x="0" y="592569"/>
          <a:ext cx="10515600" cy="47970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It can help if some visual or cognitive impairment, </a:t>
          </a:r>
          <a:endParaRPr lang="en-US" sz="2000" kern="1200" dirty="0"/>
        </a:p>
      </dsp:txBody>
      <dsp:txXfrm>
        <a:off x="23417" y="615986"/>
        <a:ext cx="10468766" cy="432866"/>
      </dsp:txXfrm>
    </dsp:sp>
    <dsp:sp modelId="{4114BBB4-02B8-4205-BDD0-5B977F24FD91}">
      <dsp:nvSpPr>
        <dsp:cNvPr id="0" name=""/>
        <dsp:cNvSpPr/>
      </dsp:nvSpPr>
      <dsp:spPr>
        <a:xfrm>
          <a:off x="0" y="1129869"/>
          <a:ext cx="10515600" cy="47970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It can simplify difficult concepts by using screenshots, audio, picture, video and some adaptable aids  </a:t>
          </a:r>
          <a:endParaRPr lang="en-US" sz="2000" kern="1200" dirty="0"/>
        </a:p>
      </dsp:txBody>
      <dsp:txXfrm>
        <a:off x="23417" y="1153286"/>
        <a:ext cx="10468766" cy="432866"/>
      </dsp:txXfrm>
    </dsp:sp>
    <dsp:sp modelId="{52DB1F84-4C62-4B3E-BC43-6DA15C9B84A2}">
      <dsp:nvSpPr>
        <dsp:cNvPr id="0" name=""/>
        <dsp:cNvSpPr/>
      </dsp:nvSpPr>
      <dsp:spPr>
        <a:xfrm>
          <a:off x="0" y="1667169"/>
          <a:ext cx="10515600" cy="47970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By Creating training presentation once, it is easy to update and reduces space and paper</a:t>
          </a:r>
          <a:endParaRPr lang="en-US" sz="2000" kern="1200"/>
        </a:p>
      </dsp:txBody>
      <dsp:txXfrm>
        <a:off x="23417" y="1690586"/>
        <a:ext cx="10468766" cy="432866"/>
      </dsp:txXfrm>
    </dsp:sp>
    <dsp:sp modelId="{0E256007-A07D-4E28-B309-18D45D1BE963}">
      <dsp:nvSpPr>
        <dsp:cNvPr id="0" name=""/>
        <dsp:cNvSpPr/>
      </dsp:nvSpPr>
      <dsp:spPr>
        <a:xfrm>
          <a:off x="0" y="2204469"/>
          <a:ext cx="10515600" cy="479700"/>
        </a:xfrm>
        <a:prstGeom prst="round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It is useful to communicate and share information by clicking few button. e.g. sharing via email</a:t>
          </a:r>
          <a:endParaRPr lang="en-US" sz="2000" kern="1200" dirty="0"/>
        </a:p>
      </dsp:txBody>
      <dsp:txXfrm>
        <a:off x="23417" y="2227886"/>
        <a:ext cx="10468766" cy="432866"/>
      </dsp:txXfrm>
    </dsp:sp>
    <dsp:sp modelId="{FB9BC269-C9AB-431E-A6DD-A5AE885FC35B}">
      <dsp:nvSpPr>
        <dsp:cNvPr id="0" name=""/>
        <dsp:cNvSpPr/>
      </dsp:nvSpPr>
      <dsp:spPr>
        <a:xfrm>
          <a:off x="0" y="2741769"/>
          <a:ext cx="10515600" cy="4797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By showing families presentation, it makes it easier to sell the home </a:t>
          </a:r>
          <a:endParaRPr lang="en-US" sz="2000" kern="1200"/>
        </a:p>
      </dsp:txBody>
      <dsp:txXfrm>
        <a:off x="23417" y="2765186"/>
        <a:ext cx="10468766" cy="432866"/>
      </dsp:txXfrm>
    </dsp:sp>
    <dsp:sp modelId="{F6B0EC13-B63B-463E-B0BE-C8666BF14D5B}">
      <dsp:nvSpPr>
        <dsp:cNvPr id="0" name=""/>
        <dsp:cNvSpPr/>
      </dsp:nvSpPr>
      <dsp:spPr>
        <a:xfrm>
          <a:off x="0" y="3279069"/>
          <a:ext cx="10515600" cy="47970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By displaying presentation on the TV screen, not forget to give important information</a:t>
          </a:r>
          <a:endParaRPr lang="en-US" sz="2000" kern="1200"/>
        </a:p>
      </dsp:txBody>
      <dsp:txXfrm>
        <a:off x="23417" y="3302486"/>
        <a:ext cx="10468766" cy="432866"/>
      </dsp:txXfrm>
    </dsp:sp>
    <dsp:sp modelId="{1F8EEDED-92E8-4CCE-8BE5-E97C220622BC}">
      <dsp:nvSpPr>
        <dsp:cNvPr id="0" name=""/>
        <dsp:cNvSpPr/>
      </dsp:nvSpPr>
      <dsp:spPr>
        <a:xfrm>
          <a:off x="0" y="3816369"/>
          <a:ext cx="10515600" cy="47970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It entertains patients and it's something different</a:t>
          </a:r>
          <a:endParaRPr lang="en-US" sz="2000" kern="1200"/>
        </a:p>
      </dsp:txBody>
      <dsp:txXfrm>
        <a:off x="23417" y="3839786"/>
        <a:ext cx="10468766" cy="43286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7D3231-B659-44AC-9304-66783E02F93C}">
      <dsp:nvSpPr>
        <dsp:cNvPr id="0" name=""/>
        <dsp:cNvSpPr/>
      </dsp:nvSpPr>
      <dsp:spPr>
        <a:xfrm>
          <a:off x="821" y="179348"/>
          <a:ext cx="3327201" cy="3992641"/>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28654" tIns="0" rIns="328654" bIns="330200" numCol="1" spcCol="1270" anchor="t" anchorCtr="0">
          <a:noAutofit/>
        </a:bodyPr>
        <a:lstStyle/>
        <a:p>
          <a:pPr marL="0" lvl="0" indent="0" algn="l" defTabSz="800100">
            <a:lnSpc>
              <a:spcPct val="90000"/>
            </a:lnSpc>
            <a:spcBef>
              <a:spcPct val="0"/>
            </a:spcBef>
            <a:spcAft>
              <a:spcPct val="35000"/>
            </a:spcAft>
            <a:buNone/>
          </a:pPr>
          <a:r>
            <a:rPr lang="en-GB" sz="1800" kern="1200" dirty="0"/>
            <a:t>When all the staff at sunrise home is fully trained how to access Microsoft power point the home will save money because it cost efficiency on resources such as training, storage and communication</a:t>
          </a:r>
          <a:endParaRPr lang="en-US" sz="1800" kern="1200" dirty="0"/>
        </a:p>
      </dsp:txBody>
      <dsp:txXfrm>
        <a:off x="821" y="1776404"/>
        <a:ext cx="3327201" cy="2395585"/>
      </dsp:txXfrm>
    </dsp:sp>
    <dsp:sp modelId="{3F844206-4D1F-4BEE-BF4A-554982FAAB34}">
      <dsp:nvSpPr>
        <dsp:cNvPr id="0" name=""/>
        <dsp:cNvSpPr/>
      </dsp:nvSpPr>
      <dsp:spPr>
        <a:xfrm>
          <a:off x="821" y="179348"/>
          <a:ext cx="3327201" cy="1597056"/>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328654" tIns="165100" rIns="328654" bIns="165100" numCol="1" spcCol="1270" anchor="ctr" anchorCtr="0">
          <a:noAutofit/>
        </a:bodyPr>
        <a:lstStyle/>
        <a:p>
          <a:pPr marL="0" lvl="0" indent="0" algn="l" defTabSz="2933700">
            <a:lnSpc>
              <a:spcPct val="90000"/>
            </a:lnSpc>
            <a:spcBef>
              <a:spcPct val="0"/>
            </a:spcBef>
            <a:spcAft>
              <a:spcPct val="35000"/>
            </a:spcAft>
            <a:buNone/>
          </a:pPr>
          <a:r>
            <a:rPr lang="en-US" sz="6600" kern="1200"/>
            <a:t>01</a:t>
          </a:r>
        </a:p>
      </dsp:txBody>
      <dsp:txXfrm>
        <a:off x="821" y="179348"/>
        <a:ext cx="3327201" cy="1597056"/>
      </dsp:txXfrm>
    </dsp:sp>
    <dsp:sp modelId="{C308FC91-2474-4935-B9C6-651065372649}">
      <dsp:nvSpPr>
        <dsp:cNvPr id="0" name=""/>
        <dsp:cNvSpPr/>
      </dsp:nvSpPr>
      <dsp:spPr>
        <a:xfrm>
          <a:off x="3594199" y="179348"/>
          <a:ext cx="3327201" cy="3992641"/>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28654" tIns="0" rIns="328654" bIns="330200" numCol="1" spcCol="1270" anchor="t" anchorCtr="0">
          <a:noAutofit/>
        </a:bodyPr>
        <a:lstStyle/>
        <a:p>
          <a:pPr marL="0" lvl="0" indent="0" algn="l" defTabSz="800100">
            <a:lnSpc>
              <a:spcPct val="90000"/>
            </a:lnSpc>
            <a:spcBef>
              <a:spcPct val="0"/>
            </a:spcBef>
            <a:spcAft>
              <a:spcPct val="35000"/>
            </a:spcAft>
            <a:buNone/>
          </a:pPr>
          <a:r>
            <a:rPr lang="en-GB" sz="1800" kern="1200" dirty="0"/>
            <a:t>It enhances the home’s appeal</a:t>
          </a:r>
          <a:endParaRPr lang="en-US" sz="1800" kern="1200" dirty="0"/>
        </a:p>
      </dsp:txBody>
      <dsp:txXfrm>
        <a:off x="3594199" y="1776404"/>
        <a:ext cx="3327201" cy="2395585"/>
      </dsp:txXfrm>
    </dsp:sp>
    <dsp:sp modelId="{AEE9FF82-7627-4CE5-AC32-4ED148E674EC}">
      <dsp:nvSpPr>
        <dsp:cNvPr id="0" name=""/>
        <dsp:cNvSpPr/>
      </dsp:nvSpPr>
      <dsp:spPr>
        <a:xfrm>
          <a:off x="3594199" y="179348"/>
          <a:ext cx="3327201" cy="1597056"/>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328654" tIns="165100" rIns="328654" bIns="165100" numCol="1" spcCol="1270" anchor="ctr" anchorCtr="0">
          <a:noAutofit/>
        </a:bodyPr>
        <a:lstStyle/>
        <a:p>
          <a:pPr marL="0" lvl="0" indent="0" algn="l" defTabSz="2933700">
            <a:lnSpc>
              <a:spcPct val="90000"/>
            </a:lnSpc>
            <a:spcBef>
              <a:spcPct val="0"/>
            </a:spcBef>
            <a:spcAft>
              <a:spcPct val="35000"/>
            </a:spcAft>
            <a:buNone/>
          </a:pPr>
          <a:r>
            <a:rPr lang="en-US" sz="6600" kern="1200"/>
            <a:t>02</a:t>
          </a:r>
        </a:p>
      </dsp:txBody>
      <dsp:txXfrm>
        <a:off x="3594199" y="179348"/>
        <a:ext cx="3327201" cy="1597056"/>
      </dsp:txXfrm>
    </dsp:sp>
    <dsp:sp modelId="{DBBDAC42-5F11-4360-97AD-C5B023B91AEE}">
      <dsp:nvSpPr>
        <dsp:cNvPr id="0" name=""/>
        <dsp:cNvSpPr/>
      </dsp:nvSpPr>
      <dsp:spPr>
        <a:xfrm>
          <a:off x="7187576" y="179348"/>
          <a:ext cx="3327201" cy="3992641"/>
        </a:xfrm>
        <a:prstGeom prst="rect">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28654" tIns="0" rIns="328654" bIns="330200" numCol="1" spcCol="1270" anchor="t" anchorCtr="0">
          <a:noAutofit/>
        </a:bodyPr>
        <a:lstStyle/>
        <a:p>
          <a:pPr marL="0" lvl="0" indent="0" algn="l" defTabSz="800100">
            <a:lnSpc>
              <a:spcPct val="90000"/>
            </a:lnSpc>
            <a:spcBef>
              <a:spcPct val="0"/>
            </a:spcBef>
            <a:spcAft>
              <a:spcPct val="35000"/>
            </a:spcAft>
            <a:buNone/>
          </a:pPr>
          <a:r>
            <a:rPr lang="en-GB" sz="1800" kern="1200"/>
            <a:t>It makes the home more competitive</a:t>
          </a:r>
          <a:endParaRPr lang="en-US" sz="1800" kern="1200"/>
        </a:p>
      </dsp:txBody>
      <dsp:txXfrm>
        <a:off x="7187576" y="1776404"/>
        <a:ext cx="3327201" cy="2395585"/>
      </dsp:txXfrm>
    </dsp:sp>
    <dsp:sp modelId="{05681341-9C5B-458A-8E64-879298C1A291}">
      <dsp:nvSpPr>
        <dsp:cNvPr id="0" name=""/>
        <dsp:cNvSpPr/>
      </dsp:nvSpPr>
      <dsp:spPr>
        <a:xfrm>
          <a:off x="7187576" y="179348"/>
          <a:ext cx="3327201" cy="1597056"/>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328654" tIns="165100" rIns="328654" bIns="165100" numCol="1" spcCol="1270" anchor="ctr" anchorCtr="0">
          <a:noAutofit/>
        </a:bodyPr>
        <a:lstStyle/>
        <a:p>
          <a:pPr marL="0" lvl="0" indent="0" algn="l" defTabSz="2933700">
            <a:lnSpc>
              <a:spcPct val="90000"/>
            </a:lnSpc>
            <a:spcBef>
              <a:spcPct val="0"/>
            </a:spcBef>
            <a:spcAft>
              <a:spcPct val="35000"/>
            </a:spcAft>
            <a:buNone/>
          </a:pPr>
          <a:r>
            <a:rPr lang="en-US" sz="6600" kern="1200"/>
            <a:t>03</a:t>
          </a:r>
        </a:p>
      </dsp:txBody>
      <dsp:txXfrm>
        <a:off x="7187576" y="179348"/>
        <a:ext cx="3327201" cy="159705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EC5A3C-7BE6-4988-8869-6538D4F2FE50}">
      <dsp:nvSpPr>
        <dsp:cNvPr id="0" name=""/>
        <dsp:cNvSpPr/>
      </dsp:nvSpPr>
      <dsp:spPr>
        <a:xfrm>
          <a:off x="0" y="484"/>
          <a:ext cx="5970814" cy="113409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FA70148-FA0C-4967-864A-AA3F9091CBB0}">
      <dsp:nvSpPr>
        <dsp:cNvPr id="0" name=""/>
        <dsp:cNvSpPr/>
      </dsp:nvSpPr>
      <dsp:spPr>
        <a:xfrm>
          <a:off x="343065" y="255657"/>
          <a:ext cx="623754" cy="62375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BA39EF2-8C47-482F-BD62-B92192ECA4AF}">
      <dsp:nvSpPr>
        <dsp:cNvPr id="0" name=""/>
        <dsp:cNvSpPr/>
      </dsp:nvSpPr>
      <dsp:spPr>
        <a:xfrm>
          <a:off x="1309885" y="484"/>
          <a:ext cx="4660928" cy="11340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026" tIns="120026" rIns="120026" bIns="120026" numCol="1" spcCol="1270" anchor="ctr" anchorCtr="0">
          <a:noAutofit/>
        </a:bodyPr>
        <a:lstStyle/>
        <a:p>
          <a:pPr marL="0" lvl="0" indent="0" algn="l" defTabSz="711200">
            <a:lnSpc>
              <a:spcPct val="100000"/>
            </a:lnSpc>
            <a:spcBef>
              <a:spcPct val="0"/>
            </a:spcBef>
            <a:spcAft>
              <a:spcPct val="35000"/>
            </a:spcAft>
            <a:buNone/>
          </a:pPr>
          <a:r>
            <a:rPr lang="en-GB" sz="1600" b="0" i="0" kern="1200" baseline="0"/>
            <a:t>Digital skills is having the ability to use technology effectively for a lot of tasks, such a record keeping, online safety and communication.</a:t>
          </a:r>
          <a:endParaRPr lang="en-US" sz="1600" kern="1200"/>
        </a:p>
      </dsp:txBody>
      <dsp:txXfrm>
        <a:off x="1309885" y="484"/>
        <a:ext cx="4660928" cy="1134099"/>
      </dsp:txXfrm>
    </dsp:sp>
    <dsp:sp modelId="{ADE40FD3-F07B-4D15-8131-2D35CBB8E46D}">
      <dsp:nvSpPr>
        <dsp:cNvPr id="0" name=""/>
        <dsp:cNvSpPr/>
      </dsp:nvSpPr>
      <dsp:spPr>
        <a:xfrm>
          <a:off x="0" y="1418109"/>
          <a:ext cx="5970814" cy="113409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BAE45FD-E7C6-4D72-AE52-8DB47DAF12CF}">
      <dsp:nvSpPr>
        <dsp:cNvPr id="0" name=""/>
        <dsp:cNvSpPr/>
      </dsp:nvSpPr>
      <dsp:spPr>
        <a:xfrm>
          <a:off x="343065" y="1673281"/>
          <a:ext cx="623754" cy="62375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9332034-91AF-4AD8-9903-F9EEE5B4A67C}">
      <dsp:nvSpPr>
        <dsp:cNvPr id="0" name=""/>
        <dsp:cNvSpPr/>
      </dsp:nvSpPr>
      <dsp:spPr>
        <a:xfrm>
          <a:off x="1309885" y="1418109"/>
          <a:ext cx="4660928" cy="11340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026" tIns="120026" rIns="120026" bIns="120026" numCol="1" spcCol="1270" anchor="ctr" anchorCtr="0">
          <a:noAutofit/>
        </a:bodyPr>
        <a:lstStyle/>
        <a:p>
          <a:pPr marL="0" lvl="0" indent="0" algn="l" defTabSz="711200">
            <a:lnSpc>
              <a:spcPct val="100000"/>
            </a:lnSpc>
            <a:spcBef>
              <a:spcPct val="0"/>
            </a:spcBef>
            <a:spcAft>
              <a:spcPct val="35000"/>
            </a:spcAft>
            <a:buNone/>
          </a:pPr>
          <a:r>
            <a:rPr lang="en-GB" sz="1600" b="0" i="0" kern="1200" baseline="0"/>
            <a:t>This presentation will explain how the staff’s digital skills impacted on the quality of care at Sunrise Residential Care Home.</a:t>
          </a:r>
          <a:endParaRPr lang="en-US" sz="1600" kern="1200"/>
        </a:p>
      </dsp:txBody>
      <dsp:txXfrm>
        <a:off x="1309885" y="1418109"/>
        <a:ext cx="4660928" cy="1134099"/>
      </dsp:txXfrm>
    </dsp:sp>
    <dsp:sp modelId="{8C720FDF-2F70-478D-8A95-8DC55C330373}">
      <dsp:nvSpPr>
        <dsp:cNvPr id="0" name=""/>
        <dsp:cNvSpPr/>
      </dsp:nvSpPr>
      <dsp:spPr>
        <a:xfrm>
          <a:off x="0" y="2835733"/>
          <a:ext cx="5970814" cy="113409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C834892-9CD8-4DA2-BF54-8F86CAEFBF6A}">
      <dsp:nvSpPr>
        <dsp:cNvPr id="0" name=""/>
        <dsp:cNvSpPr/>
      </dsp:nvSpPr>
      <dsp:spPr>
        <a:xfrm>
          <a:off x="343065" y="3090906"/>
          <a:ext cx="623754" cy="62375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003C5BD-C774-436A-A9B9-836CDA0D208A}">
      <dsp:nvSpPr>
        <dsp:cNvPr id="0" name=""/>
        <dsp:cNvSpPr/>
      </dsp:nvSpPr>
      <dsp:spPr>
        <a:xfrm>
          <a:off x="1309885" y="2835733"/>
          <a:ext cx="4660928" cy="11340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026" tIns="120026" rIns="120026" bIns="120026" numCol="1" spcCol="1270" anchor="ctr" anchorCtr="0">
          <a:noAutofit/>
        </a:bodyPr>
        <a:lstStyle/>
        <a:p>
          <a:pPr marL="0" lvl="0" indent="0" algn="l" defTabSz="711200">
            <a:lnSpc>
              <a:spcPct val="100000"/>
            </a:lnSpc>
            <a:spcBef>
              <a:spcPct val="0"/>
            </a:spcBef>
            <a:spcAft>
              <a:spcPct val="35000"/>
            </a:spcAft>
            <a:buNone/>
          </a:pPr>
          <a:r>
            <a:rPr lang="en-GB" sz="1600" b="0" i="0" kern="1200" baseline="0"/>
            <a:t>It will also explain how lack of digital literacy affects care delivery, communication and teamworking.</a:t>
          </a:r>
          <a:endParaRPr lang="en-US" sz="1600" kern="1200"/>
        </a:p>
      </dsp:txBody>
      <dsp:txXfrm>
        <a:off x="1309885" y="2835733"/>
        <a:ext cx="4660928" cy="113409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999731-1303-47DE-A3DB-ECE9C4B1C0CF}">
      <dsp:nvSpPr>
        <dsp:cNvPr id="0" name=""/>
        <dsp:cNvSpPr/>
      </dsp:nvSpPr>
      <dsp:spPr>
        <a:xfrm>
          <a:off x="0" y="1536"/>
          <a:ext cx="10287000" cy="77891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F40B723-09DC-40CD-80DC-CE5637D82A95}">
      <dsp:nvSpPr>
        <dsp:cNvPr id="0" name=""/>
        <dsp:cNvSpPr/>
      </dsp:nvSpPr>
      <dsp:spPr>
        <a:xfrm>
          <a:off x="235620" y="176792"/>
          <a:ext cx="428401" cy="42840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49547CA-3AAB-4796-837D-64E27455721F}">
      <dsp:nvSpPr>
        <dsp:cNvPr id="0" name=""/>
        <dsp:cNvSpPr/>
      </dsp:nvSpPr>
      <dsp:spPr>
        <a:xfrm>
          <a:off x="899643" y="1536"/>
          <a:ext cx="9387356" cy="7789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2435" tIns="82435" rIns="82435" bIns="82435" numCol="1" spcCol="1270" anchor="ctr" anchorCtr="0">
          <a:noAutofit/>
        </a:bodyPr>
        <a:lstStyle/>
        <a:p>
          <a:pPr marL="0" lvl="0" indent="0" algn="l" defTabSz="977900">
            <a:lnSpc>
              <a:spcPct val="90000"/>
            </a:lnSpc>
            <a:spcBef>
              <a:spcPct val="0"/>
            </a:spcBef>
            <a:spcAft>
              <a:spcPct val="35000"/>
            </a:spcAft>
            <a:buNone/>
          </a:pPr>
          <a:r>
            <a:rPr lang="en-GB" sz="2200" kern="1200"/>
            <a:t>Staff who lack digital confidence may struggle with electronic records, leading to inaccurate or delayed information.</a:t>
          </a:r>
          <a:endParaRPr lang="en-US" sz="2200" kern="1200"/>
        </a:p>
      </dsp:txBody>
      <dsp:txXfrm>
        <a:off x="899643" y="1536"/>
        <a:ext cx="9387356" cy="778911"/>
      </dsp:txXfrm>
    </dsp:sp>
    <dsp:sp modelId="{13D8A830-831E-4937-B51F-E52CB6FA60EC}">
      <dsp:nvSpPr>
        <dsp:cNvPr id="0" name=""/>
        <dsp:cNvSpPr/>
      </dsp:nvSpPr>
      <dsp:spPr>
        <a:xfrm>
          <a:off x="0" y="975176"/>
          <a:ext cx="10287000" cy="77891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C1A5927-2E9F-4F0D-9B89-69AF3D7359FF}">
      <dsp:nvSpPr>
        <dsp:cNvPr id="0" name=""/>
        <dsp:cNvSpPr/>
      </dsp:nvSpPr>
      <dsp:spPr>
        <a:xfrm>
          <a:off x="235620" y="1150431"/>
          <a:ext cx="428401" cy="42840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E48A8CA-352E-4A8A-A3E3-A8F4AC5B8AF3}">
      <dsp:nvSpPr>
        <dsp:cNvPr id="0" name=""/>
        <dsp:cNvSpPr/>
      </dsp:nvSpPr>
      <dsp:spPr>
        <a:xfrm>
          <a:off x="899643" y="975176"/>
          <a:ext cx="9387356" cy="7789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2435" tIns="82435" rIns="82435" bIns="82435" numCol="1" spcCol="1270" anchor="ctr" anchorCtr="0">
          <a:noAutofit/>
        </a:bodyPr>
        <a:lstStyle/>
        <a:p>
          <a:pPr marL="0" lvl="0" indent="0" algn="l" defTabSz="977900">
            <a:lnSpc>
              <a:spcPct val="90000"/>
            </a:lnSpc>
            <a:spcBef>
              <a:spcPct val="0"/>
            </a:spcBef>
            <a:spcAft>
              <a:spcPct val="35000"/>
            </a:spcAft>
            <a:buNone/>
          </a:pPr>
          <a:r>
            <a:rPr lang="en-GB" sz="2200" kern="1200"/>
            <a:t>Poor digital skills can cause medication errors or missed health updates.</a:t>
          </a:r>
          <a:endParaRPr lang="en-US" sz="2200" kern="1200"/>
        </a:p>
      </dsp:txBody>
      <dsp:txXfrm>
        <a:off x="899643" y="975176"/>
        <a:ext cx="9387356" cy="778911"/>
      </dsp:txXfrm>
    </dsp:sp>
    <dsp:sp modelId="{20A9C197-BF8C-40C2-B0D8-581BCA23C884}">
      <dsp:nvSpPr>
        <dsp:cNvPr id="0" name=""/>
        <dsp:cNvSpPr/>
      </dsp:nvSpPr>
      <dsp:spPr>
        <a:xfrm>
          <a:off x="0" y="1948816"/>
          <a:ext cx="10287000" cy="778911"/>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99C869C-F128-4DCA-99A8-6C43D8012A48}">
      <dsp:nvSpPr>
        <dsp:cNvPr id="0" name=""/>
        <dsp:cNvSpPr/>
      </dsp:nvSpPr>
      <dsp:spPr>
        <a:xfrm>
          <a:off x="235620" y="2124071"/>
          <a:ext cx="428401" cy="42840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F4A11B8-4B89-4639-A74A-70EBA026A895}">
      <dsp:nvSpPr>
        <dsp:cNvPr id="0" name=""/>
        <dsp:cNvSpPr/>
      </dsp:nvSpPr>
      <dsp:spPr>
        <a:xfrm>
          <a:off x="899643" y="1948816"/>
          <a:ext cx="9387356" cy="7789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2435" tIns="82435" rIns="82435" bIns="82435" numCol="1" spcCol="1270" anchor="ctr" anchorCtr="0">
          <a:noAutofit/>
        </a:bodyPr>
        <a:lstStyle/>
        <a:p>
          <a:pPr marL="0" lvl="0" indent="0" algn="l" defTabSz="977900">
            <a:lnSpc>
              <a:spcPct val="90000"/>
            </a:lnSpc>
            <a:spcBef>
              <a:spcPct val="0"/>
            </a:spcBef>
            <a:spcAft>
              <a:spcPct val="35000"/>
            </a:spcAft>
            <a:buNone/>
          </a:pPr>
          <a:r>
            <a:rPr lang="en-GB" sz="2200" kern="1200"/>
            <a:t>Digital tools like telehealth or e-records may not be used properly, reducing the quality and efficiency of care.</a:t>
          </a:r>
          <a:endParaRPr lang="en-US" sz="2200" kern="1200"/>
        </a:p>
      </dsp:txBody>
      <dsp:txXfrm>
        <a:off x="899643" y="1948816"/>
        <a:ext cx="9387356" cy="778911"/>
      </dsp:txXfrm>
    </dsp:sp>
    <dsp:sp modelId="{8B590651-757B-4B10-9F3C-21FA59474F91}">
      <dsp:nvSpPr>
        <dsp:cNvPr id="0" name=""/>
        <dsp:cNvSpPr/>
      </dsp:nvSpPr>
      <dsp:spPr>
        <a:xfrm>
          <a:off x="0" y="2922456"/>
          <a:ext cx="10287000" cy="778911"/>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2334EF4-E8CB-41E1-BC76-A309CF84D3EC}">
      <dsp:nvSpPr>
        <dsp:cNvPr id="0" name=""/>
        <dsp:cNvSpPr/>
      </dsp:nvSpPr>
      <dsp:spPr>
        <a:xfrm>
          <a:off x="235620" y="3097711"/>
          <a:ext cx="428401" cy="428401"/>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3AEE2C6-C83A-4923-B359-8A7B3026B5CB}">
      <dsp:nvSpPr>
        <dsp:cNvPr id="0" name=""/>
        <dsp:cNvSpPr/>
      </dsp:nvSpPr>
      <dsp:spPr>
        <a:xfrm>
          <a:off x="899643" y="2922456"/>
          <a:ext cx="9387356" cy="7789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2435" tIns="82435" rIns="82435" bIns="82435" numCol="1" spcCol="1270" anchor="ctr" anchorCtr="0">
          <a:noAutofit/>
        </a:bodyPr>
        <a:lstStyle/>
        <a:p>
          <a:pPr marL="0" lvl="0" indent="0" algn="l" defTabSz="977900">
            <a:lnSpc>
              <a:spcPct val="90000"/>
            </a:lnSpc>
            <a:spcBef>
              <a:spcPct val="0"/>
            </a:spcBef>
            <a:spcAft>
              <a:spcPct val="35000"/>
            </a:spcAft>
            <a:buNone/>
          </a:pPr>
          <a:r>
            <a:rPr lang="en-GB" sz="2200" i="1" kern="1200"/>
            <a:t>(CareLearning, n.d).</a:t>
          </a:r>
          <a:endParaRPr lang="en-US" sz="2200" kern="1200"/>
        </a:p>
      </dsp:txBody>
      <dsp:txXfrm>
        <a:off x="899643" y="2922456"/>
        <a:ext cx="9387356" cy="77891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E4F5B2-FC0D-4EA1-98A1-DE165988E231}">
      <dsp:nvSpPr>
        <dsp:cNvPr id="0" name=""/>
        <dsp:cNvSpPr/>
      </dsp:nvSpPr>
      <dsp:spPr>
        <a:xfrm>
          <a:off x="554" y="383391"/>
          <a:ext cx="2160659" cy="1296395"/>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Staff with limited digital skills may struggle to collaborate effectively, slowing down care planning.</a:t>
          </a:r>
          <a:endParaRPr lang="en-US" sz="1400" kern="1200"/>
        </a:p>
      </dsp:txBody>
      <dsp:txXfrm>
        <a:off x="554" y="383391"/>
        <a:ext cx="2160659" cy="1296395"/>
      </dsp:txXfrm>
    </dsp:sp>
    <dsp:sp modelId="{3266BD7C-3377-45C8-86BD-FCC84FA5A293}">
      <dsp:nvSpPr>
        <dsp:cNvPr id="0" name=""/>
        <dsp:cNvSpPr/>
      </dsp:nvSpPr>
      <dsp:spPr>
        <a:xfrm>
          <a:off x="2377279" y="383391"/>
          <a:ext cx="2160659" cy="1296395"/>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Workers with confidence in technology may take on extra tasks, increasing stress or workload imbalance.</a:t>
          </a:r>
          <a:endParaRPr lang="en-US" sz="1400" kern="1200"/>
        </a:p>
      </dsp:txBody>
      <dsp:txXfrm>
        <a:off x="2377279" y="383391"/>
        <a:ext cx="2160659" cy="1296395"/>
      </dsp:txXfrm>
    </dsp:sp>
    <dsp:sp modelId="{811D31E6-A45A-4EFD-8B72-E9EE7D96E665}">
      <dsp:nvSpPr>
        <dsp:cNvPr id="0" name=""/>
        <dsp:cNvSpPr/>
      </dsp:nvSpPr>
      <dsp:spPr>
        <a:xfrm>
          <a:off x="554" y="1895853"/>
          <a:ext cx="2160659" cy="1296395"/>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Lack of digital training  and support can weaken overall team efficiency in managing residents’ care.</a:t>
          </a:r>
          <a:endParaRPr lang="en-US" sz="1400" kern="1200"/>
        </a:p>
      </dsp:txBody>
      <dsp:txXfrm>
        <a:off x="554" y="1895853"/>
        <a:ext cx="2160659" cy="1296395"/>
      </dsp:txXfrm>
    </dsp:sp>
    <dsp:sp modelId="{63606029-FF47-4E0C-920D-40BC08F566DB}">
      <dsp:nvSpPr>
        <dsp:cNvPr id="0" name=""/>
        <dsp:cNvSpPr/>
      </dsp:nvSpPr>
      <dsp:spPr>
        <a:xfrm>
          <a:off x="2377279" y="1895853"/>
          <a:ext cx="2160659" cy="1296395"/>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Staff with low confidence may feel withdrawn or a bit left behind, which could lead to their morals and teamworking being lowered.</a:t>
          </a:r>
          <a:endParaRPr lang="en-US" sz="1400" kern="1200"/>
        </a:p>
      </dsp:txBody>
      <dsp:txXfrm>
        <a:off x="2377279" y="1895853"/>
        <a:ext cx="2160659" cy="1296395"/>
      </dsp:txXfrm>
    </dsp:sp>
    <dsp:sp modelId="{8BF1385C-2DEA-4B30-AF99-19FB65D687F8}">
      <dsp:nvSpPr>
        <dsp:cNvPr id="0" name=""/>
        <dsp:cNvSpPr/>
      </dsp:nvSpPr>
      <dsp:spPr>
        <a:xfrm>
          <a:off x="1188916" y="3408315"/>
          <a:ext cx="2160659" cy="1296395"/>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i="1" kern="1200"/>
            <a:t>(NHS Digital, 2023)</a:t>
          </a:r>
          <a:endParaRPr lang="en-US" sz="1400" kern="1200"/>
        </a:p>
      </dsp:txBody>
      <dsp:txXfrm>
        <a:off x="1188916" y="3408315"/>
        <a:ext cx="2160659" cy="129639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16/7/layout/LinearBlockProcessNumbered">
  <dgm:title val="Linear Block Process Numbered"/>
  <dgm:desc val="Used to show a progression; a timeline; sequential steps in a task, process, or workflow; or to emphasize movement or direction. Automatic numbers have been introduced to show the steps of the process. Level 1 text and Level 2 text both appears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01</a:t>
              </a:r>
            </a:p>
          </dgm:t>
        </dgm:pt>
        <dgm:pt modelId="201" type="sibTrans" cxnId="5">
          <dgm:prSet phldrT="2"/>
          <dgm:t>
            <a:bodyPr/>
            <a:lstStyle/>
            <a:p>
              <a:r>
                <a:t>02</a:t>
              </a:r>
            </a:p>
          </dgm:t>
        </dgm:pt>
        <dgm:pt modelId="301" type="sibTrans" cxnId="6">
          <dgm:prSet phldrT="3"/>
          <dgm:t>
            <a:bodyPr/>
            <a:lstStyle/>
            <a:p>
              <a:r>
                <a:t>03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sibTransNodeRect" op="equ"/>
      <dgm:constr type="primFontSz" for="des" forName="nodeRect" op="equ"/>
    </dgm:constrLst>
    <dgm:ruleLst/>
    <dgm:forEach name="Name4" axis="ch" ptType="node">
      <dgm:layoutNode name="compositeNode">
        <dgm:varLst>
          <dgm:bulletEnabled val="1"/>
        </dgm:varLst>
        <dgm:alg type="composite"/>
        <dgm:constrLst>
          <dgm:constr type="h" refType="w" op="lte" fact="1.2"/>
          <dgm:constr type="w" for="ch" forName="bgRect" refType="w"/>
          <dgm:constr type="h" for="ch" forName="bgRect" refType="h"/>
          <dgm:constr type="t" for="ch" forName="bgRect"/>
          <dgm:constr type="l" for="ch" forName="bgRect"/>
          <dgm:constr type="w" for="ch" forName="sibTransNodeRect" refType="w" refFor="ch" refForName="bgRect"/>
          <dgm:constr type="h" for="ch" forName="sibTransNodeRect" refType="h" refFor="ch" refForName="bgRect" fact="0.4"/>
          <dgm:constr type="t" for="ch" forName="sibTransNodeRect"/>
          <dgm:constr type="l" for="ch" forName="sibTransNodeRect"/>
          <dgm:constr type="r" for="ch" forName="nodeRect" refType="r" refFor="ch" refForName="bgRect"/>
          <dgm:constr type="h" for="ch" forName="nodeRect" refType="h" refFor="ch" refForName="bgRect" fact="0.6"/>
          <dgm:constr type="t" for="ch" forName="nodeRect" refType="b" refFor="ch" refForName="sibTransNodeRect"/>
          <dgm:constr type="l" for="ch" forName="nodeRect" refType="l" refFor="ch" refForName="bgRect"/>
        </dgm:constrLst>
        <dgm:ruleLst>
          <dgm:rule type="w" for="ch" forName="nodeRect" val="NaN" fact="NaN" max="30"/>
        </dgm:ruleLst>
        <dgm:layoutNode name="bgRect" styleLbl="alignNode1">
          <dgm:alg type="sp"/>
          <dgm:shape xmlns:r="http://schemas.openxmlformats.org/officeDocument/2006/relationships" type="rect" r:blip="">
            <dgm:adjLst>
              <dgm:adj idx="1" val="0.05"/>
            </dgm:adjLst>
          </dgm:shape>
          <dgm:presOf axis="self"/>
          <dgm:constrLst/>
          <dgm:ruleLst/>
        </dgm:layoutNode>
        <dgm:forEach name="Name19" axis="followSib" ptType="sibTrans" hideLastTrans="0" cnt="1">
          <dgm:layoutNode name="sibTransNodeRect" styleLbl="alignNode1">
            <dgm:varLst>
              <dgm:chMax val="0"/>
              <dgm:bulletEnabled val="1"/>
            </dgm:varLst>
            <dgm:presOf axis="self"/>
            <dgm:alg type="tx">
              <dgm:param type="parTxLTRAlign" val="l"/>
              <dgm:param type="parTxRTLAlign" val="l"/>
            </dgm:alg>
            <dgm:shape xmlns:r="http://schemas.openxmlformats.org/officeDocument/2006/relationships" type="rect" r:blip="" hideGeom="1">
              <dgm:adjLst/>
            </dgm:shape>
            <dgm:constrLst>
              <dgm:constr type="primFontSz" val="66"/>
              <dgm:constr type="tMarg" val="13"/>
              <dgm:constr type="lMarg" refType="w" fact="0.28"/>
              <dgm:constr type="rMarg" refType="w" fact="0.28"/>
              <dgm:constr type="bMarg" val="13"/>
            </dgm:constrLst>
            <dgm:ruleLst>
              <dgm:rule type="primFontSz" val="14" fact="NaN" max="NaN"/>
              <dgm:rule type="tMarg" val="13" fact="NaN" max="NaN"/>
            </dgm:ruleLst>
          </dgm:layoutNode>
        </dgm:forEach>
        <dgm:layoutNode name="nodeRect" styleLbl="alignNode1" moveWith="bgRect">
          <dgm:varLst>
            <dgm:bulletEnabled val="1"/>
          </dgm:varLst>
          <dgm:alg type="tx">
            <dgm:param type="parTxLTRAlign" val="l"/>
            <dgm:param type="parTxRTLAlign" val="r"/>
            <dgm:param type="txAnchorVert" val="t"/>
            <dgm:param type="stBulletLvl" val="2"/>
          </dgm:alg>
          <dgm:shape xmlns:r="http://schemas.openxmlformats.org/officeDocument/2006/relationships" type="rect" r:blip="" hideGeom="1">
            <dgm:adjLst/>
          </dgm:shape>
          <dgm:presOf axis="desOrSelf" ptType="node"/>
          <dgm:constrLst>
            <dgm:constr type="primFontSz" val="26"/>
            <dgm:constr type="tMarg"/>
            <dgm:constr type="lMarg" refType="w" fact="0.28"/>
            <dgm:constr type="rMarg" refType="w" fact="0.28"/>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1">
            <a:buAutoNum type="arabicParenBoth"/>
          </dgm1611:buPr>
        </dgm1611:autoBuNodeInfo>
      </dgm1611:autoBuNodeInfoLst>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C60B0A-7BF8-406B-AD56-42D9B8E77E08}" type="datetimeFigureOut">
              <a:rPr lang="en-GB" smtClean="0"/>
              <a:t>07/10/2025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DEE8A23-9A3D-4565-A586-817B033A8F16}" type="slidenum">
              <a:rPr lang="en-GB" smtClean="0"/>
              <a:t>‹#›</a:t>
            </a:fld>
            <a:endParaRPr lang="en-GB"/>
          </a:p>
        </p:txBody>
      </p:sp>
    </p:spTree>
    <p:extLst>
      <p:ext uri="{BB962C8B-B14F-4D97-AF65-F5344CB8AC3E}">
        <p14:creationId xmlns:p14="http://schemas.microsoft.com/office/powerpoint/2010/main" val="23803857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D1F5B64-E69E-4220-928C-89CE7F56B465}" type="slidenum">
              <a:rPr lang="en-GB" smtClean="0"/>
              <a:t>23</a:t>
            </a:fld>
            <a:endParaRPr lang="en-GB"/>
          </a:p>
        </p:txBody>
      </p:sp>
    </p:spTree>
    <p:extLst>
      <p:ext uri="{BB962C8B-B14F-4D97-AF65-F5344CB8AC3E}">
        <p14:creationId xmlns:p14="http://schemas.microsoft.com/office/powerpoint/2010/main" val="25252030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10/7/2025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5854342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10/7/2025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6532924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10/7/2025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7191185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711200" y="1371600"/>
            <a:ext cx="10468864"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711200" y="3228536"/>
            <a:ext cx="10472928"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D1D1EADE-8E88-4C7C-8AC5-FB148DE4940E}" type="datetime1">
              <a:rPr lang="en-US" smtClean="0"/>
              <a:pPr/>
              <a:t>10/7/2025</a:t>
            </a:fld>
            <a:endParaRPr lang="en-US"/>
          </a:p>
        </p:txBody>
      </p:sp>
      <p:sp>
        <p:nvSpPr>
          <p:cNvPr id="19" name="Footer Placeholder 18"/>
          <p:cNvSpPr>
            <a:spLocks noGrp="1"/>
          </p:cNvSpPr>
          <p:nvPr>
            <p:ph type="ftr" sz="quarter" idx="11"/>
          </p:nvPr>
        </p:nvSpPr>
        <p:spPr/>
        <p:txBody>
          <a:bodyPr/>
          <a:lstStyle/>
          <a:p>
            <a:endParaRPr lang="en-US" dirty="0"/>
          </a:p>
        </p:txBody>
      </p:sp>
      <p:sp>
        <p:nvSpPr>
          <p:cNvPr id="27" name="Slide Number Placeholder 26"/>
          <p:cNvSpPr>
            <a:spLocks noGrp="1"/>
          </p:cNvSpPr>
          <p:nvPr>
            <p:ph type="sldNum" sz="quarter" idx="12"/>
          </p:nvPr>
        </p:nvSpPr>
        <p:spPr/>
        <p:txBody>
          <a:bodyPr/>
          <a:lstStyle/>
          <a:p>
            <a:fld id="{87E7843D-FF13-4365-9478-9625B70A2705}"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57B6794-849E-4626-908B-D15793550EFB}" type="datetime1">
              <a:rPr lang="en-US" smtClean="0"/>
              <a:pPr/>
              <a:t>10/7/2025</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7E7843D-FF13-4365-9478-9625B70A2705}"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07136" y="1316736"/>
            <a:ext cx="103632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707136" y="2704664"/>
            <a:ext cx="103632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63DB64E7-5594-42A3-ADBF-E95A7ACEAD64}" type="datetime1">
              <a:rPr lang="en-US" smtClean="0"/>
              <a:pPr/>
              <a:t>10/7/2025</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7E7843D-FF13-4365-9478-9625B70A2705}"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a:lstStyle/>
          <a:p>
            <a:r>
              <a:rPr kumimoji="0" lang="en-US"/>
              <a:t>Click to edit Master title style</a:t>
            </a:r>
          </a:p>
        </p:txBody>
      </p:sp>
      <p:sp>
        <p:nvSpPr>
          <p:cNvPr id="3" name="Content Placeholder 2"/>
          <p:cNvSpPr>
            <a:spLocks noGrp="1"/>
          </p:cNvSpPr>
          <p:nvPr>
            <p:ph sz="half" idx="1"/>
          </p:nvPr>
        </p:nvSpPr>
        <p:spPr>
          <a:xfrm>
            <a:off x="609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6197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8462B0B-D248-4FFB-8695-AD7FA4B1284A}" type="datetime1">
              <a:rPr lang="en-US" smtClean="0"/>
              <a:pPr/>
              <a:t>10/7/2025</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7E7843D-FF13-4365-9478-9625B70A2705}"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609600" y="1855248"/>
            <a:ext cx="5386917"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6193368" y="1859758"/>
            <a:ext cx="5389033"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609600" y="2514600"/>
            <a:ext cx="5386917"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6193368" y="2514600"/>
            <a:ext cx="5389033"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D0378EFB-9159-4510-B73F-4F0409ADE937}" type="datetime1">
              <a:rPr lang="en-US" smtClean="0"/>
              <a:pPr/>
              <a:t>10/7/2025</a:t>
            </a:fld>
            <a:endParaRPr lang="en-US"/>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7E7843D-FF13-4365-9478-9625B70A2705}"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10744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89BC9412-2452-4BED-A324-9D8C115361AD}" type="datetime1">
              <a:rPr lang="en-US" smtClean="0"/>
              <a:pPr/>
              <a:t>10/7/2025</a:t>
            </a:fld>
            <a:endParaRPr lang="en-US"/>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7E7843D-FF13-4365-9478-9625B70A2705}"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5318F62-D251-40E8-A23C-F4CFE9FEAB41}" type="datetime1">
              <a:rPr lang="en-US" smtClean="0"/>
              <a:pPr/>
              <a:t>10/7/2025</a:t>
            </a:fld>
            <a:endParaRPr lang="en-US"/>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7E7843D-FF13-4365-9478-9625B70A2705}"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514352"/>
            <a:ext cx="36576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2"/>
          </p:nvPr>
        </p:nvSpPr>
        <p:spPr>
          <a:xfrm>
            <a:off x="914400" y="1676400"/>
            <a:ext cx="36576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4766733" y="1676400"/>
            <a:ext cx="6815667"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44F76144-149E-4874-93A5-554A0357CF82}" type="datetime1">
              <a:rPr lang="en-US" smtClean="0"/>
              <a:pPr/>
              <a:t>10/7/2025</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7E7843D-FF13-4365-9478-9625B70A2705}"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4221004" y="1108077"/>
            <a:ext cx="70104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10672179" y="5359769"/>
            <a:ext cx="207264"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812800" y="1176997"/>
            <a:ext cx="2950464"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4" name="Text Placeholder 3"/>
          <p:cNvSpPr>
            <a:spLocks noGrp="1"/>
          </p:cNvSpPr>
          <p:nvPr>
            <p:ph type="body" sz="half" idx="2"/>
          </p:nvPr>
        </p:nvSpPr>
        <p:spPr>
          <a:xfrm>
            <a:off x="812800" y="2828785"/>
            <a:ext cx="29464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50BA65D8-0540-4835-AE5C-25D29DBA01BE}" type="datetime1">
              <a:rPr lang="en-US" smtClean="0"/>
              <a:pPr/>
              <a:t>10/7/2025</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69600" y="6356351"/>
            <a:ext cx="812800" cy="365125"/>
          </a:xfrm>
        </p:spPr>
        <p:txBody>
          <a:bodyPr/>
          <a:lstStyle/>
          <a:p>
            <a:fld id="{87E7843D-FF13-4365-9478-9625B70A2705}" type="slidenum">
              <a:rPr lang="en-US" smtClean="0"/>
              <a:pPr/>
              <a:t>‹#›</a:t>
            </a:fld>
            <a:endParaRPr lang="en-US"/>
          </a:p>
        </p:txBody>
      </p:sp>
      <p:sp>
        <p:nvSpPr>
          <p:cNvPr id="3" name="Picture Placeholder 2"/>
          <p:cNvSpPr>
            <a:spLocks noGrp="1"/>
          </p:cNvSpPr>
          <p:nvPr>
            <p:ph type="pic" idx="1"/>
          </p:nvPr>
        </p:nvSpPr>
        <p:spPr>
          <a:xfrm rot="420000">
            <a:off x="4647724" y="1199517"/>
            <a:ext cx="615696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10" name="Freeform 9"/>
          <p:cNvSpPr>
            <a:spLocks/>
          </p:cNvSpPr>
          <p:nvPr/>
        </p:nvSpPr>
        <p:spPr bwMode="auto">
          <a:xfrm flipV="1">
            <a:off x="-12700" y="5816600"/>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5842000" y="6219826"/>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EC3C8B9C-477D-492A-96AD-1FC2CC997A73}" type="datetime1">
              <a:rPr lang="en-US" smtClean="0"/>
              <a:pPr/>
              <a:t>10/7/2025</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7E7843D-FF13-4365-9478-9625B70A2705}" type="slidenum">
              <a:rPr lang="en-US" smtClean="0"/>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914402"/>
            <a:ext cx="27432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609600" y="914402"/>
            <a:ext cx="80264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42D3AED5-E26D-4E29-B1B3-7847B6779594}" type="datetime1">
              <a:rPr lang="en-US" smtClean="0"/>
              <a:pPr/>
              <a:t>10/7/2025</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7E7843D-FF13-4365-9478-9625B70A2705}" type="slidenum">
              <a:rPr lang="en-US" smtClean="0"/>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AD96F2-02BD-E71F-EFBD-14FECCF2D331}"/>
              </a:ext>
            </a:extLst>
          </p:cNvPr>
          <p:cNvSpPr>
            <a:spLocks noGrp="1"/>
          </p:cNvSpPr>
          <p:nvPr>
            <p:ph type="ctrTitle"/>
          </p:nvPr>
        </p:nvSpPr>
        <p:spPr>
          <a:xfrm>
            <a:off x="1524000" y="1122362"/>
            <a:ext cx="7172325" cy="3152251"/>
          </a:xfrm>
        </p:spPr>
        <p:txBody>
          <a:bodyPr anchor="b">
            <a:normAutofit/>
          </a:bodyPr>
          <a:lstStyle>
            <a:lvl1pPr algn="l">
              <a:defRPr sz="2800"/>
            </a:lvl1pPr>
          </a:lstStyle>
          <a:p>
            <a:r>
              <a:rPr lang="en-US" dirty="0"/>
              <a:t>Click to edit Master title style</a:t>
            </a:r>
          </a:p>
        </p:txBody>
      </p:sp>
      <p:sp>
        <p:nvSpPr>
          <p:cNvPr id="3" name="Subtitle 2">
            <a:extLst>
              <a:ext uri="{FF2B5EF4-FFF2-40B4-BE49-F238E27FC236}">
                <a16:creationId xmlns:a16="http://schemas.microsoft.com/office/drawing/2014/main" id="{BBE90113-E8E1-4E48-41BC-583802BFC956}"/>
              </a:ext>
            </a:extLst>
          </p:cNvPr>
          <p:cNvSpPr>
            <a:spLocks noGrp="1"/>
          </p:cNvSpPr>
          <p:nvPr>
            <p:ph type="subTitle" idx="1"/>
          </p:nvPr>
        </p:nvSpPr>
        <p:spPr>
          <a:xfrm>
            <a:off x="1524000" y="4920137"/>
            <a:ext cx="7172325" cy="1122363"/>
          </a:xfrm>
        </p:spPr>
        <p:txBody>
          <a:bodyPr>
            <a:normAutofit/>
          </a:bodyPr>
          <a:lstStyle>
            <a:lvl1pPr marL="0" indent="0" algn="l">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FFAC7EE5-BFF0-D779-4261-E239DB450A69}"/>
              </a:ext>
            </a:extLst>
          </p:cNvPr>
          <p:cNvSpPr>
            <a:spLocks noGrp="1"/>
          </p:cNvSpPr>
          <p:nvPr>
            <p:ph type="dt" sz="half" idx="10"/>
          </p:nvPr>
        </p:nvSpPr>
        <p:spPr/>
        <p:txBody>
          <a:bodyPr/>
          <a:lstStyle/>
          <a:p>
            <a:fld id="{9D0D92BC-42A9-434B-8530-ADBF4485E407}" type="datetimeFigureOut">
              <a:rPr lang="en-US" smtClean="0"/>
              <a:t>10/7/2025</a:t>
            </a:fld>
            <a:endParaRPr lang="en-US"/>
          </a:p>
        </p:txBody>
      </p:sp>
      <p:sp>
        <p:nvSpPr>
          <p:cNvPr id="5" name="Footer Placeholder 4">
            <a:extLst>
              <a:ext uri="{FF2B5EF4-FFF2-40B4-BE49-F238E27FC236}">
                <a16:creationId xmlns:a16="http://schemas.microsoft.com/office/drawing/2014/main" id="{63789492-34ED-FE24-4F29-E4C8F5497BE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FB0C886-7F1E-7BC1-9A9E-B24C2AC2F0F5}"/>
              </a:ext>
            </a:extLst>
          </p:cNvPr>
          <p:cNvSpPr>
            <a:spLocks noGrp="1"/>
          </p:cNvSpPr>
          <p:nvPr>
            <p:ph type="sldNum" sz="quarter" idx="12"/>
          </p:nvPr>
        </p:nvSpPr>
        <p:spPr/>
        <p:txBody>
          <a:bodyPr/>
          <a:lstStyle/>
          <a:p>
            <a:fld id="{A0289F9E-9962-4B7B-BA18-A15907CCC6BF}" type="slidenum">
              <a:rPr lang="en-US" smtClean="0"/>
              <a:t>‹#›</a:t>
            </a:fld>
            <a:endParaRPr lang="en-US"/>
          </a:p>
        </p:txBody>
      </p:sp>
      <p:cxnSp>
        <p:nvCxnSpPr>
          <p:cNvPr id="8" name="Straight Connector 7">
            <a:extLst>
              <a:ext uri="{FF2B5EF4-FFF2-40B4-BE49-F238E27FC236}">
                <a16:creationId xmlns:a16="http://schemas.microsoft.com/office/drawing/2014/main" id="{1C74AEE6-9CA7-5247-DC34-99634247DF50}"/>
              </a:ext>
            </a:extLst>
          </p:cNvPr>
          <p:cNvCxnSpPr>
            <a:cxnSpLocks/>
          </p:cNvCxnSpPr>
          <p:nvPr/>
        </p:nvCxnSpPr>
        <p:spPr>
          <a:xfrm>
            <a:off x="1638300" y="4596637"/>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31496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4532FD-157B-437C-E9D5-B66E8B3B195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1790A51-A7E8-7A6A-5FD0-F9B250BE41A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578C8B8-F999-7D95-435D-17CE6ACCDC87}"/>
              </a:ext>
            </a:extLst>
          </p:cNvPr>
          <p:cNvSpPr>
            <a:spLocks noGrp="1"/>
          </p:cNvSpPr>
          <p:nvPr>
            <p:ph type="dt" sz="half" idx="10"/>
          </p:nvPr>
        </p:nvSpPr>
        <p:spPr/>
        <p:txBody>
          <a:bodyPr/>
          <a:lstStyle/>
          <a:p>
            <a:fld id="{9D0D92BC-42A9-434B-8530-ADBF4485E407}" type="datetimeFigureOut">
              <a:rPr lang="en-US" smtClean="0"/>
              <a:t>10/7/2025</a:t>
            </a:fld>
            <a:endParaRPr lang="en-US"/>
          </a:p>
        </p:txBody>
      </p:sp>
      <p:sp>
        <p:nvSpPr>
          <p:cNvPr id="5" name="Footer Placeholder 4">
            <a:extLst>
              <a:ext uri="{FF2B5EF4-FFF2-40B4-BE49-F238E27FC236}">
                <a16:creationId xmlns:a16="http://schemas.microsoft.com/office/drawing/2014/main" id="{6E427265-C89C-937F-1DA3-F377F687705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6EB89E-4530-3632-3485-F481DB042ED2}"/>
              </a:ext>
            </a:extLst>
          </p:cNvPr>
          <p:cNvSpPr>
            <a:spLocks noGrp="1"/>
          </p:cNvSpPr>
          <p:nvPr>
            <p:ph type="sldNum" sz="quarter" idx="12"/>
          </p:nvPr>
        </p:nvSpPr>
        <p:spPr/>
        <p:txBody>
          <a:bodyPr/>
          <a:lstStyle/>
          <a:p>
            <a:fld id="{A0289F9E-9962-4B7B-BA18-A15907CCC6BF}" type="slidenum">
              <a:rPr lang="en-US" smtClean="0"/>
              <a:t>‹#›</a:t>
            </a:fld>
            <a:endParaRPr lang="en-US"/>
          </a:p>
        </p:txBody>
      </p:sp>
    </p:spTree>
    <p:extLst>
      <p:ext uri="{BB962C8B-B14F-4D97-AF65-F5344CB8AC3E}">
        <p14:creationId xmlns:p14="http://schemas.microsoft.com/office/powerpoint/2010/main" val="271296894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18056A-761D-1DBC-276A-2A46D153C03F}"/>
              </a:ext>
            </a:extLst>
          </p:cNvPr>
          <p:cNvSpPr>
            <a:spLocks noGrp="1"/>
          </p:cNvSpPr>
          <p:nvPr>
            <p:ph type="title"/>
          </p:nvPr>
        </p:nvSpPr>
        <p:spPr>
          <a:xfrm>
            <a:off x="1471613" y="1355763"/>
            <a:ext cx="6972300" cy="2255794"/>
          </a:xfrm>
        </p:spPr>
        <p:txBody>
          <a:bodyPr anchor="t">
            <a:normAutofit/>
          </a:bodyPr>
          <a:lstStyle>
            <a:lvl1pPr>
              <a:lnSpc>
                <a:spcPct val="110000"/>
              </a:lnSpc>
              <a:defRPr sz="3600"/>
            </a:lvl1pPr>
          </a:lstStyle>
          <a:p>
            <a:r>
              <a:rPr lang="en-US" dirty="0"/>
              <a:t>Click to edit Master title style</a:t>
            </a:r>
          </a:p>
        </p:txBody>
      </p:sp>
      <p:sp>
        <p:nvSpPr>
          <p:cNvPr id="3" name="Text Placeholder 2">
            <a:extLst>
              <a:ext uri="{FF2B5EF4-FFF2-40B4-BE49-F238E27FC236}">
                <a16:creationId xmlns:a16="http://schemas.microsoft.com/office/drawing/2014/main" id="{193904B3-6AC1-19D5-3EAE-2009A3B4CE65}"/>
              </a:ext>
            </a:extLst>
          </p:cNvPr>
          <p:cNvSpPr>
            <a:spLocks noGrp="1"/>
          </p:cNvSpPr>
          <p:nvPr>
            <p:ph type="body" idx="1"/>
          </p:nvPr>
        </p:nvSpPr>
        <p:spPr>
          <a:xfrm>
            <a:off x="1524000" y="4921820"/>
            <a:ext cx="5524500" cy="1150934"/>
          </a:xfrm>
        </p:spPr>
        <p:txBody>
          <a:bodyPr>
            <a:normAutofit/>
          </a:bodyPr>
          <a:lstStyle>
            <a:lvl1pPr marL="0" indent="0">
              <a:buNone/>
              <a:defRPr sz="18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9FA2A86D-493D-5BF6-8AA6-F1231E3BAE7D}"/>
              </a:ext>
            </a:extLst>
          </p:cNvPr>
          <p:cNvSpPr>
            <a:spLocks noGrp="1"/>
          </p:cNvSpPr>
          <p:nvPr>
            <p:ph type="dt" sz="half" idx="10"/>
          </p:nvPr>
        </p:nvSpPr>
        <p:spPr/>
        <p:txBody>
          <a:bodyPr/>
          <a:lstStyle/>
          <a:p>
            <a:fld id="{9D0D92BC-42A9-434B-8530-ADBF4485E407}" type="datetimeFigureOut">
              <a:rPr lang="en-US" smtClean="0"/>
              <a:t>10/7/2025</a:t>
            </a:fld>
            <a:endParaRPr lang="en-US"/>
          </a:p>
        </p:txBody>
      </p:sp>
      <p:sp>
        <p:nvSpPr>
          <p:cNvPr id="5" name="Footer Placeholder 4">
            <a:extLst>
              <a:ext uri="{FF2B5EF4-FFF2-40B4-BE49-F238E27FC236}">
                <a16:creationId xmlns:a16="http://schemas.microsoft.com/office/drawing/2014/main" id="{79CCCD76-6623-164A-7BFA-207AFA0576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DA64312-1F20-5486-62B0-A8BB8829D6CA}"/>
              </a:ext>
            </a:extLst>
          </p:cNvPr>
          <p:cNvSpPr>
            <a:spLocks noGrp="1"/>
          </p:cNvSpPr>
          <p:nvPr>
            <p:ph type="sldNum" sz="quarter" idx="12"/>
          </p:nvPr>
        </p:nvSpPr>
        <p:spPr/>
        <p:txBody>
          <a:bodyPr/>
          <a:lstStyle/>
          <a:p>
            <a:fld id="{A0289F9E-9962-4B7B-BA18-A15907CCC6BF}" type="slidenum">
              <a:rPr lang="en-US" smtClean="0"/>
              <a:t>‹#›</a:t>
            </a:fld>
            <a:endParaRPr lang="en-US"/>
          </a:p>
        </p:txBody>
      </p:sp>
      <p:cxnSp>
        <p:nvCxnSpPr>
          <p:cNvPr id="14" name="Straight Connector 13">
            <a:extLst>
              <a:ext uri="{FF2B5EF4-FFF2-40B4-BE49-F238E27FC236}">
                <a16:creationId xmlns:a16="http://schemas.microsoft.com/office/drawing/2014/main" id="{4703F1C9-9114-4426-6F07-F7FF9CCD5FC4}"/>
              </a:ext>
            </a:extLst>
          </p:cNvPr>
          <p:cNvCxnSpPr>
            <a:cxnSpLocks/>
          </p:cNvCxnSpPr>
          <p:nvPr/>
        </p:nvCxnSpPr>
        <p:spPr>
          <a:xfrm>
            <a:off x="1638300" y="4596637"/>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2527980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CFC4C-4D16-E5A8-F934-8B158F6F273C}"/>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779BDE54-F935-945D-3E4F-B659695E84DA}"/>
              </a:ext>
            </a:extLst>
          </p:cNvPr>
          <p:cNvSpPr>
            <a:spLocks noGrp="1"/>
          </p:cNvSpPr>
          <p:nvPr>
            <p:ph sz="half" idx="1"/>
          </p:nvPr>
        </p:nvSpPr>
        <p:spPr>
          <a:xfrm>
            <a:off x="952500" y="2286002"/>
            <a:ext cx="5067300" cy="3890961"/>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028F3710-E06B-05DE-937A-C92E52569E34}"/>
              </a:ext>
            </a:extLst>
          </p:cNvPr>
          <p:cNvSpPr>
            <a:spLocks noGrp="1"/>
          </p:cNvSpPr>
          <p:nvPr>
            <p:ph sz="half" idx="2"/>
          </p:nvPr>
        </p:nvSpPr>
        <p:spPr>
          <a:xfrm>
            <a:off x="6172200" y="2286001"/>
            <a:ext cx="5067300" cy="389096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F7302EFD-42D3-11C1-677E-0E478B93F7B2}"/>
              </a:ext>
            </a:extLst>
          </p:cNvPr>
          <p:cNvSpPr>
            <a:spLocks noGrp="1"/>
          </p:cNvSpPr>
          <p:nvPr>
            <p:ph type="dt" sz="half" idx="10"/>
          </p:nvPr>
        </p:nvSpPr>
        <p:spPr/>
        <p:txBody>
          <a:bodyPr/>
          <a:lstStyle/>
          <a:p>
            <a:fld id="{9D0D92BC-42A9-434B-8530-ADBF4485E407}" type="datetimeFigureOut">
              <a:rPr lang="en-US" smtClean="0"/>
              <a:t>10/7/2025</a:t>
            </a:fld>
            <a:endParaRPr lang="en-US"/>
          </a:p>
        </p:txBody>
      </p:sp>
      <p:sp>
        <p:nvSpPr>
          <p:cNvPr id="6" name="Footer Placeholder 5">
            <a:extLst>
              <a:ext uri="{FF2B5EF4-FFF2-40B4-BE49-F238E27FC236}">
                <a16:creationId xmlns:a16="http://schemas.microsoft.com/office/drawing/2014/main" id="{224C2F08-0D93-B14B-6106-2925DF3E16B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9A5DE81-F2AB-CCB9-8B68-5E4F31011FF8}"/>
              </a:ext>
            </a:extLst>
          </p:cNvPr>
          <p:cNvSpPr>
            <a:spLocks noGrp="1"/>
          </p:cNvSpPr>
          <p:nvPr>
            <p:ph type="sldNum" sz="quarter" idx="12"/>
          </p:nvPr>
        </p:nvSpPr>
        <p:spPr/>
        <p:txBody>
          <a:bodyPr/>
          <a:lstStyle/>
          <a:p>
            <a:fld id="{A0289F9E-9962-4B7B-BA18-A15907CCC6BF}" type="slidenum">
              <a:rPr lang="en-US" smtClean="0"/>
              <a:t>‹#›</a:t>
            </a:fld>
            <a:endParaRPr lang="en-US"/>
          </a:p>
        </p:txBody>
      </p:sp>
    </p:spTree>
    <p:extLst>
      <p:ext uri="{BB962C8B-B14F-4D97-AF65-F5344CB8AC3E}">
        <p14:creationId xmlns:p14="http://schemas.microsoft.com/office/powerpoint/2010/main" val="134308967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F2D81B-4E36-1511-E9A7-8FB931B41FCF}"/>
              </a:ext>
            </a:extLst>
          </p:cNvPr>
          <p:cNvSpPr>
            <a:spLocks noGrp="1"/>
          </p:cNvSpPr>
          <p:nvPr>
            <p:ph type="title"/>
          </p:nvPr>
        </p:nvSpPr>
        <p:spPr>
          <a:xfrm>
            <a:off x="952500" y="1004888"/>
            <a:ext cx="10287000" cy="900112"/>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87FA73DE-183B-9473-20AD-2D3BFED8439F}"/>
              </a:ext>
            </a:extLst>
          </p:cNvPr>
          <p:cNvSpPr>
            <a:spLocks noGrp="1"/>
          </p:cNvSpPr>
          <p:nvPr>
            <p:ph type="body" idx="1"/>
          </p:nvPr>
        </p:nvSpPr>
        <p:spPr>
          <a:xfrm>
            <a:off x="952501" y="2085959"/>
            <a:ext cx="4886325" cy="590566"/>
          </a:xfrm>
        </p:spPr>
        <p:txBody>
          <a:bodyPr anchor="b">
            <a:normAutofit/>
          </a:bodyPr>
          <a:lstStyle>
            <a:lvl1pPr marL="0" indent="0">
              <a:buNone/>
              <a:defRPr sz="1800" b="0" cap="all" spc="300" baseline="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ED70FB3D-60AC-DEF2-4472-31B4E076CBCC}"/>
              </a:ext>
            </a:extLst>
          </p:cNvPr>
          <p:cNvSpPr>
            <a:spLocks noGrp="1"/>
          </p:cNvSpPr>
          <p:nvPr>
            <p:ph sz="half" idx="2"/>
          </p:nvPr>
        </p:nvSpPr>
        <p:spPr>
          <a:xfrm>
            <a:off x="952501" y="3048001"/>
            <a:ext cx="4886325" cy="322263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716E5BDB-B29C-788F-E2FB-6C154E8FE82E}"/>
              </a:ext>
            </a:extLst>
          </p:cNvPr>
          <p:cNvSpPr>
            <a:spLocks noGrp="1"/>
          </p:cNvSpPr>
          <p:nvPr>
            <p:ph type="body" sz="quarter" idx="3"/>
          </p:nvPr>
        </p:nvSpPr>
        <p:spPr>
          <a:xfrm>
            <a:off x="6353174" y="2085959"/>
            <a:ext cx="4886325" cy="590566"/>
          </a:xfrm>
        </p:spPr>
        <p:txBody>
          <a:bodyPr anchor="b">
            <a:normAutofit/>
          </a:bodyPr>
          <a:lstStyle>
            <a:lvl1pPr marL="0" indent="0">
              <a:buNone/>
              <a:defRPr sz="1800" b="0" cap="all" spc="300" baseline="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B513FF49-3276-24CA-BC81-FA92C0A9309A}"/>
              </a:ext>
            </a:extLst>
          </p:cNvPr>
          <p:cNvSpPr>
            <a:spLocks noGrp="1"/>
          </p:cNvSpPr>
          <p:nvPr>
            <p:ph sz="quarter" idx="4"/>
          </p:nvPr>
        </p:nvSpPr>
        <p:spPr>
          <a:xfrm>
            <a:off x="6353174" y="3048000"/>
            <a:ext cx="4886325" cy="322263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9E8FA1C8-C196-9BE1-F603-3FC17EDD91F8}"/>
              </a:ext>
            </a:extLst>
          </p:cNvPr>
          <p:cNvSpPr>
            <a:spLocks noGrp="1"/>
          </p:cNvSpPr>
          <p:nvPr>
            <p:ph type="dt" sz="half" idx="10"/>
          </p:nvPr>
        </p:nvSpPr>
        <p:spPr/>
        <p:txBody>
          <a:bodyPr/>
          <a:lstStyle/>
          <a:p>
            <a:fld id="{9D0D92BC-42A9-434B-8530-ADBF4485E407}" type="datetimeFigureOut">
              <a:rPr lang="en-US" smtClean="0"/>
              <a:t>10/7/2025</a:t>
            </a:fld>
            <a:endParaRPr lang="en-US"/>
          </a:p>
        </p:txBody>
      </p:sp>
      <p:sp>
        <p:nvSpPr>
          <p:cNvPr id="8" name="Footer Placeholder 7">
            <a:extLst>
              <a:ext uri="{FF2B5EF4-FFF2-40B4-BE49-F238E27FC236}">
                <a16:creationId xmlns:a16="http://schemas.microsoft.com/office/drawing/2014/main" id="{CFB79692-E142-E1D7-AD17-30C5F136575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C90FCF2-7B78-2A2A-F878-58335FEA390C}"/>
              </a:ext>
            </a:extLst>
          </p:cNvPr>
          <p:cNvSpPr>
            <a:spLocks noGrp="1"/>
          </p:cNvSpPr>
          <p:nvPr>
            <p:ph type="sldNum" sz="quarter" idx="12"/>
          </p:nvPr>
        </p:nvSpPr>
        <p:spPr/>
        <p:txBody>
          <a:bodyPr/>
          <a:lstStyle/>
          <a:p>
            <a:fld id="{A0289F9E-9962-4B7B-BA18-A15907CCC6BF}" type="slidenum">
              <a:rPr lang="en-US" smtClean="0"/>
              <a:t>‹#›</a:t>
            </a:fld>
            <a:endParaRPr lang="en-US"/>
          </a:p>
        </p:txBody>
      </p:sp>
      <p:cxnSp>
        <p:nvCxnSpPr>
          <p:cNvPr id="11" name="Straight Connector 10">
            <a:extLst>
              <a:ext uri="{FF2B5EF4-FFF2-40B4-BE49-F238E27FC236}">
                <a16:creationId xmlns:a16="http://schemas.microsoft.com/office/drawing/2014/main" id="{BC2D0356-1ECF-682B-F87A-811BDD28B2CB}"/>
              </a:ext>
            </a:extLst>
          </p:cNvPr>
          <p:cNvCxnSpPr>
            <a:cxnSpLocks/>
          </p:cNvCxnSpPr>
          <p:nvPr/>
        </p:nvCxnSpPr>
        <p:spPr>
          <a:xfrm>
            <a:off x="1052513" y="2876817"/>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906CA06-9701-E645-C0A5-594B227B288F}"/>
              </a:ext>
            </a:extLst>
          </p:cNvPr>
          <p:cNvCxnSpPr>
            <a:cxnSpLocks/>
          </p:cNvCxnSpPr>
          <p:nvPr/>
        </p:nvCxnSpPr>
        <p:spPr>
          <a:xfrm>
            <a:off x="6435725" y="2876817"/>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8373111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4214DA-C0D4-E152-7F42-F6352C961E82}"/>
              </a:ext>
            </a:extLst>
          </p:cNvPr>
          <p:cNvSpPr>
            <a:spLocks noGrp="1"/>
          </p:cNvSpPr>
          <p:nvPr>
            <p:ph type="title"/>
          </p:nvPr>
        </p:nvSpPr>
        <p:spPr>
          <a:xfrm>
            <a:off x="1524000" y="914400"/>
            <a:ext cx="9715500" cy="990600"/>
          </a:xfrm>
        </p:spPr>
        <p:txBody>
          <a:bodyPr/>
          <a:lstStyle/>
          <a:p>
            <a:r>
              <a:rPr lang="en-US" dirty="0"/>
              <a:t>Click to edit Master title style</a:t>
            </a:r>
          </a:p>
        </p:txBody>
      </p:sp>
      <p:sp>
        <p:nvSpPr>
          <p:cNvPr id="3" name="Date Placeholder 2">
            <a:extLst>
              <a:ext uri="{FF2B5EF4-FFF2-40B4-BE49-F238E27FC236}">
                <a16:creationId xmlns:a16="http://schemas.microsoft.com/office/drawing/2014/main" id="{4EC2AA04-1E84-460C-F560-A228F930F0AF}"/>
              </a:ext>
            </a:extLst>
          </p:cNvPr>
          <p:cNvSpPr>
            <a:spLocks noGrp="1"/>
          </p:cNvSpPr>
          <p:nvPr>
            <p:ph type="dt" sz="half" idx="10"/>
          </p:nvPr>
        </p:nvSpPr>
        <p:spPr/>
        <p:txBody>
          <a:bodyPr/>
          <a:lstStyle/>
          <a:p>
            <a:fld id="{9D0D92BC-42A9-434B-8530-ADBF4485E407}" type="datetimeFigureOut">
              <a:rPr lang="en-US" smtClean="0"/>
              <a:t>10/7/2025</a:t>
            </a:fld>
            <a:endParaRPr lang="en-US"/>
          </a:p>
        </p:txBody>
      </p:sp>
      <p:sp>
        <p:nvSpPr>
          <p:cNvPr id="4" name="Footer Placeholder 3">
            <a:extLst>
              <a:ext uri="{FF2B5EF4-FFF2-40B4-BE49-F238E27FC236}">
                <a16:creationId xmlns:a16="http://schemas.microsoft.com/office/drawing/2014/main" id="{24AB260E-3910-7D1B-5074-24F5F0AB531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CC2020F1-A878-9B80-6B4F-7D71406BBF38}"/>
              </a:ext>
            </a:extLst>
          </p:cNvPr>
          <p:cNvSpPr>
            <a:spLocks noGrp="1"/>
          </p:cNvSpPr>
          <p:nvPr>
            <p:ph type="sldNum" sz="quarter" idx="12"/>
          </p:nvPr>
        </p:nvSpPr>
        <p:spPr/>
        <p:txBody>
          <a:bodyPr/>
          <a:lstStyle/>
          <a:p>
            <a:fld id="{A0289F9E-9962-4B7B-BA18-A15907CCC6BF}" type="slidenum">
              <a:rPr lang="en-US" smtClean="0"/>
              <a:t>‹#›</a:t>
            </a:fld>
            <a:endParaRPr lang="en-US"/>
          </a:p>
        </p:txBody>
      </p:sp>
    </p:spTree>
    <p:extLst>
      <p:ext uri="{BB962C8B-B14F-4D97-AF65-F5344CB8AC3E}">
        <p14:creationId xmlns:p14="http://schemas.microsoft.com/office/powerpoint/2010/main" val="191293310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B7652D6-7AE9-3E3B-5C1B-2B4399B150D5}"/>
              </a:ext>
            </a:extLst>
          </p:cNvPr>
          <p:cNvSpPr>
            <a:spLocks noGrp="1"/>
          </p:cNvSpPr>
          <p:nvPr>
            <p:ph type="dt" sz="half" idx="10"/>
          </p:nvPr>
        </p:nvSpPr>
        <p:spPr/>
        <p:txBody>
          <a:bodyPr/>
          <a:lstStyle/>
          <a:p>
            <a:fld id="{9D0D92BC-42A9-434B-8530-ADBF4485E407}" type="datetimeFigureOut">
              <a:rPr lang="en-US" smtClean="0"/>
              <a:t>10/7/2025</a:t>
            </a:fld>
            <a:endParaRPr lang="en-US"/>
          </a:p>
        </p:txBody>
      </p:sp>
      <p:sp>
        <p:nvSpPr>
          <p:cNvPr id="3" name="Footer Placeholder 2">
            <a:extLst>
              <a:ext uri="{FF2B5EF4-FFF2-40B4-BE49-F238E27FC236}">
                <a16:creationId xmlns:a16="http://schemas.microsoft.com/office/drawing/2014/main" id="{A9A7127E-2A63-6F45-4C40-83584363073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C56FB79-D9D1-5381-0019-E24F8B4DAAB2}"/>
              </a:ext>
            </a:extLst>
          </p:cNvPr>
          <p:cNvSpPr>
            <a:spLocks noGrp="1"/>
          </p:cNvSpPr>
          <p:nvPr>
            <p:ph type="sldNum" sz="quarter" idx="12"/>
          </p:nvPr>
        </p:nvSpPr>
        <p:spPr/>
        <p:txBody>
          <a:bodyPr/>
          <a:lstStyle/>
          <a:p>
            <a:fld id="{A0289F9E-9962-4B7B-BA18-A15907CCC6BF}" type="slidenum">
              <a:rPr lang="en-US" smtClean="0"/>
              <a:t>‹#›</a:t>
            </a:fld>
            <a:endParaRPr lang="en-US"/>
          </a:p>
        </p:txBody>
      </p:sp>
    </p:spTree>
    <p:extLst>
      <p:ext uri="{BB962C8B-B14F-4D97-AF65-F5344CB8AC3E}">
        <p14:creationId xmlns:p14="http://schemas.microsoft.com/office/powerpoint/2010/main" val="361074973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DC23B5-7DA9-0E4F-DA39-4624DB8A252E}"/>
              </a:ext>
            </a:extLst>
          </p:cNvPr>
          <p:cNvSpPr>
            <a:spLocks noGrp="1"/>
          </p:cNvSpPr>
          <p:nvPr>
            <p:ph type="title"/>
          </p:nvPr>
        </p:nvSpPr>
        <p:spPr>
          <a:xfrm>
            <a:off x="1524000" y="1369065"/>
            <a:ext cx="3266536" cy="2312979"/>
          </a:xfrm>
        </p:spPr>
        <p:txBody>
          <a:bodyPr anchor="b">
            <a:noAutofit/>
          </a:bodyPr>
          <a:lstStyle>
            <a:lvl1pPr>
              <a:defRPr sz="2800"/>
            </a:lvl1pPr>
          </a:lstStyle>
          <a:p>
            <a:r>
              <a:rPr lang="en-US" dirty="0"/>
              <a:t>Click to edit Master title style</a:t>
            </a:r>
          </a:p>
        </p:txBody>
      </p:sp>
      <p:sp>
        <p:nvSpPr>
          <p:cNvPr id="3" name="Content Placeholder 2">
            <a:extLst>
              <a:ext uri="{FF2B5EF4-FFF2-40B4-BE49-F238E27FC236}">
                <a16:creationId xmlns:a16="http://schemas.microsoft.com/office/drawing/2014/main" id="{B94A5E77-518A-1FB9-B473-E19CADE04669}"/>
              </a:ext>
            </a:extLst>
          </p:cNvPr>
          <p:cNvSpPr>
            <a:spLocks noGrp="1"/>
          </p:cNvSpPr>
          <p:nvPr>
            <p:ph idx="1"/>
          </p:nvPr>
        </p:nvSpPr>
        <p:spPr>
          <a:xfrm>
            <a:off x="5624423" y="987425"/>
            <a:ext cx="5615077" cy="4873625"/>
          </a:xfrm>
        </p:spPr>
        <p:txBody>
          <a:bodyPr anchor="ct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3365344F-7D06-2406-D113-D24587835D69}"/>
              </a:ext>
            </a:extLst>
          </p:cNvPr>
          <p:cNvSpPr>
            <a:spLocks noGrp="1"/>
          </p:cNvSpPr>
          <p:nvPr>
            <p:ph type="body" sz="half" idx="2"/>
          </p:nvPr>
        </p:nvSpPr>
        <p:spPr>
          <a:xfrm>
            <a:off x="1524000" y="3947801"/>
            <a:ext cx="3266536" cy="2382838"/>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B22BE708-BAD0-A0A6-9332-9D2179E673FB}"/>
              </a:ext>
            </a:extLst>
          </p:cNvPr>
          <p:cNvSpPr>
            <a:spLocks noGrp="1"/>
          </p:cNvSpPr>
          <p:nvPr>
            <p:ph type="dt" sz="half" idx="10"/>
          </p:nvPr>
        </p:nvSpPr>
        <p:spPr/>
        <p:txBody>
          <a:bodyPr/>
          <a:lstStyle/>
          <a:p>
            <a:fld id="{9D0D92BC-42A9-434B-8530-ADBF4485E407}" type="datetimeFigureOut">
              <a:rPr lang="en-US" smtClean="0"/>
              <a:t>10/7/2025</a:t>
            </a:fld>
            <a:endParaRPr lang="en-US"/>
          </a:p>
        </p:txBody>
      </p:sp>
      <p:sp>
        <p:nvSpPr>
          <p:cNvPr id="6" name="Footer Placeholder 5">
            <a:extLst>
              <a:ext uri="{FF2B5EF4-FFF2-40B4-BE49-F238E27FC236}">
                <a16:creationId xmlns:a16="http://schemas.microsoft.com/office/drawing/2014/main" id="{F8A70050-9362-4EC4-6B73-3A38445B712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6CDA991-8608-CAB4-33FA-03D380D2F060}"/>
              </a:ext>
            </a:extLst>
          </p:cNvPr>
          <p:cNvSpPr>
            <a:spLocks noGrp="1"/>
          </p:cNvSpPr>
          <p:nvPr>
            <p:ph type="sldNum" sz="quarter" idx="12"/>
          </p:nvPr>
        </p:nvSpPr>
        <p:spPr/>
        <p:txBody>
          <a:bodyPr/>
          <a:lstStyle/>
          <a:p>
            <a:fld id="{A0289F9E-9962-4B7B-BA18-A15907CCC6BF}" type="slidenum">
              <a:rPr lang="en-US" smtClean="0"/>
              <a:t>‹#›</a:t>
            </a:fld>
            <a:endParaRPr lang="en-US"/>
          </a:p>
        </p:txBody>
      </p:sp>
    </p:spTree>
    <p:extLst>
      <p:ext uri="{BB962C8B-B14F-4D97-AF65-F5344CB8AC3E}">
        <p14:creationId xmlns:p14="http://schemas.microsoft.com/office/powerpoint/2010/main" val="187958563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07B837-332D-9100-E007-7DE279481410}"/>
              </a:ext>
            </a:extLst>
          </p:cNvPr>
          <p:cNvSpPr>
            <a:spLocks noGrp="1"/>
          </p:cNvSpPr>
          <p:nvPr>
            <p:ph type="title"/>
          </p:nvPr>
        </p:nvSpPr>
        <p:spPr>
          <a:xfrm>
            <a:off x="1523999" y="1385457"/>
            <a:ext cx="3312543" cy="2304288"/>
          </a:xfrm>
        </p:spPr>
        <p:txBody>
          <a:bodyPr anchor="b">
            <a:normAutofit/>
          </a:bodyPr>
          <a:lstStyle>
            <a:lvl1pPr>
              <a:defRPr sz="2800"/>
            </a:lvl1pPr>
          </a:lstStyle>
          <a:p>
            <a:r>
              <a:rPr lang="en-US" dirty="0"/>
              <a:t>Click to edit Master title style</a:t>
            </a:r>
          </a:p>
        </p:txBody>
      </p:sp>
      <p:sp>
        <p:nvSpPr>
          <p:cNvPr id="3" name="Picture Placeholder 2">
            <a:extLst>
              <a:ext uri="{FF2B5EF4-FFF2-40B4-BE49-F238E27FC236}">
                <a16:creationId xmlns:a16="http://schemas.microsoft.com/office/drawing/2014/main" id="{3E0DE983-0B0E-07CC-8C57-4EA529E27D19}"/>
              </a:ext>
            </a:extLst>
          </p:cNvPr>
          <p:cNvSpPr>
            <a:spLocks noGrp="1"/>
          </p:cNvSpPr>
          <p:nvPr>
            <p:ph type="pic" idx="1"/>
          </p:nvPr>
        </p:nvSpPr>
        <p:spPr>
          <a:xfrm>
            <a:off x="5624423" y="957263"/>
            <a:ext cx="5372189" cy="4962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44CAB867-3FC6-5007-61B0-D9B7E5B0CED6}"/>
              </a:ext>
            </a:extLst>
          </p:cNvPr>
          <p:cNvSpPr>
            <a:spLocks noGrp="1"/>
          </p:cNvSpPr>
          <p:nvPr>
            <p:ph type="body" sz="half" idx="2"/>
          </p:nvPr>
        </p:nvSpPr>
        <p:spPr>
          <a:xfrm>
            <a:off x="1524000" y="3958315"/>
            <a:ext cx="3312542" cy="1961473"/>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86FC7E0F-BFE1-7134-163B-B777970B762A}"/>
              </a:ext>
            </a:extLst>
          </p:cNvPr>
          <p:cNvSpPr>
            <a:spLocks noGrp="1"/>
          </p:cNvSpPr>
          <p:nvPr>
            <p:ph type="dt" sz="half" idx="10"/>
          </p:nvPr>
        </p:nvSpPr>
        <p:spPr/>
        <p:txBody>
          <a:bodyPr/>
          <a:lstStyle/>
          <a:p>
            <a:fld id="{9D0D92BC-42A9-434B-8530-ADBF4485E407}" type="datetimeFigureOut">
              <a:rPr lang="en-US" smtClean="0"/>
              <a:t>10/7/2025</a:t>
            </a:fld>
            <a:endParaRPr lang="en-US"/>
          </a:p>
        </p:txBody>
      </p:sp>
      <p:sp>
        <p:nvSpPr>
          <p:cNvPr id="6" name="Footer Placeholder 5">
            <a:extLst>
              <a:ext uri="{FF2B5EF4-FFF2-40B4-BE49-F238E27FC236}">
                <a16:creationId xmlns:a16="http://schemas.microsoft.com/office/drawing/2014/main" id="{AD395D0B-4F98-F3BE-FB23-22D8C5D41F1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2FB2E3D-2188-B7A9-0ECE-978147358479}"/>
              </a:ext>
            </a:extLst>
          </p:cNvPr>
          <p:cNvSpPr>
            <a:spLocks noGrp="1"/>
          </p:cNvSpPr>
          <p:nvPr>
            <p:ph type="sldNum" sz="quarter" idx="12"/>
          </p:nvPr>
        </p:nvSpPr>
        <p:spPr/>
        <p:txBody>
          <a:bodyPr/>
          <a:lstStyle/>
          <a:p>
            <a:fld id="{A0289F9E-9962-4B7B-BA18-A15907CCC6BF}" type="slidenum">
              <a:rPr lang="en-US" smtClean="0"/>
              <a:t>‹#›</a:t>
            </a:fld>
            <a:endParaRPr lang="en-US"/>
          </a:p>
        </p:txBody>
      </p:sp>
    </p:spTree>
    <p:extLst>
      <p:ext uri="{BB962C8B-B14F-4D97-AF65-F5344CB8AC3E}">
        <p14:creationId xmlns:p14="http://schemas.microsoft.com/office/powerpoint/2010/main" val="372247693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2F4143-3C41-D626-8F64-36A9C9F1A606}"/>
              </a:ext>
            </a:extLst>
          </p:cNvPr>
          <p:cNvSpPr>
            <a:spLocks noGrp="1"/>
          </p:cNvSpPr>
          <p:nvPr>
            <p:ph type="title"/>
          </p:nvPr>
        </p:nvSpPr>
        <p:spPr>
          <a:xfrm>
            <a:off x="952500" y="914400"/>
            <a:ext cx="9962791" cy="990600"/>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452C4FB-B560-A0FC-6435-952981BC9A1D}"/>
              </a:ext>
            </a:extLst>
          </p:cNvPr>
          <p:cNvSpPr>
            <a:spLocks noGrp="1"/>
          </p:cNvSpPr>
          <p:nvPr>
            <p:ph type="body" orient="vert" idx="1"/>
          </p:nvPr>
        </p:nvSpPr>
        <p:spPr>
          <a:xfrm>
            <a:off x="952500" y="2285997"/>
            <a:ext cx="9962791" cy="3890965"/>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B87CEC4F-0A90-11E2-E43E-B9E765AFBD3A}"/>
              </a:ext>
            </a:extLst>
          </p:cNvPr>
          <p:cNvSpPr>
            <a:spLocks noGrp="1"/>
          </p:cNvSpPr>
          <p:nvPr>
            <p:ph type="dt" sz="half" idx="10"/>
          </p:nvPr>
        </p:nvSpPr>
        <p:spPr/>
        <p:txBody>
          <a:bodyPr/>
          <a:lstStyle/>
          <a:p>
            <a:fld id="{9D0D92BC-42A9-434B-8530-ADBF4485E407}" type="datetimeFigureOut">
              <a:rPr lang="en-US" smtClean="0"/>
              <a:t>10/7/2025</a:t>
            </a:fld>
            <a:endParaRPr lang="en-US"/>
          </a:p>
        </p:txBody>
      </p:sp>
      <p:sp>
        <p:nvSpPr>
          <p:cNvPr id="5" name="Footer Placeholder 4">
            <a:extLst>
              <a:ext uri="{FF2B5EF4-FFF2-40B4-BE49-F238E27FC236}">
                <a16:creationId xmlns:a16="http://schemas.microsoft.com/office/drawing/2014/main" id="{51B2A5B4-1D77-B0AC-49E7-CAE9556B1CC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1396EF9-2FDA-8E87-D546-8840CEBF038C}"/>
              </a:ext>
            </a:extLst>
          </p:cNvPr>
          <p:cNvSpPr>
            <a:spLocks noGrp="1"/>
          </p:cNvSpPr>
          <p:nvPr>
            <p:ph type="sldNum" sz="quarter" idx="12"/>
          </p:nvPr>
        </p:nvSpPr>
        <p:spPr/>
        <p:txBody>
          <a:bodyPr/>
          <a:lstStyle/>
          <a:p>
            <a:fld id="{A0289F9E-9962-4B7B-BA18-A15907CCC6BF}" type="slidenum">
              <a:rPr lang="en-US" smtClean="0"/>
              <a:t>‹#›</a:t>
            </a:fld>
            <a:endParaRPr lang="en-US"/>
          </a:p>
        </p:txBody>
      </p:sp>
    </p:spTree>
    <p:extLst>
      <p:ext uri="{BB962C8B-B14F-4D97-AF65-F5344CB8AC3E}">
        <p14:creationId xmlns:p14="http://schemas.microsoft.com/office/powerpoint/2010/main" val="319598396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4085AB7-38B3-7F80-0B2D-7960F5637521}"/>
              </a:ext>
            </a:extLst>
          </p:cNvPr>
          <p:cNvSpPr>
            <a:spLocks noGrp="1"/>
          </p:cNvSpPr>
          <p:nvPr>
            <p:ph type="title" orient="vert"/>
          </p:nvPr>
        </p:nvSpPr>
        <p:spPr>
          <a:xfrm>
            <a:off x="9224513" y="1052423"/>
            <a:ext cx="1771292" cy="4917056"/>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B5ADBDC3-E9EA-8699-B2E4-4C7784455BA8}"/>
              </a:ext>
            </a:extLst>
          </p:cNvPr>
          <p:cNvSpPr>
            <a:spLocks noGrp="1"/>
          </p:cNvSpPr>
          <p:nvPr>
            <p:ph type="body" orient="vert" idx="1"/>
          </p:nvPr>
        </p:nvSpPr>
        <p:spPr>
          <a:xfrm>
            <a:off x="1006414" y="1052424"/>
            <a:ext cx="7873043" cy="4917056"/>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6E1DBEDE-3A67-6FCA-25F3-B91F7C82ED89}"/>
              </a:ext>
            </a:extLst>
          </p:cNvPr>
          <p:cNvSpPr>
            <a:spLocks noGrp="1"/>
          </p:cNvSpPr>
          <p:nvPr>
            <p:ph type="dt" sz="half" idx="10"/>
          </p:nvPr>
        </p:nvSpPr>
        <p:spPr/>
        <p:txBody>
          <a:bodyPr/>
          <a:lstStyle/>
          <a:p>
            <a:fld id="{9D0D92BC-42A9-434B-8530-ADBF4485E407}" type="datetimeFigureOut">
              <a:rPr lang="en-US" smtClean="0"/>
              <a:t>10/7/2025</a:t>
            </a:fld>
            <a:endParaRPr lang="en-US"/>
          </a:p>
        </p:txBody>
      </p:sp>
      <p:sp>
        <p:nvSpPr>
          <p:cNvPr id="5" name="Footer Placeholder 4">
            <a:extLst>
              <a:ext uri="{FF2B5EF4-FFF2-40B4-BE49-F238E27FC236}">
                <a16:creationId xmlns:a16="http://schemas.microsoft.com/office/drawing/2014/main" id="{BB9EFF51-4318-20EA-3A3A-8FE203B1A78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DCD9703-5BAD-DE95-98D9-0F30E7C09372}"/>
              </a:ext>
            </a:extLst>
          </p:cNvPr>
          <p:cNvSpPr>
            <a:spLocks noGrp="1"/>
          </p:cNvSpPr>
          <p:nvPr>
            <p:ph type="sldNum" sz="quarter" idx="12"/>
          </p:nvPr>
        </p:nvSpPr>
        <p:spPr/>
        <p:txBody>
          <a:bodyPr/>
          <a:lstStyle/>
          <a:p>
            <a:fld id="{A0289F9E-9962-4B7B-BA18-A15907CCC6BF}" type="slidenum">
              <a:rPr lang="en-US" smtClean="0"/>
              <a:t>‹#›</a:t>
            </a:fld>
            <a:endParaRPr lang="en-US"/>
          </a:p>
        </p:txBody>
      </p:sp>
    </p:spTree>
    <p:extLst>
      <p:ext uri="{BB962C8B-B14F-4D97-AF65-F5344CB8AC3E}">
        <p14:creationId xmlns:p14="http://schemas.microsoft.com/office/powerpoint/2010/main" val="316340617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txBody>
            <a:bodyPr/>
            <a:lstStyle/>
            <a:p>
              <a:endParaRPr lang="en-GB"/>
            </a:p>
          </p:txBody>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txBody>
            <a:bodyPr/>
            <a:lstStyle/>
            <a:p>
              <a:endParaRPr lang="en-GB"/>
            </a:p>
          </p:txBody>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txBody>
            <a:bodyPr/>
            <a:lstStyle/>
            <a:p>
              <a:endParaRPr lang="en-GB"/>
            </a:p>
          </p:txBody>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txBody>
            <a:bodyPr/>
            <a:lstStyle/>
            <a:p>
              <a:endParaRPr lang="en-GB"/>
            </a:p>
          </p:txBody>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txBody>
            <a:bodyPr/>
            <a:lstStyle/>
            <a:p>
              <a:endParaRPr lang="en-GB"/>
            </a:p>
          </p:txBody>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txBody>
            <a:bodyPr/>
            <a:lstStyle/>
            <a:p>
              <a:endParaRPr lang="en-GB"/>
            </a:p>
          </p:txBody>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GB"/>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E80C50CD-E178-4744-9B35-B2F624D6C5E9}" type="datetimeFigureOut">
              <a:rPr lang="en-US" smtClean="0"/>
              <a:t>10/7/2025</a:t>
            </a:fld>
            <a:endParaRPr lang="en-US"/>
          </a:p>
        </p:txBody>
      </p:sp>
      <p:sp>
        <p:nvSpPr>
          <p:cNvPr id="5" name="Footer Placeholder 4"/>
          <p:cNvSpPr>
            <a:spLocks noGrp="1"/>
          </p:cNvSpPr>
          <p:nvPr>
            <p:ph type="ftr" sz="quarter" idx="11"/>
          </p:nvPr>
        </p:nvSpPr>
        <p:spPr>
          <a:xfrm>
            <a:off x="5332412" y="5883275"/>
            <a:ext cx="4324044" cy="365125"/>
          </a:xfrm>
        </p:spPr>
        <p:txBody>
          <a:bodyPr/>
          <a:lstStyle/>
          <a:p>
            <a:endParaRPr lang="en-US"/>
          </a:p>
        </p:txBody>
      </p:sp>
      <p:sp>
        <p:nvSpPr>
          <p:cNvPr id="6" name="Slide Number Placeholder 5"/>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261848027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E80C50CD-E178-4744-9B35-B2F624D6C5E9}" type="datetimeFigureOut">
              <a:rPr lang="en-US" smtClean="0"/>
              <a:t>10/7/2025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951856" y="5867131"/>
            <a:ext cx="551167" cy="365125"/>
          </a:xfrm>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64940269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E80C50CD-E178-4744-9B35-B2F624D6C5E9}" type="datetimeFigureOut">
              <a:rPr lang="en-US" smtClean="0"/>
              <a:t>10/7/2025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90911684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GB"/>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E80C50CD-E178-4744-9B35-B2F624D6C5E9}" type="datetimeFigureOut">
              <a:rPr lang="en-US" smtClean="0"/>
              <a:t>10/7/2025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242984868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E80C50CD-E178-4744-9B35-B2F624D6C5E9}" type="datetimeFigureOut">
              <a:rPr lang="en-US" smtClean="0"/>
              <a:t>10/7/2025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74786255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E80C50CD-E178-4744-9B35-B2F624D6C5E9}" type="datetimeFigureOut">
              <a:rPr lang="en-US" smtClean="0"/>
              <a:t>10/7/2025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42322506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80C50CD-E178-4744-9B35-B2F624D6C5E9}" type="datetimeFigureOut">
              <a:rPr lang="en-US" smtClean="0"/>
              <a:t>10/7/2025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61961936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GB"/>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E80C50CD-E178-4744-9B35-B2F624D6C5E9}" type="datetimeFigureOut">
              <a:rPr lang="en-US" smtClean="0"/>
              <a:t>10/7/2025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47231664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GB"/>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E80C50CD-E178-4744-9B35-B2F624D6C5E9}" type="datetimeFigureOut">
              <a:rPr lang="en-US" smtClean="0"/>
              <a:t>10/7/2025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309652909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E80C50CD-E178-4744-9B35-B2F624D6C5E9}" type="datetimeFigureOut">
              <a:rPr lang="en-US" smtClean="0"/>
              <a:pPr/>
              <a:t>10/7/2025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48CC95F-0247-41B6-91CF-DC97C76A7088}" type="slidenum">
              <a:rPr lang="en-US" smtClean="0"/>
              <a:pPr/>
              <a:t>‹#›</a:t>
            </a:fld>
            <a:endParaRPr lang="en-US"/>
          </a:p>
        </p:txBody>
      </p:sp>
    </p:spTree>
    <p:extLst>
      <p:ext uri="{BB962C8B-B14F-4D97-AF65-F5344CB8AC3E}">
        <p14:creationId xmlns:p14="http://schemas.microsoft.com/office/powerpoint/2010/main" val="256957215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GB"/>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E80C50CD-E178-4744-9B35-B2F624D6C5E9}" type="datetimeFigureOut">
              <a:rPr lang="en-US" smtClean="0"/>
              <a:pPr/>
              <a:t>10/7/2025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8CC95F-0247-41B6-91CF-DC97C76A7088}" type="slidenum">
              <a:rPr lang="en-US" smtClean="0"/>
              <a:pPr/>
              <a:t>‹#›</a:t>
            </a:fld>
            <a:endParaRPr lang="en-US"/>
          </a:p>
        </p:txBody>
      </p:sp>
    </p:spTree>
    <p:extLst>
      <p:ext uri="{BB962C8B-B14F-4D97-AF65-F5344CB8AC3E}">
        <p14:creationId xmlns:p14="http://schemas.microsoft.com/office/powerpoint/2010/main" val="9541469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GB"/>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E80C50CD-E178-4744-9B35-B2F624D6C5E9}" type="datetimeFigureOut">
              <a:rPr lang="en-US" smtClean="0"/>
              <a:pPr/>
              <a:t>10/7/2025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8CC95F-0247-41B6-91CF-DC97C76A7088}" type="slidenum">
              <a:rPr lang="en-US" smtClean="0"/>
              <a:pPr/>
              <a:t>‹#›</a:t>
            </a:fld>
            <a:endParaRPr lang="en-US"/>
          </a:p>
        </p:txBody>
      </p:sp>
    </p:spTree>
    <p:extLst>
      <p:ext uri="{BB962C8B-B14F-4D97-AF65-F5344CB8AC3E}">
        <p14:creationId xmlns:p14="http://schemas.microsoft.com/office/powerpoint/2010/main" val="384433834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GB"/>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E80C50CD-E178-4744-9B35-B2F624D6C5E9}" type="datetimeFigureOut">
              <a:rPr lang="en-US" smtClean="0"/>
              <a:pPr/>
              <a:t>10/7/2025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8CC95F-0247-41B6-91CF-DC97C76A7088}" type="slidenum">
              <a:rPr lang="en-US" smtClean="0"/>
              <a:pPr/>
              <a:t>‹#›</a:t>
            </a:fld>
            <a:endParaRPr lang="en-US"/>
          </a:p>
        </p:txBody>
      </p:sp>
    </p:spTree>
    <p:extLst>
      <p:ext uri="{BB962C8B-B14F-4D97-AF65-F5344CB8AC3E}">
        <p14:creationId xmlns:p14="http://schemas.microsoft.com/office/powerpoint/2010/main" val="252923286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GB"/>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GB"/>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E80C50CD-E178-4744-9B35-B2F624D6C5E9}" type="datetimeFigureOut">
              <a:rPr lang="en-US" smtClean="0"/>
              <a:pPr/>
              <a:t>10/7/2025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8CC95F-0247-41B6-91CF-DC97C76A7088}" type="slidenum">
              <a:rPr lang="en-US" smtClean="0"/>
              <a:pPr/>
              <a:t>‹#›</a:t>
            </a:fld>
            <a:endParaRPr lang="en-US"/>
          </a:p>
        </p:txBody>
      </p:sp>
    </p:spTree>
    <p:extLst>
      <p:ext uri="{BB962C8B-B14F-4D97-AF65-F5344CB8AC3E}">
        <p14:creationId xmlns:p14="http://schemas.microsoft.com/office/powerpoint/2010/main" val="87934992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GB"/>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GB"/>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E80C50CD-E178-4744-9B35-B2F624D6C5E9}" type="datetimeFigureOut">
              <a:rPr lang="en-US" smtClean="0"/>
              <a:pPr/>
              <a:t>10/7/2025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8CC95F-0247-41B6-91CF-DC97C76A7088}" type="slidenum">
              <a:rPr lang="en-US" smtClean="0"/>
              <a:pPr/>
              <a:t>‹#›</a:t>
            </a:fld>
            <a:endParaRPr lang="en-US"/>
          </a:p>
        </p:txBody>
      </p:sp>
    </p:spTree>
    <p:extLst>
      <p:ext uri="{BB962C8B-B14F-4D97-AF65-F5344CB8AC3E}">
        <p14:creationId xmlns:p14="http://schemas.microsoft.com/office/powerpoint/2010/main" val="95930904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E80C50CD-E178-4744-9B35-B2F624D6C5E9}" type="datetimeFigureOut">
              <a:rPr lang="en-US" smtClean="0"/>
              <a:t>10/7/2025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99372742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E80C50CD-E178-4744-9B35-B2F624D6C5E9}" type="datetimeFigureOut">
              <a:rPr lang="en-US" smtClean="0"/>
              <a:t>10/7/2025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89470643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theme" Target="../theme/theme3.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slideLayout" Target="../slideLayouts/slideLayout38.xml"/><Relationship Id="rId18" Type="http://schemas.openxmlformats.org/officeDocument/2006/relationships/theme" Target="../theme/theme4.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17" Type="http://schemas.openxmlformats.org/officeDocument/2006/relationships/slideLayout" Target="../slideLayouts/slideLayout42.xml"/><Relationship Id="rId2" Type="http://schemas.openxmlformats.org/officeDocument/2006/relationships/slideLayout" Target="../slideLayouts/slideLayout27.xml"/><Relationship Id="rId16" Type="http://schemas.openxmlformats.org/officeDocument/2006/relationships/slideLayout" Target="../slideLayouts/slideLayout41.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5" Type="http://schemas.openxmlformats.org/officeDocument/2006/relationships/slideLayout" Target="../slideLayouts/slideLayout4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 Id="rId14" Type="http://schemas.openxmlformats.org/officeDocument/2006/relationships/slideLayout" Target="../slideLayouts/slideLayout3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10/7/2025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a:p>
        </p:txBody>
      </p:sp>
    </p:spTree>
    <p:extLst>
      <p:ext uri="{BB962C8B-B14F-4D97-AF65-F5344CB8AC3E}">
        <p14:creationId xmlns:p14="http://schemas.microsoft.com/office/powerpoint/2010/main" val="4195721807"/>
      </p:ext>
    </p:extLst>
  </p:cSld>
  <p:clrMap bg1="lt1" tx1="dk1" bg2="lt2" tx2="dk2" accent1="accent1" accent2="accent2" accent3="accent3" accent4="accent4" accent5="accent5" accent6="accent6" hlink="hlink" folHlink="folHlink"/>
  <p:sldLayoutIdLst>
    <p:sldLayoutId id="2147483784" r:id="rId1"/>
    <p:sldLayoutId id="2147483782" r:id="rId2"/>
    <p:sldLayoutId id="2147483783"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12700" y="-7144"/>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5842000" y="-7144"/>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609600" y="704088"/>
            <a:ext cx="10972800" cy="1143000"/>
          </a:xfrm>
          <a:prstGeom prst="rect">
            <a:avLst/>
          </a:prstGeom>
        </p:spPr>
        <p:txBody>
          <a:bodyPr vert="horz" lIns="0" rIns="0" bIns="0" anchor="b">
            <a:normAutofit/>
          </a:bodyPr>
          <a:lstStyle/>
          <a:p>
            <a:r>
              <a:rPr kumimoji="0" lang="en-US"/>
              <a:t>Click to edit Master title style</a:t>
            </a:r>
          </a:p>
        </p:txBody>
      </p:sp>
      <p:sp>
        <p:nvSpPr>
          <p:cNvPr id="30" name="Text Placeholder 29"/>
          <p:cNvSpPr>
            <a:spLocks noGrp="1"/>
          </p:cNvSpPr>
          <p:nvPr>
            <p:ph type="body" idx="1"/>
          </p:nvPr>
        </p:nvSpPr>
        <p:spPr>
          <a:xfrm>
            <a:off x="609600" y="1935480"/>
            <a:ext cx="109728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609600" y="6356351"/>
            <a:ext cx="2844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E31BA835-12AC-4E8F-955A-EA3F4DE2791F}" type="datetime1">
              <a:rPr lang="en-US" smtClean="0"/>
              <a:pPr/>
              <a:t>10/7/2025</a:t>
            </a:fld>
            <a:endParaRPr lang="en-US"/>
          </a:p>
        </p:txBody>
      </p:sp>
      <p:sp>
        <p:nvSpPr>
          <p:cNvPr id="22" name="Footer Placeholder 21"/>
          <p:cNvSpPr>
            <a:spLocks noGrp="1"/>
          </p:cNvSpPr>
          <p:nvPr>
            <p:ph type="ftr" sz="quarter" idx="3"/>
          </p:nvPr>
        </p:nvSpPr>
        <p:spPr>
          <a:xfrm>
            <a:off x="3556000" y="6356351"/>
            <a:ext cx="44704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dirty="0"/>
          </a:p>
        </p:txBody>
      </p:sp>
      <p:sp>
        <p:nvSpPr>
          <p:cNvPr id="18" name="Slide Number Placeholder 17"/>
          <p:cNvSpPr>
            <a:spLocks noGrp="1"/>
          </p:cNvSpPr>
          <p:nvPr>
            <p:ph type="sldNum" sz="quarter" idx="4"/>
          </p:nvPr>
        </p:nvSpPr>
        <p:spPr>
          <a:xfrm>
            <a:off x="10566400" y="6356351"/>
            <a:ext cx="1016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87E7843D-FF13-4365-9478-9625B70A2705}" type="slidenum">
              <a:rPr lang="en-US" smtClean="0"/>
              <a:pPr/>
              <a:t>‹#›</a:t>
            </a:fld>
            <a:endParaRPr lang="en-US"/>
          </a:p>
        </p:txBody>
      </p:sp>
      <p:grpSp>
        <p:nvGrpSpPr>
          <p:cNvPr id="2" name="Group 1"/>
          <p:cNvGrpSpPr/>
          <p:nvPr/>
        </p:nvGrpSpPr>
        <p:grpSpPr>
          <a:xfrm>
            <a:off x="-25356" y="202408"/>
            <a:ext cx="12240731"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ftr="0" dt="0"/>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lumMod val="95000"/>
            <a:alpha val="97000"/>
          </a:schemeClr>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5258B98-3BD5-0A20-B0E7-944EAEB2654A}"/>
              </a:ext>
            </a:extLst>
          </p:cNvPr>
          <p:cNvSpPr/>
          <p:nvPr/>
        </p:nvSpPr>
        <p:spPr>
          <a:xfrm>
            <a:off x="0" y="3510612"/>
            <a:ext cx="12192000" cy="3347388"/>
          </a:xfrm>
          <a:prstGeom prst="rect">
            <a:avLst/>
          </a:prstGeom>
          <a:gradFill>
            <a:gsLst>
              <a:gs pos="14000">
                <a:schemeClr val="accent1">
                  <a:lumMod val="60000"/>
                  <a:lumOff val="40000"/>
                  <a:alpha val="0"/>
                </a:schemeClr>
              </a:gs>
              <a:gs pos="100000">
                <a:schemeClr val="accent1">
                  <a:lumMod val="60000"/>
                  <a:lumOff val="4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C0D404C1-E8A5-65FC-C068-21EA0397ED63}"/>
              </a:ext>
            </a:extLst>
          </p:cNvPr>
          <p:cNvSpPr>
            <a:spLocks noGrp="1"/>
          </p:cNvSpPr>
          <p:nvPr>
            <p:ph type="title"/>
          </p:nvPr>
        </p:nvSpPr>
        <p:spPr>
          <a:xfrm>
            <a:off x="952500" y="757238"/>
            <a:ext cx="10287000" cy="1147762"/>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26DCFD78-F171-BA47-AAF3-C6EB75F94C78}"/>
              </a:ext>
            </a:extLst>
          </p:cNvPr>
          <p:cNvSpPr>
            <a:spLocks noGrp="1"/>
          </p:cNvSpPr>
          <p:nvPr>
            <p:ph type="body" idx="1"/>
          </p:nvPr>
        </p:nvSpPr>
        <p:spPr>
          <a:xfrm>
            <a:off x="952500" y="2285997"/>
            <a:ext cx="10287000" cy="3890965"/>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5965A77-B1AB-D608-A6C5-F0F99B6913D8}"/>
              </a:ext>
            </a:extLst>
          </p:cNvPr>
          <p:cNvSpPr>
            <a:spLocks noGrp="1"/>
          </p:cNvSpPr>
          <p:nvPr>
            <p:ph type="dt" sz="half" idx="2"/>
          </p:nvPr>
        </p:nvSpPr>
        <p:spPr>
          <a:xfrm rot="5400000">
            <a:off x="10568087" y="4756249"/>
            <a:ext cx="2476307" cy="365125"/>
          </a:xfrm>
          <a:prstGeom prst="rect">
            <a:avLst/>
          </a:prstGeom>
        </p:spPr>
        <p:txBody>
          <a:bodyPr vert="horz" lIns="91440" tIns="45720" rIns="91440" bIns="45720" rtlCol="0" anchor="ctr"/>
          <a:lstStyle>
            <a:lvl1pPr algn="l">
              <a:defRPr sz="700" b="1" cap="all" spc="300" baseline="0">
                <a:solidFill>
                  <a:schemeClr val="tx1"/>
                </a:solidFill>
              </a:defRPr>
            </a:lvl1pPr>
          </a:lstStyle>
          <a:p>
            <a:fld id="{9D0D92BC-42A9-434B-8530-ADBF4485E407}" type="datetimeFigureOut">
              <a:rPr lang="en-US" smtClean="0"/>
              <a:pPr/>
              <a:t>10/7/2025</a:t>
            </a:fld>
            <a:endParaRPr lang="en-US" dirty="0"/>
          </a:p>
        </p:txBody>
      </p:sp>
      <p:sp>
        <p:nvSpPr>
          <p:cNvPr id="5" name="Footer Placeholder 4">
            <a:extLst>
              <a:ext uri="{FF2B5EF4-FFF2-40B4-BE49-F238E27FC236}">
                <a16:creationId xmlns:a16="http://schemas.microsoft.com/office/drawing/2014/main" id="{05DE34E5-5E9B-7786-05B5-B93241EE2F42}"/>
              </a:ext>
            </a:extLst>
          </p:cNvPr>
          <p:cNvSpPr>
            <a:spLocks noGrp="1"/>
          </p:cNvSpPr>
          <p:nvPr>
            <p:ph type="ftr" sz="quarter" idx="3"/>
          </p:nvPr>
        </p:nvSpPr>
        <p:spPr>
          <a:xfrm rot="5400000">
            <a:off x="10589519" y="1758059"/>
            <a:ext cx="2433442" cy="365125"/>
          </a:xfrm>
          <a:prstGeom prst="rect">
            <a:avLst/>
          </a:prstGeom>
        </p:spPr>
        <p:txBody>
          <a:bodyPr vert="horz" lIns="91440" tIns="45720" rIns="91440" bIns="45720" rtlCol="0" anchor="ctr"/>
          <a:lstStyle>
            <a:lvl1pPr algn="r">
              <a:defRPr sz="700" b="1" cap="all" spc="300" baseline="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B525CD4B-611E-32FA-419D-326099EEF340}"/>
              </a:ext>
            </a:extLst>
          </p:cNvPr>
          <p:cNvSpPr>
            <a:spLocks noGrp="1"/>
          </p:cNvSpPr>
          <p:nvPr>
            <p:ph type="sldNum" sz="quarter" idx="4"/>
          </p:nvPr>
        </p:nvSpPr>
        <p:spPr>
          <a:xfrm>
            <a:off x="11539542" y="3246437"/>
            <a:ext cx="533399" cy="365125"/>
          </a:xfrm>
          <a:prstGeom prst="rect">
            <a:avLst/>
          </a:prstGeom>
        </p:spPr>
        <p:txBody>
          <a:bodyPr vert="horz" lIns="91440" tIns="45720" rIns="91440" bIns="45720" rtlCol="0" anchor="ctr"/>
          <a:lstStyle>
            <a:lvl1pPr algn="ctr">
              <a:defRPr sz="1600" b="1" cap="all" baseline="0">
                <a:solidFill>
                  <a:schemeClr val="tx1"/>
                </a:solidFill>
                <a:latin typeface="+mj-lt"/>
              </a:defRPr>
            </a:lvl1pPr>
          </a:lstStyle>
          <a:p>
            <a:fld id="{A0289F9E-9962-4B7B-BA18-A15907CCC6BF}" type="slidenum">
              <a:rPr lang="en-US" smtClean="0"/>
              <a:pPr/>
              <a:t>‹#›</a:t>
            </a:fld>
            <a:endParaRPr lang="en-US" dirty="0"/>
          </a:p>
        </p:txBody>
      </p:sp>
    </p:spTree>
    <p:extLst>
      <p:ext uri="{BB962C8B-B14F-4D97-AF65-F5344CB8AC3E}">
        <p14:creationId xmlns:p14="http://schemas.microsoft.com/office/powerpoint/2010/main" val="386729207"/>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13" r:id="rId4"/>
    <p:sldLayoutId id="2147483714" r:id="rId5"/>
    <p:sldLayoutId id="2147483719" r:id="rId6"/>
    <p:sldLayoutId id="2147483715" r:id="rId7"/>
    <p:sldLayoutId id="2147483716" r:id="rId8"/>
    <p:sldLayoutId id="2147483717" r:id="rId9"/>
    <p:sldLayoutId id="2147483718" r:id="rId10"/>
    <p:sldLayoutId id="2147483720" r:id="rId11"/>
  </p:sldLayoutIdLst>
  <p:txStyles>
    <p:titleStyle>
      <a:lvl1pPr algn="l" defTabSz="914400" rtl="0" eaLnBrk="1" latinLnBrk="0" hangingPunct="1">
        <a:lnSpc>
          <a:spcPct val="120000"/>
        </a:lnSpc>
        <a:spcBef>
          <a:spcPct val="0"/>
        </a:spcBef>
        <a:buNone/>
        <a:defRPr sz="2800" b="1" kern="1200" cap="all" spc="600"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800" kern="1200">
          <a:solidFill>
            <a:schemeClr val="tx1"/>
          </a:solidFill>
          <a:latin typeface="+mn-lt"/>
          <a:ea typeface="+mn-ea"/>
          <a:cs typeface="+mn-cs"/>
        </a:defRPr>
      </a:lvl1pPr>
      <a:lvl2pPr marL="256032" indent="0" algn="l" defTabSz="914400" rtl="0" eaLnBrk="1" latinLnBrk="0" hangingPunct="1">
        <a:lnSpc>
          <a:spcPct val="120000"/>
        </a:lnSpc>
        <a:spcBef>
          <a:spcPts val="500"/>
        </a:spcBef>
        <a:buFontTx/>
        <a:buNone/>
        <a:defRPr sz="1600" b="1" kern="1200">
          <a:solidFill>
            <a:schemeClr val="tx1"/>
          </a:solidFill>
          <a:latin typeface="+mn-lt"/>
          <a:ea typeface="+mn-ea"/>
          <a:cs typeface="+mn-cs"/>
        </a:defRPr>
      </a:lvl2pPr>
      <a:lvl3pPr marL="521208"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3pPr>
      <a:lvl4pPr marL="539496" indent="0" algn="l" defTabSz="914400" rtl="0" eaLnBrk="1" latinLnBrk="0" hangingPunct="1">
        <a:lnSpc>
          <a:spcPct val="120000"/>
        </a:lnSpc>
        <a:spcBef>
          <a:spcPts val="500"/>
        </a:spcBef>
        <a:buFontTx/>
        <a:buNone/>
        <a:defRPr sz="1200" b="1" kern="1200">
          <a:solidFill>
            <a:schemeClr val="tx1"/>
          </a:solidFill>
          <a:latin typeface="+mn-lt"/>
          <a:ea typeface="+mn-ea"/>
          <a:cs typeface="+mn-cs"/>
        </a:defRPr>
      </a:lvl4pPr>
      <a:lvl5pPr marL="832104"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txBody>
            <a:bodyPr/>
            <a:lstStyle/>
            <a:p>
              <a:endParaRPr lang="en-GB"/>
            </a:p>
          </p:txBody>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txBody>
            <a:bodyPr/>
            <a:lstStyle/>
            <a:p>
              <a:endParaRPr lang="en-GB"/>
            </a:p>
          </p:txBody>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txBody>
            <a:bodyPr/>
            <a:lstStyle/>
            <a:p>
              <a:endParaRPr lang="en-GB"/>
            </a:p>
          </p:txBody>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txBody>
            <a:bodyPr/>
            <a:lstStyle/>
            <a:p>
              <a:endParaRPr lang="en-GB"/>
            </a:p>
          </p:txBody>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txBody>
            <a:bodyPr/>
            <a:lstStyle/>
            <a:p>
              <a:endParaRPr lang="en-GB"/>
            </a:p>
          </p:txBody>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txBody>
            <a:bodyPr/>
            <a:lstStyle/>
            <a:p>
              <a:endParaRPr lang="en-GB"/>
            </a:p>
          </p:txBody>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80C50CD-E178-4744-9B35-B2F624D6C5E9}" type="datetimeFigureOut">
              <a:rPr lang="en-US" smtClean="0"/>
              <a:pPr/>
              <a:t>10/7/2025</a:t>
            </a:fld>
            <a:endParaRPr lang="en-US"/>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148CC95F-0247-41B6-91CF-DC97C76A7088}" type="slidenum">
              <a:rPr lang="en-US" smtClean="0"/>
              <a:pPr/>
              <a:t>‹#›</a:t>
            </a:fld>
            <a:endParaRPr lang="en-US"/>
          </a:p>
        </p:txBody>
      </p:sp>
    </p:spTree>
    <p:extLst>
      <p:ext uri="{BB962C8B-B14F-4D97-AF65-F5344CB8AC3E}">
        <p14:creationId xmlns:p14="http://schemas.microsoft.com/office/powerpoint/2010/main" val="603646312"/>
      </p:ext>
    </p:extLst>
  </p:cSld>
  <p:clrMap bg1="lt1" tx1="dk1" bg2="lt2" tx2="dk2" accent1="accent1" accent2="accent2" accent3="accent3" accent4="accent4" accent5="accent5" accent6="accent6" hlink="hlink" folHlink="folHlink"/>
  <p:sldLayoutIdLst>
    <p:sldLayoutId id="2147483764" r:id="rId1"/>
    <p:sldLayoutId id="2147483765" r:id="rId2"/>
    <p:sldLayoutId id="2147483766" r:id="rId3"/>
    <p:sldLayoutId id="2147483767" r:id="rId4"/>
    <p:sldLayoutId id="2147483768" r:id="rId5"/>
    <p:sldLayoutId id="2147483769" r:id="rId6"/>
    <p:sldLayoutId id="2147483770" r:id="rId7"/>
    <p:sldLayoutId id="2147483771" r:id="rId8"/>
    <p:sldLayoutId id="2147483772" r:id="rId9"/>
    <p:sldLayoutId id="2147483773" r:id="rId10"/>
    <p:sldLayoutId id="2147483774" r:id="rId11"/>
    <p:sldLayoutId id="2147483775" r:id="rId12"/>
    <p:sldLayoutId id="2147483776" r:id="rId13"/>
    <p:sldLayoutId id="2147483777" r:id="rId14"/>
    <p:sldLayoutId id="2147483778" r:id="rId15"/>
    <p:sldLayoutId id="2147483779" r:id="rId16"/>
    <p:sldLayoutId id="2147483780"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3.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3" Type="http://schemas.openxmlformats.org/officeDocument/2006/relationships/hyperlink" Target="https://www.linkedin.com/pulse/advantages-disadvantages-using-powerpoint-zubin-kapadia" TargetMode="External"/><Relationship Id="rId2" Type="http://schemas.openxmlformats.org/officeDocument/2006/relationships/hyperlink" Target="https://github.com/PacktPublishing/Microsoft-PowerPoint-2019"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hyperlink" Target="https://www.england.nhs.uk/contact-us" TargetMode="Externa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hyperlink" Target="https://www.pexels.com/photo/bright-sun-sun-sun-rise-947018/" TargetMode="External"/><Relationship Id="rId2" Type="http://schemas.openxmlformats.org/officeDocument/2006/relationships/image" Target="../media/image10.jpeg"/><Relationship Id="rId1" Type="http://schemas.openxmlformats.org/officeDocument/2006/relationships/slideLayout" Target="../slideLayouts/slideLayout21.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1.png"/><Relationship Id="rId1" Type="http://schemas.openxmlformats.org/officeDocument/2006/relationships/slideLayout" Target="../slideLayouts/slideLayout16.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16.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7.xml.rels><?xml version="1.0" encoding="UTF-8" standalone="yes"?>
<Relationships xmlns="http://schemas.openxmlformats.org/package/2006/relationships"><Relationship Id="rId3" Type="http://schemas.openxmlformats.org/officeDocument/2006/relationships/hyperlink" Target="https://www.bmj.com/content/370/bmj.m3216" TargetMode="External"/><Relationship Id="rId2" Type="http://schemas.openxmlformats.org/officeDocument/2006/relationships/image" Target="../media/image26.jpg"/><Relationship Id="rId1" Type="http://schemas.openxmlformats.org/officeDocument/2006/relationships/slideLayout" Target="../slideLayouts/slideLayout16.xml"/><Relationship Id="rId4" Type="http://schemas.openxmlformats.org/officeDocument/2006/relationships/hyperlink" Target="https://creativecommons.org/licenses/by-nc/3.0/" TargetMode="Externa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16.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9.xml.rels><?xml version="1.0" encoding="UTF-8" standalone="yes"?>
<Relationships xmlns="http://schemas.openxmlformats.org/package/2006/relationships"><Relationship Id="rId3" Type="http://schemas.openxmlformats.org/officeDocument/2006/relationships/hyperlink" Target="https://bmchealthservres.biomedcentral.com/articles/10.1186/s12913-023-09730-y" TargetMode="External"/><Relationship Id="rId2" Type="http://schemas.openxmlformats.org/officeDocument/2006/relationships/hyperlink" Target="https://carelearning.org.uk/qualifications/level-5-adult-care/Imac-6a-development/1-7-explain-the-importance-of-literacy-numeracy-and-digital-skills-in-adult-care-and-how-to-develop-these-skills-in-the-workforce/" TargetMode="External"/><Relationship Id="rId1" Type="http://schemas.openxmlformats.org/officeDocument/2006/relationships/slideLayout" Target="../slideLayouts/slideLayout16.xml"/><Relationship Id="rId4" Type="http://schemas.openxmlformats.org/officeDocument/2006/relationships/hyperlink" Target="https://digital.nhs.uk/services/social-care-programme/digital-skills-framework"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jpeg"/><Relationship Id="rId1" Type="http://schemas.openxmlformats.org/officeDocument/2006/relationships/slideLayout" Target="../slideLayouts/slideLayout26.xml"/><Relationship Id="rId4" Type="http://schemas.openxmlformats.org/officeDocument/2006/relationships/image" Target="../media/image28.png"/></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jpeg"/><Relationship Id="rId1" Type="http://schemas.openxmlformats.org/officeDocument/2006/relationships/slideLayout" Target="../slideLayouts/slideLayout28.xml"/><Relationship Id="rId4" Type="http://schemas.openxmlformats.org/officeDocument/2006/relationships/image" Target="../media/image30.png"/></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2.jpeg"/><Relationship Id="rId1" Type="http://schemas.openxmlformats.org/officeDocument/2006/relationships/slideLayout" Target="../slideLayouts/slideLayout28.xml"/></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7.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24.xml.rels><?xml version="1.0" encoding="UTF-8" standalone="yes"?>
<Relationships xmlns="http://schemas.openxmlformats.org/package/2006/relationships"><Relationship Id="rId3" Type="http://schemas.openxmlformats.org/officeDocument/2006/relationships/hyperlink" Target="https://www.careengland.org.uk/internet-security-measures-in-care-homes/" TargetMode="External"/><Relationship Id="rId7" Type="http://schemas.openxmlformats.org/officeDocument/2006/relationships/image" Target="../media/image35.png"/><Relationship Id="rId2" Type="http://schemas.openxmlformats.org/officeDocument/2006/relationships/hyperlink" Target="https://carelearning.org.uk/blog/data-protection-and-gdpr/how-can-you-maintain-confidentiality-in-health-and-social-care/" TargetMode="External"/><Relationship Id="rId1" Type="http://schemas.openxmlformats.org/officeDocument/2006/relationships/slideLayout" Target="../slideLayouts/slideLayout27.xml"/><Relationship Id="rId6" Type="http://schemas.openxmlformats.org/officeDocument/2006/relationships/image" Target="../media/image35.png"/><Relationship Id="rId5" Type="http://schemas.openxmlformats.org/officeDocument/2006/relationships/hyperlink" Target="https://www.england.nhs.uk/long-read/records-management-policy/" TargetMode="External"/><Relationship Id="rId4" Type="http://schemas.openxmlformats.org/officeDocument/2006/relationships/hyperlink" Target="https://www.chrislewis.co.uk/blog/care-home-security-how-to-keep-your-residents-saf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stretch>
            <a:fillRect t="-39000" b="-39000"/>
          </a:stretch>
        </a:blip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7907922-CE75-2BE2-320E-2D21509225C2}"/>
              </a:ext>
            </a:extLst>
          </p:cNvPr>
          <p:cNvSpPr/>
          <p:nvPr/>
        </p:nvSpPr>
        <p:spPr>
          <a:xfrm>
            <a:off x="1347020" y="1574927"/>
            <a:ext cx="8613058" cy="4883049"/>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t>LCHS4007</a:t>
            </a:r>
          </a:p>
        </p:txBody>
      </p:sp>
      <p:sp>
        <p:nvSpPr>
          <p:cNvPr id="2" name="Title 1">
            <a:extLst>
              <a:ext uri="{FF2B5EF4-FFF2-40B4-BE49-F238E27FC236}">
                <a16:creationId xmlns:a16="http://schemas.microsoft.com/office/drawing/2014/main" id="{E5FB89FA-D63F-F6EB-DE89-86D866BF3BBD}"/>
              </a:ext>
            </a:extLst>
          </p:cNvPr>
          <p:cNvSpPr>
            <a:spLocks noGrp="1"/>
          </p:cNvSpPr>
          <p:nvPr>
            <p:ph type="title"/>
          </p:nvPr>
        </p:nvSpPr>
        <p:spPr>
          <a:xfrm>
            <a:off x="838200" y="1554828"/>
            <a:ext cx="10515600" cy="1325563"/>
          </a:xfrm>
        </p:spPr>
        <p:txBody>
          <a:bodyPr/>
          <a:lstStyle/>
          <a:p>
            <a:pPr algn="ctr"/>
            <a:r>
              <a:rPr lang="en-GB" b="1" dirty="0"/>
              <a:t>Sunrise Residential Care Home</a:t>
            </a:r>
            <a:endParaRPr lang="en-GB" b="1" dirty="0">
              <a:ea typeface="Calibri Light"/>
              <a:cs typeface="Calibri Light"/>
            </a:endParaRPr>
          </a:p>
        </p:txBody>
      </p:sp>
      <p:sp>
        <p:nvSpPr>
          <p:cNvPr id="8" name="Title 1">
            <a:extLst>
              <a:ext uri="{FF2B5EF4-FFF2-40B4-BE49-F238E27FC236}">
                <a16:creationId xmlns:a16="http://schemas.microsoft.com/office/drawing/2014/main" id="{76153D28-42E5-BE17-F192-8D0A1FB63693}"/>
              </a:ext>
            </a:extLst>
          </p:cNvPr>
          <p:cNvSpPr txBox="1">
            <a:spLocks/>
          </p:cNvSpPr>
          <p:nvPr/>
        </p:nvSpPr>
        <p:spPr>
          <a:xfrm>
            <a:off x="1573163" y="2672120"/>
            <a:ext cx="8613058" cy="148692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sz="3200" b="1" dirty="0">
              <a:ea typeface="Calibri Light"/>
              <a:cs typeface="Calibri Light"/>
            </a:endParaRPr>
          </a:p>
        </p:txBody>
      </p:sp>
      <p:sp>
        <p:nvSpPr>
          <p:cNvPr id="9" name="Title 1">
            <a:extLst>
              <a:ext uri="{FF2B5EF4-FFF2-40B4-BE49-F238E27FC236}">
                <a16:creationId xmlns:a16="http://schemas.microsoft.com/office/drawing/2014/main" id="{2123EF89-8906-FA28-9075-C22547915F2E}"/>
              </a:ext>
            </a:extLst>
          </p:cNvPr>
          <p:cNvSpPr txBox="1">
            <a:spLocks/>
          </p:cNvSpPr>
          <p:nvPr/>
        </p:nvSpPr>
        <p:spPr>
          <a:xfrm>
            <a:off x="2074608" y="2672147"/>
            <a:ext cx="7885470" cy="380592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400" b="1" dirty="0"/>
              <a:t>Modules Code:	      LCHS4007</a:t>
            </a:r>
          </a:p>
          <a:p>
            <a:endParaRPr lang="en-GB" sz="2400" b="1" dirty="0"/>
          </a:p>
          <a:p>
            <a:r>
              <a:rPr lang="en-GB" sz="2400" b="1" dirty="0"/>
              <a:t>Modules:	      Digital Skills and Research Methods</a:t>
            </a:r>
          </a:p>
          <a:p>
            <a:r>
              <a:rPr lang="en-GB" sz="2400" b="1" dirty="0">
                <a:ea typeface="Calibri Light"/>
                <a:cs typeface="Calibri Light"/>
              </a:rPr>
              <a:t>Lecturer name:      Masud Siddiqui</a:t>
            </a:r>
          </a:p>
          <a:p>
            <a:r>
              <a:rPr lang="en-GB" sz="2400" b="1" dirty="0"/>
              <a:t>Group names</a:t>
            </a:r>
            <a:r>
              <a:rPr lang="en-GB" sz="2400" dirty="0"/>
              <a:t>:        </a:t>
            </a:r>
            <a:r>
              <a:rPr lang="en-GB" sz="2400" b="1" dirty="0"/>
              <a:t>Tanecha Crosdale (2513704)</a:t>
            </a:r>
          </a:p>
          <a:p>
            <a:r>
              <a:rPr lang="en-GB" sz="2400" b="1" dirty="0"/>
              <a:t>                                 Nicolette </a:t>
            </a:r>
            <a:r>
              <a:rPr lang="en-GB" sz="2400" b="1" dirty="0" err="1"/>
              <a:t>Franchesta</a:t>
            </a:r>
            <a:r>
              <a:rPr lang="en-GB" sz="2400" b="1" dirty="0"/>
              <a:t> Ramsay (2412969)</a:t>
            </a:r>
          </a:p>
          <a:p>
            <a:r>
              <a:rPr lang="en-GB" sz="2400" b="1" dirty="0"/>
              <a:t>                                 Jay-J Mary Theresa McKean (1813848)</a:t>
            </a:r>
          </a:p>
          <a:p>
            <a:r>
              <a:rPr lang="en-GB" sz="2400" b="1" dirty="0"/>
              <a:t>                                 Rosemary </a:t>
            </a:r>
            <a:r>
              <a:rPr lang="en-GB" sz="2400" b="1" dirty="0" err="1"/>
              <a:t>Brennnan</a:t>
            </a:r>
            <a:r>
              <a:rPr lang="en-GB" sz="2400" b="1" dirty="0"/>
              <a:t> (2504749)</a:t>
            </a:r>
            <a:endParaRPr lang="en-GB" sz="2400" b="1" dirty="0">
              <a:ea typeface="Calibri Light"/>
              <a:cs typeface="Calibri Light"/>
            </a:endParaRPr>
          </a:p>
        </p:txBody>
      </p:sp>
    </p:spTree>
    <p:extLst>
      <p:ext uri="{BB962C8B-B14F-4D97-AF65-F5344CB8AC3E}">
        <p14:creationId xmlns:p14="http://schemas.microsoft.com/office/powerpoint/2010/main" val="32531231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descr="A midsection of a person holding a miniature house">
            <a:extLst>
              <a:ext uri="{FF2B5EF4-FFF2-40B4-BE49-F238E27FC236}">
                <a16:creationId xmlns:a16="http://schemas.microsoft.com/office/drawing/2014/main" id="{2C370D67-AB5D-3C94-B198-5D3492DCA81D}"/>
              </a:ext>
            </a:extLst>
          </p:cNvPr>
          <p:cNvPicPr>
            <a:picLocks noChangeAspect="1"/>
          </p:cNvPicPr>
          <p:nvPr/>
        </p:nvPicPr>
        <p:blipFill>
          <a:blip r:embed="rId2"/>
          <a:srcRect l="26151" r="24193" b="-8"/>
          <a:stretch>
            <a:fillRect/>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Content Placeholder 2">
            <a:extLst>
              <a:ext uri="{FF2B5EF4-FFF2-40B4-BE49-F238E27FC236}">
                <a16:creationId xmlns:a16="http://schemas.microsoft.com/office/drawing/2014/main" id="{74B5EE22-D5D5-A879-C7F4-E1A244FCD038}"/>
              </a:ext>
            </a:extLst>
          </p:cNvPr>
          <p:cNvSpPr>
            <a:spLocks noGrp="1"/>
          </p:cNvSpPr>
          <p:nvPr>
            <p:ph idx="4294967295"/>
          </p:nvPr>
        </p:nvSpPr>
        <p:spPr>
          <a:xfrm>
            <a:off x="5977666" y="2654709"/>
            <a:ext cx="5247340" cy="3496878"/>
          </a:xfrm>
        </p:spPr>
        <p:txBody>
          <a:bodyPr vert="horz" lIns="91440" tIns="45720" rIns="91440" bIns="45720" rtlCol="0" anchor="ctr">
            <a:normAutofit lnSpcReduction="10000"/>
          </a:bodyPr>
          <a:lstStyle/>
          <a:p>
            <a:pPr>
              <a:lnSpc>
                <a:spcPct val="150000"/>
              </a:lnSpc>
            </a:pPr>
            <a:r>
              <a:rPr lang="en-US" sz="1100" dirty="0">
                <a:latin typeface="Arial" panose="020B0604020202020204" pitchFamily="34" charset="0"/>
                <a:cs typeface="Arial" panose="020B0604020202020204" pitchFamily="34" charset="0"/>
              </a:rPr>
              <a:t>Hello my name is Tanecha Crosdale and I am a part of  the group C from group 4 2025. the group consist of four members each need to choose 1 task out of 4 question. As a group we are going </a:t>
            </a:r>
            <a:r>
              <a:rPr lang="en-GB" sz="1100" dirty="0">
                <a:latin typeface="Arial" panose="020B0604020202020204" pitchFamily="34" charset="0"/>
                <a:cs typeface="Arial" panose="020B0604020202020204" pitchFamily="34" charset="0"/>
              </a:rPr>
              <a:t>to deliver a PowerPoint presentation evaluating the use of digital technology,  tools, and techniques to enhance efficiency at Sunrise residential care home and </a:t>
            </a:r>
            <a:r>
              <a:rPr lang="en-US" sz="1100" dirty="0">
                <a:latin typeface="Arial" panose="020B0604020202020204" pitchFamily="34" charset="0"/>
                <a:cs typeface="Arial" panose="020B0604020202020204" pitchFamily="34" charset="0"/>
              </a:rPr>
              <a:t>my topic is about Microsoft PowerPoint.</a:t>
            </a:r>
          </a:p>
          <a:p>
            <a:pPr>
              <a:lnSpc>
                <a:spcPct val="150000"/>
              </a:lnSpc>
            </a:pPr>
            <a:r>
              <a:rPr lang="en-US" sz="1100" dirty="0">
                <a:latin typeface="Arial" panose="020B0604020202020204" pitchFamily="34" charset="0"/>
                <a:cs typeface="Arial" panose="020B0604020202020204" pitchFamily="34" charset="0"/>
              </a:rPr>
              <a:t>This is a medium size  home with the capacity of 35 residents that provide long-term care for the elderly.</a:t>
            </a:r>
          </a:p>
          <a:p>
            <a:pPr>
              <a:lnSpc>
                <a:spcPct val="150000"/>
              </a:lnSpc>
            </a:pPr>
            <a:r>
              <a:rPr lang="en-US" sz="1100" dirty="0">
                <a:latin typeface="Arial" panose="020B0604020202020204" pitchFamily="34" charset="0"/>
                <a:cs typeface="Arial" panose="020B0604020202020204" pitchFamily="34" charset="0"/>
              </a:rPr>
              <a:t>The home </a:t>
            </a:r>
            <a:r>
              <a:rPr lang="en-GB" sz="1100" noProof="0" dirty="0">
                <a:latin typeface="Arial" panose="020B0604020202020204" pitchFamily="34" charset="0"/>
                <a:cs typeface="Arial" panose="020B0604020202020204" pitchFamily="34" charset="0"/>
              </a:rPr>
              <a:t>specialised</a:t>
            </a:r>
            <a:r>
              <a:rPr lang="en-US" sz="1100" dirty="0">
                <a:latin typeface="Arial" panose="020B0604020202020204" pitchFamily="34" charset="0"/>
                <a:cs typeface="Arial" panose="020B0604020202020204" pitchFamily="34" charset="0"/>
              </a:rPr>
              <a:t> in caring for adults who are living with dementia, mobility issues and other long-term health conditions.</a:t>
            </a:r>
          </a:p>
          <a:p>
            <a:pPr>
              <a:lnSpc>
                <a:spcPct val="150000"/>
              </a:lnSpc>
            </a:pPr>
            <a:r>
              <a:rPr lang="en-US" sz="1100" dirty="0">
                <a:latin typeface="Arial" panose="020B0604020202020204" pitchFamily="34" charset="0"/>
                <a:cs typeface="Arial" panose="020B0604020202020204" pitchFamily="34" charset="0"/>
              </a:rPr>
              <a:t>In the home they have a team of nurses, care workers, administrators and visiting health professionals</a:t>
            </a:r>
            <a:r>
              <a:rPr lang="en-US" sz="1700" dirty="0"/>
              <a:t>.</a:t>
            </a:r>
          </a:p>
        </p:txBody>
      </p:sp>
      <p:sp>
        <p:nvSpPr>
          <p:cNvPr id="2" name="Title 1">
            <a:extLst>
              <a:ext uri="{FF2B5EF4-FFF2-40B4-BE49-F238E27FC236}">
                <a16:creationId xmlns:a16="http://schemas.microsoft.com/office/drawing/2014/main" id="{AA250C52-C229-C3FD-0659-333149B1FB37}"/>
              </a:ext>
            </a:extLst>
          </p:cNvPr>
          <p:cNvSpPr txBox="1">
            <a:spLocks/>
          </p:cNvSpPr>
          <p:nvPr/>
        </p:nvSpPr>
        <p:spPr>
          <a:xfrm>
            <a:off x="5783825" y="1152306"/>
            <a:ext cx="6270523" cy="113369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5200" dirty="0">
                <a:ea typeface="Calibri Light"/>
                <a:cs typeface="Calibri Light"/>
              </a:rPr>
              <a:t>Introduction</a:t>
            </a:r>
          </a:p>
        </p:txBody>
      </p:sp>
    </p:spTree>
    <p:extLst>
      <p:ext uri="{BB962C8B-B14F-4D97-AF65-F5344CB8AC3E}">
        <p14:creationId xmlns:p14="http://schemas.microsoft.com/office/powerpoint/2010/main" val="8885353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7C11239-4997-D0CC-4D27-A6CAF5D5F002}"/>
              </a:ext>
            </a:extLst>
          </p:cNvPr>
          <p:cNvSpPr>
            <a:spLocks noGrp="1"/>
          </p:cNvSpPr>
          <p:nvPr>
            <p:ph type="title"/>
          </p:nvPr>
        </p:nvSpPr>
        <p:spPr>
          <a:xfrm>
            <a:off x="635000" y="640823"/>
            <a:ext cx="3418659" cy="5583148"/>
          </a:xfrm>
        </p:spPr>
        <p:txBody>
          <a:bodyPr anchor="ctr">
            <a:normAutofit/>
          </a:bodyPr>
          <a:lstStyle/>
          <a:p>
            <a:r>
              <a:rPr lang="en-GB" sz="5400" dirty="0">
                <a:ea typeface="Calibri Light"/>
                <a:cs typeface="Calibri Light"/>
              </a:rPr>
              <a:t>The task</a:t>
            </a:r>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BF92EB92-A304-8ACE-B757-A96D118E1A51}"/>
              </a:ext>
            </a:extLst>
          </p:cNvPr>
          <p:cNvGraphicFramePr>
            <a:graphicFrameLocks noGrp="1"/>
          </p:cNvGraphicFramePr>
          <p:nvPr>
            <p:ph idx="1"/>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768750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2"/>
          </a:solidFill>
          <a:ln w="8199"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B0E328AC-69DD-8A95-9B2B-E6C7D40BE186}"/>
              </a:ext>
            </a:extLst>
          </p:cNvPr>
          <p:cNvSpPr>
            <a:spLocks noGrp="1"/>
          </p:cNvSpPr>
          <p:nvPr>
            <p:ph type="ctrTitle"/>
          </p:nvPr>
        </p:nvSpPr>
        <p:spPr>
          <a:xfrm>
            <a:off x="838200" y="401221"/>
            <a:ext cx="10515600" cy="1348065"/>
          </a:xfrm>
        </p:spPr>
        <p:txBody>
          <a:bodyPr vert="horz" lIns="91440" tIns="45720" rIns="91440" bIns="45720" rtlCol="0" anchor="ctr">
            <a:normAutofit/>
          </a:bodyPr>
          <a:lstStyle/>
          <a:p>
            <a:pPr algn="l"/>
            <a:r>
              <a:rPr lang="en-US" sz="5400" b="1" kern="1200">
                <a:solidFill>
                  <a:srgbClr val="FFFFFF"/>
                </a:solidFill>
                <a:latin typeface="+mj-lt"/>
                <a:ea typeface="+mj-ea"/>
                <a:cs typeface="+mj-cs"/>
              </a:rPr>
              <a:t>Microsoft 365 and PowerPoint</a:t>
            </a:r>
          </a:p>
        </p:txBody>
      </p:sp>
      <p:sp>
        <p:nvSpPr>
          <p:cNvPr id="3" name="Subtitle 2">
            <a:extLst>
              <a:ext uri="{FF2B5EF4-FFF2-40B4-BE49-F238E27FC236}">
                <a16:creationId xmlns:a16="http://schemas.microsoft.com/office/drawing/2014/main" id="{7772E631-E770-8173-E430-B988C2D0A5FD}"/>
              </a:ext>
            </a:extLst>
          </p:cNvPr>
          <p:cNvSpPr>
            <a:spLocks noGrp="1"/>
          </p:cNvSpPr>
          <p:nvPr>
            <p:ph type="subTitle" idx="1"/>
          </p:nvPr>
        </p:nvSpPr>
        <p:spPr>
          <a:xfrm>
            <a:off x="838200" y="2586789"/>
            <a:ext cx="10515600" cy="3590174"/>
          </a:xfrm>
        </p:spPr>
        <p:txBody>
          <a:bodyPr vert="horz" lIns="91440" tIns="45720" rIns="91440" bIns="45720" rtlCol="0">
            <a:normAutofit lnSpcReduction="10000"/>
          </a:bodyPr>
          <a:lstStyle/>
          <a:p>
            <a:pPr indent="-228600" algn="l">
              <a:buFont typeface="Arial" panose="020B0604020202020204" pitchFamily="34" charset="0"/>
              <a:buChar char="•"/>
            </a:pPr>
            <a:r>
              <a:rPr lang="en-US" sz="2200" dirty="0"/>
              <a:t>Microsoft 365 is a good start in moving forward (Price M,2021)</a:t>
            </a:r>
          </a:p>
          <a:p>
            <a:pPr indent="-228600" algn="l">
              <a:buFont typeface="Arial" panose="020B0604020202020204" pitchFamily="34" charset="0"/>
              <a:buChar char="•"/>
            </a:pPr>
            <a:r>
              <a:rPr lang="en-US" sz="2200" dirty="0"/>
              <a:t>Like other software MS PowerPoint has its Benefits and Limitations with its versatile tools for transporting information it’s been used by many audience across the world.(Kapadia (2023)</a:t>
            </a:r>
          </a:p>
          <a:p>
            <a:pPr indent="-228600" algn="l">
              <a:buFont typeface="Arial" panose="020B0604020202020204" pitchFamily="34" charset="0"/>
              <a:buChar char="•"/>
            </a:pPr>
            <a:r>
              <a:rPr lang="en-US" sz="2200" dirty="0"/>
              <a:t>Microsoft PowerPoint is very useful for delivering presentations and is good for creating animations, and Graphics</a:t>
            </a:r>
          </a:p>
          <a:p>
            <a:pPr indent="-228600" algn="l">
              <a:buFont typeface="Arial" panose="020B0604020202020204" pitchFamily="34" charset="0"/>
              <a:buChar char="•"/>
            </a:pPr>
            <a:r>
              <a:rPr lang="en-US" sz="2200" dirty="0"/>
              <a:t>It can be displayed on a TV screen to inform visitors about the care home and announcements.</a:t>
            </a:r>
          </a:p>
          <a:p>
            <a:pPr indent="-228600" algn="l">
              <a:buFont typeface="Arial" panose="020B0604020202020204" pitchFamily="34" charset="0"/>
              <a:buChar char="•"/>
            </a:pPr>
            <a:r>
              <a:rPr lang="en-US" sz="2200" dirty="0"/>
              <a:t>Through its slides, MS Power Point can be useful for patients (for memories activities, Games, Historical pictures and family pictures etc.)</a:t>
            </a:r>
          </a:p>
        </p:txBody>
      </p:sp>
    </p:spTree>
    <p:extLst>
      <p:ext uri="{BB962C8B-B14F-4D97-AF65-F5344CB8AC3E}">
        <p14:creationId xmlns:p14="http://schemas.microsoft.com/office/powerpoint/2010/main" val="40332403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D52421-C239-BAA7-078A-832837E8239D}"/>
              </a:ext>
            </a:extLst>
          </p:cNvPr>
          <p:cNvSpPr>
            <a:spLocks noGrp="1"/>
          </p:cNvSpPr>
          <p:nvPr>
            <p:ph type="title"/>
          </p:nvPr>
        </p:nvSpPr>
        <p:spPr/>
        <p:txBody>
          <a:bodyPr/>
          <a:lstStyle/>
          <a:p>
            <a:r>
              <a:rPr lang="en-GB" dirty="0">
                <a:ea typeface="Calibri Light"/>
                <a:cs typeface="Calibri Light"/>
              </a:rPr>
              <a:t>Advantages</a:t>
            </a:r>
          </a:p>
        </p:txBody>
      </p:sp>
      <p:graphicFrame>
        <p:nvGraphicFramePr>
          <p:cNvPr id="17" name="Content Placeholder 2">
            <a:extLst>
              <a:ext uri="{FF2B5EF4-FFF2-40B4-BE49-F238E27FC236}">
                <a16:creationId xmlns:a16="http://schemas.microsoft.com/office/drawing/2014/main" id="{4F847531-1ECE-36D9-FE9F-5CC819A833EE}"/>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099072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3346177D-ADC4-4968-B747-5CFCD390B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0A890BD-8323-00F2-0ECC-E7369C794876}"/>
              </a:ext>
            </a:extLst>
          </p:cNvPr>
          <p:cNvSpPr>
            <a:spLocks noGrp="1"/>
          </p:cNvSpPr>
          <p:nvPr>
            <p:ph type="ctrTitle"/>
          </p:nvPr>
        </p:nvSpPr>
        <p:spPr>
          <a:xfrm>
            <a:off x="5596501" y="489508"/>
            <a:ext cx="5754896" cy="1667569"/>
          </a:xfrm>
        </p:spPr>
        <p:txBody>
          <a:bodyPr vert="horz" lIns="91440" tIns="45720" rIns="91440" bIns="45720" rtlCol="0" anchor="b">
            <a:normAutofit/>
          </a:bodyPr>
          <a:lstStyle/>
          <a:p>
            <a:pPr algn="l"/>
            <a:r>
              <a:rPr lang="en-US" sz="4000" dirty="0"/>
              <a:t>D</a:t>
            </a:r>
            <a:r>
              <a:rPr lang="en-US" sz="4000" kern="1200" dirty="0">
                <a:solidFill>
                  <a:schemeClr val="tx1"/>
                </a:solidFill>
                <a:latin typeface="+mj-lt"/>
                <a:ea typeface="+mj-ea"/>
                <a:cs typeface="+mj-cs"/>
              </a:rPr>
              <a:t>isadvantages</a:t>
            </a:r>
          </a:p>
        </p:txBody>
      </p:sp>
      <p:pic>
        <p:nvPicPr>
          <p:cNvPr id="7" name="Graphic 6" descr="Sad Face with No Fill">
            <a:extLst>
              <a:ext uri="{FF2B5EF4-FFF2-40B4-BE49-F238E27FC236}">
                <a16:creationId xmlns:a16="http://schemas.microsoft.com/office/drawing/2014/main" id="{1909EC53-C08D-9422-EC0C-3041E65AAF9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68130" y="1275070"/>
            <a:ext cx="3876165" cy="3876165"/>
          </a:xfrm>
          <a:prstGeom prst="rect">
            <a:avLst/>
          </a:prstGeom>
        </p:spPr>
      </p:pic>
      <p:sp>
        <p:nvSpPr>
          <p:cNvPr id="3" name="Subtitle 2">
            <a:extLst>
              <a:ext uri="{FF2B5EF4-FFF2-40B4-BE49-F238E27FC236}">
                <a16:creationId xmlns:a16="http://schemas.microsoft.com/office/drawing/2014/main" id="{C2617374-7CA3-2A75-F181-650F0A99201C}"/>
              </a:ext>
            </a:extLst>
          </p:cNvPr>
          <p:cNvSpPr>
            <a:spLocks noGrp="1"/>
          </p:cNvSpPr>
          <p:nvPr>
            <p:ph type="subTitle" idx="1"/>
          </p:nvPr>
        </p:nvSpPr>
        <p:spPr>
          <a:xfrm>
            <a:off x="5163882" y="2157076"/>
            <a:ext cx="5754896" cy="4243295"/>
          </a:xfrm>
        </p:spPr>
        <p:txBody>
          <a:bodyPr vert="horz" lIns="91440" tIns="45720" rIns="91440" bIns="45720" rtlCol="0" anchor="t">
            <a:normAutofit/>
          </a:bodyPr>
          <a:lstStyle/>
          <a:p>
            <a:pPr marL="114300" algn="l">
              <a:lnSpc>
                <a:spcPct val="150000"/>
              </a:lnSpc>
            </a:pPr>
            <a:r>
              <a:rPr lang="en-US" sz="1100" dirty="0">
                <a:latin typeface="Arial" panose="020B0604020202020204" pitchFamily="34" charset="0"/>
                <a:cs typeface="Arial" panose="020B0604020202020204" pitchFamily="34" charset="0"/>
              </a:rPr>
              <a:t>		Limitations of Microsoft PowerPoint </a:t>
            </a:r>
          </a:p>
          <a:p>
            <a:pPr marL="114300" algn="l">
              <a:lnSpc>
                <a:spcPct val="150000"/>
              </a:lnSpc>
            </a:pPr>
            <a:endParaRPr lang="en-US" sz="1100" dirty="0">
              <a:latin typeface="Arial" panose="020B0604020202020204" pitchFamily="34" charset="0"/>
              <a:cs typeface="Arial" panose="020B0604020202020204" pitchFamily="34" charset="0"/>
            </a:endParaRPr>
          </a:p>
          <a:p>
            <a:pPr marL="342900" indent="-228600" algn="l">
              <a:lnSpc>
                <a:spcPct val="150000"/>
              </a:lnSpc>
              <a:buFont typeface="Arial" panose="020B0604020202020204" pitchFamily="34" charset="0"/>
              <a:buChar char="•"/>
            </a:pPr>
            <a:r>
              <a:rPr lang="en-US" sz="1100" dirty="0">
                <a:latin typeface="Arial" panose="020B0604020202020204" pitchFamily="34" charset="0"/>
                <a:cs typeface="Arial" panose="020B0604020202020204" pitchFamily="34" charset="0"/>
              </a:rPr>
              <a:t>Too many slides can be overwhelming. </a:t>
            </a:r>
          </a:p>
          <a:p>
            <a:pPr marL="342900" indent="-228600" algn="l">
              <a:lnSpc>
                <a:spcPct val="150000"/>
              </a:lnSpc>
              <a:buFont typeface="Arial" panose="020B0604020202020204" pitchFamily="34" charset="0"/>
              <a:buChar char="•"/>
            </a:pPr>
            <a:r>
              <a:rPr lang="en-US" sz="1100" dirty="0">
                <a:latin typeface="Arial" panose="020B0604020202020204" pitchFamily="34" charset="0"/>
                <a:cs typeface="Arial" panose="020B0604020202020204" pitchFamily="34" charset="0"/>
              </a:rPr>
              <a:t>Can be time consuming to create</a:t>
            </a:r>
          </a:p>
          <a:p>
            <a:pPr marL="457200" indent="-342900" algn="l">
              <a:lnSpc>
                <a:spcPct val="150000"/>
              </a:lnSpc>
              <a:buFont typeface="Arial" panose="020B0604020202020204" pitchFamily="34" charset="0"/>
              <a:buChar char="•"/>
            </a:pPr>
            <a:r>
              <a:rPr lang="en-US" sz="1100" dirty="0">
                <a:latin typeface="Arial" panose="020B0604020202020204" pitchFamily="34" charset="0"/>
                <a:cs typeface="Arial" panose="020B0604020202020204" pitchFamily="34" charset="0"/>
              </a:rPr>
              <a:t>This can also come with disadvantages where it can affect persons with light sensitive nature </a:t>
            </a:r>
          </a:p>
          <a:p>
            <a:pPr marL="342900" indent="-228600" algn="l">
              <a:lnSpc>
                <a:spcPct val="150000"/>
              </a:lnSpc>
              <a:buFont typeface="Arial" panose="020B0604020202020204" pitchFamily="34" charset="0"/>
              <a:buChar char="•"/>
            </a:pPr>
            <a:r>
              <a:rPr lang="en-US" sz="1100" dirty="0">
                <a:latin typeface="Arial" panose="020B0604020202020204" pitchFamily="34" charset="0"/>
                <a:cs typeface="Arial" panose="020B0604020202020204" pitchFamily="34" charset="0"/>
              </a:rPr>
              <a:t>training</a:t>
            </a:r>
          </a:p>
        </p:txBody>
      </p:sp>
      <p:sp>
        <p:nvSpPr>
          <p:cNvPr id="24" name="Rectangle 23">
            <a:extLst>
              <a:ext uri="{FF2B5EF4-FFF2-40B4-BE49-F238E27FC236}">
                <a16:creationId xmlns:a16="http://schemas.microsoft.com/office/drawing/2014/main" id="{0844A943-BF79-4FEA-ABB1-3BD54D2366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90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6437CC72-F4A8-4DC3-AFAB-D22C482C81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50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338639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3" name="Rectangle 62">
            <a:extLst>
              <a:ext uri="{FF2B5EF4-FFF2-40B4-BE49-F238E27FC236}">
                <a16:creationId xmlns:a16="http://schemas.microsoft.com/office/drawing/2014/main" id="{6C4028FD-8BAA-4A19-BFDE-594D991B75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3DAE4F0-C526-4E7C-4BFF-6143A28FDA32}"/>
              </a:ext>
            </a:extLst>
          </p:cNvPr>
          <p:cNvSpPr>
            <a:spLocks noGrp="1"/>
          </p:cNvSpPr>
          <p:nvPr>
            <p:ph type="title"/>
          </p:nvPr>
        </p:nvSpPr>
        <p:spPr>
          <a:xfrm>
            <a:off x="838200" y="556995"/>
            <a:ext cx="10515600" cy="1133693"/>
          </a:xfrm>
        </p:spPr>
        <p:txBody>
          <a:bodyPr>
            <a:normAutofit/>
          </a:bodyPr>
          <a:lstStyle/>
          <a:p>
            <a:r>
              <a:rPr lang="en-GB" sz="5200">
                <a:ea typeface="Calibri Light"/>
                <a:cs typeface="Calibri Light"/>
              </a:rPr>
              <a:t>Conclusion</a:t>
            </a:r>
          </a:p>
        </p:txBody>
      </p:sp>
      <p:graphicFrame>
        <p:nvGraphicFramePr>
          <p:cNvPr id="13" name="Content Placeholder 2">
            <a:extLst>
              <a:ext uri="{FF2B5EF4-FFF2-40B4-BE49-F238E27FC236}">
                <a16:creationId xmlns:a16="http://schemas.microsoft.com/office/drawing/2014/main" id="{DDFE27E7-2B19-2457-CEE7-0986BF11256F}"/>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824299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4D3696-5FFE-D851-03C4-3D5447792E68}"/>
              </a:ext>
            </a:extLst>
          </p:cNvPr>
          <p:cNvSpPr>
            <a:spLocks noGrp="1"/>
          </p:cNvSpPr>
          <p:nvPr>
            <p:ph type="ctrTitle"/>
          </p:nvPr>
        </p:nvSpPr>
        <p:spPr>
          <a:xfrm>
            <a:off x="1278194" y="72103"/>
            <a:ext cx="9144000" cy="2387600"/>
          </a:xfrm>
        </p:spPr>
        <p:txBody>
          <a:bodyPr/>
          <a:lstStyle/>
          <a:p>
            <a:r>
              <a:rPr lang="en-GB" dirty="0"/>
              <a:t>Reference</a:t>
            </a:r>
          </a:p>
        </p:txBody>
      </p:sp>
      <p:sp>
        <p:nvSpPr>
          <p:cNvPr id="3" name="Subtitle 2">
            <a:extLst>
              <a:ext uri="{FF2B5EF4-FFF2-40B4-BE49-F238E27FC236}">
                <a16:creationId xmlns:a16="http://schemas.microsoft.com/office/drawing/2014/main" id="{7E07BAE9-7A6B-BA73-7ABD-FB39031F8F18}"/>
              </a:ext>
            </a:extLst>
          </p:cNvPr>
          <p:cNvSpPr>
            <a:spLocks noGrp="1"/>
          </p:cNvSpPr>
          <p:nvPr>
            <p:ph type="subTitle" idx="1"/>
          </p:nvPr>
        </p:nvSpPr>
        <p:spPr>
          <a:xfrm>
            <a:off x="873760" y="2459703"/>
            <a:ext cx="9548434" cy="3132394"/>
          </a:xfrm>
        </p:spPr>
        <p:txBody>
          <a:bodyPr>
            <a:normAutofit/>
          </a:bodyPr>
          <a:lstStyle/>
          <a:p>
            <a:pPr algn="l"/>
            <a:endParaRPr lang="en-GB" dirty="0">
              <a:hlinkClick r:id="rId2"/>
            </a:endParaRPr>
          </a:p>
          <a:p>
            <a:pPr algn="l"/>
            <a:r>
              <a:rPr lang="en-GB" dirty="0"/>
              <a:t>Kapadia, Z. (2023) article, Advantages &amp; Disadvantages of using PowerPoint for Presentation. Available at: </a:t>
            </a:r>
            <a:r>
              <a:rPr lang="en-GB" dirty="0">
                <a:hlinkClick r:id="rId3"/>
              </a:rPr>
              <a:t>Advantages &amp; Disadvantages of Using PowerPoint for Presentations</a:t>
            </a:r>
            <a:r>
              <a:rPr lang="en-GB" dirty="0"/>
              <a:t> (2025).</a:t>
            </a:r>
          </a:p>
          <a:p>
            <a:pPr algn="l"/>
            <a:endParaRPr lang="en-GB" dirty="0"/>
          </a:p>
          <a:p>
            <a:pPr algn="l"/>
            <a:r>
              <a:rPr lang="en-GB" dirty="0"/>
              <a:t>Price M. (2021), </a:t>
            </a:r>
            <a:r>
              <a:rPr lang="en-GB" i="1" dirty="0"/>
              <a:t>Microsoft 365 in Easy Steps. </a:t>
            </a:r>
            <a:endParaRPr lang="en-GB" dirty="0"/>
          </a:p>
          <a:p>
            <a:pPr algn="l"/>
            <a:r>
              <a:rPr lang="en-GB" dirty="0"/>
              <a:t>In Easy Steps Limited. Extract pp. 9.</a:t>
            </a:r>
          </a:p>
          <a:p>
            <a:pPr algn="l"/>
            <a:endParaRPr lang="en-GB" dirty="0"/>
          </a:p>
        </p:txBody>
      </p:sp>
    </p:spTree>
    <p:extLst>
      <p:ext uri="{BB962C8B-B14F-4D97-AF65-F5344CB8AC3E}">
        <p14:creationId xmlns:p14="http://schemas.microsoft.com/office/powerpoint/2010/main" val="22152005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EECA69B-4C2A-7F31-8019-E90DB3BD49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sto MT"/>
              <a:ea typeface="+mn-ea"/>
              <a:cs typeface="+mn-cs"/>
            </a:endParaRPr>
          </a:p>
        </p:txBody>
      </p:sp>
      <p:pic>
        <p:nvPicPr>
          <p:cNvPr id="4" name="Picture 3" descr="A white and blue room with blue sky&#10;&#10;Description automatically generated">
            <a:extLst>
              <a:ext uri="{FF2B5EF4-FFF2-40B4-BE49-F238E27FC236}">
                <a16:creationId xmlns:a16="http://schemas.microsoft.com/office/drawing/2014/main" id="{455187B6-1063-2E84-2829-36ED1E118942}"/>
              </a:ext>
            </a:extLst>
          </p:cNvPr>
          <p:cNvPicPr>
            <a:picLocks noChangeAspect="1"/>
          </p:cNvPicPr>
          <p:nvPr/>
        </p:nvPicPr>
        <p:blipFill>
          <a:blip r:embed="rId2"/>
          <a:srcRect t="25000"/>
          <a:stretch>
            <a:fillRect/>
          </a:stretch>
        </p:blipFill>
        <p:spPr>
          <a:xfrm>
            <a:off x="30623" y="-537"/>
            <a:ext cx="12191980" cy="8338291"/>
          </a:xfrm>
          <a:prstGeom prst="rect">
            <a:avLst/>
          </a:prstGeom>
        </p:spPr>
      </p:pic>
      <p:sp>
        <p:nvSpPr>
          <p:cNvPr id="11" name="Rectangle 10">
            <a:extLst>
              <a:ext uri="{FF2B5EF4-FFF2-40B4-BE49-F238E27FC236}">
                <a16:creationId xmlns:a16="http://schemas.microsoft.com/office/drawing/2014/main" id="{1103FDB8-D911-F8F8-F9EC-FB7FF54359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84324"/>
            <a:ext cx="12192000" cy="2573677"/>
          </a:xfrm>
          <a:prstGeom prst="rect">
            <a:avLst/>
          </a:prstGeom>
          <a:gradFill>
            <a:gsLst>
              <a:gs pos="0">
                <a:schemeClr val="bg1">
                  <a:alpha val="0"/>
                </a:schemeClr>
              </a:gs>
              <a:gs pos="46000">
                <a:schemeClr val="bg1">
                  <a:alpha val="17000"/>
                </a:schemeClr>
              </a:gs>
              <a:gs pos="65000">
                <a:schemeClr val="bg1">
                  <a:alpha val="29000"/>
                </a:schemeClr>
              </a:gs>
              <a:gs pos="100000">
                <a:schemeClr val="bg1">
                  <a:alpha val="4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sto MT"/>
              <a:ea typeface="+mn-ea"/>
              <a:cs typeface="+mn-cs"/>
            </a:endParaRPr>
          </a:p>
        </p:txBody>
      </p:sp>
      <p:sp>
        <p:nvSpPr>
          <p:cNvPr id="2" name="Title 1">
            <a:extLst>
              <a:ext uri="{FF2B5EF4-FFF2-40B4-BE49-F238E27FC236}">
                <a16:creationId xmlns:a16="http://schemas.microsoft.com/office/drawing/2014/main" id="{9418798C-475E-E032-E88F-54C99BDD4204}"/>
              </a:ext>
            </a:extLst>
          </p:cNvPr>
          <p:cNvSpPr>
            <a:spLocks noGrp="1"/>
          </p:cNvSpPr>
          <p:nvPr>
            <p:ph type="ctrTitle"/>
          </p:nvPr>
        </p:nvSpPr>
        <p:spPr>
          <a:xfrm>
            <a:off x="30623" y="2679795"/>
            <a:ext cx="4905171" cy="2841972"/>
          </a:xfrm>
          <a:ln>
            <a:noFill/>
          </a:ln>
        </p:spPr>
        <p:txBody>
          <a:bodyPr anchor="ctr">
            <a:noAutofit/>
          </a:bodyPr>
          <a:lstStyle/>
          <a:p>
            <a:r>
              <a:rPr lang="en-GB" sz="2000" b="1" dirty="0">
                <a:effectLst/>
                <a:latin typeface="Arial" panose="020B0604020202020204" pitchFamily="34" charset="0"/>
                <a:ea typeface="Times New Roman" panose="02020603050405020304" pitchFamily="18" charset="0"/>
                <a:cs typeface="Arial" panose="020B0604020202020204" pitchFamily="34" charset="0"/>
              </a:rPr>
              <a:t>LCHS4007</a:t>
            </a:r>
            <a:br>
              <a:rPr lang="en-GB" sz="2000" b="1" dirty="0">
                <a:effectLst/>
                <a:latin typeface="Arial" panose="020B0604020202020204" pitchFamily="34" charset="0"/>
                <a:ea typeface="Times New Roman" panose="02020603050405020304" pitchFamily="18" charset="0"/>
                <a:cs typeface="Arial" panose="020B0604020202020204" pitchFamily="34" charset="0"/>
              </a:rPr>
            </a:br>
            <a:r>
              <a:rPr lang="en-GB" sz="2000" b="1"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rPr>
              <a:t>Digital Skills and Research Methods</a:t>
            </a:r>
            <a:br>
              <a:rPr lang="en-GB" sz="2000" b="1"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rPr>
            </a:br>
            <a:br>
              <a:rPr lang="en-GB" sz="2000" b="1"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rPr>
            </a:br>
            <a:r>
              <a:rPr lang="en-GB" sz="20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rPr>
              <a:t>Group Names:</a:t>
            </a:r>
            <a:br>
              <a:rPr lang="en-GB" sz="20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rPr>
            </a:br>
            <a:r>
              <a:rPr lang="en-GB" sz="2000" dirty="0">
                <a:solidFill>
                  <a:schemeClr val="tx1">
                    <a:lumMod val="95000"/>
                    <a:lumOff val="5000"/>
                  </a:schemeClr>
                </a:solidFill>
                <a:latin typeface="Arial" panose="020B0604020202020204" pitchFamily="34" charset="0"/>
                <a:cs typeface="Arial" panose="020B0604020202020204" pitchFamily="34" charset="0"/>
              </a:rPr>
              <a:t>Nicolette </a:t>
            </a:r>
            <a:r>
              <a:rPr lang="en-GB" sz="2000" dirty="0" err="1">
                <a:solidFill>
                  <a:schemeClr val="tx1">
                    <a:lumMod val="95000"/>
                    <a:lumOff val="5000"/>
                  </a:schemeClr>
                </a:solidFill>
                <a:latin typeface="Arial" panose="020B0604020202020204" pitchFamily="34" charset="0"/>
                <a:cs typeface="Arial" panose="020B0604020202020204" pitchFamily="34" charset="0"/>
              </a:rPr>
              <a:t>Franchesta</a:t>
            </a:r>
            <a:r>
              <a:rPr lang="en-GB" sz="2000" dirty="0">
                <a:solidFill>
                  <a:schemeClr val="tx1">
                    <a:lumMod val="95000"/>
                    <a:lumOff val="5000"/>
                  </a:schemeClr>
                </a:solidFill>
                <a:latin typeface="Arial" panose="020B0604020202020204" pitchFamily="34" charset="0"/>
                <a:cs typeface="Arial" panose="020B0604020202020204" pitchFamily="34" charset="0"/>
              </a:rPr>
              <a:t> Ramsay (2412969)</a:t>
            </a:r>
            <a:br>
              <a:rPr lang="en-GB" sz="2000" dirty="0">
                <a:solidFill>
                  <a:schemeClr val="tx1">
                    <a:lumMod val="95000"/>
                    <a:lumOff val="5000"/>
                  </a:schemeClr>
                </a:solidFill>
                <a:latin typeface="Arial" panose="020B0604020202020204" pitchFamily="34" charset="0"/>
                <a:cs typeface="Arial" panose="020B0604020202020204" pitchFamily="34" charset="0"/>
              </a:rPr>
            </a:br>
            <a:r>
              <a:rPr lang="en-GB" sz="2000" dirty="0">
                <a:solidFill>
                  <a:schemeClr val="tx1">
                    <a:lumMod val="95000"/>
                    <a:lumOff val="5000"/>
                  </a:schemeClr>
                </a:solidFill>
                <a:latin typeface="Arial" panose="020B0604020202020204" pitchFamily="34" charset="0"/>
                <a:cs typeface="Arial" panose="020B0604020202020204" pitchFamily="34" charset="0"/>
              </a:rPr>
              <a:t>Jay-J Theresa </a:t>
            </a:r>
            <a:r>
              <a:rPr lang="en-GB" sz="2000" dirty="0" err="1">
                <a:solidFill>
                  <a:schemeClr val="tx1">
                    <a:lumMod val="95000"/>
                    <a:lumOff val="5000"/>
                  </a:schemeClr>
                </a:solidFill>
                <a:latin typeface="Arial" panose="020B0604020202020204" pitchFamily="34" charset="0"/>
                <a:cs typeface="Arial" panose="020B0604020202020204" pitchFamily="34" charset="0"/>
              </a:rPr>
              <a:t>Mckean</a:t>
            </a:r>
            <a:r>
              <a:rPr lang="en-GB" sz="2000" dirty="0">
                <a:solidFill>
                  <a:schemeClr val="tx1">
                    <a:lumMod val="95000"/>
                    <a:lumOff val="5000"/>
                  </a:schemeClr>
                </a:solidFill>
                <a:latin typeface="Arial" panose="020B0604020202020204" pitchFamily="34" charset="0"/>
                <a:cs typeface="Arial" panose="020B0604020202020204" pitchFamily="34" charset="0"/>
              </a:rPr>
              <a:t> (1813848)</a:t>
            </a:r>
            <a:br>
              <a:rPr lang="en-GB" sz="2000" dirty="0">
                <a:solidFill>
                  <a:schemeClr val="tx1">
                    <a:lumMod val="95000"/>
                    <a:lumOff val="5000"/>
                  </a:schemeClr>
                </a:solidFill>
                <a:latin typeface="Arial" panose="020B0604020202020204" pitchFamily="34" charset="0"/>
                <a:cs typeface="Arial" panose="020B0604020202020204" pitchFamily="34" charset="0"/>
              </a:rPr>
            </a:br>
            <a:r>
              <a:rPr lang="en-GB" sz="2000" dirty="0">
                <a:solidFill>
                  <a:schemeClr val="tx1">
                    <a:lumMod val="95000"/>
                    <a:lumOff val="5000"/>
                  </a:schemeClr>
                </a:solidFill>
                <a:latin typeface="Arial" panose="020B0604020202020204" pitchFamily="34" charset="0"/>
                <a:cs typeface="Arial" panose="020B0604020202020204" pitchFamily="34" charset="0"/>
              </a:rPr>
              <a:t>Tanecha Crosdale (2513704)</a:t>
            </a:r>
            <a:br>
              <a:rPr lang="en-GB" sz="2000" dirty="0">
                <a:solidFill>
                  <a:schemeClr val="tx1">
                    <a:lumMod val="95000"/>
                    <a:lumOff val="5000"/>
                  </a:schemeClr>
                </a:solidFill>
                <a:latin typeface="Arial" panose="020B0604020202020204" pitchFamily="34" charset="0"/>
                <a:cs typeface="Arial" panose="020B0604020202020204" pitchFamily="34" charset="0"/>
              </a:rPr>
            </a:br>
            <a:r>
              <a:rPr lang="en-GB" sz="2000" i="0" dirty="0">
                <a:solidFill>
                  <a:schemeClr val="tx1">
                    <a:lumMod val="95000"/>
                    <a:lumOff val="5000"/>
                  </a:schemeClr>
                </a:solidFill>
                <a:effectLst/>
                <a:latin typeface="Arial" panose="020B0604020202020204" pitchFamily="34" charset="0"/>
                <a:cs typeface="Arial" panose="020B0604020202020204" pitchFamily="34" charset="0"/>
              </a:rPr>
              <a:t>Rosemary </a:t>
            </a:r>
            <a:r>
              <a:rPr lang="en-GB" sz="2000" i="0" dirty="0" err="1">
                <a:solidFill>
                  <a:schemeClr val="tx1">
                    <a:lumMod val="95000"/>
                    <a:lumOff val="5000"/>
                  </a:schemeClr>
                </a:solidFill>
                <a:effectLst/>
                <a:latin typeface="Arial" panose="020B0604020202020204" pitchFamily="34" charset="0"/>
                <a:cs typeface="Arial" panose="020B0604020202020204" pitchFamily="34" charset="0"/>
              </a:rPr>
              <a:t>Brennnan</a:t>
            </a:r>
            <a:r>
              <a:rPr lang="en-GB" sz="2000" i="0" dirty="0">
                <a:solidFill>
                  <a:schemeClr val="tx1">
                    <a:lumMod val="95000"/>
                    <a:lumOff val="5000"/>
                  </a:schemeClr>
                </a:solidFill>
                <a:effectLst/>
                <a:latin typeface="Arial" panose="020B0604020202020204" pitchFamily="34" charset="0"/>
                <a:cs typeface="Arial" panose="020B0604020202020204" pitchFamily="34" charset="0"/>
              </a:rPr>
              <a:t>(2504749)</a:t>
            </a:r>
            <a:br>
              <a:rPr lang="en-GB" sz="2000" i="0" dirty="0">
                <a:solidFill>
                  <a:schemeClr val="tx1">
                    <a:lumMod val="95000"/>
                    <a:lumOff val="5000"/>
                  </a:schemeClr>
                </a:solidFill>
                <a:effectLst/>
                <a:latin typeface="Arial" panose="020B0604020202020204" pitchFamily="34" charset="0"/>
                <a:cs typeface="Arial" panose="020B0604020202020204" pitchFamily="34" charset="0"/>
              </a:rPr>
            </a:br>
            <a:r>
              <a:rPr lang="en-GB" sz="2000" i="0" dirty="0">
                <a:solidFill>
                  <a:schemeClr val="tx1">
                    <a:lumMod val="95000"/>
                    <a:lumOff val="5000"/>
                  </a:schemeClr>
                </a:solidFill>
                <a:effectLst/>
                <a:latin typeface="Arial" panose="020B0604020202020204" pitchFamily="34" charset="0"/>
                <a:cs typeface="Arial" panose="020B0604020202020204" pitchFamily="34" charset="0"/>
              </a:rPr>
              <a:t>Lecturer Name: </a:t>
            </a:r>
            <a:r>
              <a:rPr lang="en-GB" sz="2000" i="0" dirty="0" err="1">
                <a:solidFill>
                  <a:schemeClr val="tx1">
                    <a:lumMod val="95000"/>
                    <a:lumOff val="5000"/>
                  </a:schemeClr>
                </a:solidFill>
                <a:effectLst/>
                <a:latin typeface="Arial" panose="020B0604020202020204" pitchFamily="34" charset="0"/>
                <a:cs typeface="Arial" panose="020B0604020202020204" pitchFamily="34" charset="0"/>
              </a:rPr>
              <a:t>Masaud</a:t>
            </a:r>
            <a:r>
              <a:rPr lang="en-GB" sz="2000" i="0" dirty="0">
                <a:solidFill>
                  <a:schemeClr val="tx1">
                    <a:lumMod val="95000"/>
                    <a:lumOff val="5000"/>
                  </a:schemeClr>
                </a:solidFill>
                <a:effectLst/>
                <a:latin typeface="Arial" panose="020B0604020202020204" pitchFamily="34" charset="0"/>
                <a:cs typeface="Arial" panose="020B0604020202020204" pitchFamily="34" charset="0"/>
              </a:rPr>
              <a:t> </a:t>
            </a:r>
            <a:r>
              <a:rPr lang="en-GB" sz="2000" i="0" dirty="0" err="1">
                <a:solidFill>
                  <a:schemeClr val="tx1">
                    <a:lumMod val="95000"/>
                    <a:lumOff val="5000"/>
                  </a:schemeClr>
                </a:solidFill>
                <a:effectLst/>
                <a:latin typeface="Arial" panose="020B0604020202020204" pitchFamily="34" charset="0"/>
                <a:cs typeface="Arial" panose="020B0604020202020204" pitchFamily="34" charset="0"/>
              </a:rPr>
              <a:t>Sidiqui</a:t>
            </a:r>
            <a:endParaRPr lang="en-GB" sz="2000" dirty="0">
              <a:solidFill>
                <a:schemeClr val="tx1">
                  <a:lumMod val="95000"/>
                  <a:lumOff val="5000"/>
                </a:schemeClr>
              </a:solidFill>
            </a:endParaRPr>
          </a:p>
        </p:txBody>
      </p:sp>
      <p:sp>
        <p:nvSpPr>
          <p:cNvPr id="3" name="Subtitle 2">
            <a:extLst>
              <a:ext uri="{FF2B5EF4-FFF2-40B4-BE49-F238E27FC236}">
                <a16:creationId xmlns:a16="http://schemas.microsoft.com/office/drawing/2014/main" id="{09AC9921-148C-A6B3-60AD-D1E11500089B}"/>
              </a:ext>
            </a:extLst>
          </p:cNvPr>
          <p:cNvSpPr>
            <a:spLocks noGrp="1"/>
          </p:cNvSpPr>
          <p:nvPr>
            <p:ph type="subTitle" idx="1"/>
          </p:nvPr>
        </p:nvSpPr>
        <p:spPr>
          <a:xfrm>
            <a:off x="2872126" y="2559400"/>
            <a:ext cx="5747715" cy="4117658"/>
          </a:xfrm>
        </p:spPr>
        <p:txBody>
          <a:bodyPr anchor="ctr">
            <a:normAutofit/>
          </a:bodyPr>
          <a:lstStyle/>
          <a:p>
            <a:pPr algn="r"/>
            <a:endParaRPr lang="en-GB" sz="1800" dirty="0"/>
          </a:p>
          <a:p>
            <a:pPr algn="r"/>
            <a:endParaRPr lang="en-GB" sz="1800" dirty="0"/>
          </a:p>
        </p:txBody>
      </p:sp>
      <p:pic>
        <p:nvPicPr>
          <p:cNvPr id="5" name="Picture 4">
            <a:extLst>
              <a:ext uri="{FF2B5EF4-FFF2-40B4-BE49-F238E27FC236}">
                <a16:creationId xmlns:a16="http://schemas.microsoft.com/office/drawing/2014/main" id="{8C73EB03-6358-4674-D2CA-6CD0A72FCF2D}"/>
              </a:ext>
            </a:extLst>
          </p:cNvPr>
          <p:cNvPicPr>
            <a:picLocks noChangeAspect="1"/>
          </p:cNvPicPr>
          <p:nvPr/>
        </p:nvPicPr>
        <p:blipFill>
          <a:blip r:embed="rId3"/>
          <a:stretch>
            <a:fillRect/>
          </a:stretch>
        </p:blipFill>
        <p:spPr>
          <a:xfrm>
            <a:off x="4779824" y="146532"/>
            <a:ext cx="3144976" cy="2412867"/>
          </a:xfrm>
          <a:prstGeom prst="rect">
            <a:avLst/>
          </a:prstGeom>
        </p:spPr>
      </p:pic>
      <p:pic>
        <p:nvPicPr>
          <p:cNvPr id="6" name="Picture 5">
            <a:extLst>
              <a:ext uri="{FF2B5EF4-FFF2-40B4-BE49-F238E27FC236}">
                <a16:creationId xmlns:a16="http://schemas.microsoft.com/office/drawing/2014/main" id="{B7858AE3-14DB-267A-93DC-A5B93328253F}"/>
              </a:ext>
            </a:extLst>
          </p:cNvPr>
          <p:cNvPicPr>
            <a:picLocks noChangeAspect="1"/>
          </p:cNvPicPr>
          <p:nvPr/>
        </p:nvPicPr>
        <p:blipFill>
          <a:blip r:embed="rId4"/>
          <a:stretch>
            <a:fillRect/>
          </a:stretch>
        </p:blipFill>
        <p:spPr>
          <a:xfrm>
            <a:off x="8619841" y="1035586"/>
            <a:ext cx="3000068" cy="2750065"/>
          </a:xfrm>
          <a:prstGeom prst="rect">
            <a:avLst/>
          </a:prstGeom>
        </p:spPr>
      </p:pic>
    </p:spTree>
    <p:extLst>
      <p:ext uri="{BB962C8B-B14F-4D97-AF65-F5344CB8AC3E}">
        <p14:creationId xmlns:p14="http://schemas.microsoft.com/office/powerpoint/2010/main" val="573438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A7265B-771D-C315-B0CD-D7DB8CB02DAF}"/>
              </a:ext>
            </a:extLst>
          </p:cNvPr>
          <p:cNvSpPr>
            <a:spLocks noGrp="1"/>
          </p:cNvSpPr>
          <p:nvPr>
            <p:ph type="title"/>
          </p:nvPr>
        </p:nvSpPr>
        <p:spPr>
          <a:xfrm>
            <a:off x="906087" y="508462"/>
            <a:ext cx="10911840" cy="1051560"/>
          </a:xfrm>
        </p:spPr>
        <p:txBody>
          <a:bodyPr/>
          <a:lstStyle/>
          <a:p>
            <a:r>
              <a:rPr lang="en-GB" dirty="0">
                <a:latin typeface="Arial" panose="020B0604020202020204" pitchFamily="34" charset="0"/>
                <a:cs typeface="Arial" panose="020B0604020202020204" pitchFamily="34" charset="0"/>
              </a:rPr>
              <a:t>Introduction</a:t>
            </a:r>
            <a:r>
              <a:rPr lang="en-GB" dirty="0"/>
              <a:t> </a:t>
            </a:r>
          </a:p>
        </p:txBody>
      </p:sp>
      <p:sp>
        <p:nvSpPr>
          <p:cNvPr id="3" name="Content Placeholder 2">
            <a:extLst>
              <a:ext uri="{FF2B5EF4-FFF2-40B4-BE49-F238E27FC236}">
                <a16:creationId xmlns:a16="http://schemas.microsoft.com/office/drawing/2014/main" id="{DE1E93CB-90CD-518D-FF8D-AB66B2139C50}"/>
              </a:ext>
            </a:extLst>
          </p:cNvPr>
          <p:cNvSpPr>
            <a:spLocks noGrp="1"/>
          </p:cNvSpPr>
          <p:nvPr>
            <p:ph idx="1"/>
          </p:nvPr>
        </p:nvSpPr>
        <p:spPr>
          <a:xfrm>
            <a:off x="795251" y="1735698"/>
            <a:ext cx="10911840" cy="4187952"/>
          </a:xfrm>
        </p:spPr>
        <p:txBody>
          <a:bodyPr>
            <a:normAutofit/>
          </a:bodyPr>
          <a:lstStyle/>
          <a:p>
            <a:r>
              <a:rPr lang="en-GB" dirty="0"/>
              <a:t>Hi there my name is Rosemary Brennan this is my assignment. I am a student studying health n social care. I have created this presentation to show the importance of Microsoft outlook in the sunrise residential care home.</a:t>
            </a:r>
          </a:p>
          <a:p>
            <a:pPr>
              <a:buNone/>
            </a:pPr>
            <a:endParaRPr lang="en-GB" dirty="0"/>
          </a:p>
        </p:txBody>
      </p:sp>
    </p:spTree>
    <p:extLst>
      <p:ext uri="{BB962C8B-B14F-4D97-AF65-F5344CB8AC3E}">
        <p14:creationId xmlns:p14="http://schemas.microsoft.com/office/powerpoint/2010/main" val="9851496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How outlook is being used in sunrise residential care home</a:t>
            </a:r>
          </a:p>
        </p:txBody>
      </p:sp>
      <p:sp>
        <p:nvSpPr>
          <p:cNvPr id="3" name="Content Placeholder 2"/>
          <p:cNvSpPr>
            <a:spLocks noGrp="1"/>
          </p:cNvSpPr>
          <p:nvPr>
            <p:ph idx="1"/>
          </p:nvPr>
        </p:nvSpPr>
        <p:spPr/>
        <p:txBody>
          <a:bodyPr/>
          <a:lstStyle/>
          <a:p>
            <a:r>
              <a:rPr lang="en-GB" dirty="0"/>
              <a:t>To enhance communication and collaboration</a:t>
            </a:r>
          </a:p>
          <a:p>
            <a:r>
              <a:rPr lang="en-GB" dirty="0"/>
              <a:t>Secure information settings</a:t>
            </a:r>
          </a:p>
          <a:p>
            <a:r>
              <a:rPr lang="en-GB" dirty="0"/>
              <a:t>Improve the quality and efficiency of care </a:t>
            </a:r>
          </a:p>
          <a:p>
            <a:r>
              <a:rPr lang="en-GB" dirty="0"/>
              <a:t>It also manages emails and events</a:t>
            </a:r>
          </a:p>
          <a:p>
            <a:r>
              <a:rPr lang="en-GB" dirty="0"/>
              <a:t>Data collecting </a:t>
            </a:r>
          </a:p>
          <a:p>
            <a:r>
              <a:rPr lang="en-GB" dirty="0"/>
              <a:t>Residency activities</a:t>
            </a:r>
          </a:p>
          <a:p>
            <a:endParaRPr lang="en-GB" dirty="0"/>
          </a:p>
          <a:p>
            <a:endParaRPr lang="en-GB" dirty="0"/>
          </a:p>
          <a:p>
            <a:r>
              <a:rPr lang="en-GB" dirty="0"/>
              <a:t>NHS England, (</a:t>
            </a:r>
            <a:r>
              <a:rPr lang="en-GB" dirty="0" err="1"/>
              <a:t>n.d</a:t>
            </a:r>
            <a:r>
              <a:rPr lang="en-GB" dirty="0"/>
              <a:t>)</a:t>
            </a:r>
          </a:p>
          <a:p>
            <a:endParaRPr lang="en-GB" dirty="0"/>
          </a:p>
        </p:txBody>
      </p:sp>
    </p:spTree>
    <p:extLst>
      <p:ext uri="{BB962C8B-B14F-4D97-AF65-F5344CB8AC3E}">
        <p14:creationId xmlns:p14="http://schemas.microsoft.com/office/powerpoint/2010/main" val="38985408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7A122E-85C6-52BA-9306-F7008A161477}"/>
              </a:ext>
            </a:extLst>
          </p:cNvPr>
          <p:cNvSpPr>
            <a:spLocks noGrp="1"/>
          </p:cNvSpPr>
          <p:nvPr>
            <p:ph type="title"/>
          </p:nvPr>
        </p:nvSpPr>
        <p:spPr/>
        <p:txBody>
          <a:bodyPr/>
          <a:lstStyle/>
          <a:p>
            <a:r>
              <a:rPr lang="en-GB" dirty="0"/>
              <a:t>conclusion</a:t>
            </a:r>
          </a:p>
        </p:txBody>
      </p:sp>
      <p:sp>
        <p:nvSpPr>
          <p:cNvPr id="3" name="Content Placeholder 2">
            <a:extLst>
              <a:ext uri="{FF2B5EF4-FFF2-40B4-BE49-F238E27FC236}">
                <a16:creationId xmlns:a16="http://schemas.microsoft.com/office/drawing/2014/main" id="{7DA8DAF9-640A-4ABE-93BB-514E192A1366}"/>
              </a:ext>
            </a:extLst>
          </p:cNvPr>
          <p:cNvSpPr>
            <a:spLocks noGrp="1"/>
          </p:cNvSpPr>
          <p:nvPr>
            <p:ph idx="1"/>
          </p:nvPr>
        </p:nvSpPr>
        <p:spPr/>
        <p:txBody>
          <a:bodyPr>
            <a:normAutofit/>
          </a:bodyPr>
          <a:lstStyle/>
          <a:p>
            <a:r>
              <a:rPr lang="en-GB" dirty="0"/>
              <a:t>My conclusion is Microsoft outlook is used for a range of things to help the running of the care home smoothly ranging from documentation through to familiarity and accessibility .</a:t>
            </a:r>
          </a:p>
          <a:p>
            <a:r>
              <a:rPr lang="en-GB" dirty="0"/>
              <a:t>Manages emails, contacts and calendars to make it easier to manage daily tasks.</a:t>
            </a:r>
          </a:p>
          <a:p>
            <a:r>
              <a:rPr lang="en-GB" dirty="0"/>
              <a:t>It is essential for administrative efficiency and care quality </a:t>
            </a:r>
          </a:p>
          <a:p>
            <a:r>
              <a:rPr lang="en-GB" dirty="0"/>
              <a:t>Management of staff</a:t>
            </a:r>
          </a:p>
          <a:p>
            <a:r>
              <a:rPr lang="en-GB" dirty="0"/>
              <a:t>Compliance and reporting</a:t>
            </a:r>
          </a:p>
          <a:p>
            <a:endParaRPr lang="en-GB" dirty="0"/>
          </a:p>
        </p:txBody>
      </p:sp>
    </p:spTree>
    <p:extLst>
      <p:ext uri="{BB962C8B-B14F-4D97-AF65-F5344CB8AC3E}">
        <p14:creationId xmlns:p14="http://schemas.microsoft.com/office/powerpoint/2010/main" val="28983155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60869B-A534-BC4C-20E3-837C607CF2AE}"/>
              </a:ext>
            </a:extLst>
          </p:cNvPr>
          <p:cNvSpPr>
            <a:spLocks noGrp="1"/>
          </p:cNvSpPr>
          <p:nvPr>
            <p:ph type="title"/>
          </p:nvPr>
        </p:nvSpPr>
        <p:spPr/>
        <p:txBody>
          <a:bodyPr/>
          <a:lstStyle/>
          <a:p>
            <a:r>
              <a:rPr lang="en-GB" dirty="0"/>
              <a:t>References </a:t>
            </a:r>
          </a:p>
        </p:txBody>
      </p:sp>
      <p:sp>
        <p:nvSpPr>
          <p:cNvPr id="3" name="Content Placeholder 2">
            <a:extLst>
              <a:ext uri="{FF2B5EF4-FFF2-40B4-BE49-F238E27FC236}">
                <a16:creationId xmlns:a16="http://schemas.microsoft.com/office/drawing/2014/main" id="{1398358B-D4B4-0173-9A5B-0EC57BDB2218}"/>
              </a:ext>
            </a:extLst>
          </p:cNvPr>
          <p:cNvSpPr>
            <a:spLocks noGrp="1"/>
          </p:cNvSpPr>
          <p:nvPr>
            <p:ph idx="1"/>
          </p:nvPr>
        </p:nvSpPr>
        <p:spPr/>
        <p:txBody>
          <a:bodyPr/>
          <a:lstStyle/>
          <a:p>
            <a:pPr>
              <a:buNone/>
            </a:pPr>
            <a:endParaRPr lang="en-GB" dirty="0">
              <a:hlinkClick r:id="rId2"/>
            </a:endParaRPr>
          </a:p>
          <a:p>
            <a:pPr>
              <a:buNone/>
            </a:pPr>
            <a:r>
              <a:rPr lang="en-GB" dirty="0">
                <a:hlinkClick r:id="rId2"/>
              </a:rPr>
              <a:t>https://www.england.nhs.uk/contact-us</a:t>
            </a:r>
            <a:r>
              <a:rPr lang="en-GB" dirty="0"/>
              <a:t> </a:t>
            </a:r>
          </a:p>
        </p:txBody>
      </p:sp>
    </p:spTree>
    <p:extLst>
      <p:ext uri="{BB962C8B-B14F-4D97-AF65-F5344CB8AC3E}">
        <p14:creationId xmlns:p14="http://schemas.microsoft.com/office/powerpoint/2010/main" val="27801151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F5258B98-3BD5-0A20-B0E7-944EAEB265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510612"/>
            <a:ext cx="12192000" cy="3347388"/>
          </a:xfrm>
          <a:prstGeom prst="rect">
            <a:avLst/>
          </a:prstGeom>
          <a:gradFill>
            <a:gsLst>
              <a:gs pos="14000">
                <a:schemeClr val="accent1">
                  <a:lumMod val="60000"/>
                  <a:lumOff val="40000"/>
                  <a:alpha val="0"/>
                </a:schemeClr>
              </a:gs>
              <a:gs pos="100000">
                <a:schemeClr val="accent1">
                  <a:lumMod val="60000"/>
                  <a:lumOff val="4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7" name="Rectangle 26">
            <a:extLst>
              <a:ext uri="{FF2B5EF4-FFF2-40B4-BE49-F238E27FC236}">
                <a16:creationId xmlns:a16="http://schemas.microsoft.com/office/drawing/2014/main" id="{3DAD064D-86F0-42ED-B520-9968985791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719ED580-63C5-A19A-548E-20B2B75281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099" y="0"/>
            <a:ext cx="6096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The sun shining through the blue sky&#10;&#10;AI-generated content may be incorrect.">
            <a:extLst>
              <a:ext uri="{FF2B5EF4-FFF2-40B4-BE49-F238E27FC236}">
                <a16:creationId xmlns:a16="http://schemas.microsoft.com/office/drawing/2014/main" id="{C27D872B-43B7-B340-636C-2C653890DB1C}"/>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32999" r="2" b="2"/>
          <a:stretch>
            <a:fillRect/>
          </a:stretch>
        </p:blipFill>
        <p:spPr>
          <a:xfrm>
            <a:off x="943401" y="1602035"/>
            <a:ext cx="4357316" cy="4357316"/>
          </a:xfrm>
          <a:custGeom>
            <a:avLst/>
            <a:gdLst/>
            <a:ahLst/>
            <a:cxnLst/>
            <a:rect l="l" t="t" r="r" b="b"/>
            <a:pathLst>
              <a:path w="4357316" h="4357316">
                <a:moveTo>
                  <a:pt x="2178658" y="0"/>
                </a:moveTo>
                <a:cubicBezTo>
                  <a:pt x="3381898" y="0"/>
                  <a:pt x="4357316" y="975418"/>
                  <a:pt x="4357316" y="2178658"/>
                </a:cubicBezTo>
                <a:cubicBezTo>
                  <a:pt x="4357316" y="3381898"/>
                  <a:pt x="3381898" y="4357316"/>
                  <a:pt x="2178658" y="4357316"/>
                </a:cubicBezTo>
                <a:cubicBezTo>
                  <a:pt x="975418" y="4357316"/>
                  <a:pt x="0" y="3381898"/>
                  <a:pt x="0" y="2178658"/>
                </a:cubicBezTo>
                <a:cubicBezTo>
                  <a:pt x="0" y="975418"/>
                  <a:pt x="975418" y="0"/>
                  <a:pt x="2178658" y="0"/>
                </a:cubicBezTo>
                <a:close/>
              </a:path>
            </a:pathLst>
          </a:custGeom>
        </p:spPr>
      </p:pic>
      <p:sp>
        <p:nvSpPr>
          <p:cNvPr id="31" name="Rectangle 30">
            <a:extLst>
              <a:ext uri="{FF2B5EF4-FFF2-40B4-BE49-F238E27FC236}">
                <a16:creationId xmlns:a16="http://schemas.microsoft.com/office/drawing/2014/main" id="{8871645A-E574-F970-F079-09F7B7C48D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8796" y="2521332"/>
            <a:ext cx="6110048" cy="4339757"/>
          </a:xfrm>
          <a:prstGeom prst="rect">
            <a:avLst/>
          </a:prstGeom>
          <a:gradFill>
            <a:gsLst>
              <a:gs pos="14000">
                <a:schemeClr val="accent1">
                  <a:lumMod val="60000"/>
                  <a:lumOff val="40000"/>
                  <a:alpha val="0"/>
                </a:schemeClr>
              </a:gs>
              <a:gs pos="92000">
                <a:schemeClr val="accent1">
                  <a:lumMod val="60000"/>
                  <a:lumOff val="4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FAC830B-C07B-55F1-666D-0C66FE834498}"/>
              </a:ext>
            </a:extLst>
          </p:cNvPr>
          <p:cNvSpPr txBox="1"/>
          <p:nvPr/>
        </p:nvSpPr>
        <p:spPr>
          <a:xfrm>
            <a:off x="7048500" y="2286000"/>
            <a:ext cx="4200099" cy="3810000"/>
          </a:xfrm>
          <a:prstGeom prst="rect">
            <a:avLst/>
          </a:prstGeom>
        </p:spPr>
        <p:txBody>
          <a:bodyPr vert="horz" lIns="91440" tIns="45720" rIns="91440" bIns="45720" rtlCol="0">
            <a:normAutofit/>
          </a:bodyPr>
          <a:lstStyle/>
          <a:p>
            <a:pPr>
              <a:lnSpc>
                <a:spcPct val="110000"/>
              </a:lnSpc>
              <a:spcAft>
                <a:spcPts val="600"/>
              </a:spcAft>
            </a:pPr>
            <a:endParaRPr lang="en-US" sz="1300" dirty="0"/>
          </a:p>
          <a:p>
            <a:pPr>
              <a:lnSpc>
                <a:spcPct val="110000"/>
              </a:lnSpc>
              <a:spcAft>
                <a:spcPts val="600"/>
              </a:spcAft>
            </a:pPr>
            <a:r>
              <a:rPr lang="en-US" sz="1200" dirty="0">
                <a:latin typeface="Arial" panose="020B0604020202020204" pitchFamily="34" charset="0"/>
                <a:cs typeface="Arial" panose="020B0604020202020204" pitchFamily="34" charset="0"/>
              </a:rPr>
              <a:t>Module Code:     (LCHS4007_BIRM)</a:t>
            </a:r>
          </a:p>
          <a:p>
            <a:pPr>
              <a:lnSpc>
                <a:spcPct val="110000"/>
              </a:lnSpc>
              <a:spcAft>
                <a:spcPts val="600"/>
              </a:spcAft>
            </a:pPr>
            <a:r>
              <a:rPr lang="en-US" sz="1200" dirty="0">
                <a:latin typeface="Arial" panose="020B0604020202020204" pitchFamily="34" charset="0"/>
                <a:cs typeface="Arial" panose="020B0604020202020204" pitchFamily="34" charset="0"/>
              </a:rPr>
              <a:t>Module:	       Digital Skills and Resource Methods</a:t>
            </a:r>
          </a:p>
          <a:p>
            <a:pPr>
              <a:lnSpc>
                <a:spcPct val="110000"/>
              </a:lnSpc>
              <a:spcAft>
                <a:spcPts val="600"/>
              </a:spcAft>
            </a:pPr>
            <a:endParaRPr lang="en-US" sz="1200" dirty="0">
              <a:latin typeface="Arial" panose="020B0604020202020204" pitchFamily="34" charset="0"/>
              <a:cs typeface="Arial" panose="020B0604020202020204" pitchFamily="34" charset="0"/>
            </a:endParaRPr>
          </a:p>
          <a:p>
            <a:pPr>
              <a:lnSpc>
                <a:spcPct val="110000"/>
              </a:lnSpc>
              <a:spcAft>
                <a:spcPts val="600"/>
              </a:spcAft>
            </a:pPr>
            <a:r>
              <a:rPr lang="en-US" sz="1200" dirty="0">
                <a:latin typeface="Arial" panose="020B0604020202020204" pitchFamily="34" charset="0"/>
                <a:cs typeface="Arial" panose="020B0604020202020204" pitchFamily="34" charset="0"/>
              </a:rPr>
              <a:t>Group Name:      Nicolette Ramsay (2412969)</a:t>
            </a:r>
          </a:p>
          <a:p>
            <a:pPr>
              <a:lnSpc>
                <a:spcPct val="110000"/>
              </a:lnSpc>
              <a:spcAft>
                <a:spcPts val="600"/>
              </a:spcAft>
            </a:pPr>
            <a:r>
              <a:rPr lang="en-US" sz="1200" dirty="0">
                <a:latin typeface="Arial" panose="020B0604020202020204" pitchFamily="34" charset="0"/>
                <a:cs typeface="Arial" panose="020B0604020202020204" pitchFamily="34" charset="0"/>
              </a:rPr>
              <a:t>                           </a:t>
            </a:r>
            <a:r>
              <a:rPr lang="en-US" sz="1200" dirty="0" err="1">
                <a:latin typeface="Arial" panose="020B0604020202020204" pitchFamily="34" charset="0"/>
                <a:cs typeface="Arial" panose="020B0604020202020204" pitchFamily="34" charset="0"/>
              </a:rPr>
              <a:t>Tanecha</a:t>
            </a:r>
            <a:r>
              <a:rPr lang="en-US" sz="1200" dirty="0">
                <a:latin typeface="Arial" panose="020B0604020202020204" pitchFamily="34" charset="0"/>
                <a:cs typeface="Arial" panose="020B0604020202020204" pitchFamily="34" charset="0"/>
              </a:rPr>
              <a:t> Crosdale (2513704) </a:t>
            </a:r>
          </a:p>
          <a:p>
            <a:pPr>
              <a:lnSpc>
                <a:spcPct val="110000"/>
              </a:lnSpc>
              <a:spcAft>
                <a:spcPts val="600"/>
              </a:spcAft>
            </a:pPr>
            <a:r>
              <a:rPr lang="en-US" sz="1200" dirty="0">
                <a:latin typeface="Arial" panose="020B0604020202020204" pitchFamily="34" charset="0"/>
                <a:cs typeface="Arial" panose="020B0604020202020204" pitchFamily="34" charset="0"/>
              </a:rPr>
              <a:t>                            Rosemary Brennan (2504749)</a:t>
            </a:r>
          </a:p>
          <a:p>
            <a:pPr>
              <a:lnSpc>
                <a:spcPct val="110000"/>
              </a:lnSpc>
              <a:spcAft>
                <a:spcPts val="600"/>
              </a:spcAft>
            </a:pPr>
            <a:r>
              <a:rPr lang="en-US" sz="1200" dirty="0">
                <a:latin typeface="Arial" panose="020B0604020202020204" pitchFamily="34" charset="0"/>
                <a:cs typeface="Arial" panose="020B0604020202020204" pitchFamily="34" charset="0"/>
              </a:rPr>
              <a:t>                            Jay J Mary Theresa McKean   (1813848)</a:t>
            </a:r>
          </a:p>
          <a:p>
            <a:pPr>
              <a:lnSpc>
                <a:spcPct val="110000"/>
              </a:lnSpc>
              <a:spcAft>
                <a:spcPts val="600"/>
              </a:spcAft>
            </a:pPr>
            <a:endParaRPr lang="en-US" sz="1200" dirty="0">
              <a:latin typeface="Arial" panose="020B0604020202020204" pitchFamily="34" charset="0"/>
              <a:cs typeface="Arial" panose="020B0604020202020204" pitchFamily="34" charset="0"/>
            </a:endParaRPr>
          </a:p>
          <a:p>
            <a:pPr>
              <a:lnSpc>
                <a:spcPct val="110000"/>
              </a:lnSpc>
              <a:spcAft>
                <a:spcPts val="600"/>
              </a:spcAft>
            </a:pPr>
            <a:r>
              <a:rPr lang="en-US" sz="1200" dirty="0">
                <a:latin typeface="Arial" panose="020B0604020202020204" pitchFamily="34" charset="0"/>
                <a:cs typeface="Arial" panose="020B0604020202020204" pitchFamily="34" charset="0"/>
              </a:rPr>
              <a:t>Lecturer:               Masud Siddiqui</a:t>
            </a:r>
          </a:p>
          <a:p>
            <a:pPr>
              <a:lnSpc>
                <a:spcPct val="110000"/>
              </a:lnSpc>
              <a:spcAft>
                <a:spcPts val="600"/>
              </a:spcAft>
            </a:pPr>
            <a:r>
              <a:rPr lang="en-US" sz="1200" dirty="0">
                <a:latin typeface="Arial" panose="020B0604020202020204" pitchFamily="34" charset="0"/>
                <a:cs typeface="Arial" panose="020B0604020202020204" pitchFamily="34" charset="0"/>
              </a:rPr>
              <a:t>   </a:t>
            </a:r>
          </a:p>
        </p:txBody>
      </p:sp>
      <p:sp>
        <p:nvSpPr>
          <p:cNvPr id="13" name="TextBox 12">
            <a:extLst>
              <a:ext uri="{FF2B5EF4-FFF2-40B4-BE49-F238E27FC236}">
                <a16:creationId xmlns:a16="http://schemas.microsoft.com/office/drawing/2014/main" id="{DE42CA4A-4F25-D338-5AFB-B73CFA5395C9}"/>
              </a:ext>
            </a:extLst>
          </p:cNvPr>
          <p:cNvSpPr txBox="1"/>
          <p:nvPr/>
        </p:nvSpPr>
        <p:spPr>
          <a:xfrm>
            <a:off x="1698172" y="302059"/>
            <a:ext cx="9214338" cy="1400383"/>
          </a:xfrm>
          <a:prstGeom prst="rect">
            <a:avLst/>
          </a:prstGeom>
          <a:noFill/>
        </p:spPr>
        <p:txBody>
          <a:bodyPr wrap="square" rtlCol="0">
            <a:spAutoFit/>
          </a:bodyPr>
          <a:lstStyle/>
          <a:p>
            <a:pPr>
              <a:spcAft>
                <a:spcPts val="600"/>
              </a:spcAft>
            </a:pPr>
            <a:r>
              <a:rPr lang="en-GB" sz="4000" b="1" dirty="0">
                <a:latin typeface="Arial" panose="020B0604020202020204" pitchFamily="34" charset="0"/>
                <a:cs typeface="Arial" panose="020B0604020202020204" pitchFamily="34" charset="0"/>
              </a:rPr>
              <a:t>SUNRISE RESIDENTIAL CARE HOME</a:t>
            </a:r>
          </a:p>
          <a:p>
            <a:pPr algn="ctr">
              <a:spcAft>
                <a:spcPts val="600"/>
              </a:spcAft>
            </a:pPr>
            <a:r>
              <a:rPr lang="en-GB" sz="2000" b="1" dirty="0">
                <a:latin typeface="Arial" panose="020B0604020202020204" pitchFamily="34" charset="0"/>
                <a:cs typeface="Arial" panose="020B0604020202020204" pitchFamily="34" charset="0"/>
              </a:rPr>
              <a:t>Impact </a:t>
            </a:r>
            <a:r>
              <a:rPr lang="en-GB" sz="2000" b="1">
                <a:latin typeface="Arial" panose="020B0604020202020204" pitchFamily="34" charset="0"/>
                <a:cs typeface="Arial" panose="020B0604020202020204" pitchFamily="34" charset="0"/>
              </a:rPr>
              <a:t>of Limited Digital </a:t>
            </a:r>
            <a:r>
              <a:rPr lang="en-GB" sz="2000" b="1" dirty="0">
                <a:latin typeface="Arial" panose="020B0604020202020204" pitchFamily="34" charset="0"/>
                <a:cs typeface="Arial" panose="020B0604020202020204" pitchFamily="34" charset="0"/>
              </a:rPr>
              <a:t>Skills (Digital Literacy) on Staff in Care Delivery, Communication, and Teamworking.</a:t>
            </a:r>
          </a:p>
        </p:txBody>
      </p:sp>
    </p:spTree>
    <p:extLst>
      <p:ext uri="{BB962C8B-B14F-4D97-AF65-F5344CB8AC3E}">
        <p14:creationId xmlns:p14="http://schemas.microsoft.com/office/powerpoint/2010/main" val="27674326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76E909-531E-6B66-5C9D-C370650A2A9E}"/>
              </a:ext>
            </a:extLst>
          </p:cNvPr>
          <p:cNvSpPr>
            <a:spLocks noGrp="1"/>
          </p:cNvSpPr>
          <p:nvPr>
            <p:ph type="title"/>
          </p:nvPr>
        </p:nvSpPr>
        <p:spPr>
          <a:xfrm>
            <a:off x="952500" y="635940"/>
            <a:ext cx="4543231" cy="912942"/>
          </a:xfrm>
        </p:spPr>
        <p:txBody>
          <a:bodyPr>
            <a:normAutofit fontScale="90000"/>
          </a:bodyPr>
          <a:lstStyle/>
          <a:p>
            <a:pPr algn="ctr"/>
            <a:br>
              <a:rPr lang="en-GB" sz="2000" dirty="0">
                <a:latin typeface="Arial" panose="020B0604020202020204" pitchFamily="34" charset="0"/>
                <a:cs typeface="Arial" panose="020B0604020202020204" pitchFamily="34" charset="0"/>
              </a:rPr>
            </a:br>
            <a:r>
              <a:rPr lang="en-GB" sz="2000" dirty="0">
                <a:latin typeface="Arial" panose="020B0604020202020204" pitchFamily="34" charset="0"/>
                <a:cs typeface="Arial" panose="020B0604020202020204" pitchFamily="34" charset="0"/>
              </a:rPr>
              <a:t>INTRODUCTION</a:t>
            </a:r>
            <a:br>
              <a:rPr lang="en-GB" sz="2000" dirty="0">
                <a:latin typeface="Arial" panose="020B0604020202020204" pitchFamily="34" charset="0"/>
                <a:cs typeface="Arial" panose="020B0604020202020204" pitchFamily="34" charset="0"/>
              </a:rPr>
            </a:br>
            <a:endParaRPr lang="en-GB" sz="2000" dirty="0">
              <a:latin typeface="Arial" panose="020B0604020202020204" pitchFamily="34" charset="0"/>
              <a:cs typeface="Arial" panose="020B0604020202020204" pitchFamily="34" charset="0"/>
            </a:endParaRPr>
          </a:p>
        </p:txBody>
      </p:sp>
      <p:pic>
        <p:nvPicPr>
          <p:cNvPr id="4" name="Content Placeholder 3" descr="A nurse helping an elderly person in a wheelchair&#10;&#10;AI-generated content may be incorrect.">
            <a:extLst>
              <a:ext uri="{FF2B5EF4-FFF2-40B4-BE49-F238E27FC236}">
                <a16:creationId xmlns:a16="http://schemas.microsoft.com/office/drawing/2014/main" id="{4FBE36DC-0981-499D-4C6F-EC358C67738F}"/>
              </a:ext>
            </a:extLst>
          </p:cNvPr>
          <p:cNvPicPr>
            <a:picLocks noGrp="1" noChangeAspect="1"/>
          </p:cNvPicPr>
          <p:nvPr>
            <p:ph idx="1"/>
          </p:nvPr>
        </p:nvPicPr>
        <p:blipFill>
          <a:blip r:embed="rId2"/>
          <a:stretch>
            <a:fillRect/>
          </a:stretch>
        </p:blipFill>
        <p:spPr>
          <a:xfrm>
            <a:off x="8546762" y="4294909"/>
            <a:ext cx="3229601" cy="2057220"/>
          </a:xfrm>
          <a:prstGeom prst="rect">
            <a:avLst/>
          </a:prstGeom>
        </p:spPr>
      </p:pic>
      <p:sp>
        <p:nvSpPr>
          <p:cNvPr id="10" name="TextBox 9">
            <a:extLst>
              <a:ext uri="{FF2B5EF4-FFF2-40B4-BE49-F238E27FC236}">
                <a16:creationId xmlns:a16="http://schemas.microsoft.com/office/drawing/2014/main" id="{71D0BF13-50A2-F4AF-5807-187C9846221C}"/>
              </a:ext>
            </a:extLst>
          </p:cNvPr>
          <p:cNvSpPr txBox="1"/>
          <p:nvPr/>
        </p:nvSpPr>
        <p:spPr>
          <a:xfrm>
            <a:off x="783771" y="6074229"/>
            <a:ext cx="3013788" cy="307777"/>
          </a:xfrm>
          <a:prstGeom prst="rect">
            <a:avLst/>
          </a:prstGeom>
          <a:noFill/>
        </p:spPr>
        <p:txBody>
          <a:bodyPr wrap="square" rtlCol="0">
            <a:spAutoFit/>
          </a:bodyPr>
          <a:lstStyle/>
          <a:p>
            <a:r>
              <a:rPr lang="en-GB" sz="1400" i="1" dirty="0">
                <a:latin typeface="Arial" panose="020B0604020202020204" pitchFamily="34" charset="0"/>
                <a:cs typeface="Arial" panose="020B0604020202020204" pitchFamily="34" charset="0"/>
              </a:rPr>
              <a:t>(Sunrise, 2025 case study material)</a:t>
            </a:r>
          </a:p>
        </p:txBody>
      </p:sp>
      <p:graphicFrame>
        <p:nvGraphicFramePr>
          <p:cNvPr id="16" name="TextBox 7">
            <a:extLst>
              <a:ext uri="{FF2B5EF4-FFF2-40B4-BE49-F238E27FC236}">
                <a16:creationId xmlns:a16="http://schemas.microsoft.com/office/drawing/2014/main" id="{FF755C00-32C4-1578-CCC7-DC16F14594A9}"/>
              </a:ext>
            </a:extLst>
          </p:cNvPr>
          <p:cNvGraphicFramePr/>
          <p:nvPr/>
        </p:nvGraphicFramePr>
        <p:xfrm>
          <a:off x="783771" y="1997839"/>
          <a:ext cx="5970814" cy="39703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106211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1C8B38D4-9D92-4608-A16B-260E8CC213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285F775-6BD6-9BD1-0E57-F0EB1DEF372E}"/>
              </a:ext>
            </a:extLst>
          </p:cNvPr>
          <p:cNvSpPr>
            <a:spLocks noGrp="1"/>
          </p:cNvSpPr>
          <p:nvPr>
            <p:ph type="title"/>
          </p:nvPr>
        </p:nvSpPr>
        <p:spPr>
          <a:xfrm>
            <a:off x="1524000" y="762001"/>
            <a:ext cx="9144000" cy="869092"/>
          </a:xfrm>
        </p:spPr>
        <p:txBody>
          <a:bodyPr>
            <a:normAutofit/>
          </a:bodyPr>
          <a:lstStyle/>
          <a:p>
            <a:pPr algn="ctr"/>
            <a:r>
              <a:rPr lang="en-GB">
                <a:latin typeface="Arial" panose="020B0604020202020204" pitchFamily="34" charset="0"/>
                <a:cs typeface="Arial" panose="020B0604020202020204" pitchFamily="34" charset="0"/>
              </a:rPr>
              <a:t>CARE DELIVERY</a:t>
            </a:r>
          </a:p>
        </p:txBody>
      </p:sp>
      <p:sp>
        <p:nvSpPr>
          <p:cNvPr id="31" name="Rectangle 30">
            <a:extLst>
              <a:ext uri="{FF2B5EF4-FFF2-40B4-BE49-F238E27FC236}">
                <a16:creationId xmlns:a16="http://schemas.microsoft.com/office/drawing/2014/main" id="{0B25D2F4-7A0E-ACA7-3A97-AEE028D257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737234"/>
            <a:ext cx="12192000" cy="3120318"/>
          </a:xfrm>
          <a:prstGeom prst="rect">
            <a:avLst/>
          </a:prstGeom>
          <a:gradFill>
            <a:gsLst>
              <a:gs pos="14000">
                <a:schemeClr val="accent1">
                  <a:lumMod val="60000"/>
                  <a:lumOff val="40000"/>
                  <a:alpha val="0"/>
                </a:schemeClr>
              </a:gs>
              <a:gs pos="100000">
                <a:schemeClr val="accent1">
                  <a:lumMod val="60000"/>
                  <a:lumOff val="4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2" name="Content Placeholder 2">
            <a:extLst>
              <a:ext uri="{FF2B5EF4-FFF2-40B4-BE49-F238E27FC236}">
                <a16:creationId xmlns:a16="http://schemas.microsoft.com/office/drawing/2014/main" id="{EEC08B1A-FEAF-7222-B252-E9889AD0E7EA}"/>
              </a:ext>
            </a:extLst>
          </p:cNvPr>
          <p:cNvGraphicFramePr>
            <a:graphicFrameLocks noGrp="1"/>
          </p:cNvGraphicFramePr>
          <p:nvPr>
            <p:ph idx="1"/>
          </p:nvPr>
        </p:nvGraphicFramePr>
        <p:xfrm>
          <a:off x="952500" y="2393094"/>
          <a:ext cx="10287000" cy="37029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90330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BDDBA1-363C-2F63-EDEE-3723BB8CC9A3}"/>
              </a:ext>
            </a:extLst>
          </p:cNvPr>
          <p:cNvSpPr>
            <a:spLocks noGrp="1"/>
          </p:cNvSpPr>
          <p:nvPr>
            <p:ph type="title"/>
          </p:nvPr>
        </p:nvSpPr>
        <p:spPr>
          <a:xfrm>
            <a:off x="2092960" y="1216373"/>
            <a:ext cx="7020622" cy="777240"/>
          </a:xfrm>
        </p:spPr>
        <p:txBody>
          <a:bodyPr>
            <a:normAutofit fontScale="90000"/>
          </a:bodyPr>
          <a:lstStyle/>
          <a:p>
            <a:pPr algn="ctr"/>
            <a:r>
              <a:rPr lang="en-GB" sz="2400" dirty="0">
                <a:latin typeface="Arial" panose="020B0604020202020204" pitchFamily="34" charset="0"/>
                <a:cs typeface="Arial" panose="020B0604020202020204" pitchFamily="34" charset="0"/>
              </a:rPr>
              <a:t>COMMUNICATION</a:t>
            </a:r>
            <a:br>
              <a:rPr lang="en-GB" sz="1200" dirty="0">
                <a:latin typeface="Arial" panose="020B0604020202020204" pitchFamily="34" charset="0"/>
                <a:cs typeface="Arial" panose="020B0604020202020204" pitchFamily="34" charset="0"/>
              </a:rPr>
            </a:br>
            <a:r>
              <a:rPr lang="en-GB" sz="1200" b="0" i="1" dirty="0">
                <a:latin typeface="Arial" panose="020B0604020202020204" pitchFamily="34" charset="0"/>
                <a:cs typeface="Arial" panose="020B0604020202020204" pitchFamily="34" charset="0"/>
              </a:rPr>
              <a:t>how limited Digital Skills Affect Communication</a:t>
            </a:r>
          </a:p>
        </p:txBody>
      </p:sp>
      <p:pic>
        <p:nvPicPr>
          <p:cNvPr id="5" name="Content Placeholder 4" descr="A person working on a computer&#10;&#10;AI-generated content may be incorrect.">
            <a:extLst>
              <a:ext uri="{FF2B5EF4-FFF2-40B4-BE49-F238E27FC236}">
                <a16:creationId xmlns:a16="http://schemas.microsoft.com/office/drawing/2014/main" id="{1D0B1685-41D1-1DCD-89DB-7AA8A291C605}"/>
              </a:ext>
            </a:extLst>
          </p:cNvPr>
          <p:cNvPicPr>
            <a:picLocks noGrp="1" noChangeAspect="1"/>
          </p:cNvPicPr>
          <p:nvPr>
            <p:ph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936182" y="4769427"/>
            <a:ext cx="2763981" cy="1690038"/>
          </a:xfrm>
        </p:spPr>
      </p:pic>
      <p:sp>
        <p:nvSpPr>
          <p:cNvPr id="6" name="TextBox 5">
            <a:extLst>
              <a:ext uri="{FF2B5EF4-FFF2-40B4-BE49-F238E27FC236}">
                <a16:creationId xmlns:a16="http://schemas.microsoft.com/office/drawing/2014/main" id="{A28B6EDE-C751-1400-7B83-0D74B5894C06}"/>
              </a:ext>
            </a:extLst>
          </p:cNvPr>
          <p:cNvSpPr txBox="1"/>
          <p:nvPr/>
        </p:nvSpPr>
        <p:spPr>
          <a:xfrm>
            <a:off x="3524250" y="5898356"/>
            <a:ext cx="5143500" cy="230832"/>
          </a:xfrm>
          <a:prstGeom prst="rect">
            <a:avLst/>
          </a:prstGeom>
          <a:noFill/>
        </p:spPr>
        <p:txBody>
          <a:bodyPr wrap="square" rtlCol="0">
            <a:spAutoFit/>
          </a:bodyPr>
          <a:lstStyle/>
          <a:p>
            <a:r>
              <a:rPr lang="en-GB" sz="900">
                <a:hlinkClick r:id="rId3" tooltip="https://www.bmj.com/content/370/bmj.m3216"/>
              </a:rPr>
              <a:t>This Photo</a:t>
            </a:r>
            <a:r>
              <a:rPr lang="en-GB" sz="900"/>
              <a:t> by Unknown Author is licensed under </a:t>
            </a:r>
            <a:r>
              <a:rPr lang="en-GB" sz="900">
                <a:hlinkClick r:id="rId4" tooltip="https://creativecommons.org/licenses/by-nc/3.0/"/>
              </a:rPr>
              <a:t>CC BY-NC</a:t>
            </a:r>
            <a:endParaRPr lang="en-GB" sz="900"/>
          </a:p>
        </p:txBody>
      </p:sp>
      <p:sp>
        <p:nvSpPr>
          <p:cNvPr id="7" name="TextBox 6">
            <a:extLst>
              <a:ext uri="{FF2B5EF4-FFF2-40B4-BE49-F238E27FC236}">
                <a16:creationId xmlns:a16="http://schemas.microsoft.com/office/drawing/2014/main" id="{9A4AF834-CE05-7809-C5ED-9F2220E19F33}"/>
              </a:ext>
            </a:extLst>
          </p:cNvPr>
          <p:cNvSpPr txBox="1"/>
          <p:nvPr/>
        </p:nvSpPr>
        <p:spPr>
          <a:xfrm>
            <a:off x="952500" y="2895645"/>
            <a:ext cx="7020622" cy="1815882"/>
          </a:xfrm>
          <a:prstGeom prst="rect">
            <a:avLst/>
          </a:prstGeom>
          <a:noFill/>
        </p:spPr>
        <p:txBody>
          <a:bodyPr wrap="square" rtlCol="0">
            <a:spAutoFit/>
          </a:bodyPr>
          <a:lstStyle/>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Limited digital skills can cause a major impact with miscommunication between staff and visiting health professional.</a:t>
            </a:r>
          </a:p>
          <a:p>
            <a:pPr marL="285750" indent="-285750">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Staff may also miss important messages or updates sent electronically.</a:t>
            </a:r>
          </a:p>
          <a:p>
            <a:pPr marL="285750" indent="-285750">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Residents and their families may lose contact when staff cannot help them with digital communication.</a:t>
            </a:r>
          </a:p>
        </p:txBody>
      </p:sp>
      <p:sp>
        <p:nvSpPr>
          <p:cNvPr id="3" name="TextBox 2">
            <a:extLst>
              <a:ext uri="{FF2B5EF4-FFF2-40B4-BE49-F238E27FC236}">
                <a16:creationId xmlns:a16="http://schemas.microsoft.com/office/drawing/2014/main" id="{1CDDB7C5-858A-60A4-71B1-E94DFF8FD95D}"/>
              </a:ext>
            </a:extLst>
          </p:cNvPr>
          <p:cNvSpPr txBox="1"/>
          <p:nvPr/>
        </p:nvSpPr>
        <p:spPr>
          <a:xfrm>
            <a:off x="741680" y="5529024"/>
            <a:ext cx="2895600" cy="369332"/>
          </a:xfrm>
          <a:prstGeom prst="rect">
            <a:avLst/>
          </a:prstGeom>
          <a:noFill/>
        </p:spPr>
        <p:txBody>
          <a:bodyPr wrap="square" rtlCol="0">
            <a:spAutoFit/>
          </a:bodyPr>
          <a:lstStyle/>
          <a:p>
            <a:r>
              <a:rPr lang="en-GB" i="1" dirty="0"/>
              <a:t>(</a:t>
            </a:r>
            <a:r>
              <a:rPr lang="en-GB" i="1" dirty="0" err="1"/>
              <a:t>Kaihlanen</a:t>
            </a:r>
            <a:r>
              <a:rPr lang="en-GB" i="1" dirty="0"/>
              <a:t> et al., 2023)</a:t>
            </a:r>
          </a:p>
        </p:txBody>
      </p:sp>
    </p:spTree>
    <p:extLst>
      <p:ext uri="{BB962C8B-B14F-4D97-AF65-F5344CB8AC3E}">
        <p14:creationId xmlns:p14="http://schemas.microsoft.com/office/powerpoint/2010/main" val="10426250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C8B38D4-9D92-4608-A16B-260E8CC213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10">
            <a:extLst>
              <a:ext uri="{FF2B5EF4-FFF2-40B4-BE49-F238E27FC236}">
                <a16:creationId xmlns:a16="http://schemas.microsoft.com/office/drawing/2014/main" id="{4F6582C5-F429-BC51-5FCE-93289FECFF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9342" y="1245304"/>
            <a:ext cx="4357316" cy="4357316"/>
          </a:xfrm>
          <a:custGeom>
            <a:avLst/>
            <a:gdLst>
              <a:gd name="connsiteX0" fmla="*/ 2178658 w 4357316"/>
              <a:gd name="connsiteY0" fmla="*/ 0 h 4357316"/>
              <a:gd name="connsiteX1" fmla="*/ 4357316 w 4357316"/>
              <a:gd name="connsiteY1" fmla="*/ 2178658 h 4357316"/>
              <a:gd name="connsiteX2" fmla="*/ 2178658 w 4357316"/>
              <a:gd name="connsiteY2" fmla="*/ 4357316 h 4357316"/>
              <a:gd name="connsiteX3" fmla="*/ 0 w 4357316"/>
              <a:gd name="connsiteY3" fmla="*/ 2178658 h 4357316"/>
              <a:gd name="connsiteX4" fmla="*/ 2178658 w 4357316"/>
              <a:gd name="connsiteY4" fmla="*/ 0 h 4357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7316" h="4357316">
                <a:moveTo>
                  <a:pt x="2178658" y="0"/>
                </a:moveTo>
                <a:cubicBezTo>
                  <a:pt x="3381898" y="0"/>
                  <a:pt x="4357316" y="975418"/>
                  <a:pt x="4357316" y="2178658"/>
                </a:cubicBezTo>
                <a:cubicBezTo>
                  <a:pt x="4357316" y="3381898"/>
                  <a:pt x="3381898" y="4357316"/>
                  <a:pt x="2178658" y="4357316"/>
                </a:cubicBezTo>
                <a:cubicBezTo>
                  <a:pt x="975418" y="4357316"/>
                  <a:pt x="0" y="3381898"/>
                  <a:pt x="0" y="2178658"/>
                </a:cubicBezTo>
                <a:cubicBezTo>
                  <a:pt x="0" y="975418"/>
                  <a:pt x="975418" y="0"/>
                  <a:pt x="2178658" y="0"/>
                </a:cubicBezTo>
                <a:close/>
              </a:path>
            </a:pathLst>
          </a:custGeom>
          <a:gradFill>
            <a:gsLst>
              <a:gs pos="0">
                <a:schemeClr val="accent1">
                  <a:lumMod val="60000"/>
                  <a:lumOff val="40000"/>
                  <a:alpha val="0"/>
                </a:schemeClr>
              </a:gs>
              <a:gs pos="70000">
                <a:schemeClr val="accent1">
                  <a:lumMod val="60000"/>
                  <a:lumOff val="4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EE93D570-3FFB-D4E2-5DDA-F77E22E9FFB2}"/>
              </a:ext>
            </a:extLst>
          </p:cNvPr>
          <p:cNvSpPr>
            <a:spLocks noGrp="1"/>
          </p:cNvSpPr>
          <p:nvPr>
            <p:ph type="title"/>
          </p:nvPr>
        </p:nvSpPr>
        <p:spPr>
          <a:xfrm>
            <a:off x="1207828" y="2286000"/>
            <a:ext cx="3643951" cy="2286000"/>
          </a:xfrm>
        </p:spPr>
        <p:txBody>
          <a:bodyPr anchor="ctr">
            <a:normAutofit/>
          </a:bodyPr>
          <a:lstStyle/>
          <a:p>
            <a:pPr algn="ctr">
              <a:lnSpc>
                <a:spcPct val="110000"/>
              </a:lnSpc>
            </a:pPr>
            <a:r>
              <a:rPr lang="en-GB" sz="2400">
                <a:latin typeface="Arial" panose="020B0604020202020204" pitchFamily="34" charset="0"/>
                <a:cs typeface="Arial" panose="020B0604020202020204" pitchFamily="34" charset="0"/>
              </a:rPr>
              <a:t>TEAMWORKING</a:t>
            </a:r>
            <a:br>
              <a:rPr lang="en-GB" sz="2400">
                <a:latin typeface="Arial" panose="020B0604020202020204" pitchFamily="34" charset="0"/>
                <a:cs typeface="Arial" panose="020B0604020202020204" pitchFamily="34" charset="0"/>
              </a:rPr>
            </a:br>
            <a:r>
              <a:rPr lang="en-GB" sz="2400" b="0" i="1">
                <a:latin typeface="Arial" panose="020B0604020202020204" pitchFamily="34" charset="0"/>
                <a:cs typeface="Arial" panose="020B0604020202020204" pitchFamily="34" charset="0"/>
              </a:rPr>
              <a:t>How limited digital skills affects teamwork </a:t>
            </a:r>
          </a:p>
        </p:txBody>
      </p:sp>
      <p:graphicFrame>
        <p:nvGraphicFramePr>
          <p:cNvPr id="12" name="Content Placeholder 2">
            <a:extLst>
              <a:ext uri="{FF2B5EF4-FFF2-40B4-BE49-F238E27FC236}">
                <a16:creationId xmlns:a16="http://schemas.microsoft.com/office/drawing/2014/main" id="{973EC237-CDF3-9B79-25C2-954B3C207ABD}"/>
              </a:ext>
            </a:extLst>
          </p:cNvPr>
          <p:cNvGraphicFramePr>
            <a:graphicFrameLocks noGrp="1"/>
          </p:cNvGraphicFramePr>
          <p:nvPr>
            <p:ph idx="1"/>
          </p:nvPr>
        </p:nvGraphicFramePr>
        <p:xfrm>
          <a:off x="6445679" y="897570"/>
          <a:ext cx="4538493" cy="50881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698017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1D9624-E506-510B-77B1-2ACB734F4FE0}"/>
              </a:ext>
            </a:extLst>
          </p:cNvPr>
          <p:cNvSpPr>
            <a:spLocks noGrp="1"/>
          </p:cNvSpPr>
          <p:nvPr>
            <p:ph type="title"/>
          </p:nvPr>
        </p:nvSpPr>
        <p:spPr>
          <a:xfrm>
            <a:off x="3362960" y="757238"/>
            <a:ext cx="5862320" cy="685482"/>
          </a:xfrm>
        </p:spPr>
        <p:txBody>
          <a:bodyPr/>
          <a:lstStyle/>
          <a:p>
            <a:pPr algn="ctr"/>
            <a:r>
              <a:rPr lang="en-GB" dirty="0">
                <a:latin typeface="Arial" panose="020B0604020202020204" pitchFamily="34" charset="0"/>
                <a:cs typeface="Arial" panose="020B0604020202020204" pitchFamily="34" charset="0"/>
              </a:rPr>
              <a:t>REFRENCE LIST</a:t>
            </a:r>
          </a:p>
        </p:txBody>
      </p:sp>
      <p:sp>
        <p:nvSpPr>
          <p:cNvPr id="3" name="Content Placeholder 2">
            <a:extLst>
              <a:ext uri="{FF2B5EF4-FFF2-40B4-BE49-F238E27FC236}">
                <a16:creationId xmlns:a16="http://schemas.microsoft.com/office/drawing/2014/main" id="{E0A59BFF-D90A-FA78-C50D-CDA9FC407FB5}"/>
              </a:ext>
            </a:extLst>
          </p:cNvPr>
          <p:cNvSpPr>
            <a:spLocks noGrp="1"/>
          </p:cNvSpPr>
          <p:nvPr>
            <p:ph idx="1"/>
          </p:nvPr>
        </p:nvSpPr>
        <p:spPr>
          <a:xfrm>
            <a:off x="952500" y="1686560"/>
            <a:ext cx="10287000" cy="4490403"/>
          </a:xfrm>
        </p:spPr>
        <p:txBody>
          <a:bodyPr>
            <a:normAutofit lnSpcReduction="10000"/>
          </a:bodyPr>
          <a:lstStyle/>
          <a:p>
            <a:pPr marL="0" indent="0">
              <a:buNone/>
            </a:pPr>
            <a:r>
              <a:rPr lang="en-GB" dirty="0" err="1"/>
              <a:t>CareLearning</a:t>
            </a:r>
            <a:r>
              <a:rPr lang="en-GB" dirty="0"/>
              <a:t> (</a:t>
            </a:r>
            <a:r>
              <a:rPr lang="en-GB" dirty="0" err="1"/>
              <a:t>n.d</a:t>
            </a:r>
            <a:r>
              <a:rPr lang="en-GB" dirty="0"/>
              <a:t>) </a:t>
            </a:r>
            <a:r>
              <a:rPr lang="en-GB" i="1" dirty="0"/>
              <a:t>1.7 Explain the importance of literacy, numeracy and digital skills in adult care and how to develop these skills in the workforce. </a:t>
            </a:r>
            <a:r>
              <a:rPr lang="en-GB" dirty="0">
                <a:hlinkClick r:id="rId2"/>
              </a:rPr>
              <a:t>https://carelearning.org.uk/qualifications/level-5-adult-care/Imac-6a-development/1-7-explain-the-importance-of-literacy-numeracy-and-digital-skills-in-adult-care-and-how-to-develop-these-skills-in-the-workforce/</a:t>
            </a:r>
            <a:r>
              <a:rPr lang="en-GB" dirty="0"/>
              <a:t> (Accessed: 5 October 2025).</a:t>
            </a:r>
          </a:p>
          <a:p>
            <a:pPr marL="0" indent="0">
              <a:buNone/>
            </a:pPr>
            <a:endParaRPr lang="en-GB" dirty="0"/>
          </a:p>
          <a:p>
            <a:pPr marL="0" indent="0">
              <a:buNone/>
            </a:pPr>
            <a:r>
              <a:rPr lang="en-GB" dirty="0" err="1"/>
              <a:t>Kalihlanen</a:t>
            </a:r>
            <a:r>
              <a:rPr lang="en-GB" dirty="0"/>
              <a:t>, A.M., </a:t>
            </a:r>
            <a:r>
              <a:rPr lang="en-GB" dirty="0" err="1"/>
              <a:t>Laukka</a:t>
            </a:r>
            <a:r>
              <a:rPr lang="en-GB" dirty="0"/>
              <a:t>, E., Nadav, J. et al. (2023) ‘The effects of digitalisation on health and social care work: a qualitative descriptive study of the perceptions of professionals and managers’, </a:t>
            </a:r>
            <a:r>
              <a:rPr lang="en-GB" i="1" dirty="0"/>
              <a:t>BMC Health Services Research, </a:t>
            </a:r>
            <a:r>
              <a:rPr lang="en-GB" dirty="0"/>
              <a:t>23 (714) </a:t>
            </a:r>
            <a:r>
              <a:rPr lang="en-GB" dirty="0">
                <a:hlinkClick r:id="rId3"/>
              </a:rPr>
              <a:t>https://bmchealthservres.biomedcentral.com/articles/10.1186/s12913-023-09730-y</a:t>
            </a:r>
            <a:r>
              <a:rPr lang="en-GB" dirty="0"/>
              <a:t> (Accessed: 5 October 2025)</a:t>
            </a:r>
          </a:p>
          <a:p>
            <a:pPr marL="0" indent="0">
              <a:buNone/>
            </a:pPr>
            <a:endParaRPr lang="en-GB" dirty="0"/>
          </a:p>
          <a:p>
            <a:pPr marL="0" indent="0">
              <a:buNone/>
            </a:pPr>
            <a:r>
              <a:rPr lang="en-GB" dirty="0"/>
              <a:t>NHS Digital (2023</a:t>
            </a:r>
            <a:r>
              <a:rPr lang="en-GB"/>
              <a:t>) </a:t>
            </a:r>
            <a:r>
              <a:rPr lang="en-GB" i="1"/>
              <a:t>Adult social </a:t>
            </a:r>
            <a:r>
              <a:rPr lang="en-GB" i="1" dirty="0"/>
              <a:t>care digital skills framework</a:t>
            </a:r>
            <a:r>
              <a:rPr lang="en-GB" dirty="0"/>
              <a:t>. </a:t>
            </a:r>
            <a:r>
              <a:rPr lang="en-GB" dirty="0">
                <a:hlinkClick r:id="rId4"/>
              </a:rPr>
              <a:t>https://digital.nhs.uk/services/social-care-programme/digital-skills-framework</a:t>
            </a:r>
            <a:r>
              <a:rPr lang="en-GB" dirty="0"/>
              <a:t> (Accessed: 5 October 2025)</a:t>
            </a:r>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25986675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A44422-8DD1-6DE3-F019-0AB0C827A46C}"/>
              </a:ext>
            </a:extLst>
          </p:cNvPr>
          <p:cNvSpPr>
            <a:spLocks noGrp="1"/>
          </p:cNvSpPr>
          <p:nvPr>
            <p:ph type="ctrTitle"/>
          </p:nvPr>
        </p:nvSpPr>
        <p:spPr>
          <a:xfrm>
            <a:off x="2253783" y="1052052"/>
            <a:ext cx="5225385" cy="2944215"/>
          </a:xfrm>
        </p:spPr>
        <p:txBody>
          <a:bodyPr>
            <a:normAutofit fontScale="90000"/>
          </a:bodyPr>
          <a:lstStyle/>
          <a:p>
            <a:pPr>
              <a:lnSpc>
                <a:spcPct val="90000"/>
              </a:lnSpc>
            </a:pPr>
            <a:r>
              <a:rPr lang="en-GB" sz="2000" b="1" dirty="0">
                <a:effectLst/>
                <a:latin typeface="Arial" panose="020B0604020202020204" pitchFamily="34" charset="0"/>
                <a:ea typeface="Times New Roman" panose="02020603050405020304" pitchFamily="18" charset="0"/>
                <a:cs typeface="Arial" panose="020B0604020202020204" pitchFamily="34" charset="0"/>
              </a:rPr>
              <a:t>LCHS4007</a:t>
            </a:r>
            <a:br>
              <a:rPr lang="en-GB" sz="2000" b="1" dirty="0">
                <a:effectLst/>
                <a:latin typeface="Arial" panose="020B0604020202020204" pitchFamily="34" charset="0"/>
                <a:ea typeface="Times New Roman" panose="02020603050405020304" pitchFamily="18" charset="0"/>
                <a:cs typeface="Arial" panose="020B0604020202020204" pitchFamily="34" charset="0"/>
              </a:rPr>
            </a:br>
            <a:r>
              <a:rPr lang="en-GB" sz="2000" b="1" dirty="0">
                <a:effectLst/>
                <a:latin typeface="Arial" panose="020B0604020202020204" pitchFamily="34" charset="0"/>
                <a:ea typeface="Times New Roman" panose="02020603050405020304" pitchFamily="18" charset="0"/>
                <a:cs typeface="Arial" panose="020B0604020202020204" pitchFamily="34" charset="0"/>
              </a:rPr>
              <a:t>Digital Skills and Research Methods</a:t>
            </a:r>
            <a:br>
              <a:rPr lang="en-GB" sz="2000" b="1" dirty="0">
                <a:effectLst/>
                <a:latin typeface="Arial" panose="020B0604020202020204" pitchFamily="34" charset="0"/>
                <a:ea typeface="Times New Roman" panose="02020603050405020304" pitchFamily="18" charset="0"/>
                <a:cs typeface="Arial" panose="020B0604020202020204" pitchFamily="34" charset="0"/>
              </a:rPr>
            </a:br>
            <a:br>
              <a:rPr lang="en-GB" sz="2000" b="1" dirty="0">
                <a:effectLst/>
                <a:latin typeface="Arial" panose="020B0604020202020204" pitchFamily="34" charset="0"/>
                <a:ea typeface="Times New Roman" panose="02020603050405020304" pitchFamily="18" charset="0"/>
                <a:cs typeface="Arial" panose="020B0604020202020204" pitchFamily="34" charset="0"/>
              </a:rPr>
            </a:br>
            <a:r>
              <a:rPr lang="en-GB" sz="2000" dirty="0">
                <a:effectLst/>
                <a:latin typeface="Arial" panose="020B0604020202020204" pitchFamily="34" charset="0"/>
                <a:ea typeface="Times New Roman" panose="02020603050405020304" pitchFamily="18" charset="0"/>
                <a:cs typeface="Arial" panose="020B0604020202020204" pitchFamily="34" charset="0"/>
              </a:rPr>
              <a:t>Group Names:</a:t>
            </a:r>
            <a:br>
              <a:rPr lang="en-GB" sz="2000" dirty="0">
                <a:effectLst/>
                <a:latin typeface="Arial" panose="020B0604020202020204" pitchFamily="34" charset="0"/>
                <a:ea typeface="Times New Roman" panose="02020603050405020304" pitchFamily="18" charset="0"/>
                <a:cs typeface="Arial" panose="020B0604020202020204" pitchFamily="34" charset="0"/>
              </a:rPr>
            </a:br>
            <a:r>
              <a:rPr lang="en-GB" sz="2000" dirty="0">
                <a:latin typeface="Arial" panose="020B0604020202020204" pitchFamily="34" charset="0"/>
                <a:cs typeface="Arial" panose="020B0604020202020204" pitchFamily="34" charset="0"/>
              </a:rPr>
              <a:t>Nicolette </a:t>
            </a:r>
            <a:r>
              <a:rPr lang="en-GB" sz="2000" dirty="0" err="1">
                <a:latin typeface="Arial" panose="020B0604020202020204" pitchFamily="34" charset="0"/>
                <a:cs typeface="Arial" panose="020B0604020202020204" pitchFamily="34" charset="0"/>
              </a:rPr>
              <a:t>Franchesta</a:t>
            </a:r>
            <a:r>
              <a:rPr lang="en-GB" sz="2000" dirty="0">
                <a:latin typeface="Arial" panose="020B0604020202020204" pitchFamily="34" charset="0"/>
                <a:cs typeface="Arial" panose="020B0604020202020204" pitchFamily="34" charset="0"/>
              </a:rPr>
              <a:t> Ramsay (2412969)</a:t>
            </a:r>
            <a:br>
              <a:rPr lang="en-GB" sz="2000" dirty="0">
                <a:latin typeface="Arial" panose="020B0604020202020204" pitchFamily="34" charset="0"/>
                <a:cs typeface="Arial" panose="020B0604020202020204" pitchFamily="34" charset="0"/>
              </a:rPr>
            </a:br>
            <a:r>
              <a:rPr lang="en-GB" sz="2000" dirty="0">
                <a:latin typeface="Arial" panose="020B0604020202020204" pitchFamily="34" charset="0"/>
                <a:cs typeface="Arial" panose="020B0604020202020204" pitchFamily="34" charset="0"/>
              </a:rPr>
              <a:t>Tanecha Crosdale (2513704)</a:t>
            </a:r>
            <a:br>
              <a:rPr lang="en-GB" sz="2000" dirty="0">
                <a:latin typeface="Arial" panose="020B0604020202020204" pitchFamily="34" charset="0"/>
                <a:cs typeface="Arial" panose="020B0604020202020204" pitchFamily="34" charset="0"/>
              </a:rPr>
            </a:br>
            <a:r>
              <a:rPr lang="en-GB" sz="2000" i="0" dirty="0">
                <a:effectLst/>
                <a:latin typeface="Arial" panose="020B0604020202020204" pitchFamily="34" charset="0"/>
                <a:cs typeface="Arial" panose="020B0604020202020204" pitchFamily="34" charset="0"/>
              </a:rPr>
              <a:t>Rosemary </a:t>
            </a:r>
            <a:r>
              <a:rPr lang="en-GB" sz="2000" i="0" dirty="0" err="1">
                <a:effectLst/>
                <a:latin typeface="Arial" panose="020B0604020202020204" pitchFamily="34" charset="0"/>
                <a:cs typeface="Arial" panose="020B0604020202020204" pitchFamily="34" charset="0"/>
              </a:rPr>
              <a:t>Brennnan</a:t>
            </a:r>
            <a:r>
              <a:rPr lang="en-GB" sz="2000" i="0" dirty="0">
                <a:effectLst/>
                <a:latin typeface="Arial" panose="020B0604020202020204" pitchFamily="34" charset="0"/>
                <a:cs typeface="Arial" panose="020B0604020202020204" pitchFamily="34" charset="0"/>
              </a:rPr>
              <a:t>(2504749)</a:t>
            </a:r>
            <a:br>
              <a:rPr lang="en-GB" sz="2000" i="0" dirty="0">
                <a:effectLst/>
                <a:latin typeface="Arial" panose="020B0604020202020204" pitchFamily="34" charset="0"/>
                <a:cs typeface="Arial" panose="020B0604020202020204" pitchFamily="34" charset="0"/>
              </a:rPr>
            </a:br>
            <a:r>
              <a:rPr lang="en-GB" sz="2000" i="0" dirty="0">
                <a:effectLst/>
                <a:latin typeface="Arial" panose="020B0604020202020204" pitchFamily="34" charset="0"/>
                <a:cs typeface="Arial" panose="020B0604020202020204" pitchFamily="34" charset="0"/>
              </a:rPr>
              <a:t>Jay-J Theresa McKean (1813848)</a:t>
            </a:r>
            <a:br>
              <a:rPr lang="en-GB" sz="2000" i="0" dirty="0">
                <a:effectLst/>
                <a:latin typeface="Arial" panose="020B0604020202020204" pitchFamily="34" charset="0"/>
                <a:cs typeface="Arial" panose="020B0604020202020204" pitchFamily="34" charset="0"/>
              </a:rPr>
            </a:br>
            <a:br>
              <a:rPr lang="en-GB" sz="2000" i="0" dirty="0">
                <a:effectLst/>
                <a:latin typeface="Arial" panose="020B0604020202020204" pitchFamily="34" charset="0"/>
                <a:cs typeface="Arial" panose="020B0604020202020204" pitchFamily="34" charset="0"/>
              </a:rPr>
            </a:br>
            <a:r>
              <a:rPr lang="en-GB" sz="2000" i="0" dirty="0">
                <a:effectLst/>
                <a:latin typeface="Arial" panose="020B0604020202020204" pitchFamily="34" charset="0"/>
                <a:cs typeface="Arial" panose="020B0604020202020204" pitchFamily="34" charset="0"/>
              </a:rPr>
              <a:t>Lecturer Name: </a:t>
            </a:r>
            <a:r>
              <a:rPr lang="en-GB" sz="2000" i="0" dirty="0" err="1">
                <a:effectLst/>
                <a:latin typeface="Arial" panose="020B0604020202020204" pitchFamily="34" charset="0"/>
                <a:cs typeface="Arial" panose="020B0604020202020204" pitchFamily="34" charset="0"/>
              </a:rPr>
              <a:t>Masaud</a:t>
            </a:r>
            <a:r>
              <a:rPr lang="en-GB" sz="2000" i="0" dirty="0">
                <a:effectLst/>
                <a:latin typeface="Arial" panose="020B0604020202020204" pitchFamily="34" charset="0"/>
                <a:cs typeface="Arial" panose="020B0604020202020204" pitchFamily="34" charset="0"/>
              </a:rPr>
              <a:t> </a:t>
            </a:r>
            <a:r>
              <a:rPr lang="en-GB" sz="2000" i="0" dirty="0" err="1">
                <a:effectLst/>
                <a:latin typeface="Arial" panose="020B0604020202020204" pitchFamily="34" charset="0"/>
                <a:cs typeface="Arial" panose="020B0604020202020204" pitchFamily="34" charset="0"/>
              </a:rPr>
              <a:t>Sidiqui</a:t>
            </a:r>
            <a:r>
              <a:rPr lang="en-GB" sz="2000" i="0" dirty="0">
                <a:effectLst/>
                <a:latin typeface="Arial" panose="020B0604020202020204" pitchFamily="34" charset="0"/>
                <a:cs typeface="Arial" panose="020B0604020202020204" pitchFamily="34" charset="0"/>
              </a:rPr>
              <a:t> </a:t>
            </a:r>
            <a:br>
              <a:rPr lang="en-GB" sz="2000" b="0" i="0" dirty="0">
                <a:effectLst/>
                <a:latin typeface="-apple-system"/>
              </a:rPr>
            </a:br>
            <a:endParaRPr lang="en-GB" sz="2000" dirty="0"/>
          </a:p>
        </p:txBody>
      </p:sp>
      <p:pic>
        <p:nvPicPr>
          <p:cNvPr id="23" name="Picture 22" descr="An abstract genetic concept">
            <a:extLst>
              <a:ext uri="{FF2B5EF4-FFF2-40B4-BE49-F238E27FC236}">
                <a16:creationId xmlns:a16="http://schemas.microsoft.com/office/drawing/2014/main" id="{360D1BE4-1B6D-28C6-4BA9-3FD6ECCFB797}"/>
              </a:ext>
            </a:extLst>
          </p:cNvPr>
          <p:cNvPicPr>
            <a:picLocks noChangeAspect="1"/>
          </p:cNvPicPr>
          <p:nvPr/>
        </p:nvPicPr>
        <p:blipFill>
          <a:blip r:embed="rId3"/>
          <a:srcRect t="10557" b="5069"/>
          <a:stretch>
            <a:fillRect/>
          </a:stretch>
        </p:blipFill>
        <p:spPr>
          <a:xfrm>
            <a:off x="8127998" y="10"/>
            <a:ext cx="4064001" cy="3428990"/>
          </a:xfrm>
          <a:prstGeom prst="rect">
            <a:avLst/>
          </a:prstGeom>
        </p:spPr>
      </p:pic>
      <p:pic>
        <p:nvPicPr>
          <p:cNvPr id="5" name="Picture 4">
            <a:extLst>
              <a:ext uri="{FF2B5EF4-FFF2-40B4-BE49-F238E27FC236}">
                <a16:creationId xmlns:a16="http://schemas.microsoft.com/office/drawing/2014/main" id="{0E4EF129-113B-90A0-973F-B1559EC85D33}"/>
              </a:ext>
            </a:extLst>
          </p:cNvPr>
          <p:cNvPicPr>
            <a:picLocks noChangeAspect="1"/>
          </p:cNvPicPr>
          <p:nvPr/>
        </p:nvPicPr>
        <p:blipFill>
          <a:blip r:embed="rId4"/>
          <a:srcRect l="17545" r="10549" b="-1"/>
          <a:stretch>
            <a:fillRect/>
          </a:stretch>
        </p:blipFill>
        <p:spPr>
          <a:xfrm>
            <a:off x="8127999" y="3429000"/>
            <a:ext cx="4064001" cy="3429000"/>
          </a:xfrm>
          <a:prstGeom prst="rect">
            <a:avLst/>
          </a:prstGeom>
        </p:spPr>
      </p:pic>
      <p:sp>
        <p:nvSpPr>
          <p:cNvPr id="3" name="Subtitle 2">
            <a:extLst>
              <a:ext uri="{FF2B5EF4-FFF2-40B4-BE49-F238E27FC236}">
                <a16:creationId xmlns:a16="http://schemas.microsoft.com/office/drawing/2014/main" id="{8D76D9E7-5727-193E-225A-BA3DEB5D2C32}"/>
              </a:ext>
            </a:extLst>
          </p:cNvPr>
          <p:cNvSpPr>
            <a:spLocks noGrp="1"/>
          </p:cNvSpPr>
          <p:nvPr>
            <p:ph type="subTitle" idx="1"/>
          </p:nvPr>
        </p:nvSpPr>
        <p:spPr>
          <a:xfrm>
            <a:off x="12311564" y="5598395"/>
            <a:ext cx="2201383" cy="178299"/>
          </a:xfrm>
        </p:spPr>
        <p:txBody>
          <a:bodyPr anchor="b">
            <a:normAutofit fontScale="25000" lnSpcReduction="20000"/>
          </a:bodyPr>
          <a:lstStyle/>
          <a:p>
            <a:pPr algn="r"/>
            <a:endParaRPr lang="en-GB">
              <a:solidFill>
                <a:srgbClr val="FFFFFF"/>
              </a:solidFill>
            </a:endParaRPr>
          </a:p>
        </p:txBody>
      </p:sp>
    </p:spTree>
    <p:extLst>
      <p:ext uri="{BB962C8B-B14F-4D97-AF65-F5344CB8AC3E}">
        <p14:creationId xmlns:p14="http://schemas.microsoft.com/office/powerpoint/2010/main" val="1756904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7CD2F605-77BD-4D9C-BC95-97EB75D69D8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6100" y="-4763"/>
            <a:ext cx="5014912" cy="6862763"/>
            <a:chOff x="2928938" y="-4763"/>
            <a:chExt cx="5014912" cy="6862763"/>
          </a:xfrm>
        </p:grpSpPr>
        <p:sp>
          <p:nvSpPr>
            <p:cNvPr id="11" name="Freeform 6">
              <a:extLst>
                <a:ext uri="{FF2B5EF4-FFF2-40B4-BE49-F238E27FC236}">
                  <a16:creationId xmlns:a16="http://schemas.microsoft.com/office/drawing/2014/main" id="{40259AB5-8B5C-4CD4-AE10-7A177BB738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txBody>
            <a:bodyPr/>
            <a:lstStyle/>
            <a:p>
              <a:endParaRPr lang="en-GB"/>
            </a:p>
          </p:txBody>
        </p:sp>
        <p:sp>
          <p:nvSpPr>
            <p:cNvPr id="12" name="Freeform 7">
              <a:extLst>
                <a:ext uri="{FF2B5EF4-FFF2-40B4-BE49-F238E27FC236}">
                  <a16:creationId xmlns:a16="http://schemas.microsoft.com/office/drawing/2014/main" id="{DB110D97-363A-40D5-98E8-D367DFCFB2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txBody>
            <a:bodyPr/>
            <a:lstStyle/>
            <a:p>
              <a:endParaRPr lang="en-GB"/>
            </a:p>
          </p:txBody>
        </p:sp>
        <p:sp>
          <p:nvSpPr>
            <p:cNvPr id="13" name="Freeform 9">
              <a:extLst>
                <a:ext uri="{FF2B5EF4-FFF2-40B4-BE49-F238E27FC236}">
                  <a16:creationId xmlns:a16="http://schemas.microsoft.com/office/drawing/2014/main" id="{30DC9DB4-96D0-47E9-A6E5-1590DED848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txBody>
            <a:bodyPr/>
            <a:lstStyle/>
            <a:p>
              <a:endParaRPr lang="en-GB"/>
            </a:p>
          </p:txBody>
        </p:sp>
        <p:sp>
          <p:nvSpPr>
            <p:cNvPr id="14" name="Freeform 10">
              <a:extLst>
                <a:ext uri="{FF2B5EF4-FFF2-40B4-BE49-F238E27FC236}">
                  <a16:creationId xmlns:a16="http://schemas.microsoft.com/office/drawing/2014/main" id="{8CA317D7-424B-4887-BEDF-18EF7915C5C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txBody>
            <a:bodyPr/>
            <a:lstStyle/>
            <a:p>
              <a:endParaRPr lang="en-GB"/>
            </a:p>
          </p:txBody>
        </p:sp>
        <p:sp>
          <p:nvSpPr>
            <p:cNvPr id="15" name="Freeform 11">
              <a:extLst>
                <a:ext uri="{FF2B5EF4-FFF2-40B4-BE49-F238E27FC236}">
                  <a16:creationId xmlns:a16="http://schemas.microsoft.com/office/drawing/2014/main" id="{ACF40F67-B16B-4E7F-A595-0EF370063D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txBody>
            <a:bodyPr/>
            <a:lstStyle/>
            <a:p>
              <a:endParaRPr lang="en-GB"/>
            </a:p>
          </p:txBody>
        </p:sp>
        <p:sp>
          <p:nvSpPr>
            <p:cNvPr id="16" name="Freeform 12">
              <a:extLst>
                <a:ext uri="{FF2B5EF4-FFF2-40B4-BE49-F238E27FC236}">
                  <a16:creationId xmlns:a16="http://schemas.microsoft.com/office/drawing/2014/main" id="{EB2264F1-4BB6-4403-A681-A463AA7303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txBody>
            <a:bodyPr/>
            <a:lstStyle/>
            <a:p>
              <a:endParaRPr lang="en-GB"/>
            </a:p>
          </p:txBody>
        </p:sp>
      </p:grpSp>
      <p:sp useBgFill="1">
        <p:nvSpPr>
          <p:cNvPr id="18" name="Rectangle 17">
            <a:extLst>
              <a:ext uri="{FF2B5EF4-FFF2-40B4-BE49-F238E27FC236}">
                <a16:creationId xmlns:a16="http://schemas.microsoft.com/office/drawing/2014/main" id="{A8ACD999-13D5-4625-8971-08C2DE0186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107C738D-9F2B-2DC8-0362-FE6EA59EE827}"/>
              </a:ext>
            </a:extLst>
          </p:cNvPr>
          <p:cNvPicPr>
            <a:picLocks noChangeAspect="1"/>
          </p:cNvPicPr>
          <p:nvPr/>
        </p:nvPicPr>
        <p:blipFill>
          <a:blip r:embed="rId3"/>
          <a:srcRect l="30106" r="11157"/>
          <a:stretch>
            <a:fillRect/>
          </a:stretch>
        </p:blipFill>
        <p:spPr>
          <a:xfrm>
            <a:off x="20" y="10"/>
            <a:ext cx="6470908" cy="6857990"/>
          </a:xfrm>
          <a:custGeom>
            <a:avLst/>
            <a:gdLst/>
            <a:ahLst/>
            <a:cxnLst/>
            <a:rect l="l" t="t" r="r" b="b"/>
            <a:pathLst>
              <a:path w="6470928" h="6858000">
                <a:moveTo>
                  <a:pt x="0" y="0"/>
                </a:moveTo>
                <a:lnTo>
                  <a:pt x="5180733" y="0"/>
                </a:lnTo>
                <a:lnTo>
                  <a:pt x="4548412" y="2502760"/>
                </a:lnTo>
                <a:lnTo>
                  <a:pt x="4562355" y="2506282"/>
                </a:lnTo>
                <a:lnTo>
                  <a:pt x="4548102" y="2512589"/>
                </a:lnTo>
                <a:lnTo>
                  <a:pt x="6470928" y="6858000"/>
                </a:lnTo>
                <a:lnTo>
                  <a:pt x="0" y="6858000"/>
                </a:lnTo>
                <a:close/>
              </a:path>
            </a:pathLst>
          </a:custGeom>
        </p:spPr>
      </p:pic>
      <p:pic>
        <p:nvPicPr>
          <p:cNvPr id="5" name="Picture 4">
            <a:extLst>
              <a:ext uri="{FF2B5EF4-FFF2-40B4-BE49-F238E27FC236}">
                <a16:creationId xmlns:a16="http://schemas.microsoft.com/office/drawing/2014/main" id="{D2DE9075-ED90-9D73-F17C-2DED0D7F2F0B}"/>
              </a:ext>
            </a:extLst>
          </p:cNvPr>
          <p:cNvPicPr>
            <a:picLocks noChangeAspect="1"/>
          </p:cNvPicPr>
          <p:nvPr/>
        </p:nvPicPr>
        <p:blipFill>
          <a:blip r:embed="rId4"/>
          <a:srcRect l="16378"/>
          <a:stretch>
            <a:fillRect/>
          </a:stretch>
        </p:blipFill>
        <p:spPr>
          <a:xfrm>
            <a:off x="4545660" y="10"/>
            <a:ext cx="7646340" cy="6857990"/>
          </a:xfrm>
          <a:custGeom>
            <a:avLst/>
            <a:gdLst/>
            <a:ahLst/>
            <a:cxnLst/>
            <a:rect l="l" t="t" r="r" b="b"/>
            <a:pathLst>
              <a:path w="7646340" h="6858000">
                <a:moveTo>
                  <a:pt x="635077" y="0"/>
                </a:moveTo>
                <a:lnTo>
                  <a:pt x="7646340" y="0"/>
                </a:lnTo>
                <a:lnTo>
                  <a:pt x="7646340" y="6858000"/>
                </a:lnTo>
                <a:lnTo>
                  <a:pt x="1925271" y="6858000"/>
                </a:lnTo>
                <a:lnTo>
                  <a:pt x="2445" y="2512588"/>
                </a:lnTo>
                <a:lnTo>
                  <a:pt x="0" y="2513671"/>
                </a:lnTo>
                <a:close/>
              </a:path>
            </a:pathLst>
          </a:custGeom>
        </p:spPr>
      </p:pic>
      <p:sp>
        <p:nvSpPr>
          <p:cNvPr id="20" name="Freeform 8">
            <a:extLst>
              <a:ext uri="{FF2B5EF4-FFF2-40B4-BE49-F238E27FC236}">
                <a16:creationId xmlns:a16="http://schemas.microsoft.com/office/drawing/2014/main" id="{B512E719-5663-49B6-B093-E662B417EB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6933" y="-16933"/>
            <a:ext cx="7340600" cy="6883400"/>
          </a:xfrm>
          <a:custGeom>
            <a:avLst/>
            <a:gdLst>
              <a:gd name="connsiteX0" fmla="*/ 5427133 w 7340600"/>
              <a:gd name="connsiteY0" fmla="*/ 8466 h 6883400"/>
              <a:gd name="connsiteX1" fmla="*/ 4783666 w 7340600"/>
              <a:gd name="connsiteY1" fmla="*/ 2573866 h 6883400"/>
              <a:gd name="connsiteX2" fmla="*/ 7340600 w 7340600"/>
              <a:gd name="connsiteY2" fmla="*/ 6874933 h 6883400"/>
              <a:gd name="connsiteX3" fmla="*/ 0 w 7340600"/>
              <a:gd name="connsiteY3" fmla="*/ 6883400 h 6883400"/>
              <a:gd name="connsiteX4" fmla="*/ 8466 w 7340600"/>
              <a:gd name="connsiteY4" fmla="*/ 0 h 6883400"/>
              <a:gd name="connsiteX5" fmla="*/ 5427133 w 7340600"/>
              <a:gd name="connsiteY5" fmla="*/ 8466 h 6883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340600" h="6883400">
                <a:moveTo>
                  <a:pt x="5427133" y="8466"/>
                </a:moveTo>
                <a:lnTo>
                  <a:pt x="4783666" y="2573866"/>
                </a:lnTo>
                <a:lnTo>
                  <a:pt x="7340600" y="6874933"/>
                </a:lnTo>
                <a:lnTo>
                  <a:pt x="0" y="6883400"/>
                </a:lnTo>
                <a:lnTo>
                  <a:pt x="8466" y="0"/>
                </a:lnTo>
                <a:lnTo>
                  <a:pt x="5427133" y="8466"/>
                </a:lnTo>
                <a:close/>
              </a:path>
            </a:pathLst>
          </a:custGeom>
          <a:solidFill>
            <a:schemeClr val="tx1">
              <a:lumMod val="95000"/>
              <a:lumOff val="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94AA18-9221-76C8-815A-49C1A28384DC}"/>
              </a:ext>
            </a:extLst>
          </p:cNvPr>
          <p:cNvSpPr>
            <a:spLocks noGrp="1"/>
          </p:cNvSpPr>
          <p:nvPr>
            <p:ph type="title"/>
          </p:nvPr>
        </p:nvSpPr>
        <p:spPr>
          <a:xfrm>
            <a:off x="685800" y="1634067"/>
            <a:ext cx="4062942" cy="2489200"/>
          </a:xfrm>
          <a:effectLst/>
        </p:spPr>
        <p:txBody>
          <a:bodyPr vert="horz" lIns="91440" tIns="45720" rIns="91440" bIns="45720" rtlCol="0" anchor="b">
            <a:normAutofit/>
          </a:bodyPr>
          <a:lstStyle/>
          <a:p>
            <a:pPr algn="l"/>
            <a:r>
              <a:rPr lang="en-US" sz="5400" dirty="0">
                <a:solidFill>
                  <a:schemeClr val="bg1"/>
                </a:solidFill>
              </a:rPr>
              <a:t>Introduction</a:t>
            </a:r>
          </a:p>
        </p:txBody>
      </p:sp>
      <p:sp>
        <p:nvSpPr>
          <p:cNvPr id="3" name="Text Placeholder 2">
            <a:extLst>
              <a:ext uri="{FF2B5EF4-FFF2-40B4-BE49-F238E27FC236}">
                <a16:creationId xmlns:a16="http://schemas.microsoft.com/office/drawing/2014/main" id="{4F3C8A6B-88E8-7B83-E472-D1A86F755F11}"/>
              </a:ext>
            </a:extLst>
          </p:cNvPr>
          <p:cNvSpPr>
            <a:spLocks noGrp="1"/>
          </p:cNvSpPr>
          <p:nvPr>
            <p:ph type="body" idx="1"/>
          </p:nvPr>
        </p:nvSpPr>
        <p:spPr>
          <a:xfrm>
            <a:off x="685801" y="4123267"/>
            <a:ext cx="4062942" cy="1261534"/>
          </a:xfrm>
        </p:spPr>
        <p:txBody>
          <a:bodyPr vert="horz" lIns="91440" tIns="45720" rIns="91440" bIns="45720" rtlCol="0" anchor="t">
            <a:normAutofit/>
          </a:bodyPr>
          <a:lstStyle/>
          <a:p>
            <a:pPr algn="l">
              <a:lnSpc>
                <a:spcPct val="90000"/>
              </a:lnSpc>
            </a:pPr>
            <a:r>
              <a:rPr lang="en-US" sz="1300" i="0" dirty="0">
                <a:solidFill>
                  <a:schemeClr val="bg1"/>
                </a:solidFill>
              </a:rPr>
              <a:t>Hello Good afternoon, hope you are well, my name is Jay-J Mckean, here I have created a checklist presentation, on how to keep digital practice safe in Sunrise residential care home, thank you for taking time to watch my presentation.  </a:t>
            </a:r>
          </a:p>
        </p:txBody>
      </p:sp>
      <p:grpSp>
        <p:nvGrpSpPr>
          <p:cNvPr id="22" name="Group 21">
            <a:extLst>
              <a:ext uri="{FF2B5EF4-FFF2-40B4-BE49-F238E27FC236}">
                <a16:creationId xmlns:a16="http://schemas.microsoft.com/office/drawing/2014/main" id="{5E7D0B7D-36AF-417F-8C99-B1452C7E29D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864100" y="-4763"/>
            <a:ext cx="5014912" cy="6862763"/>
            <a:chOff x="2928938" y="-4763"/>
            <a:chExt cx="5014912" cy="6862763"/>
          </a:xfrm>
        </p:grpSpPr>
        <p:sp>
          <p:nvSpPr>
            <p:cNvPr id="23" name="Freeform 6">
              <a:extLst>
                <a:ext uri="{FF2B5EF4-FFF2-40B4-BE49-F238E27FC236}">
                  <a16:creationId xmlns:a16="http://schemas.microsoft.com/office/drawing/2014/main" id="{2A325524-B5E3-4DB5-AF97-518DE9FFB6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txBody>
            <a:bodyPr/>
            <a:lstStyle/>
            <a:p>
              <a:endParaRPr lang="en-GB"/>
            </a:p>
          </p:txBody>
        </p:sp>
        <p:sp>
          <p:nvSpPr>
            <p:cNvPr id="24" name="Freeform 7">
              <a:extLst>
                <a:ext uri="{FF2B5EF4-FFF2-40B4-BE49-F238E27FC236}">
                  <a16:creationId xmlns:a16="http://schemas.microsoft.com/office/drawing/2014/main" id="{8440E4BE-6F49-4FC4-9838-20C6FD714D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txBody>
            <a:bodyPr/>
            <a:lstStyle/>
            <a:p>
              <a:endParaRPr lang="en-GB"/>
            </a:p>
          </p:txBody>
        </p:sp>
        <p:sp>
          <p:nvSpPr>
            <p:cNvPr id="25" name="Freeform 12">
              <a:extLst>
                <a:ext uri="{FF2B5EF4-FFF2-40B4-BE49-F238E27FC236}">
                  <a16:creationId xmlns:a16="http://schemas.microsoft.com/office/drawing/2014/main" id="{BC3F7C12-102B-499D-AB48-3B4D9E2A64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txBody>
            <a:bodyPr/>
            <a:lstStyle/>
            <a:p>
              <a:endParaRPr lang="en-GB"/>
            </a:p>
          </p:txBody>
        </p:sp>
        <p:sp>
          <p:nvSpPr>
            <p:cNvPr id="26" name="Freeform 13">
              <a:extLst>
                <a:ext uri="{FF2B5EF4-FFF2-40B4-BE49-F238E27FC236}">
                  <a16:creationId xmlns:a16="http://schemas.microsoft.com/office/drawing/2014/main" id="{2EEDF529-A27D-4971-9C72-3919B60124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txBody>
            <a:bodyPr/>
            <a:lstStyle/>
            <a:p>
              <a:endParaRPr lang="en-GB"/>
            </a:p>
          </p:txBody>
        </p:sp>
        <p:sp>
          <p:nvSpPr>
            <p:cNvPr id="27" name="Freeform 14">
              <a:extLst>
                <a:ext uri="{FF2B5EF4-FFF2-40B4-BE49-F238E27FC236}">
                  <a16:creationId xmlns:a16="http://schemas.microsoft.com/office/drawing/2014/main" id="{C7BE6017-3E05-4C1C-9CEB-1CF66F05F5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txBody>
            <a:bodyPr/>
            <a:lstStyle/>
            <a:p>
              <a:endParaRPr lang="en-GB"/>
            </a:p>
          </p:txBody>
        </p:sp>
        <p:sp>
          <p:nvSpPr>
            <p:cNvPr id="28" name="Freeform 15">
              <a:extLst>
                <a:ext uri="{FF2B5EF4-FFF2-40B4-BE49-F238E27FC236}">
                  <a16:creationId xmlns:a16="http://schemas.microsoft.com/office/drawing/2014/main" id="{076C2A2B-9F98-42AE-B069-55D120D7DE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txBody>
            <a:bodyPr/>
            <a:lstStyle/>
            <a:p>
              <a:endParaRPr lang="en-GB"/>
            </a:p>
          </p:txBody>
        </p:sp>
      </p:grpSp>
    </p:spTree>
    <p:extLst>
      <p:ext uri="{BB962C8B-B14F-4D97-AF65-F5344CB8AC3E}">
        <p14:creationId xmlns:p14="http://schemas.microsoft.com/office/powerpoint/2010/main" val="1293372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08F94D66-27EC-4CB8-8226-D7F41C1618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6100" y="-4763"/>
            <a:ext cx="5014912" cy="6862763"/>
            <a:chOff x="2928938" y="-4763"/>
            <a:chExt cx="5014912" cy="6862763"/>
          </a:xfrm>
        </p:grpSpPr>
        <p:sp>
          <p:nvSpPr>
            <p:cNvPr id="11" name="Freeform 6">
              <a:extLst>
                <a:ext uri="{FF2B5EF4-FFF2-40B4-BE49-F238E27FC236}">
                  <a16:creationId xmlns:a16="http://schemas.microsoft.com/office/drawing/2014/main" id="{1A53964C-7D93-4C48-A4A6-C4C2C393C5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txBody>
            <a:bodyPr/>
            <a:lstStyle/>
            <a:p>
              <a:endParaRPr lang="en-GB"/>
            </a:p>
          </p:txBody>
        </p:sp>
        <p:sp>
          <p:nvSpPr>
            <p:cNvPr id="12" name="Freeform 7">
              <a:extLst>
                <a:ext uri="{FF2B5EF4-FFF2-40B4-BE49-F238E27FC236}">
                  <a16:creationId xmlns:a16="http://schemas.microsoft.com/office/drawing/2014/main" id="{9C944EEC-539E-4389-8785-58E65D04E8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txBody>
            <a:bodyPr/>
            <a:lstStyle/>
            <a:p>
              <a:endParaRPr lang="en-GB"/>
            </a:p>
          </p:txBody>
        </p:sp>
        <p:sp>
          <p:nvSpPr>
            <p:cNvPr id="13" name="Freeform 9">
              <a:extLst>
                <a:ext uri="{FF2B5EF4-FFF2-40B4-BE49-F238E27FC236}">
                  <a16:creationId xmlns:a16="http://schemas.microsoft.com/office/drawing/2014/main" id="{7836EB7E-895C-4D68-B92E-312B371CBD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txBody>
            <a:bodyPr/>
            <a:lstStyle/>
            <a:p>
              <a:endParaRPr lang="en-GB"/>
            </a:p>
          </p:txBody>
        </p:sp>
        <p:sp>
          <p:nvSpPr>
            <p:cNvPr id="14" name="Freeform 10">
              <a:extLst>
                <a:ext uri="{FF2B5EF4-FFF2-40B4-BE49-F238E27FC236}">
                  <a16:creationId xmlns:a16="http://schemas.microsoft.com/office/drawing/2014/main" id="{0F29242B-8CE7-4636-B326-4BEE42EB6D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txBody>
            <a:bodyPr/>
            <a:lstStyle/>
            <a:p>
              <a:endParaRPr lang="en-GB"/>
            </a:p>
          </p:txBody>
        </p:sp>
        <p:sp>
          <p:nvSpPr>
            <p:cNvPr id="15" name="Freeform 11">
              <a:extLst>
                <a:ext uri="{FF2B5EF4-FFF2-40B4-BE49-F238E27FC236}">
                  <a16:creationId xmlns:a16="http://schemas.microsoft.com/office/drawing/2014/main" id="{4D0B8E9A-7727-4AD9-974E-8815F0B20E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txBody>
            <a:bodyPr/>
            <a:lstStyle/>
            <a:p>
              <a:endParaRPr lang="en-GB"/>
            </a:p>
          </p:txBody>
        </p:sp>
        <p:sp>
          <p:nvSpPr>
            <p:cNvPr id="16" name="Freeform 12">
              <a:extLst>
                <a:ext uri="{FF2B5EF4-FFF2-40B4-BE49-F238E27FC236}">
                  <a16:creationId xmlns:a16="http://schemas.microsoft.com/office/drawing/2014/main" id="{1CD6C65C-71BE-4549-926A-1C1135FD06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txBody>
            <a:bodyPr/>
            <a:lstStyle/>
            <a:p>
              <a:endParaRPr lang="en-GB"/>
            </a:p>
          </p:txBody>
        </p:sp>
      </p:grpSp>
      <p:sp useBgFill="1">
        <p:nvSpPr>
          <p:cNvPr id="8" name="Rectangle 7">
            <a:extLst>
              <a:ext uri="{FF2B5EF4-FFF2-40B4-BE49-F238E27FC236}">
                <a16:creationId xmlns:a16="http://schemas.microsoft.com/office/drawing/2014/main" id="{5EF08599-3FED-4288-A20D-E7BCAC3B8E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C11E6FBC-011F-D18A-F44C-A6456090167A}"/>
              </a:ext>
            </a:extLst>
          </p:cNvPr>
          <p:cNvPicPr>
            <a:picLocks noChangeAspect="1"/>
          </p:cNvPicPr>
          <p:nvPr/>
        </p:nvPicPr>
        <p:blipFill>
          <a:blip r:embed="rId3"/>
          <a:srcRect t="32234" r="4" b="11518"/>
          <a:stretch>
            <a:fillRect/>
          </a:stretch>
        </p:blipFill>
        <p:spPr>
          <a:xfrm>
            <a:off x="20" y="10"/>
            <a:ext cx="12191980" cy="6857990"/>
          </a:xfrm>
          <a:prstGeom prst="rect">
            <a:avLst/>
          </a:prstGeom>
        </p:spPr>
      </p:pic>
      <p:sp>
        <p:nvSpPr>
          <p:cNvPr id="9" name="Freeform 13">
            <a:extLst>
              <a:ext uri="{FF2B5EF4-FFF2-40B4-BE49-F238E27FC236}">
                <a16:creationId xmlns:a16="http://schemas.microsoft.com/office/drawing/2014/main" id="{C884A6B2-90E9-4BDB-8503-71AC02D395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6933" y="-16933"/>
            <a:ext cx="7340600" cy="6883400"/>
          </a:xfrm>
          <a:custGeom>
            <a:avLst/>
            <a:gdLst>
              <a:gd name="connsiteX0" fmla="*/ 5427133 w 7340600"/>
              <a:gd name="connsiteY0" fmla="*/ 8466 h 6883400"/>
              <a:gd name="connsiteX1" fmla="*/ 4783666 w 7340600"/>
              <a:gd name="connsiteY1" fmla="*/ 2573866 h 6883400"/>
              <a:gd name="connsiteX2" fmla="*/ 7340600 w 7340600"/>
              <a:gd name="connsiteY2" fmla="*/ 6874933 h 6883400"/>
              <a:gd name="connsiteX3" fmla="*/ 0 w 7340600"/>
              <a:gd name="connsiteY3" fmla="*/ 6883400 h 6883400"/>
              <a:gd name="connsiteX4" fmla="*/ 8466 w 7340600"/>
              <a:gd name="connsiteY4" fmla="*/ 0 h 6883400"/>
              <a:gd name="connsiteX5" fmla="*/ 5427133 w 7340600"/>
              <a:gd name="connsiteY5" fmla="*/ 8466 h 6883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340600" h="6883400">
                <a:moveTo>
                  <a:pt x="5427133" y="8466"/>
                </a:moveTo>
                <a:lnTo>
                  <a:pt x="4783666" y="2573866"/>
                </a:lnTo>
                <a:lnTo>
                  <a:pt x="7340600" y="6874933"/>
                </a:lnTo>
                <a:lnTo>
                  <a:pt x="0" y="6883400"/>
                </a:lnTo>
                <a:lnTo>
                  <a:pt x="8466" y="0"/>
                </a:lnTo>
                <a:lnTo>
                  <a:pt x="5427133" y="8466"/>
                </a:lnTo>
                <a:close/>
              </a:path>
            </a:pathLst>
          </a:custGeom>
          <a:solidFill>
            <a:schemeClr val="tx1">
              <a:lumMod val="95000"/>
              <a:lumOff val="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91B1A3D-A911-1D6F-D17E-C858EE8F889B}"/>
              </a:ext>
            </a:extLst>
          </p:cNvPr>
          <p:cNvSpPr>
            <a:spLocks noGrp="1"/>
          </p:cNvSpPr>
          <p:nvPr>
            <p:ph type="title"/>
          </p:nvPr>
        </p:nvSpPr>
        <p:spPr>
          <a:xfrm>
            <a:off x="0" y="-1078709"/>
            <a:ext cx="5589850" cy="3310468"/>
          </a:xfrm>
        </p:spPr>
        <p:txBody>
          <a:bodyPr vert="horz" lIns="91440" tIns="45720" rIns="91440" bIns="45720" rtlCol="0" anchor="b">
            <a:normAutofit/>
          </a:bodyPr>
          <a:lstStyle/>
          <a:p>
            <a:pPr algn="l">
              <a:lnSpc>
                <a:spcPct val="90000"/>
              </a:lnSpc>
            </a:pPr>
            <a:r>
              <a:rPr lang="en-US" sz="2000" dirty="0">
                <a:solidFill>
                  <a:schemeClr val="bg1"/>
                </a:solidFill>
              </a:rPr>
              <a:t>Sunrise residential care home D</a:t>
            </a:r>
            <a:r>
              <a:rPr lang="en-US" sz="2000" b="1" dirty="0">
                <a:solidFill>
                  <a:schemeClr val="bg1"/>
                </a:solidFill>
              </a:rPr>
              <a:t>igital safety </a:t>
            </a:r>
            <a:r>
              <a:rPr lang="en-US" sz="2000" dirty="0">
                <a:solidFill>
                  <a:schemeClr val="bg1"/>
                </a:solidFill>
              </a:rPr>
              <a:t>Checklist:</a:t>
            </a:r>
            <a:br>
              <a:rPr lang="en-US" sz="3800" dirty="0">
                <a:solidFill>
                  <a:schemeClr val="bg1"/>
                </a:solidFill>
              </a:rPr>
            </a:br>
            <a:br>
              <a:rPr lang="en-US" sz="3800" dirty="0">
                <a:solidFill>
                  <a:schemeClr val="bg1"/>
                </a:solidFill>
              </a:rPr>
            </a:br>
            <a:br>
              <a:rPr lang="en-US" sz="3800" dirty="0">
                <a:solidFill>
                  <a:schemeClr val="bg1"/>
                </a:solidFill>
              </a:rPr>
            </a:br>
            <a:r>
              <a:rPr lang="en-US" sz="3800" dirty="0">
                <a:solidFill>
                  <a:schemeClr val="bg1"/>
                </a:solidFill>
              </a:rPr>
              <a:t> </a:t>
            </a:r>
          </a:p>
        </p:txBody>
      </p:sp>
      <p:sp>
        <p:nvSpPr>
          <p:cNvPr id="3" name="Text Placeholder 2">
            <a:extLst>
              <a:ext uri="{FF2B5EF4-FFF2-40B4-BE49-F238E27FC236}">
                <a16:creationId xmlns:a16="http://schemas.microsoft.com/office/drawing/2014/main" id="{9FB52BFB-52DC-E086-309D-9866D3E10AA4}"/>
              </a:ext>
            </a:extLst>
          </p:cNvPr>
          <p:cNvSpPr>
            <a:spLocks noGrp="1"/>
          </p:cNvSpPr>
          <p:nvPr>
            <p:ph type="body" idx="1"/>
          </p:nvPr>
        </p:nvSpPr>
        <p:spPr>
          <a:xfrm>
            <a:off x="21840" y="765305"/>
            <a:ext cx="6501581" cy="2782888"/>
          </a:xfrm>
        </p:spPr>
        <p:txBody>
          <a:bodyPr vert="horz" lIns="91440" tIns="45720" rIns="91440" bIns="45720" rtlCol="0" anchor="t">
            <a:noAutofit/>
          </a:bodyPr>
          <a:lstStyle/>
          <a:p>
            <a:pPr algn="l">
              <a:lnSpc>
                <a:spcPct val="90000"/>
              </a:lnSpc>
            </a:pPr>
            <a:r>
              <a:rPr lang="en-US" sz="1400" b="1" dirty="0">
                <a:solidFill>
                  <a:schemeClr val="bg1"/>
                </a:solidFill>
              </a:rPr>
              <a:t>Email Safety </a:t>
            </a:r>
            <a:r>
              <a:rPr lang="en-US" sz="1400" i="0" dirty="0">
                <a:solidFill>
                  <a:schemeClr val="bg1"/>
                </a:solidFill>
              </a:rPr>
              <a:t>(</a:t>
            </a:r>
            <a:r>
              <a:rPr lang="en-US" sz="1400" i="0" dirty="0">
                <a:solidFill>
                  <a:schemeClr val="bg1"/>
                </a:solidFill>
                <a:latin typeface="Arial" panose="020B0604020202020204" pitchFamily="34" charset="0"/>
                <a:cs typeface="Arial" panose="020B0604020202020204" pitchFamily="34" charset="0"/>
              </a:rPr>
              <a:t>care England, 2024)</a:t>
            </a:r>
            <a:endParaRPr lang="en-US" sz="1400" b="1" dirty="0">
              <a:solidFill>
                <a:schemeClr val="bg1"/>
              </a:solidFill>
              <a:latin typeface="Arial" panose="020B0604020202020204" pitchFamily="34" charset="0"/>
              <a:cs typeface="Arial" panose="020B0604020202020204" pitchFamily="34" charset="0"/>
            </a:endParaRPr>
          </a:p>
          <a:p>
            <a:pPr marL="285750" indent="-285750" algn="l">
              <a:lnSpc>
                <a:spcPct val="90000"/>
              </a:lnSpc>
              <a:buFont typeface="Wingdings" panose="05000000000000000000" pitchFamily="2" charset="2"/>
              <a:buChar char="q"/>
            </a:pPr>
            <a:r>
              <a:rPr lang="en-US" sz="1400" i="0" dirty="0">
                <a:solidFill>
                  <a:schemeClr val="bg1"/>
                </a:solidFill>
                <a:latin typeface="Arial" panose="020B0604020202020204" pitchFamily="34" charset="0"/>
                <a:cs typeface="Arial" panose="020B0604020202020204" pitchFamily="34" charset="0"/>
              </a:rPr>
              <a:t>Use strong password policies </a:t>
            </a:r>
          </a:p>
          <a:p>
            <a:pPr marL="285750" indent="-285750" algn="l">
              <a:lnSpc>
                <a:spcPct val="90000"/>
              </a:lnSpc>
              <a:buFont typeface="Wingdings" panose="05000000000000000000" pitchFamily="2" charset="2"/>
              <a:buChar char="q"/>
            </a:pPr>
            <a:r>
              <a:rPr lang="en-US" sz="1400" i="0" dirty="0">
                <a:solidFill>
                  <a:schemeClr val="bg1"/>
                </a:solidFill>
                <a:latin typeface="Arial" panose="020B0604020202020204" pitchFamily="34" charset="0"/>
                <a:cs typeface="Arial" panose="020B0604020202020204" pitchFamily="34" charset="0"/>
              </a:rPr>
              <a:t>Secure WIFI networks</a:t>
            </a:r>
          </a:p>
          <a:p>
            <a:pPr marL="285750" indent="-285750" algn="l">
              <a:lnSpc>
                <a:spcPct val="90000"/>
              </a:lnSpc>
              <a:buFont typeface="Wingdings" panose="05000000000000000000" pitchFamily="2" charset="2"/>
              <a:buChar char="q"/>
            </a:pPr>
            <a:r>
              <a:rPr lang="en-US" sz="1400" i="0" dirty="0">
                <a:solidFill>
                  <a:schemeClr val="bg1"/>
                </a:solidFill>
                <a:latin typeface="Arial" panose="020B0604020202020204" pitchFamily="34" charset="0"/>
                <a:cs typeface="Arial" panose="020B0604020202020204" pitchFamily="34" charset="0"/>
              </a:rPr>
              <a:t>Use firewalls and Antivirus networks </a:t>
            </a:r>
          </a:p>
          <a:p>
            <a:pPr marL="285750" indent="-285750" algn="l">
              <a:lnSpc>
                <a:spcPct val="90000"/>
              </a:lnSpc>
              <a:buFont typeface="Wingdings" panose="05000000000000000000" pitchFamily="2" charset="2"/>
              <a:buChar char="q"/>
            </a:pPr>
            <a:r>
              <a:rPr lang="en-US" sz="1400" i="0" dirty="0">
                <a:solidFill>
                  <a:schemeClr val="bg1"/>
                </a:solidFill>
                <a:latin typeface="Arial" panose="020B0604020202020204" pitchFamily="34" charset="0"/>
                <a:cs typeface="Arial" panose="020B0604020202020204" pitchFamily="34" charset="0"/>
              </a:rPr>
              <a:t>Keep software and systems updated</a:t>
            </a:r>
          </a:p>
          <a:p>
            <a:pPr algn="l">
              <a:lnSpc>
                <a:spcPct val="90000"/>
              </a:lnSpc>
            </a:pPr>
            <a:r>
              <a:rPr lang="en-US" sz="1400" b="1" dirty="0">
                <a:solidFill>
                  <a:schemeClr val="bg1"/>
                </a:solidFill>
                <a:latin typeface="Arial" panose="020B0604020202020204" pitchFamily="34" charset="0"/>
                <a:cs typeface="Arial" panose="020B0604020202020204" pitchFamily="34" charset="0"/>
              </a:rPr>
              <a:t>Secure Logins</a:t>
            </a:r>
            <a:r>
              <a:rPr lang="en-US" sz="1400" i="0" dirty="0">
                <a:solidFill>
                  <a:schemeClr val="bg1"/>
                </a:solidFill>
                <a:latin typeface="Arial" panose="020B0604020202020204" pitchFamily="34" charset="0"/>
                <a:cs typeface="Arial" panose="020B0604020202020204" pitchFamily="34" charset="0"/>
              </a:rPr>
              <a:t> (Chris Lewis group, 2022) </a:t>
            </a:r>
            <a:endParaRPr lang="en-US" sz="1400" b="1" dirty="0">
              <a:solidFill>
                <a:schemeClr val="bg1"/>
              </a:solidFill>
              <a:latin typeface="Arial" panose="020B0604020202020204" pitchFamily="34" charset="0"/>
              <a:cs typeface="Arial" panose="020B0604020202020204" pitchFamily="34" charset="0"/>
            </a:endParaRPr>
          </a:p>
          <a:p>
            <a:pPr marL="285750" indent="-285750" algn="l">
              <a:lnSpc>
                <a:spcPct val="90000"/>
              </a:lnSpc>
              <a:buFont typeface="Wingdings" panose="05000000000000000000" pitchFamily="2" charset="2"/>
              <a:buChar char="q"/>
            </a:pPr>
            <a:r>
              <a:rPr lang="en-US" sz="1400" i="0" dirty="0">
                <a:solidFill>
                  <a:schemeClr val="bg1"/>
                </a:solidFill>
                <a:latin typeface="Arial" panose="020B0604020202020204" pitchFamily="34" charset="0"/>
                <a:cs typeface="Arial" panose="020B0604020202020204" pitchFamily="34" charset="0"/>
              </a:rPr>
              <a:t>Schedule regular backs ups and data and store them </a:t>
            </a:r>
          </a:p>
          <a:p>
            <a:pPr marL="285750" indent="-285750" algn="l">
              <a:lnSpc>
                <a:spcPct val="90000"/>
              </a:lnSpc>
              <a:buFont typeface="Wingdings" panose="05000000000000000000" pitchFamily="2" charset="2"/>
              <a:buChar char="q"/>
            </a:pPr>
            <a:r>
              <a:rPr lang="en-US" sz="1400" i="0" dirty="0">
                <a:solidFill>
                  <a:schemeClr val="bg1"/>
                </a:solidFill>
                <a:latin typeface="Arial" panose="020B0604020202020204" pitchFamily="34" charset="0"/>
                <a:cs typeface="Arial" panose="020B0604020202020204" pitchFamily="34" charset="0"/>
              </a:rPr>
              <a:t>Staff training the importance of cyber safety </a:t>
            </a:r>
          </a:p>
          <a:p>
            <a:pPr marL="285750" indent="-285750" algn="l">
              <a:lnSpc>
                <a:spcPct val="90000"/>
              </a:lnSpc>
              <a:buFont typeface="Wingdings" panose="05000000000000000000" pitchFamily="2" charset="2"/>
              <a:buChar char="q"/>
            </a:pPr>
            <a:r>
              <a:rPr lang="en-US" sz="1400" i="0" dirty="0">
                <a:solidFill>
                  <a:schemeClr val="bg1"/>
                </a:solidFill>
                <a:latin typeface="Arial" panose="020B0604020202020204" pitchFamily="34" charset="0"/>
                <a:cs typeface="Arial" panose="020B0604020202020204" pitchFamily="34" charset="0"/>
              </a:rPr>
              <a:t>Ensure that networks are secure with firewalls</a:t>
            </a:r>
          </a:p>
          <a:p>
            <a:pPr algn="l">
              <a:lnSpc>
                <a:spcPct val="90000"/>
              </a:lnSpc>
            </a:pPr>
            <a:r>
              <a:rPr lang="en-US" sz="1400" b="1" dirty="0">
                <a:solidFill>
                  <a:schemeClr val="bg1"/>
                </a:solidFill>
                <a:latin typeface="Arial" panose="020B0604020202020204" pitchFamily="34" charset="0"/>
                <a:cs typeface="Arial" panose="020B0604020202020204" pitchFamily="34" charset="0"/>
              </a:rPr>
              <a:t>Safe document storage </a:t>
            </a:r>
            <a:r>
              <a:rPr lang="en-US" sz="1400" i="0" dirty="0">
                <a:solidFill>
                  <a:schemeClr val="bg1"/>
                </a:solidFill>
                <a:latin typeface="Arial" panose="020B0604020202020204" pitchFamily="34" charset="0"/>
                <a:cs typeface="Arial" panose="020B0604020202020204" pitchFamily="34" charset="0"/>
              </a:rPr>
              <a:t>(NHS England, 2025)</a:t>
            </a:r>
            <a:endParaRPr lang="en-US" sz="1400" b="1" dirty="0">
              <a:solidFill>
                <a:schemeClr val="bg1"/>
              </a:solidFill>
              <a:latin typeface="Arial" panose="020B0604020202020204" pitchFamily="34" charset="0"/>
              <a:cs typeface="Arial" panose="020B0604020202020204" pitchFamily="34" charset="0"/>
            </a:endParaRPr>
          </a:p>
          <a:p>
            <a:pPr marL="285750" indent="-285750" algn="l">
              <a:lnSpc>
                <a:spcPct val="90000"/>
              </a:lnSpc>
              <a:buFont typeface="Wingdings" panose="05000000000000000000" pitchFamily="2" charset="2"/>
              <a:buChar char="q"/>
            </a:pPr>
            <a:r>
              <a:rPr lang="en-US" sz="1400" i="0" dirty="0">
                <a:solidFill>
                  <a:schemeClr val="bg1"/>
                </a:solidFill>
                <a:latin typeface="Arial" panose="020B0604020202020204" pitchFamily="34" charset="0"/>
                <a:cs typeface="Arial" panose="020B0604020202020204" pitchFamily="34" charset="0"/>
              </a:rPr>
              <a:t>Store records in a locked or access controlled area </a:t>
            </a:r>
          </a:p>
          <a:p>
            <a:pPr marL="285750" indent="-285750" algn="l">
              <a:lnSpc>
                <a:spcPct val="90000"/>
              </a:lnSpc>
              <a:buFont typeface="Wingdings" panose="05000000000000000000" pitchFamily="2" charset="2"/>
              <a:buChar char="q"/>
            </a:pPr>
            <a:r>
              <a:rPr lang="en-US" sz="1400" i="0" dirty="0">
                <a:solidFill>
                  <a:schemeClr val="bg1"/>
                </a:solidFill>
                <a:latin typeface="Arial" panose="020B0604020202020204" pitchFamily="34" charset="0"/>
                <a:cs typeface="Arial" panose="020B0604020202020204" pitchFamily="34" charset="0"/>
              </a:rPr>
              <a:t>Conduct regular reviews to identify expired records </a:t>
            </a:r>
          </a:p>
          <a:p>
            <a:pPr marL="285750" indent="-285750" algn="l">
              <a:lnSpc>
                <a:spcPct val="90000"/>
              </a:lnSpc>
              <a:buFont typeface="Wingdings" panose="05000000000000000000" pitchFamily="2" charset="2"/>
              <a:buChar char="q"/>
            </a:pPr>
            <a:r>
              <a:rPr lang="en-US" sz="1400" i="0" dirty="0">
                <a:solidFill>
                  <a:schemeClr val="bg1"/>
                </a:solidFill>
                <a:latin typeface="Arial" panose="020B0604020202020204" pitchFamily="34" charset="0"/>
                <a:cs typeface="Arial" panose="020B0604020202020204" pitchFamily="34" charset="0"/>
              </a:rPr>
              <a:t>Implement encryption and secure data storage solution to protect sensitive information </a:t>
            </a:r>
          </a:p>
          <a:p>
            <a:pPr algn="l">
              <a:lnSpc>
                <a:spcPct val="90000"/>
              </a:lnSpc>
            </a:pPr>
            <a:r>
              <a:rPr lang="en-US" sz="1400" b="1" dirty="0">
                <a:solidFill>
                  <a:schemeClr val="bg1"/>
                </a:solidFill>
                <a:latin typeface="Arial" panose="020B0604020202020204" pitchFamily="34" charset="0"/>
                <a:cs typeface="Arial" panose="020B0604020202020204" pitchFamily="34" charset="0"/>
              </a:rPr>
              <a:t>Maintaining patient confidentiality </a:t>
            </a:r>
            <a:r>
              <a:rPr lang="en-US" sz="1400" i="0" dirty="0">
                <a:solidFill>
                  <a:schemeClr val="bg1"/>
                </a:solidFill>
                <a:latin typeface="Arial" panose="020B0604020202020204" pitchFamily="34" charset="0"/>
                <a:cs typeface="Arial" panose="020B0604020202020204" pitchFamily="34" charset="0"/>
              </a:rPr>
              <a:t>(care learning, 2025)</a:t>
            </a:r>
            <a:endParaRPr lang="en-US" sz="1400" b="1" dirty="0">
              <a:solidFill>
                <a:schemeClr val="bg1"/>
              </a:solidFill>
              <a:latin typeface="Arial" panose="020B0604020202020204" pitchFamily="34" charset="0"/>
              <a:cs typeface="Arial" panose="020B0604020202020204" pitchFamily="34" charset="0"/>
            </a:endParaRPr>
          </a:p>
          <a:p>
            <a:pPr marL="285750" indent="-285750" algn="l">
              <a:lnSpc>
                <a:spcPct val="90000"/>
              </a:lnSpc>
              <a:buFont typeface="Wingdings" panose="05000000000000000000" pitchFamily="2" charset="2"/>
              <a:buChar char="q"/>
            </a:pPr>
            <a:r>
              <a:rPr lang="en-US" sz="1600" i="0" dirty="0">
                <a:solidFill>
                  <a:schemeClr val="bg1"/>
                </a:solidFill>
                <a:latin typeface="Arial" panose="020B0604020202020204" pitchFamily="34" charset="0"/>
                <a:cs typeface="Arial" panose="020B0604020202020204" pitchFamily="34" charset="0"/>
              </a:rPr>
              <a:t>Store personal data securely whether in physical files or digital systems</a:t>
            </a:r>
          </a:p>
          <a:p>
            <a:pPr marL="285750" indent="-285750" algn="l">
              <a:lnSpc>
                <a:spcPct val="90000"/>
              </a:lnSpc>
              <a:buFont typeface="Wingdings" panose="05000000000000000000" pitchFamily="2" charset="2"/>
              <a:buChar char="q"/>
            </a:pPr>
            <a:r>
              <a:rPr lang="en-US" sz="1600" i="0" dirty="0">
                <a:solidFill>
                  <a:schemeClr val="bg1"/>
                </a:solidFill>
                <a:latin typeface="Arial" panose="020B0604020202020204" pitchFamily="34" charset="0"/>
                <a:cs typeface="Arial" panose="020B0604020202020204" pitchFamily="34" charset="0"/>
              </a:rPr>
              <a:t>Always have the service users consent before sharing their personal information </a:t>
            </a:r>
          </a:p>
          <a:p>
            <a:pPr marL="285750" indent="-285750" algn="l">
              <a:lnSpc>
                <a:spcPct val="90000"/>
              </a:lnSpc>
              <a:buFont typeface="Wingdings" panose="05000000000000000000" pitchFamily="2" charset="2"/>
              <a:buChar char="q"/>
            </a:pPr>
            <a:r>
              <a:rPr lang="en-US" sz="1600" i="0" dirty="0">
                <a:solidFill>
                  <a:schemeClr val="bg1"/>
                </a:solidFill>
              </a:rPr>
              <a:t>Ensure sensitive conversations are discussed in private settings</a:t>
            </a:r>
          </a:p>
        </p:txBody>
      </p:sp>
      <p:grpSp>
        <p:nvGrpSpPr>
          <p:cNvPr id="17" name="Group 16">
            <a:extLst>
              <a:ext uri="{FF2B5EF4-FFF2-40B4-BE49-F238E27FC236}">
                <a16:creationId xmlns:a16="http://schemas.microsoft.com/office/drawing/2014/main" id="{E9046BC8-D404-4E7D-9202-A07F3FDD382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864100" y="-4763"/>
            <a:ext cx="5014912" cy="6862763"/>
            <a:chOff x="2928938" y="-4763"/>
            <a:chExt cx="5014912" cy="6862763"/>
          </a:xfrm>
        </p:grpSpPr>
        <p:sp>
          <p:nvSpPr>
            <p:cNvPr id="33" name="Freeform 6">
              <a:extLst>
                <a:ext uri="{FF2B5EF4-FFF2-40B4-BE49-F238E27FC236}">
                  <a16:creationId xmlns:a16="http://schemas.microsoft.com/office/drawing/2014/main" id="{4C202215-4C35-450D-9F60-671C8F8DEB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txBody>
            <a:bodyPr/>
            <a:lstStyle/>
            <a:p>
              <a:endParaRPr lang="en-GB"/>
            </a:p>
          </p:txBody>
        </p:sp>
        <p:sp>
          <p:nvSpPr>
            <p:cNvPr id="34" name="Freeform 7">
              <a:extLst>
                <a:ext uri="{FF2B5EF4-FFF2-40B4-BE49-F238E27FC236}">
                  <a16:creationId xmlns:a16="http://schemas.microsoft.com/office/drawing/2014/main" id="{F1A5BA8A-AEB4-4BCB-B86C-3F6A8E229C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txBody>
            <a:bodyPr/>
            <a:lstStyle/>
            <a:p>
              <a:endParaRPr lang="en-GB"/>
            </a:p>
          </p:txBody>
        </p:sp>
        <p:sp>
          <p:nvSpPr>
            <p:cNvPr id="35" name="Freeform 9">
              <a:extLst>
                <a:ext uri="{FF2B5EF4-FFF2-40B4-BE49-F238E27FC236}">
                  <a16:creationId xmlns:a16="http://schemas.microsoft.com/office/drawing/2014/main" id="{28AC2443-05F0-41CD-8D4A-63DE144F8B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txBody>
            <a:bodyPr/>
            <a:lstStyle/>
            <a:p>
              <a:endParaRPr lang="en-GB"/>
            </a:p>
          </p:txBody>
        </p:sp>
        <p:sp>
          <p:nvSpPr>
            <p:cNvPr id="36" name="Freeform 10">
              <a:extLst>
                <a:ext uri="{FF2B5EF4-FFF2-40B4-BE49-F238E27FC236}">
                  <a16:creationId xmlns:a16="http://schemas.microsoft.com/office/drawing/2014/main" id="{33E32F17-ED99-4969-B4D6-10A987D736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txBody>
            <a:bodyPr/>
            <a:lstStyle/>
            <a:p>
              <a:endParaRPr lang="en-GB"/>
            </a:p>
          </p:txBody>
        </p:sp>
        <p:sp>
          <p:nvSpPr>
            <p:cNvPr id="37" name="Freeform 11">
              <a:extLst>
                <a:ext uri="{FF2B5EF4-FFF2-40B4-BE49-F238E27FC236}">
                  <a16:creationId xmlns:a16="http://schemas.microsoft.com/office/drawing/2014/main" id="{5599A813-8424-4E53-95CA-85BF5470D6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txBody>
            <a:bodyPr/>
            <a:lstStyle/>
            <a:p>
              <a:endParaRPr lang="en-GB"/>
            </a:p>
          </p:txBody>
        </p:sp>
        <p:sp>
          <p:nvSpPr>
            <p:cNvPr id="38" name="Freeform 12">
              <a:extLst>
                <a:ext uri="{FF2B5EF4-FFF2-40B4-BE49-F238E27FC236}">
                  <a16:creationId xmlns:a16="http://schemas.microsoft.com/office/drawing/2014/main" id="{52431A4F-4662-480B-8AD3-394EACD7ED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txBody>
            <a:bodyPr/>
            <a:lstStyle/>
            <a:p>
              <a:endParaRPr lang="en-GB"/>
            </a:p>
          </p:txBody>
        </p:sp>
      </p:grpSp>
    </p:spTree>
    <p:extLst>
      <p:ext uri="{BB962C8B-B14F-4D97-AF65-F5344CB8AC3E}">
        <p14:creationId xmlns:p14="http://schemas.microsoft.com/office/powerpoint/2010/main" val="4123626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C9F2C18C-103B-4C2A-BF05-80F1FFF9C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22">
            <a:extLst>
              <a:ext uri="{FF2B5EF4-FFF2-40B4-BE49-F238E27FC236}">
                <a16:creationId xmlns:a16="http://schemas.microsoft.com/office/drawing/2014/main" id="{51892D2D-AFA1-4A8A-A3CB-D24D686376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flipH="1">
            <a:off x="2974973" y="-15832"/>
            <a:ext cx="9217026" cy="6889518"/>
          </a:xfrm>
          <a:custGeom>
            <a:avLst/>
            <a:gdLst>
              <a:gd name="connsiteX0" fmla="*/ 1087153 w 9217026"/>
              <a:gd name="connsiteY0" fmla="*/ 0 h 6889518"/>
              <a:gd name="connsiteX1" fmla="*/ 1087153 w 9217026"/>
              <a:gd name="connsiteY1" fmla="*/ 1098 h 6889518"/>
              <a:gd name="connsiteX2" fmla="*/ 0 w 9217026"/>
              <a:gd name="connsiteY2" fmla="*/ 0 h 6889518"/>
              <a:gd name="connsiteX3" fmla="*/ 0 w 9217026"/>
              <a:gd name="connsiteY3" fmla="*/ 6889518 h 6889518"/>
              <a:gd name="connsiteX4" fmla="*/ 1087153 w 9217026"/>
              <a:gd name="connsiteY4" fmla="*/ 6888254 h 6889518"/>
              <a:gd name="connsiteX5" fmla="*/ 1087153 w 9217026"/>
              <a:gd name="connsiteY5" fmla="*/ 6889518 h 6889518"/>
              <a:gd name="connsiteX6" fmla="*/ 7295095 w 9217026"/>
              <a:gd name="connsiteY6" fmla="*/ 6882299 h 6889518"/>
              <a:gd name="connsiteX7" fmla="*/ 9217026 w 9217026"/>
              <a:gd name="connsiteY7" fmla="*/ 5349831 h 6889518"/>
              <a:gd name="connsiteX8" fmla="*/ 8378827 w 9217026"/>
              <a:gd name="connsiteY8" fmla="*/ 7365 h 68895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17026" h="6889518">
                <a:moveTo>
                  <a:pt x="1087153" y="0"/>
                </a:moveTo>
                <a:lnTo>
                  <a:pt x="1087153" y="1098"/>
                </a:lnTo>
                <a:lnTo>
                  <a:pt x="0" y="0"/>
                </a:lnTo>
                <a:lnTo>
                  <a:pt x="0" y="6889518"/>
                </a:lnTo>
                <a:lnTo>
                  <a:pt x="1087153" y="6888254"/>
                </a:lnTo>
                <a:lnTo>
                  <a:pt x="1087153" y="6889518"/>
                </a:lnTo>
                <a:lnTo>
                  <a:pt x="7295095" y="6882299"/>
                </a:lnTo>
                <a:lnTo>
                  <a:pt x="9217026" y="5349831"/>
                </a:lnTo>
                <a:lnTo>
                  <a:pt x="8378827" y="7365"/>
                </a:lnTo>
                <a:close/>
              </a:path>
            </a:pathLst>
          </a:custGeom>
          <a:solidFill>
            <a:schemeClr val="tx1">
              <a:lumMod val="95000"/>
              <a:lumOff val="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US"/>
          </a:p>
        </p:txBody>
      </p:sp>
      <p:grpSp>
        <p:nvGrpSpPr>
          <p:cNvPr id="15" name="Group 14">
            <a:extLst>
              <a:ext uri="{FF2B5EF4-FFF2-40B4-BE49-F238E27FC236}">
                <a16:creationId xmlns:a16="http://schemas.microsoft.com/office/drawing/2014/main" id="{2AB494D8-AD41-49A5-A56B-FE659E02A5E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360612" y="0"/>
            <a:ext cx="2436813" cy="6858001"/>
            <a:chOff x="1320800" y="0"/>
            <a:chExt cx="2436813" cy="6858001"/>
          </a:xfrm>
        </p:grpSpPr>
        <p:sp>
          <p:nvSpPr>
            <p:cNvPr id="16" name="Freeform 6">
              <a:extLst>
                <a:ext uri="{FF2B5EF4-FFF2-40B4-BE49-F238E27FC236}">
                  <a16:creationId xmlns:a16="http://schemas.microsoft.com/office/drawing/2014/main" id="{E6362DD6-03C5-4033-B4B0-A817D4818F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txBody>
            <a:bodyPr/>
            <a:lstStyle/>
            <a:p>
              <a:endParaRPr lang="en-GB"/>
            </a:p>
          </p:txBody>
        </p:sp>
        <p:sp>
          <p:nvSpPr>
            <p:cNvPr id="17" name="Freeform 7">
              <a:extLst>
                <a:ext uri="{FF2B5EF4-FFF2-40B4-BE49-F238E27FC236}">
                  <a16:creationId xmlns:a16="http://schemas.microsoft.com/office/drawing/2014/main" id="{D4449137-6C25-4073-83C6-FF20340770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txBody>
            <a:bodyPr/>
            <a:lstStyle/>
            <a:p>
              <a:endParaRPr lang="en-GB"/>
            </a:p>
          </p:txBody>
        </p:sp>
        <p:sp>
          <p:nvSpPr>
            <p:cNvPr id="18" name="Freeform 8">
              <a:extLst>
                <a:ext uri="{FF2B5EF4-FFF2-40B4-BE49-F238E27FC236}">
                  <a16:creationId xmlns:a16="http://schemas.microsoft.com/office/drawing/2014/main" id="{90902DC7-44AC-43E8-A857-DB023D9CDB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txBody>
            <a:bodyPr/>
            <a:lstStyle/>
            <a:p>
              <a:endParaRPr lang="en-GB"/>
            </a:p>
          </p:txBody>
        </p:sp>
        <p:sp>
          <p:nvSpPr>
            <p:cNvPr id="19" name="Freeform 9">
              <a:extLst>
                <a:ext uri="{FF2B5EF4-FFF2-40B4-BE49-F238E27FC236}">
                  <a16:creationId xmlns:a16="http://schemas.microsoft.com/office/drawing/2014/main" id="{4F6C3FD3-850E-4827-8AFA-AF6DAF7EF6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txBody>
            <a:bodyPr/>
            <a:lstStyle/>
            <a:p>
              <a:endParaRPr lang="en-GB"/>
            </a:p>
          </p:txBody>
        </p:sp>
        <p:sp>
          <p:nvSpPr>
            <p:cNvPr id="20" name="Freeform 10">
              <a:extLst>
                <a:ext uri="{FF2B5EF4-FFF2-40B4-BE49-F238E27FC236}">
                  <a16:creationId xmlns:a16="http://schemas.microsoft.com/office/drawing/2014/main" id="{CB95DE6E-D4BE-41C6-B767-28D953E3F3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txBody>
            <a:bodyPr/>
            <a:lstStyle/>
            <a:p>
              <a:endParaRPr lang="en-GB"/>
            </a:p>
          </p:txBody>
        </p:sp>
        <p:sp>
          <p:nvSpPr>
            <p:cNvPr id="21" name="Freeform 11">
              <a:extLst>
                <a:ext uri="{FF2B5EF4-FFF2-40B4-BE49-F238E27FC236}">
                  <a16:creationId xmlns:a16="http://schemas.microsoft.com/office/drawing/2014/main" id="{AE0F0CD2-C1D9-4713-BCC7-55A542BC6A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txBody>
            <a:bodyPr/>
            <a:lstStyle/>
            <a:p>
              <a:endParaRPr lang="en-GB"/>
            </a:p>
          </p:txBody>
        </p:sp>
      </p:grpSp>
      <p:sp>
        <p:nvSpPr>
          <p:cNvPr id="2" name="Title 1">
            <a:extLst>
              <a:ext uri="{FF2B5EF4-FFF2-40B4-BE49-F238E27FC236}">
                <a16:creationId xmlns:a16="http://schemas.microsoft.com/office/drawing/2014/main" id="{02D2B8D6-7A70-48B5-647E-59E3DED16BF6}"/>
              </a:ext>
            </a:extLst>
          </p:cNvPr>
          <p:cNvSpPr>
            <a:spLocks noGrp="1"/>
          </p:cNvSpPr>
          <p:nvPr>
            <p:ph type="title"/>
          </p:nvPr>
        </p:nvSpPr>
        <p:spPr>
          <a:xfrm>
            <a:off x="4056063" y="685800"/>
            <a:ext cx="7446961" cy="1752599"/>
          </a:xfrm>
        </p:spPr>
        <p:txBody>
          <a:bodyPr>
            <a:normAutofit/>
          </a:bodyPr>
          <a:lstStyle/>
          <a:p>
            <a:r>
              <a:rPr lang="en-GB">
                <a:solidFill>
                  <a:schemeClr val="bg1"/>
                </a:solidFill>
              </a:rPr>
              <a:t>Conclusion</a:t>
            </a:r>
          </a:p>
        </p:txBody>
      </p:sp>
      <p:pic>
        <p:nvPicPr>
          <p:cNvPr id="4" name="Picture 3">
            <a:extLst>
              <a:ext uri="{FF2B5EF4-FFF2-40B4-BE49-F238E27FC236}">
                <a16:creationId xmlns:a16="http://schemas.microsoft.com/office/drawing/2014/main" id="{14A459EA-B757-5DF3-21BB-2B83148506BF}"/>
              </a:ext>
            </a:extLst>
          </p:cNvPr>
          <p:cNvPicPr>
            <a:picLocks noChangeAspect="1"/>
          </p:cNvPicPr>
          <p:nvPr/>
        </p:nvPicPr>
        <p:blipFill>
          <a:blip r:embed="rId4"/>
          <a:srcRect l="18011" r="13268" b="4"/>
          <a:stretch>
            <a:fillRect/>
          </a:stretch>
        </p:blipFill>
        <p:spPr>
          <a:xfrm>
            <a:off x="20" y="1"/>
            <a:ext cx="3175466" cy="2622205"/>
          </a:xfrm>
          <a:custGeom>
            <a:avLst/>
            <a:gdLst/>
            <a:ahLst/>
            <a:cxnLst/>
            <a:rect l="l" t="t" r="r" b="b"/>
            <a:pathLst>
              <a:path w="3175486" h="2622205">
                <a:moveTo>
                  <a:pt x="0" y="0"/>
                </a:moveTo>
                <a:lnTo>
                  <a:pt x="3175486" y="0"/>
                </a:lnTo>
                <a:lnTo>
                  <a:pt x="2733426" y="2622205"/>
                </a:lnTo>
                <a:lnTo>
                  <a:pt x="0" y="2160761"/>
                </a:lnTo>
                <a:close/>
              </a:path>
            </a:pathLst>
          </a:custGeom>
          <a:ln w="38100">
            <a:noFill/>
          </a:ln>
          <a:effectLst/>
        </p:spPr>
      </p:pic>
      <p:pic>
        <p:nvPicPr>
          <p:cNvPr id="6" name="Picture 5">
            <a:extLst>
              <a:ext uri="{FF2B5EF4-FFF2-40B4-BE49-F238E27FC236}">
                <a16:creationId xmlns:a16="http://schemas.microsoft.com/office/drawing/2014/main" id="{D183D21B-E75B-6818-162C-25DD81CE9EB5}"/>
              </a:ext>
            </a:extLst>
          </p:cNvPr>
          <p:cNvPicPr>
            <a:picLocks noChangeAspect="1"/>
          </p:cNvPicPr>
          <p:nvPr/>
        </p:nvPicPr>
        <p:blipFill>
          <a:blip r:embed="rId5"/>
          <a:srcRect l="28416" r="21748" b="1"/>
          <a:stretch>
            <a:fillRect/>
          </a:stretch>
        </p:blipFill>
        <p:spPr>
          <a:xfrm>
            <a:off x="1" y="2160794"/>
            <a:ext cx="2733421" cy="3085156"/>
          </a:xfrm>
          <a:custGeom>
            <a:avLst/>
            <a:gdLst/>
            <a:ahLst/>
            <a:cxnLst/>
            <a:rect l="l" t="t" r="r" b="b"/>
            <a:pathLst>
              <a:path w="2733421" h="3085156">
                <a:moveTo>
                  <a:pt x="0" y="0"/>
                </a:moveTo>
                <a:lnTo>
                  <a:pt x="2733421" y="461444"/>
                </a:lnTo>
                <a:lnTo>
                  <a:pt x="2294818" y="3063138"/>
                </a:lnTo>
                <a:lnTo>
                  <a:pt x="2310547" y="3085156"/>
                </a:lnTo>
                <a:lnTo>
                  <a:pt x="0" y="2741169"/>
                </a:lnTo>
                <a:close/>
              </a:path>
            </a:pathLst>
          </a:custGeom>
          <a:ln w="38100">
            <a:noFill/>
          </a:ln>
          <a:effectLst/>
        </p:spPr>
      </p:pic>
      <p:cxnSp>
        <p:nvCxnSpPr>
          <p:cNvPr id="23" name="Straight Connector 22">
            <a:extLst>
              <a:ext uri="{FF2B5EF4-FFF2-40B4-BE49-F238E27FC236}">
                <a16:creationId xmlns:a16="http://schemas.microsoft.com/office/drawing/2014/main" id="{9DBEC20B-48EC-4E84-9E56-D970F8120B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 y="2160794"/>
            <a:ext cx="2733421" cy="461412"/>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A565BC23-5C0B-EF65-F7FF-6B04C5044367}"/>
              </a:ext>
            </a:extLst>
          </p:cNvPr>
          <p:cNvPicPr>
            <a:picLocks noChangeAspect="1"/>
          </p:cNvPicPr>
          <p:nvPr/>
        </p:nvPicPr>
        <p:blipFill>
          <a:blip r:embed="rId6"/>
          <a:srcRect t="9716" r="2" b="5571"/>
          <a:stretch>
            <a:fillRect/>
          </a:stretch>
        </p:blipFill>
        <p:spPr>
          <a:xfrm>
            <a:off x="20" y="4901964"/>
            <a:ext cx="3459143" cy="1956037"/>
          </a:xfrm>
          <a:custGeom>
            <a:avLst/>
            <a:gdLst/>
            <a:ahLst/>
            <a:cxnLst/>
            <a:rect l="l" t="t" r="r" b="b"/>
            <a:pathLst>
              <a:path w="3459163" h="1956037">
                <a:moveTo>
                  <a:pt x="0" y="0"/>
                </a:moveTo>
                <a:lnTo>
                  <a:pt x="2310547" y="343987"/>
                </a:lnTo>
                <a:lnTo>
                  <a:pt x="3459163" y="1951804"/>
                </a:lnTo>
                <a:lnTo>
                  <a:pt x="0" y="1956037"/>
                </a:lnTo>
                <a:close/>
              </a:path>
            </a:pathLst>
          </a:custGeom>
          <a:ln w="38100">
            <a:noFill/>
          </a:ln>
          <a:effectLst/>
        </p:spPr>
      </p:pic>
      <p:cxnSp>
        <p:nvCxnSpPr>
          <p:cNvPr id="25" name="Straight Connector 24">
            <a:extLst>
              <a:ext uri="{FF2B5EF4-FFF2-40B4-BE49-F238E27FC236}">
                <a16:creationId xmlns:a16="http://schemas.microsoft.com/office/drawing/2014/main" id="{AAE65CDC-35D6-4BC5-99C5-3F9DB0C5AD7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4892132"/>
            <a:ext cx="2360612" cy="343986"/>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59F02C61-3B33-C833-10D7-227172216A00}"/>
              </a:ext>
            </a:extLst>
          </p:cNvPr>
          <p:cNvSpPr>
            <a:spLocks noGrp="1"/>
          </p:cNvSpPr>
          <p:nvPr>
            <p:ph idx="1"/>
          </p:nvPr>
        </p:nvSpPr>
        <p:spPr>
          <a:xfrm>
            <a:off x="4132928" y="2172556"/>
            <a:ext cx="7446961" cy="3124201"/>
          </a:xfrm>
        </p:spPr>
        <p:txBody>
          <a:bodyPr>
            <a:normAutofit/>
          </a:bodyPr>
          <a:lstStyle/>
          <a:p>
            <a:pPr marL="0" indent="0">
              <a:buNone/>
            </a:pPr>
            <a:r>
              <a:rPr lang="en-GB" sz="2200" dirty="0">
                <a:solidFill>
                  <a:schemeClr val="bg1"/>
                </a:solidFill>
              </a:rPr>
              <a:t>In conclusion, digital safety in sunrise residential care home is essential to shield  privacy, dignity and wellbeing of residents, among the increase of digital technology for storing data, managing health records must assure robust cybersecurity measures are in place . Staff training, clear data protection policies, and protect systems all play a critical role in maintaining digital safety. By prioritizing digital security, care homes can build trust with service users and their loved ones while ensuring consent with legal and ethical standards.</a:t>
            </a:r>
          </a:p>
        </p:txBody>
      </p:sp>
    </p:spTree>
    <p:extLst>
      <p:ext uri="{BB962C8B-B14F-4D97-AF65-F5344CB8AC3E}">
        <p14:creationId xmlns:p14="http://schemas.microsoft.com/office/powerpoint/2010/main" val="2908810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7BF027-FF93-7240-E996-CB30697BD82E}"/>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6D03A8E9-C6E7-71CD-DB12-D16507987366}"/>
              </a:ext>
            </a:extLst>
          </p:cNvPr>
          <p:cNvSpPr>
            <a:spLocks noGrp="1"/>
          </p:cNvSpPr>
          <p:nvPr>
            <p:ph idx="1"/>
          </p:nvPr>
        </p:nvSpPr>
        <p:spPr>
          <a:xfrm>
            <a:off x="1161255" y="2033521"/>
            <a:ext cx="11155680" cy="3767328"/>
          </a:xfrm>
        </p:spPr>
        <p:txBody>
          <a:bodyPr>
            <a:normAutofit/>
          </a:bodyPr>
          <a:lstStyle/>
          <a:p>
            <a:r>
              <a:rPr lang="en-GB" sz="2000" dirty="0" err="1"/>
              <a:t>Carelearning</a:t>
            </a:r>
            <a:r>
              <a:rPr lang="en-GB" sz="2000" dirty="0"/>
              <a:t> (2025</a:t>
            </a:r>
            <a:r>
              <a:rPr lang="en-GB" sz="2000" i="1" dirty="0"/>
              <a:t>) how can you maintain confidentiality in health and social care? Available at: </a:t>
            </a:r>
            <a:r>
              <a:rPr lang="en-GB" sz="2000" dirty="0">
                <a:hlinkClick r:id="rId2"/>
              </a:rPr>
              <a:t>How Can You Maintain Confidentiality in Health and Social Care? – Care Learning</a:t>
            </a:r>
            <a:r>
              <a:rPr lang="en-GB" sz="2000" i="1" dirty="0"/>
              <a:t> (Accessed: 28/09 /2025)</a:t>
            </a:r>
          </a:p>
          <a:p>
            <a:r>
              <a:rPr lang="en-GB" sz="2000" i="1" dirty="0" err="1"/>
              <a:t>CareEngland</a:t>
            </a:r>
            <a:r>
              <a:rPr lang="en-GB" sz="2000" i="1" dirty="0"/>
              <a:t> (2024) </a:t>
            </a:r>
            <a:r>
              <a:rPr lang="en-GB" sz="2000" i="1" dirty="0">
                <a:effectLst/>
                <a:latin typeface="DM Sans" panose="020F0502020204030204" pitchFamily="2" charset="0"/>
              </a:rPr>
              <a:t>Internet Security Measures in Care Homes Available </a:t>
            </a:r>
            <a:r>
              <a:rPr lang="en-GB" sz="2000" i="1" dirty="0">
                <a:effectLst/>
                <a:latin typeface="DM Sans" panose="020F0502020204030204" pitchFamily="2" charset="0"/>
                <a:hlinkClick r:id="rId3"/>
              </a:rPr>
              <a:t>at: Internet</a:t>
            </a:r>
            <a:r>
              <a:rPr lang="en-GB" sz="2000" dirty="0">
                <a:hlinkClick r:id="rId3"/>
              </a:rPr>
              <a:t> Security Measures in Care Homes - Care England</a:t>
            </a:r>
            <a:r>
              <a:rPr lang="en-GB" sz="2000" dirty="0"/>
              <a:t> (Accessed: 27/09/2025)</a:t>
            </a:r>
          </a:p>
          <a:p>
            <a:r>
              <a:rPr lang="en-GB" sz="2000" i="1" dirty="0"/>
              <a:t>Chris </a:t>
            </a:r>
            <a:r>
              <a:rPr lang="en-GB" sz="2000" i="1" dirty="0" err="1"/>
              <a:t>lewis</a:t>
            </a:r>
            <a:r>
              <a:rPr lang="en-GB" sz="2000" i="1" dirty="0"/>
              <a:t> group (2022) Security: How to keep your residents safe Available at: </a:t>
            </a:r>
            <a:r>
              <a:rPr lang="en-GB" sz="2000" dirty="0">
                <a:hlinkClick r:id="rId4"/>
              </a:rPr>
              <a:t>Care Home Security: How to Keep Your Residents Safe</a:t>
            </a:r>
            <a:r>
              <a:rPr lang="en-GB" sz="2000" dirty="0"/>
              <a:t> (Accessed: 01/10 /2015)</a:t>
            </a:r>
          </a:p>
          <a:p>
            <a:r>
              <a:rPr lang="en-GB" sz="2000" dirty="0" err="1"/>
              <a:t>NHSEngland</a:t>
            </a:r>
            <a:r>
              <a:rPr lang="en-GB" sz="2000" dirty="0"/>
              <a:t> (2024) </a:t>
            </a:r>
            <a:r>
              <a:rPr lang="en-GB" sz="2000" i="1" dirty="0"/>
              <a:t>Records management policy Available at: </a:t>
            </a:r>
            <a:r>
              <a:rPr lang="en-GB" sz="2000" dirty="0">
                <a:hlinkClick r:id="rId5"/>
              </a:rPr>
              <a:t>NHS England » Records management policy</a:t>
            </a:r>
            <a:r>
              <a:rPr lang="en-GB" sz="2000" dirty="0"/>
              <a:t> (Accessed: 01/10/2025)</a:t>
            </a:r>
          </a:p>
          <a:p>
            <a:pPr marL="0" indent="0">
              <a:buNone/>
            </a:pPr>
            <a:endParaRPr lang="en-GB" sz="2000" i="1" dirty="0"/>
          </a:p>
        </p:txBody>
      </p:sp>
      <mc:AlternateContent xmlns:mc="http://schemas.openxmlformats.org/markup-compatibility/2006" xmlns:pslz="http://schemas.microsoft.com/office/powerpoint/2016/slidezoom">
        <mc:Choice Requires="pslz">
          <p:graphicFrame>
            <p:nvGraphicFramePr>
              <p:cNvPr id="5" name="Slide Zoom 4">
                <a:extLst>
                  <a:ext uri="{FF2B5EF4-FFF2-40B4-BE49-F238E27FC236}">
                    <a16:creationId xmlns:a16="http://schemas.microsoft.com/office/drawing/2014/main" id="{5CB0C008-3A66-BBA2-46A1-87EFCEDD3802}"/>
                  </a:ext>
                </a:extLst>
              </p:cNvPr>
              <p:cNvGraphicFramePr>
                <a:graphicFrameLocks noChangeAspect="1"/>
              </p:cNvGraphicFramePr>
              <p:nvPr/>
            </p:nvGraphicFramePr>
            <p:xfrm>
              <a:off x="-3215148" y="4664521"/>
              <a:ext cx="3048000" cy="1714500"/>
            </p:xfrm>
            <a:graphic>
              <a:graphicData uri="http://schemas.microsoft.com/office/powerpoint/2016/slidezoom">
                <pslz:sldZm>
                  <pslz:sldZmObj sldId="281" cId="2411052359">
                    <pslz:zmPr id="{2627F6F2-E862-4BB8-93A4-686EB08638E6}" returnToParent="0" transitionDur="1000">
                      <p166:blipFill xmlns:p166="http://schemas.microsoft.com/office/powerpoint/2016/6/main">
                        <a:blip r:embed="rId6"/>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5" name="Slide Zoom 4">
                <a:extLst>
                  <a:ext uri="{FF2B5EF4-FFF2-40B4-BE49-F238E27FC236}">
                    <a16:creationId xmlns:a16="http://schemas.microsoft.com/office/drawing/2014/main" id="{5CB0C008-3A66-BBA2-46A1-87EFCEDD3802}"/>
                  </a:ext>
                </a:extLst>
              </p:cNvPr>
              <p:cNvPicPr>
                <a:picLocks noGrp="1" noRot="1" noChangeAspect="1" noMove="1" noResize="1" noEditPoints="1" noAdjustHandles="1" noChangeArrowheads="1" noChangeShapeType="1"/>
              </p:cNvPicPr>
              <p:nvPr/>
            </p:nvPicPr>
            <p:blipFill>
              <a:blip r:embed="rId7"/>
              <a:stretch>
                <a:fillRect/>
              </a:stretch>
            </p:blipFill>
            <p:spPr>
              <a:xfrm>
                <a:off x="-3215148" y="4664521"/>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2411052359"/>
      </p:ext>
    </p:extLst>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3.xml><?xml version="1.0" encoding="utf-8"?>
<a:theme xmlns:a="http://schemas.openxmlformats.org/drawingml/2006/main" name="AfterglowVTI">
  <a:themeElements>
    <a:clrScheme name="Custom 7">
      <a:dk1>
        <a:sysClr val="windowText" lastClr="000000"/>
      </a:dk1>
      <a:lt1>
        <a:sysClr val="window" lastClr="FFFFFF"/>
      </a:lt1>
      <a:dk2>
        <a:srgbClr val="0A2E36"/>
      </a:dk2>
      <a:lt2>
        <a:srgbClr val="E7E6E6"/>
      </a:lt2>
      <a:accent1>
        <a:srgbClr val="188659"/>
      </a:accent1>
      <a:accent2>
        <a:srgbClr val="A3A300"/>
      </a:accent2>
      <a:accent3>
        <a:srgbClr val="00ADA8"/>
      </a:accent3>
      <a:accent4>
        <a:srgbClr val="EA0440"/>
      </a:accent4>
      <a:accent5>
        <a:srgbClr val="92278F"/>
      </a:accent5>
      <a:accent6>
        <a:srgbClr val="E15BC1"/>
      </a:accent6>
      <a:hlink>
        <a:srgbClr val="188659"/>
      </a:hlink>
      <a:folHlink>
        <a:srgbClr val="EA0440"/>
      </a:folHlink>
    </a:clrScheme>
    <a:fontScheme name="Trade Gothic">
      <a:majorFont>
        <a:latin typeface="Trade Gothic Next Cond"/>
        <a:ea typeface=""/>
        <a:cs typeface=""/>
      </a:majorFont>
      <a:minorFont>
        <a:latin typeface="Trade Gothic Next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fterglowVTI" id="{804DBEB7-1920-4C72-A0CB-091339F1875F}" vid="{D4C59F5A-9ECA-4C96-BDFD-0606A75324E3}"/>
    </a:ext>
  </a:extLst>
</a:theme>
</file>

<file path=ppt/theme/theme4.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88A3138619E1D4F8EE743C5DD485012" ma:contentTypeVersion="5" ma:contentTypeDescription="Create a new document." ma:contentTypeScope="" ma:versionID="1691de4d934fce853257916807947233">
  <xsd:schema xmlns:xsd="http://www.w3.org/2001/XMLSchema" xmlns:xs="http://www.w3.org/2001/XMLSchema" xmlns:p="http://schemas.microsoft.com/office/2006/metadata/properties" xmlns:ns3="3ef5847a-e696-4fee-a2c0-6c3f87568321" targetNamespace="http://schemas.microsoft.com/office/2006/metadata/properties" ma:root="true" ma:fieldsID="5cf6d200f010879ecc67086f17f1b7c6" ns3:_="">
    <xsd:import namespace="3ef5847a-e696-4fee-a2c0-6c3f87568321"/>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ef5847a-e696-4fee-a2c0-6c3f87568321"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_activity" ma:index="12"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3ef5847a-e696-4fee-a2c0-6c3f87568321" xsi:nil="true"/>
  </documentManagement>
</p:properties>
</file>

<file path=customXml/itemProps1.xml><?xml version="1.0" encoding="utf-8"?>
<ds:datastoreItem xmlns:ds="http://schemas.openxmlformats.org/officeDocument/2006/customXml" ds:itemID="{A3A07F3C-5B0F-4841-B6C2-4742FE2D3CD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ef5847a-e696-4fee-a2c0-6c3f8756832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30FDF1C-54B1-4BA7-A16F-D90D6C222E25}">
  <ds:schemaRefs>
    <ds:schemaRef ds:uri="http://schemas.microsoft.com/sharepoint/v3/contenttype/forms"/>
  </ds:schemaRefs>
</ds:datastoreItem>
</file>

<file path=customXml/itemProps3.xml><?xml version="1.0" encoding="utf-8"?>
<ds:datastoreItem xmlns:ds="http://schemas.openxmlformats.org/officeDocument/2006/customXml" ds:itemID="{CAA2379A-E7D1-4A06-A944-15F5FDC64B68}">
  <ds:schemaRefs>
    <ds:schemaRef ds:uri="http://schemas.microsoft.com/office/infopath/2007/PartnerControls"/>
    <ds:schemaRef ds:uri="http://purl.org/dc/terms/"/>
    <ds:schemaRef ds:uri="http://schemas.openxmlformats.org/package/2006/metadata/core-properties"/>
    <ds:schemaRef ds:uri="http://purl.org/dc/elements/1.1/"/>
    <ds:schemaRef ds:uri="http://schemas.microsoft.com/office/2006/documentManagement/types"/>
    <ds:schemaRef ds:uri="http://www.w3.org/XML/1998/namespace"/>
    <ds:schemaRef ds:uri="http://purl.org/dc/dcmitype/"/>
    <ds:schemaRef ds:uri="3ef5847a-e696-4fee-a2c0-6c3f87568321"/>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0</TotalTime>
  <Words>1779</Words>
  <Application>Microsoft Office PowerPoint</Application>
  <PresentationFormat>Widescreen</PresentationFormat>
  <Paragraphs>148</Paragraphs>
  <Slides>24</Slides>
  <Notes>1</Notes>
  <HiddenSlides>0</HiddenSlides>
  <MMClips>0</MMClips>
  <ScaleCrop>false</ScaleCrop>
  <HeadingPairs>
    <vt:vector size="6" baseType="variant">
      <vt:variant>
        <vt:lpstr>Fonts Used</vt:lpstr>
      </vt:variant>
      <vt:variant>
        <vt:i4>13</vt:i4>
      </vt:variant>
      <vt:variant>
        <vt:lpstr>Theme</vt:lpstr>
      </vt:variant>
      <vt:variant>
        <vt:i4>4</vt:i4>
      </vt:variant>
      <vt:variant>
        <vt:lpstr>Slide Titles</vt:lpstr>
      </vt:variant>
      <vt:variant>
        <vt:i4>24</vt:i4>
      </vt:variant>
    </vt:vector>
  </HeadingPairs>
  <TitlesOfParts>
    <vt:vector size="41" baseType="lpstr">
      <vt:lpstr>-apple-system</vt:lpstr>
      <vt:lpstr>Aptos</vt:lpstr>
      <vt:lpstr>Arial</vt:lpstr>
      <vt:lpstr>Calibri</vt:lpstr>
      <vt:lpstr>Calibri Light</vt:lpstr>
      <vt:lpstr>Calisto MT</vt:lpstr>
      <vt:lpstr>Constantia</vt:lpstr>
      <vt:lpstr>Corbel</vt:lpstr>
      <vt:lpstr>DM Sans</vt:lpstr>
      <vt:lpstr>Trade Gothic Next Cond</vt:lpstr>
      <vt:lpstr>Trade Gothic Next Light</vt:lpstr>
      <vt:lpstr>Wingdings</vt:lpstr>
      <vt:lpstr>Wingdings 2</vt:lpstr>
      <vt:lpstr>Office Theme</vt:lpstr>
      <vt:lpstr>Flow</vt:lpstr>
      <vt:lpstr>AfterglowVTI</vt:lpstr>
      <vt:lpstr>Parallax</vt:lpstr>
      <vt:lpstr>Sunrise Residential Care Home</vt:lpstr>
      <vt:lpstr>PowerPoint Presentation</vt:lpstr>
      <vt:lpstr>The task</vt:lpstr>
      <vt:lpstr>Microsoft 365 and PowerPoint</vt:lpstr>
      <vt:lpstr>Advantages</vt:lpstr>
      <vt:lpstr>Disadvantages</vt:lpstr>
      <vt:lpstr>Conclusion</vt:lpstr>
      <vt:lpstr>Reference</vt:lpstr>
      <vt:lpstr>LCHS4007 Digital Skills and Research Methods  Group Names: Nicolette Franchesta Ramsay (2412969) Jay-J Theresa Mckean (1813848) Tanecha Crosdale (2513704) Rosemary Brennnan(2504749) Lecturer Name: Masaud Sidiqui</vt:lpstr>
      <vt:lpstr>Introduction </vt:lpstr>
      <vt:lpstr>How outlook is being used in sunrise residential care home</vt:lpstr>
      <vt:lpstr>conclusion</vt:lpstr>
      <vt:lpstr>References </vt:lpstr>
      <vt:lpstr>PowerPoint Presentation</vt:lpstr>
      <vt:lpstr> INTRODUCTION </vt:lpstr>
      <vt:lpstr>CARE DELIVERY</vt:lpstr>
      <vt:lpstr>COMMUNICATION how limited Digital Skills Affect Communication</vt:lpstr>
      <vt:lpstr>TEAMWORKING How limited digital skills affects teamwork </vt:lpstr>
      <vt:lpstr>REFRENCE LIST</vt:lpstr>
      <vt:lpstr>LCHS4007 Digital Skills and Research Methods  Group Names: Nicolette Franchesta Ramsay (2412969) Tanecha Crosdale (2513704) Rosemary Brennnan(2504749) Jay-J Theresa McKean (1813848)  Lecturer Name: Masaud Sidiqui  </vt:lpstr>
      <vt:lpstr>Introduction</vt:lpstr>
      <vt:lpstr>Sunrise residential care home Digital safety Checklist:    </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Tanecha Crosdale (2513704)</dc:creator>
  <cp:lastModifiedBy>Tanecha Crosdale (2513704)</cp:lastModifiedBy>
  <cp:revision>2</cp:revision>
  <dcterms:created xsi:type="dcterms:W3CDTF">2025-10-06T21:55:08Z</dcterms:created>
  <dcterms:modified xsi:type="dcterms:W3CDTF">2025-10-07T20:53:24Z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0x010100388A3138619E1D4F8EE743C5DD485012</vt:lpwstr>
  </property>
</Properties>
</file>