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6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2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87D7-B08B-8AF5-2EA8-A2AAB87B0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0F5DE1-F7C4-1921-F3B5-760D92E054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DD62F-292B-1936-8711-100DD02BA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4929E-127C-AB59-5676-1F3BFB335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1ABA1A-F17E-C71E-FBDF-70D713E76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618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908F8-04F9-AEE0-A308-CF4F2B3C1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8C2D4-8395-87FD-9343-1559EEECE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CCE54-130A-797A-591F-51BD83355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2C29A-24E3-DD65-1938-CF83835CD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B261C-E4BE-53DB-8681-68939AD8E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41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F0D16-7257-5295-7FA0-2D1E8D1AC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0FCAEC-10C0-5828-19B8-BB1DC1F5F4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D2136-7243-C598-DA07-988155DCD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2481D-3100-8E50-AFCB-B0945AD2D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BBC60-B960-8DD0-1039-02DDDE288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08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DAA04-46C2-7FC6-11F5-A16356F08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8842D-9A80-78A7-D4E9-2C29C942EE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27A86-AE87-1DF1-2F05-5C3C0B676A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9D8D07-8E9C-2D64-1338-AB8136D4E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541B76-EBFE-ABDC-53CD-0FD14DE80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BEA9F5-484D-9F12-E783-FC53ED444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669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F59CF-1183-6013-FD26-F72A18EEB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7B5F9A-A6F9-646D-2B2A-C2157E98D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8AE0DE-39FF-44BF-271D-51587E71F2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95561B-2B37-FC1B-E1AF-ACDDDB3068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87A371-5757-0160-DA2B-B23E76E274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55B449-FAE5-37C4-1A66-D96EBF16C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DB2F7B-2CC4-A038-D4B0-4E2B57D6B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CC882D-1216-39F6-5A95-1DE2689C1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58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45EEA-B860-A363-3767-6D7DC7E4F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96D5DE-8BA5-A8B9-E51E-C952B44FB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06DB74-0DD4-CC2A-AA6B-212A61BA0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24BD24-B974-A39D-AFC6-929B45FD3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773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4D706D-7A94-6FF9-9B30-155525AD1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74D554-3D17-D489-E2D0-49F2D384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0C73E6-1AD1-E6AB-1CD2-F1DA48B0A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04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0ED56-E6A3-2060-EA8C-1EB8C923D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6A15A-D426-0828-EE18-AC8335CDE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E0EBA0-1413-0C31-F6C1-F5C6120D01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1379E-4329-3314-06A0-E2E3FFB56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2CCEC2-8F28-F469-53F7-561E0D24A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44D665-4798-BA3E-E950-811E3BD25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682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5E2EF-4664-FF5F-3A30-9458B901E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8F0F02-254A-5556-F4AC-2FF8732D8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94011D-9169-DD2E-FBB6-E254F864C9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591848-2FD8-B5E7-058A-9DE97EF71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9D2A77-8BCD-C56F-09E3-24CA12E36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74F1B2-D040-9A2B-EEE4-B4DC715EC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662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9DA83-FA33-B7D9-D3B1-B466A8207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17C0ED-B481-7188-68DC-4EE08F8AF2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69A01-60DF-0186-B1A3-AA87C612A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6474C-E389-D6AB-A704-B9A5EA6D1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74EBF1-C996-3390-C5F8-E8900842A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309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58FF1C-D173-A33A-3F72-EE2920A852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A6F068-2F98-5CDD-9895-0A0EE63EEB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68C82-66F7-B8CA-29F5-82ECE49E7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616E4-8409-2F64-7B5C-66530D926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4D967-386B-7F71-C23B-297392BBB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777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B74371-4DA3-BDE6-2A62-F49CF373C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31DEE-AA0C-6AA8-C7AF-AB875D0A7D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8EAD0-CAB0-A859-335E-57B9DC2D50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B55D2-3849-44FA-93E2-776C37EE59E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D9F1A-28B8-9113-DC14-7C3377E15B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BF7D6-BD97-6325-E8B0-B4ED42883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D707D-7545-496A-99E4-834850AFC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018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E42565C-E3CC-4EF0-8093-88FCC788A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8027347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40361-FBF4-B290-2BE3-902A21FB2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9620" y="1471351"/>
            <a:ext cx="7108911" cy="4016621"/>
          </a:xfrm>
        </p:spPr>
        <p:txBody>
          <a:bodyPr anchor="ctr">
            <a:normAutofit/>
          </a:bodyPr>
          <a:lstStyle/>
          <a:p>
            <a:pPr algn="l"/>
            <a:r>
              <a:rPr lang="en-GB" sz="3600"/>
              <a:t>Foreign Languages &amp; Cultural Awareness- Spanish Language</a:t>
            </a:r>
            <a:br>
              <a:rPr lang="en-GB" sz="3600"/>
            </a:br>
            <a:r>
              <a:rPr lang="en-GB" sz="3600"/>
              <a:t>Tutor’s Name: Rodrigo Aguilera</a:t>
            </a:r>
            <a:br>
              <a:rPr lang="en-GB" sz="3600"/>
            </a:br>
            <a:r>
              <a:rPr lang="en-GB" sz="3600"/>
              <a:t>Student’s Name: Purna Lal Sapkota</a:t>
            </a:r>
            <a:br>
              <a:rPr lang="en-GB" sz="3600"/>
            </a:br>
            <a:r>
              <a:rPr lang="en-GB" sz="3600"/>
              <a:t>Student Code: 2108557</a:t>
            </a:r>
            <a:br>
              <a:rPr lang="en-GB" sz="3600"/>
            </a:br>
            <a:r>
              <a:rPr lang="en-GB" sz="3600"/>
              <a:t>Module Code: BMIH5003</a:t>
            </a:r>
            <a:br>
              <a:rPr lang="en-GB" sz="3600"/>
            </a:br>
            <a:endParaRPr lang="en-GB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DB7A7E-C9BB-F32D-DB1F-4781D1C003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3178" y="1845264"/>
            <a:ext cx="3000907" cy="3268794"/>
          </a:xfrm>
        </p:spPr>
        <p:txBody>
          <a:bodyPr anchor="ctr">
            <a:normAutofit/>
          </a:bodyPr>
          <a:lstStyle/>
          <a:p>
            <a:pPr algn="l"/>
            <a:endParaRPr lang="en-GB" sz="22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227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39B9A7-BA78-08DF-897A-851FBF9FC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3810" y="2960716"/>
            <a:ext cx="4036334" cy="2387600"/>
          </a:xfrm>
        </p:spPr>
        <p:txBody>
          <a:bodyPr anchor="t">
            <a:normAutofit/>
          </a:bodyPr>
          <a:lstStyle/>
          <a:p>
            <a:pPr algn="l"/>
            <a:r>
              <a:rPr lang="en-GB" sz="4200"/>
              <a:t>EL PALACIO WESTIN MADRID</a:t>
            </a:r>
            <a:br>
              <a:rPr lang="en-GB" sz="4200"/>
            </a:br>
            <a:endParaRPr lang="en-GB" sz="4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79EB81-8278-E33B-AC76-01900AB33F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3809" y="953037"/>
            <a:ext cx="4036333" cy="1709849"/>
          </a:xfrm>
        </p:spPr>
        <p:txBody>
          <a:bodyPr anchor="b">
            <a:normAutofit/>
          </a:bodyPr>
          <a:lstStyle/>
          <a:p>
            <a:pPr algn="l"/>
            <a:r>
              <a:rPr lang="en-GB" sz="2000" b="0" i="0" u="sng" strike="noStrike" kern="0" cap="none" spc="0" baseline="0">
                <a:uFillTx/>
                <a:latin typeface="Calibri"/>
              </a:rPr>
              <a:t>Tableros de precios</a:t>
            </a:r>
            <a:endParaRPr lang="en-GB" sz="200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B74F33D-26F7-DCE1-E512-E77266A0F3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524576"/>
              </p:ext>
            </p:extLst>
          </p:nvPr>
        </p:nvGraphicFramePr>
        <p:xfrm>
          <a:off x="5922492" y="1122819"/>
          <a:ext cx="5536001" cy="4553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914">
                  <a:extLst>
                    <a:ext uri="{9D8B030D-6E8A-4147-A177-3AD203B41FA5}">
                      <a16:colId xmlns:a16="http://schemas.microsoft.com/office/drawing/2014/main" val="2357690595"/>
                    </a:ext>
                  </a:extLst>
                </a:gridCol>
                <a:gridCol w="1880783">
                  <a:extLst>
                    <a:ext uri="{9D8B030D-6E8A-4147-A177-3AD203B41FA5}">
                      <a16:colId xmlns:a16="http://schemas.microsoft.com/office/drawing/2014/main" val="739741465"/>
                    </a:ext>
                  </a:extLst>
                </a:gridCol>
                <a:gridCol w="1782304">
                  <a:extLst>
                    <a:ext uri="{9D8B030D-6E8A-4147-A177-3AD203B41FA5}">
                      <a16:colId xmlns:a16="http://schemas.microsoft.com/office/drawing/2014/main" val="1701792866"/>
                    </a:ext>
                  </a:extLst>
                </a:gridCol>
              </a:tblGrid>
              <a:tr h="367370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0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Habitacion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Precio (no miembros)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Precio (miembros)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2464793362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Individual (1 Cama)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40.00€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35€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3561798398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Individual (2 camas)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40.00€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35€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2836308447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Individual (triple)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55.00€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50€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4218516386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Doble simple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60.00€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55€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105824407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Doble delux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70.00€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60€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551164975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Doble Suite Junior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80.00€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70€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4103129212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Doble Suite delux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110.00€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100€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3556449702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EXTRAS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1377350021"/>
                  </a:ext>
                </a:extLst>
              </a:tr>
              <a:tr h="3673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Parking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14.00€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12€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4283768193"/>
                  </a:ext>
                </a:extLst>
              </a:tr>
              <a:tr h="2222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Gimnasio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8.00€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6€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2456677902"/>
                  </a:ext>
                </a:extLst>
              </a:tr>
              <a:tr h="6577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Piscina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000"/>
                        <a:t>Desayuno</a:t>
                      </a:r>
                      <a:endParaRPr lang="es-E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GB" sz="1000"/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8.00€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9.00€</a:t>
                      </a:r>
                    </a:p>
                  </a:txBody>
                  <a:tcPr marL="47995" marR="47995" marT="23997" marB="23997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6€</a:t>
                      </a:r>
                    </a:p>
                    <a:p>
                      <a:endParaRPr lang="en-GB" sz="1000" dirty="0"/>
                    </a:p>
                    <a:p>
                      <a:r>
                        <a:rPr lang="en-GB" sz="1000" dirty="0"/>
                        <a:t>8€</a:t>
                      </a:r>
                    </a:p>
                  </a:txBody>
                  <a:tcPr marL="47995" marR="47995" marT="23997" marB="23997"/>
                </a:tc>
                <a:extLst>
                  <a:ext uri="{0D108BD9-81ED-4DB2-BD59-A6C34878D82A}">
                    <a16:rowId xmlns:a16="http://schemas.microsoft.com/office/drawing/2014/main" val="1955781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7316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122</Words>
  <Application>Microsoft Office PowerPoint</Application>
  <PresentationFormat>Widescreen</PresentationFormat>
  <Paragraphs>43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Awareness- Spanish Language Tutor’s Name: Rodrigo Aguilera Student’s Name: Purna Lal Sapkota Student Code: 2108557 Module Code: BMIH5003 </vt:lpstr>
      <vt:lpstr>EL PALACIO WESTIN MADRID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Awareness- Spanish Language Tutor’s Name: Rodrigo Aguilera Student’s Name: Purna Lal Sapkota Student Code: 2108557 Module Code: BMIH5003 </dc:title>
  <dc:creator>Purna Sapkota (2108557)</dc:creator>
  <cp:lastModifiedBy>Purna Sapkota (2108557)</cp:lastModifiedBy>
  <cp:revision>2</cp:revision>
  <dcterms:created xsi:type="dcterms:W3CDTF">2022-11-14T21:07:43Z</dcterms:created>
  <dcterms:modified xsi:type="dcterms:W3CDTF">2022-11-14T21:48:01Z</dcterms:modified>
</cp:coreProperties>
</file>