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74" r:id="rId4"/>
    <p:sldId id="261" r:id="rId5"/>
    <p:sldId id="275" r:id="rId6"/>
    <p:sldId id="259" r:id="rId7"/>
    <p:sldId id="257" r:id="rId8"/>
    <p:sldId id="260" r:id="rId9"/>
    <p:sldId id="269" r:id="rId10"/>
    <p:sldId id="262" r:id="rId11"/>
    <p:sldId id="268" r:id="rId12"/>
    <p:sldId id="270" r:id="rId13"/>
    <p:sldId id="263" r:id="rId14"/>
    <p:sldId id="271" r:id="rId15"/>
    <p:sldId id="264" r:id="rId16"/>
    <p:sldId id="265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30422D0-2556-4841-98B5-3679F0FDB575}" v="47" dt="2023-12-13T17:55:43.1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158"/>
    <p:restoredTop sz="94726"/>
  </p:normalViewPr>
  <p:slideViewPr>
    <p:cSldViewPr snapToGrid="0">
      <p:cViewPr>
        <p:scale>
          <a:sx n="86" d="100"/>
          <a:sy n="86" d="100"/>
        </p:scale>
        <p:origin x="1896" y="10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ke Weeks (2101207)" userId="0889134e-0077-4152-b7f1-22bc81cb5080" providerId="ADAL" clId="{630422D0-2556-4841-98B5-3679F0FDB575}"/>
    <pc:docChg chg="undo custSel addSld delSld modSld sldOrd">
      <pc:chgData name="Jake Weeks (2101207)" userId="0889134e-0077-4152-b7f1-22bc81cb5080" providerId="ADAL" clId="{630422D0-2556-4841-98B5-3679F0FDB575}" dt="2023-12-13T18:57:56.780" v="5256" actId="20577"/>
      <pc:docMkLst>
        <pc:docMk/>
      </pc:docMkLst>
      <pc:sldChg chg="addSp delSp modSp mod setBg">
        <pc:chgData name="Jake Weeks (2101207)" userId="0889134e-0077-4152-b7f1-22bc81cb5080" providerId="ADAL" clId="{630422D0-2556-4841-98B5-3679F0FDB575}" dt="2023-12-07T13:09:37.156" v="61" actId="13926"/>
        <pc:sldMkLst>
          <pc:docMk/>
          <pc:sldMk cId="278705059" sldId="256"/>
        </pc:sldMkLst>
        <pc:spChg chg="mod">
          <ac:chgData name="Jake Weeks (2101207)" userId="0889134e-0077-4152-b7f1-22bc81cb5080" providerId="ADAL" clId="{630422D0-2556-4841-98B5-3679F0FDB575}" dt="2023-12-07T13:09:37.156" v="61" actId="13926"/>
          <ac:spMkLst>
            <pc:docMk/>
            <pc:sldMk cId="278705059" sldId="256"/>
            <ac:spMk id="2" creationId="{EC38305F-7E07-44B8-BBD4-91987BA1360F}"/>
          </ac:spMkLst>
        </pc:spChg>
        <pc:spChg chg="mod">
          <ac:chgData name="Jake Weeks (2101207)" userId="0889134e-0077-4152-b7f1-22bc81cb5080" providerId="ADAL" clId="{630422D0-2556-4841-98B5-3679F0FDB575}" dt="2023-12-07T13:09:26.390" v="59" actId="14100"/>
          <ac:spMkLst>
            <pc:docMk/>
            <pc:sldMk cId="278705059" sldId="256"/>
            <ac:spMk id="3" creationId="{195F4A4D-24EA-9733-E548-D38B2F533C79}"/>
          </ac:spMkLst>
        </pc:spChg>
        <pc:spChg chg="add del mod">
          <ac:chgData name="Jake Weeks (2101207)" userId="0889134e-0077-4152-b7f1-22bc81cb5080" providerId="ADAL" clId="{630422D0-2556-4841-98B5-3679F0FDB575}" dt="2023-12-07T13:05:52.620" v="35"/>
          <ac:spMkLst>
            <pc:docMk/>
            <pc:sldMk cId="278705059" sldId="256"/>
            <ac:spMk id="4" creationId="{3BE445D7-B105-6820-50AA-C4210BF55E7E}"/>
          </ac:spMkLst>
        </pc:spChg>
        <pc:spChg chg="add del mod">
          <ac:chgData name="Jake Weeks (2101207)" userId="0889134e-0077-4152-b7f1-22bc81cb5080" providerId="ADAL" clId="{630422D0-2556-4841-98B5-3679F0FDB575}" dt="2023-12-07T13:08:21.701" v="42" actId="33987"/>
          <ac:spMkLst>
            <pc:docMk/>
            <pc:sldMk cId="278705059" sldId="256"/>
            <ac:spMk id="5" creationId="{163DAA1D-F505-F946-9CF6-278C9898D44D}"/>
          </ac:spMkLst>
        </pc:spChg>
        <pc:spChg chg="add">
          <ac:chgData name="Jake Weeks (2101207)" userId="0889134e-0077-4152-b7f1-22bc81cb5080" providerId="ADAL" clId="{630422D0-2556-4841-98B5-3679F0FDB575}" dt="2023-12-07T13:07:41.333" v="37" actId="26606"/>
          <ac:spMkLst>
            <pc:docMk/>
            <pc:sldMk cId="278705059" sldId="256"/>
            <ac:spMk id="1031" creationId="{C1DD1A8A-57D5-4A81-AD04-532B043C5611}"/>
          </ac:spMkLst>
        </pc:spChg>
        <pc:spChg chg="add">
          <ac:chgData name="Jake Weeks (2101207)" userId="0889134e-0077-4152-b7f1-22bc81cb5080" providerId="ADAL" clId="{630422D0-2556-4841-98B5-3679F0FDB575}" dt="2023-12-07T13:07:41.333" v="37" actId="26606"/>
          <ac:spMkLst>
            <pc:docMk/>
            <pc:sldMk cId="278705059" sldId="256"/>
            <ac:spMk id="1033" creationId="{007891EC-4501-44ED-A8C8-B11B6DB767AB}"/>
          </ac:spMkLst>
        </pc:spChg>
        <pc:picChg chg="add del mod ord">
          <ac:chgData name="Jake Weeks (2101207)" userId="0889134e-0077-4152-b7f1-22bc81cb5080" providerId="ADAL" clId="{630422D0-2556-4841-98B5-3679F0FDB575}" dt="2023-12-07T13:09:15.924" v="57" actId="1076"/>
          <ac:picMkLst>
            <pc:docMk/>
            <pc:sldMk cId="278705059" sldId="256"/>
            <ac:picMk id="1026" creationId="{6F074557-8EB9-D51A-E053-2BC60CA82C5B}"/>
          </ac:picMkLst>
        </pc:picChg>
        <pc:picChg chg="add del mod">
          <ac:chgData name="Jake Weeks (2101207)" userId="0889134e-0077-4152-b7f1-22bc81cb5080" providerId="ADAL" clId="{630422D0-2556-4841-98B5-3679F0FDB575}" dt="2023-12-07T13:09:10.634" v="52"/>
          <ac:picMkLst>
            <pc:docMk/>
            <pc:sldMk cId="278705059" sldId="256"/>
            <ac:picMk id="1028" creationId="{538E6E24-1310-30DF-5CE8-8F2ACF5C1712}"/>
          </ac:picMkLst>
        </pc:picChg>
      </pc:sldChg>
      <pc:sldChg chg="addSp delSp modSp new mod ord setBg">
        <pc:chgData name="Jake Weeks (2101207)" userId="0889134e-0077-4152-b7f1-22bc81cb5080" providerId="ADAL" clId="{630422D0-2556-4841-98B5-3679F0FDB575}" dt="2023-12-13T17:22:09.342" v="4204" actId="20577"/>
        <pc:sldMkLst>
          <pc:docMk/>
          <pc:sldMk cId="764976410" sldId="257"/>
        </pc:sldMkLst>
        <pc:spChg chg="add mod">
          <ac:chgData name="Jake Weeks (2101207)" userId="0889134e-0077-4152-b7f1-22bc81cb5080" providerId="ADAL" clId="{630422D0-2556-4841-98B5-3679F0FDB575}" dt="2023-12-12T23:12:44.406" v="3578" actId="20577"/>
          <ac:spMkLst>
            <pc:docMk/>
            <pc:sldMk cId="764976410" sldId="257"/>
            <ac:spMk id="2" creationId="{5BF26BB8-B489-914A-79A0-8986D20A4B4A}"/>
          </ac:spMkLst>
        </pc:spChg>
        <pc:spChg chg="add mod">
          <ac:chgData name="Jake Weeks (2101207)" userId="0889134e-0077-4152-b7f1-22bc81cb5080" providerId="ADAL" clId="{630422D0-2556-4841-98B5-3679F0FDB575}" dt="2023-12-13T17:22:09.342" v="4204" actId="20577"/>
          <ac:spMkLst>
            <pc:docMk/>
            <pc:sldMk cId="764976410" sldId="257"/>
            <ac:spMk id="3" creationId="{79303390-A351-AB38-47CB-D2784BBCE31F}"/>
          </ac:spMkLst>
        </pc:spChg>
        <pc:spChg chg="add mod">
          <ac:chgData name="Jake Weeks (2101207)" userId="0889134e-0077-4152-b7f1-22bc81cb5080" providerId="ADAL" clId="{630422D0-2556-4841-98B5-3679F0FDB575}" dt="2023-12-13T15:16:04.622" v="3873" actId="20577"/>
          <ac:spMkLst>
            <pc:docMk/>
            <pc:sldMk cId="764976410" sldId="257"/>
            <ac:spMk id="4" creationId="{79B960C3-CAB2-371B-F768-9DF6B4EB41F1}"/>
          </ac:spMkLst>
        </pc:spChg>
        <pc:spChg chg="add mod">
          <ac:chgData name="Jake Weeks (2101207)" userId="0889134e-0077-4152-b7f1-22bc81cb5080" providerId="ADAL" clId="{630422D0-2556-4841-98B5-3679F0FDB575}" dt="2023-12-11T17:40:02.632" v="2253" actId="1076"/>
          <ac:spMkLst>
            <pc:docMk/>
            <pc:sldMk cId="764976410" sldId="257"/>
            <ac:spMk id="5" creationId="{FE9895A8-1963-F517-6BBD-0DBD4CC772A3}"/>
          </ac:spMkLst>
        </pc:spChg>
        <pc:spChg chg="add mod">
          <ac:chgData name="Jake Weeks (2101207)" userId="0889134e-0077-4152-b7f1-22bc81cb5080" providerId="ADAL" clId="{630422D0-2556-4841-98B5-3679F0FDB575}" dt="2023-12-11T17:40:34.558" v="2269" actId="1076"/>
          <ac:spMkLst>
            <pc:docMk/>
            <pc:sldMk cId="764976410" sldId="257"/>
            <ac:spMk id="6" creationId="{867168CD-0EEF-89C1-F18D-E8F999B52374}"/>
          </ac:spMkLst>
        </pc:spChg>
        <pc:spChg chg="del mod replI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52" creationId="{9B278190-D5D7-1A35-72D2-BEACA2646DAD}"/>
          </ac:spMkLst>
        </pc:spChg>
        <pc:spChg chg="del mod replI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53" creationId="{CD10883D-D2C0-E008-BF6E-C14BBE2BE31D}"/>
          </ac:spMkLst>
        </pc:spChg>
        <pc:spChg chg="ad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55" creationId="{4E2ED6F9-63C3-4A8D-9BB4-1EA62533B672}"/>
          </ac:spMkLst>
        </pc:spChg>
        <pc:spChg chg="ad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57" creationId="{6D72081E-AD41-4FBB-B02B-698A68DBCA5E}"/>
          </ac:spMkLst>
        </pc:spChg>
        <pc:spChg chg="ad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59" creationId="{716248AD-805F-41BF-9B57-FC53E5B32F98}"/>
          </ac:spMkLst>
        </pc:spChg>
        <pc:spChg chg="add">
          <ac:chgData name="Jake Weeks (2101207)" userId="0889134e-0077-4152-b7f1-22bc81cb5080" providerId="ADAL" clId="{630422D0-2556-4841-98B5-3679F0FDB575}" dt="2023-12-11T17:36:28.925" v="2123" actId="26606"/>
          <ac:spMkLst>
            <pc:docMk/>
            <pc:sldMk cId="764976410" sldId="257"/>
            <ac:spMk id="2061" creationId="{1F82758F-B2B3-4F0A-BB90-4BFFEDD166D6}"/>
          </ac:spMkLst>
        </pc:spChg>
        <pc:picChg chg="add">
          <ac:chgData name="Jake Weeks (2101207)" userId="0889134e-0077-4152-b7f1-22bc81cb5080" providerId="ADAL" clId="{630422D0-2556-4841-98B5-3679F0FDB575}" dt="2023-12-11T17:36:28.925" v="2123" actId="26606"/>
          <ac:picMkLst>
            <pc:docMk/>
            <pc:sldMk cId="764976410" sldId="257"/>
            <ac:picMk id="2050" creationId="{E0DA53BC-8101-3A75-D002-3DD555F02AF2}"/>
          </ac:picMkLst>
        </pc:picChg>
        <pc:picChg chg="add del mod replId">
          <ac:chgData name="Jake Weeks (2101207)" userId="0889134e-0077-4152-b7f1-22bc81cb5080" providerId="ADAL" clId="{630422D0-2556-4841-98B5-3679F0FDB575}" dt="2023-12-11T17:36:28.925" v="2123" actId="26606"/>
          <ac:picMkLst>
            <pc:docMk/>
            <pc:sldMk cId="764976410" sldId="257"/>
            <ac:picMk id="2054" creationId="{EAAACB68-5B87-012B-9AC6-CFA308742FA0}"/>
          </ac:picMkLst>
        </pc:picChg>
      </pc:sldChg>
      <pc:sldChg chg="addSp modSp new mod ord setBg">
        <pc:chgData name="Jake Weeks (2101207)" userId="0889134e-0077-4152-b7f1-22bc81cb5080" providerId="ADAL" clId="{630422D0-2556-4841-98B5-3679F0FDB575}" dt="2023-12-13T15:09:33.914" v="3824" actId="2711"/>
        <pc:sldMkLst>
          <pc:docMk/>
          <pc:sldMk cId="3481524961" sldId="258"/>
        </pc:sldMkLst>
        <pc:spChg chg="mod">
          <ac:chgData name="Jake Weeks (2101207)" userId="0889134e-0077-4152-b7f1-22bc81cb5080" providerId="ADAL" clId="{630422D0-2556-4841-98B5-3679F0FDB575}" dt="2023-12-07T13:21:42.587" v="473" actId="1076"/>
          <ac:spMkLst>
            <pc:docMk/>
            <pc:sldMk cId="3481524961" sldId="258"/>
            <ac:spMk id="2" creationId="{A545F1F0-AF1A-FE67-2828-F85C12AF5449}"/>
          </ac:spMkLst>
        </pc:spChg>
        <pc:spChg chg="mod">
          <ac:chgData name="Jake Weeks (2101207)" userId="0889134e-0077-4152-b7f1-22bc81cb5080" providerId="ADAL" clId="{630422D0-2556-4841-98B5-3679F0FDB575}" dt="2023-12-13T15:09:33.914" v="3824" actId="2711"/>
          <ac:spMkLst>
            <pc:docMk/>
            <pc:sldMk cId="3481524961" sldId="258"/>
            <ac:spMk id="3" creationId="{DEFF06DD-6A71-D6E0-8E6B-BB702737980B}"/>
          </ac:spMkLst>
        </pc:spChg>
        <pc:spChg chg="add">
          <ac:chgData name="Jake Weeks (2101207)" userId="0889134e-0077-4152-b7f1-22bc81cb5080" providerId="ADAL" clId="{630422D0-2556-4841-98B5-3679F0FDB575}" dt="2023-12-07T13:21:13.711" v="466" actId="26606"/>
          <ac:spMkLst>
            <pc:docMk/>
            <pc:sldMk cId="3481524961" sldId="258"/>
            <ac:spMk id="3079" creationId="{1A9F7B4E-B03D-4F64-BE33-00D074458D45}"/>
          </ac:spMkLst>
        </pc:spChg>
        <pc:spChg chg="add">
          <ac:chgData name="Jake Weeks (2101207)" userId="0889134e-0077-4152-b7f1-22bc81cb5080" providerId="ADAL" clId="{630422D0-2556-4841-98B5-3679F0FDB575}" dt="2023-12-07T13:21:13.711" v="466" actId="26606"/>
          <ac:spMkLst>
            <pc:docMk/>
            <pc:sldMk cId="3481524961" sldId="258"/>
            <ac:spMk id="3081" creationId="{7E2BE7F7-CA89-4002-ACCE-A478AEA24F5E}"/>
          </ac:spMkLst>
        </pc:spChg>
        <pc:picChg chg="add mod ord">
          <ac:chgData name="Jake Weeks (2101207)" userId="0889134e-0077-4152-b7f1-22bc81cb5080" providerId="ADAL" clId="{630422D0-2556-4841-98B5-3679F0FDB575}" dt="2023-12-07T13:21:13.711" v="466" actId="26606"/>
          <ac:picMkLst>
            <pc:docMk/>
            <pc:sldMk cId="3481524961" sldId="258"/>
            <ac:picMk id="3074" creationId="{5E7E3AC5-EA89-B8CF-8B6A-6F105350ACB0}"/>
          </ac:picMkLst>
        </pc:picChg>
      </pc:sldChg>
      <pc:sldChg chg="addSp modSp new mod ord setBg">
        <pc:chgData name="Jake Weeks (2101207)" userId="0889134e-0077-4152-b7f1-22bc81cb5080" providerId="ADAL" clId="{630422D0-2556-4841-98B5-3679F0FDB575}" dt="2023-12-12T16:03:38.329" v="2657" actId="20578"/>
        <pc:sldMkLst>
          <pc:docMk/>
          <pc:sldMk cId="3565656029" sldId="259"/>
        </pc:sldMkLst>
        <pc:spChg chg="mod">
          <ac:chgData name="Jake Weeks (2101207)" userId="0889134e-0077-4152-b7f1-22bc81cb5080" providerId="ADAL" clId="{630422D0-2556-4841-98B5-3679F0FDB575}" dt="2023-12-07T13:23:34.043" v="477" actId="2711"/>
          <ac:spMkLst>
            <pc:docMk/>
            <pc:sldMk cId="3565656029" sldId="259"/>
            <ac:spMk id="2" creationId="{AE20DE6C-2D71-032F-2FF5-A22A452CBBE2}"/>
          </ac:spMkLst>
        </pc:spChg>
        <pc:spChg chg="mod">
          <ac:chgData name="Jake Weeks (2101207)" userId="0889134e-0077-4152-b7f1-22bc81cb5080" providerId="ADAL" clId="{630422D0-2556-4841-98B5-3679F0FDB575}" dt="2023-12-07T13:27:12.264" v="724" actId="2711"/>
          <ac:spMkLst>
            <pc:docMk/>
            <pc:sldMk cId="3565656029" sldId="259"/>
            <ac:spMk id="3" creationId="{C3DFB564-0348-B374-A0BA-CF728C40CFBF}"/>
          </ac:spMkLst>
        </pc:spChg>
        <pc:spChg chg="add">
          <ac:chgData name="Jake Weeks (2101207)" userId="0889134e-0077-4152-b7f1-22bc81cb5080" providerId="ADAL" clId="{630422D0-2556-4841-98B5-3679F0FDB575}" dt="2023-12-07T13:23:23.608" v="476" actId="26606"/>
          <ac:spMkLst>
            <pc:docMk/>
            <pc:sldMk cId="3565656029" sldId="259"/>
            <ac:spMk id="4103" creationId="{0D7B6173-1D58-48E2-83CF-37350F315F75}"/>
          </ac:spMkLst>
        </pc:spChg>
        <pc:spChg chg="add">
          <ac:chgData name="Jake Weeks (2101207)" userId="0889134e-0077-4152-b7f1-22bc81cb5080" providerId="ADAL" clId="{630422D0-2556-4841-98B5-3679F0FDB575}" dt="2023-12-07T13:23:23.608" v="476" actId="26606"/>
          <ac:spMkLst>
            <pc:docMk/>
            <pc:sldMk cId="3565656029" sldId="259"/>
            <ac:spMk id="4105" creationId="{8B068B58-6F94-4AFF-A8A7-18573884D6CD}"/>
          </ac:spMkLst>
        </pc:spChg>
        <pc:spChg chg="add">
          <ac:chgData name="Jake Weeks (2101207)" userId="0889134e-0077-4152-b7f1-22bc81cb5080" providerId="ADAL" clId="{630422D0-2556-4841-98B5-3679F0FDB575}" dt="2023-12-07T13:23:23.608" v="476" actId="26606"/>
          <ac:spMkLst>
            <pc:docMk/>
            <pc:sldMk cId="3565656029" sldId="259"/>
            <ac:spMk id="4109" creationId="{21BDEC81-16A7-4451-B893-C15000083B77}"/>
          </ac:spMkLst>
        </pc:spChg>
        <pc:spChg chg="add">
          <ac:chgData name="Jake Weeks (2101207)" userId="0889134e-0077-4152-b7f1-22bc81cb5080" providerId="ADAL" clId="{630422D0-2556-4841-98B5-3679F0FDB575}" dt="2023-12-07T13:23:23.608" v="476" actId="26606"/>
          <ac:spMkLst>
            <pc:docMk/>
            <pc:sldMk cId="3565656029" sldId="259"/>
            <ac:spMk id="4111" creationId="{BE5B028C-7535-45E5-9D2C-32C50D0E0E43}"/>
          </ac:spMkLst>
        </pc:spChg>
        <pc:picChg chg="add mod">
          <ac:chgData name="Jake Weeks (2101207)" userId="0889134e-0077-4152-b7f1-22bc81cb5080" providerId="ADAL" clId="{630422D0-2556-4841-98B5-3679F0FDB575}" dt="2023-12-07T13:23:23.608" v="476" actId="26606"/>
          <ac:picMkLst>
            <pc:docMk/>
            <pc:sldMk cId="3565656029" sldId="259"/>
            <ac:picMk id="4098" creationId="{3BA6B5BE-EFE6-5F55-39AD-0E4229D7D3C8}"/>
          </ac:picMkLst>
        </pc:picChg>
        <pc:picChg chg="add">
          <ac:chgData name="Jake Weeks (2101207)" userId="0889134e-0077-4152-b7f1-22bc81cb5080" providerId="ADAL" clId="{630422D0-2556-4841-98B5-3679F0FDB575}" dt="2023-12-07T13:23:23.608" v="476" actId="26606"/>
          <ac:picMkLst>
            <pc:docMk/>
            <pc:sldMk cId="3565656029" sldId="259"/>
            <ac:picMk id="4107" creationId="{B0DAC8FB-A162-44E3-A606-C855A03A5B09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3T15:17:14.898" v="3901" actId="20577"/>
        <pc:sldMkLst>
          <pc:docMk/>
          <pc:sldMk cId="3668371522" sldId="260"/>
        </pc:sldMkLst>
        <pc:spChg chg="mod">
          <ac:chgData name="Jake Weeks (2101207)" userId="0889134e-0077-4152-b7f1-22bc81cb5080" providerId="ADAL" clId="{630422D0-2556-4841-98B5-3679F0FDB575}" dt="2023-12-07T13:31:48.150" v="1015" actId="2711"/>
          <ac:spMkLst>
            <pc:docMk/>
            <pc:sldMk cId="3668371522" sldId="260"/>
            <ac:spMk id="2" creationId="{6CF08157-1DE1-558E-586D-08AAEDD40796}"/>
          </ac:spMkLst>
        </pc:spChg>
        <pc:spChg chg="mod">
          <ac:chgData name="Jake Weeks (2101207)" userId="0889134e-0077-4152-b7f1-22bc81cb5080" providerId="ADAL" clId="{630422D0-2556-4841-98B5-3679F0FDB575}" dt="2023-12-13T15:17:14.898" v="3901" actId="20577"/>
          <ac:spMkLst>
            <pc:docMk/>
            <pc:sldMk cId="3668371522" sldId="260"/>
            <ac:spMk id="3" creationId="{50045F6F-69A6-C4A6-4915-27AFEE2A1568}"/>
          </ac:spMkLst>
        </pc:spChg>
        <pc:spChg chg="add">
          <ac:chgData name="Jake Weeks (2101207)" userId="0889134e-0077-4152-b7f1-22bc81cb5080" providerId="ADAL" clId="{630422D0-2556-4841-98B5-3679F0FDB575}" dt="2023-12-07T13:31:35.352" v="1014" actId="26606"/>
          <ac:spMkLst>
            <pc:docMk/>
            <pc:sldMk cId="3668371522" sldId="260"/>
            <ac:spMk id="5127" creationId="{058A14AF-9FB5-4CC7-BA35-E8E85D3EDF0E}"/>
          </ac:spMkLst>
        </pc:spChg>
        <pc:spChg chg="add">
          <ac:chgData name="Jake Weeks (2101207)" userId="0889134e-0077-4152-b7f1-22bc81cb5080" providerId="ADAL" clId="{630422D0-2556-4841-98B5-3679F0FDB575}" dt="2023-12-07T13:31:35.352" v="1014" actId="26606"/>
          <ac:spMkLst>
            <pc:docMk/>
            <pc:sldMk cId="3668371522" sldId="260"/>
            <ac:spMk id="5129" creationId="{3A9A4357-BD1D-4622-A4FE-766E6AB8DE84}"/>
          </ac:spMkLst>
        </pc:spChg>
        <pc:spChg chg="add">
          <ac:chgData name="Jake Weeks (2101207)" userId="0889134e-0077-4152-b7f1-22bc81cb5080" providerId="ADAL" clId="{630422D0-2556-4841-98B5-3679F0FDB575}" dt="2023-12-07T13:31:35.352" v="1014" actId="26606"/>
          <ac:spMkLst>
            <pc:docMk/>
            <pc:sldMk cId="3668371522" sldId="260"/>
            <ac:spMk id="5131" creationId="{E659831F-0D9A-4C63-9EBB-8435B85A440F}"/>
          </ac:spMkLst>
        </pc:spChg>
        <pc:spChg chg="add">
          <ac:chgData name="Jake Weeks (2101207)" userId="0889134e-0077-4152-b7f1-22bc81cb5080" providerId="ADAL" clId="{630422D0-2556-4841-98B5-3679F0FDB575}" dt="2023-12-07T13:31:35.352" v="1014" actId="26606"/>
          <ac:spMkLst>
            <pc:docMk/>
            <pc:sldMk cId="3668371522" sldId="260"/>
            <ac:spMk id="5133" creationId="{E6995CE5-F890-4ABA-82A2-26507CE8D2A3}"/>
          </ac:spMkLst>
        </pc:spChg>
        <pc:picChg chg="add mod">
          <ac:chgData name="Jake Weeks (2101207)" userId="0889134e-0077-4152-b7f1-22bc81cb5080" providerId="ADAL" clId="{630422D0-2556-4841-98B5-3679F0FDB575}" dt="2023-12-07T13:31:35.352" v="1014" actId="26606"/>
          <ac:picMkLst>
            <pc:docMk/>
            <pc:sldMk cId="3668371522" sldId="260"/>
            <ac:picMk id="5122" creationId="{F0F16185-78D0-7F4E-D396-9F559EA357AD}"/>
          </ac:picMkLst>
        </pc:picChg>
      </pc:sldChg>
      <pc:sldChg chg="addSp delSp modSp new mod ord setBg">
        <pc:chgData name="Jake Weeks (2101207)" userId="0889134e-0077-4152-b7f1-22bc81cb5080" providerId="ADAL" clId="{630422D0-2556-4841-98B5-3679F0FDB575}" dt="2023-12-13T15:14:17.825" v="3831" actId="1076"/>
        <pc:sldMkLst>
          <pc:docMk/>
          <pc:sldMk cId="458730134" sldId="261"/>
        </pc:sldMkLst>
        <pc:spChg chg="mod">
          <ac:chgData name="Jake Weeks (2101207)" userId="0889134e-0077-4152-b7f1-22bc81cb5080" providerId="ADAL" clId="{630422D0-2556-4841-98B5-3679F0FDB575}" dt="2023-12-07T13:19:39.634" v="464" actId="1076"/>
          <ac:spMkLst>
            <pc:docMk/>
            <pc:sldMk cId="458730134" sldId="261"/>
            <ac:spMk id="2" creationId="{C29B92B2-F4BC-CD9D-5580-2FEDC305BF48}"/>
          </ac:spMkLst>
        </pc:spChg>
        <pc:spChg chg="add mod">
          <ac:chgData name="Jake Weeks (2101207)" userId="0889134e-0077-4152-b7f1-22bc81cb5080" providerId="ADAL" clId="{630422D0-2556-4841-98B5-3679F0FDB575}" dt="2023-12-13T15:14:17.825" v="3831" actId="1076"/>
          <ac:spMkLst>
            <pc:docMk/>
            <pc:sldMk cId="458730134" sldId="261"/>
            <ac:spMk id="3" creationId="{148C3B77-7816-8577-7F46-D1C4E5C18974}"/>
          </ac:spMkLst>
        </pc:spChg>
        <pc:spChg chg="del mod">
          <ac:chgData name="Jake Weeks (2101207)" userId="0889134e-0077-4152-b7f1-22bc81cb5080" providerId="ADAL" clId="{630422D0-2556-4841-98B5-3679F0FDB575}" dt="2023-12-07T13:19:17.096" v="461" actId="26606"/>
          <ac:spMkLst>
            <pc:docMk/>
            <pc:sldMk cId="458730134" sldId="261"/>
            <ac:spMk id="3" creationId="{B4C3196F-5ADC-80DB-42D9-19F58458BBAC}"/>
          </ac:spMkLst>
        </pc:spChg>
        <pc:spChg chg="add">
          <ac:chgData name="Jake Weeks (2101207)" userId="0889134e-0077-4152-b7f1-22bc81cb5080" providerId="ADAL" clId="{630422D0-2556-4841-98B5-3679F0FDB575}" dt="2023-12-07T13:19:17.096" v="461" actId="26606"/>
          <ac:spMkLst>
            <pc:docMk/>
            <pc:sldMk cId="458730134" sldId="261"/>
            <ac:spMk id="2055" creationId="{D4771268-CB57-404A-9271-370EB28F6090}"/>
          </ac:spMkLst>
        </pc:spChg>
        <pc:picChg chg="add mod">
          <ac:chgData name="Jake Weeks (2101207)" userId="0889134e-0077-4152-b7f1-22bc81cb5080" providerId="ADAL" clId="{630422D0-2556-4841-98B5-3679F0FDB575}" dt="2023-12-07T13:19:17.096" v="461" actId="26606"/>
          <ac:picMkLst>
            <pc:docMk/>
            <pc:sldMk cId="458730134" sldId="261"/>
            <ac:picMk id="2050" creationId="{3482DB4F-65C3-292C-6A0B-75B97C725C44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2T16:13:42.462" v="2828" actId="20577"/>
        <pc:sldMkLst>
          <pc:docMk/>
          <pc:sldMk cId="3769273935" sldId="262"/>
        </pc:sldMkLst>
        <pc:spChg chg="mod">
          <ac:chgData name="Jake Weeks (2101207)" userId="0889134e-0077-4152-b7f1-22bc81cb5080" providerId="ADAL" clId="{630422D0-2556-4841-98B5-3679F0FDB575}" dt="2023-12-07T13:44:16.894" v="1385" actId="14100"/>
          <ac:spMkLst>
            <pc:docMk/>
            <pc:sldMk cId="3769273935" sldId="262"/>
            <ac:spMk id="2" creationId="{AD47278E-1B62-904C-8AC6-B9134BEDE156}"/>
          </ac:spMkLst>
        </pc:spChg>
        <pc:spChg chg="mod">
          <ac:chgData name="Jake Weeks (2101207)" userId="0889134e-0077-4152-b7f1-22bc81cb5080" providerId="ADAL" clId="{630422D0-2556-4841-98B5-3679F0FDB575}" dt="2023-12-12T16:13:42.462" v="2828" actId="20577"/>
          <ac:spMkLst>
            <pc:docMk/>
            <pc:sldMk cId="3769273935" sldId="262"/>
            <ac:spMk id="3" creationId="{6B57069A-4E8F-3445-B155-77D3135B897E}"/>
          </ac:spMkLst>
        </pc:spChg>
        <pc:spChg chg="add">
          <ac:chgData name="Jake Weeks (2101207)" userId="0889134e-0077-4152-b7f1-22bc81cb5080" providerId="ADAL" clId="{630422D0-2556-4841-98B5-3679F0FDB575}" dt="2023-12-07T13:44:02.966" v="1383" actId="26606"/>
          <ac:spMkLst>
            <pc:docMk/>
            <pc:sldMk cId="3769273935" sldId="262"/>
            <ac:spMk id="6151" creationId="{04812C46-200A-4DEB-A05E-3ED6C68C2387}"/>
          </ac:spMkLst>
        </pc:spChg>
        <pc:spChg chg="add">
          <ac:chgData name="Jake Weeks (2101207)" userId="0889134e-0077-4152-b7f1-22bc81cb5080" providerId="ADAL" clId="{630422D0-2556-4841-98B5-3679F0FDB575}" dt="2023-12-07T13:44:02.966" v="1383" actId="26606"/>
          <ac:spMkLst>
            <pc:docMk/>
            <pc:sldMk cId="3769273935" sldId="262"/>
            <ac:spMk id="6153" creationId="{D1EA859B-E555-4109-94F3-6700E046E008}"/>
          </ac:spMkLst>
        </pc:spChg>
        <pc:picChg chg="add mod ord">
          <ac:chgData name="Jake Weeks (2101207)" userId="0889134e-0077-4152-b7f1-22bc81cb5080" providerId="ADAL" clId="{630422D0-2556-4841-98B5-3679F0FDB575}" dt="2023-12-07T13:44:02.966" v="1383" actId="26606"/>
          <ac:picMkLst>
            <pc:docMk/>
            <pc:sldMk cId="3769273935" sldId="262"/>
            <ac:picMk id="6146" creationId="{C2B16CC0-A5FA-83C5-C966-A9FE5549BC2B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2T23:25:47.817" v="3755" actId="20577"/>
        <pc:sldMkLst>
          <pc:docMk/>
          <pc:sldMk cId="1072740800" sldId="263"/>
        </pc:sldMkLst>
        <pc:spChg chg="mod">
          <ac:chgData name="Jake Weeks (2101207)" userId="0889134e-0077-4152-b7f1-22bc81cb5080" providerId="ADAL" clId="{630422D0-2556-4841-98B5-3679F0FDB575}" dt="2023-12-12T23:25:33.218" v="3754" actId="26606"/>
          <ac:spMkLst>
            <pc:docMk/>
            <pc:sldMk cId="1072740800" sldId="263"/>
            <ac:spMk id="2" creationId="{8F90B8AC-96FD-E137-9632-8CCE25E9ACAB}"/>
          </ac:spMkLst>
        </pc:spChg>
        <pc:spChg chg="mod">
          <ac:chgData name="Jake Weeks (2101207)" userId="0889134e-0077-4152-b7f1-22bc81cb5080" providerId="ADAL" clId="{630422D0-2556-4841-98B5-3679F0FDB575}" dt="2023-12-12T23:25:47.817" v="3755" actId="20577"/>
          <ac:spMkLst>
            <pc:docMk/>
            <pc:sldMk cId="1072740800" sldId="263"/>
            <ac:spMk id="3" creationId="{F4374503-1D00-7E6E-2DFC-80F678585D55}"/>
          </ac:spMkLst>
        </pc:spChg>
        <pc:spChg chg="add">
          <ac:chgData name="Jake Weeks (2101207)" userId="0889134e-0077-4152-b7f1-22bc81cb5080" providerId="ADAL" clId="{630422D0-2556-4841-98B5-3679F0FDB575}" dt="2023-12-12T23:25:33.218" v="3754" actId="26606"/>
          <ac:spMkLst>
            <pc:docMk/>
            <pc:sldMk cId="1072740800" sldId="263"/>
            <ac:spMk id="3079" creationId="{201CC55D-ED54-4C5C-95E6-10947BD1103B}"/>
          </ac:spMkLst>
        </pc:spChg>
        <pc:spChg chg="add">
          <ac:chgData name="Jake Weeks (2101207)" userId="0889134e-0077-4152-b7f1-22bc81cb5080" providerId="ADAL" clId="{630422D0-2556-4841-98B5-3679F0FDB575}" dt="2023-12-12T23:25:33.218" v="3754" actId="26606"/>
          <ac:spMkLst>
            <pc:docMk/>
            <pc:sldMk cId="1072740800" sldId="263"/>
            <ac:spMk id="3085" creationId="{3873B707-463F-40B0-8227-E8CC6C67EB25}"/>
          </ac:spMkLst>
        </pc:spChg>
        <pc:spChg chg="add">
          <ac:chgData name="Jake Weeks (2101207)" userId="0889134e-0077-4152-b7f1-22bc81cb5080" providerId="ADAL" clId="{630422D0-2556-4841-98B5-3679F0FDB575}" dt="2023-12-12T23:25:33.218" v="3754" actId="26606"/>
          <ac:spMkLst>
            <pc:docMk/>
            <pc:sldMk cId="1072740800" sldId="263"/>
            <ac:spMk id="3087" creationId="{C13237C8-E62C-4F0D-A318-BD6FB6C2D138}"/>
          </ac:spMkLst>
        </pc:spChg>
        <pc:spChg chg="add">
          <ac:chgData name="Jake Weeks (2101207)" userId="0889134e-0077-4152-b7f1-22bc81cb5080" providerId="ADAL" clId="{630422D0-2556-4841-98B5-3679F0FDB575}" dt="2023-12-12T23:25:33.218" v="3754" actId="26606"/>
          <ac:spMkLst>
            <pc:docMk/>
            <pc:sldMk cId="1072740800" sldId="263"/>
            <ac:spMk id="3089" creationId="{19C9EAEA-39D0-4B0E-A0EB-51E7B26740B1}"/>
          </ac:spMkLst>
        </pc:spChg>
        <pc:grpChg chg="add">
          <ac:chgData name="Jake Weeks (2101207)" userId="0889134e-0077-4152-b7f1-22bc81cb5080" providerId="ADAL" clId="{630422D0-2556-4841-98B5-3679F0FDB575}" dt="2023-12-12T23:25:33.218" v="3754" actId="26606"/>
          <ac:grpSpMkLst>
            <pc:docMk/>
            <pc:sldMk cId="1072740800" sldId="263"/>
            <ac:grpSpMk id="3081" creationId="{1DE889C7-FAD6-4397-98E2-05D503484459}"/>
          </ac:grpSpMkLst>
        </pc:grpChg>
        <pc:picChg chg="add mod">
          <ac:chgData name="Jake Weeks (2101207)" userId="0889134e-0077-4152-b7f1-22bc81cb5080" providerId="ADAL" clId="{630422D0-2556-4841-98B5-3679F0FDB575}" dt="2023-12-12T23:25:33.218" v="3754" actId="26606"/>
          <ac:picMkLst>
            <pc:docMk/>
            <pc:sldMk cId="1072740800" sldId="263"/>
            <ac:picMk id="3074" creationId="{FB2EC09E-5CCC-6682-1BD3-E03D5B69D1F3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2T16:13:52.838" v="2832" actId="27636"/>
        <pc:sldMkLst>
          <pc:docMk/>
          <pc:sldMk cId="2008417964" sldId="264"/>
        </pc:sldMkLst>
        <pc:spChg chg="mod">
          <ac:chgData name="Jake Weeks (2101207)" userId="0889134e-0077-4152-b7f1-22bc81cb5080" providerId="ADAL" clId="{630422D0-2556-4841-98B5-3679F0FDB575}" dt="2023-12-07T13:58:35.306" v="1532" actId="2711"/>
          <ac:spMkLst>
            <pc:docMk/>
            <pc:sldMk cId="2008417964" sldId="264"/>
            <ac:spMk id="2" creationId="{6A18724D-4EC3-3CB3-F0DF-451439C3CB81}"/>
          </ac:spMkLst>
        </pc:spChg>
        <pc:spChg chg="mod">
          <ac:chgData name="Jake Weeks (2101207)" userId="0889134e-0077-4152-b7f1-22bc81cb5080" providerId="ADAL" clId="{630422D0-2556-4841-98B5-3679F0FDB575}" dt="2023-12-12T16:13:52.838" v="2832" actId="27636"/>
          <ac:spMkLst>
            <pc:docMk/>
            <pc:sldMk cId="2008417964" sldId="264"/>
            <ac:spMk id="3" creationId="{C1B01A2C-3726-4017-8109-5DCE1E48E157}"/>
          </ac:spMkLst>
        </pc:spChg>
        <pc:spChg chg="add">
          <ac:chgData name="Jake Weeks (2101207)" userId="0889134e-0077-4152-b7f1-22bc81cb5080" providerId="ADAL" clId="{630422D0-2556-4841-98B5-3679F0FDB575}" dt="2023-12-07T13:58:11.490" v="1529" actId="26606"/>
          <ac:spMkLst>
            <pc:docMk/>
            <pc:sldMk cId="2008417964" sldId="264"/>
            <ac:spMk id="7175" creationId="{F13C74B1-5B17-4795-BED0-7140497B445A}"/>
          </ac:spMkLst>
        </pc:spChg>
        <pc:spChg chg="add">
          <ac:chgData name="Jake Weeks (2101207)" userId="0889134e-0077-4152-b7f1-22bc81cb5080" providerId="ADAL" clId="{630422D0-2556-4841-98B5-3679F0FDB575}" dt="2023-12-07T13:58:11.490" v="1529" actId="26606"/>
          <ac:spMkLst>
            <pc:docMk/>
            <pc:sldMk cId="2008417964" sldId="264"/>
            <ac:spMk id="7177" creationId="{D4974D33-8DC5-464E-8C6D-BE58F0669C17}"/>
          </ac:spMkLst>
        </pc:spChg>
        <pc:picChg chg="add mod">
          <ac:chgData name="Jake Weeks (2101207)" userId="0889134e-0077-4152-b7f1-22bc81cb5080" providerId="ADAL" clId="{630422D0-2556-4841-98B5-3679F0FDB575}" dt="2023-12-07T13:58:11.490" v="1529" actId="26606"/>
          <ac:picMkLst>
            <pc:docMk/>
            <pc:sldMk cId="2008417964" sldId="264"/>
            <ac:picMk id="7170" creationId="{C6A39C57-3003-9DE9-7B33-169E14ECC296}"/>
          </ac:picMkLst>
        </pc:picChg>
      </pc:sldChg>
      <pc:sldChg chg="addSp delSp modSp new mod setBg">
        <pc:chgData name="Jake Weeks (2101207)" userId="0889134e-0077-4152-b7f1-22bc81cb5080" providerId="ADAL" clId="{630422D0-2556-4841-98B5-3679F0FDB575}" dt="2023-12-12T23:22:37.120" v="3726" actId="1076"/>
        <pc:sldMkLst>
          <pc:docMk/>
          <pc:sldMk cId="536560836" sldId="265"/>
        </pc:sldMkLst>
        <pc:spChg chg="mod ord">
          <ac:chgData name="Jake Weeks (2101207)" userId="0889134e-0077-4152-b7f1-22bc81cb5080" providerId="ADAL" clId="{630422D0-2556-4841-98B5-3679F0FDB575}" dt="2023-12-12T23:22:37.120" v="3726" actId="1076"/>
          <ac:spMkLst>
            <pc:docMk/>
            <pc:sldMk cId="536560836" sldId="265"/>
            <ac:spMk id="2" creationId="{0E0D870D-B7E2-A91F-1398-9211AC178CF0}"/>
          </ac:spMkLst>
        </pc:spChg>
        <pc:spChg chg="del mod">
          <ac:chgData name="Jake Weeks (2101207)" userId="0889134e-0077-4152-b7f1-22bc81cb5080" providerId="ADAL" clId="{630422D0-2556-4841-98B5-3679F0FDB575}" dt="2023-12-12T23:21:16.599" v="3708" actId="478"/>
          <ac:spMkLst>
            <pc:docMk/>
            <pc:sldMk cId="536560836" sldId="265"/>
            <ac:spMk id="3" creationId="{0069687C-063A-F28A-CF86-B88656E36D53}"/>
          </ac:spMkLst>
        </pc:spChg>
        <pc:spChg chg="add del mod">
          <ac:chgData name="Jake Weeks (2101207)" userId="0889134e-0077-4152-b7f1-22bc81cb5080" providerId="ADAL" clId="{630422D0-2556-4841-98B5-3679F0FDB575}" dt="2023-12-12T23:22:31.455" v="3723"/>
          <ac:spMkLst>
            <pc:docMk/>
            <pc:sldMk cId="536560836" sldId="265"/>
            <ac:spMk id="4" creationId="{56BDCCF9-4A3D-5A0D-9A37-627044D3F556}"/>
          </ac:spMkLst>
        </pc:spChg>
        <pc:spChg chg="add del mod">
          <ac:chgData name="Jake Weeks (2101207)" userId="0889134e-0077-4152-b7f1-22bc81cb5080" providerId="ADAL" clId="{630422D0-2556-4841-98B5-3679F0FDB575}" dt="2023-12-12T23:22:32.906" v="3725"/>
          <ac:spMkLst>
            <pc:docMk/>
            <pc:sldMk cId="536560836" sldId="265"/>
            <ac:spMk id="5" creationId="{A8493EE3-877C-23CE-1ED1-78728ADA7E80}"/>
          </ac:spMkLst>
        </pc:spChg>
        <pc:spChg chg="add">
          <ac:chgData name="Jake Weeks (2101207)" userId="0889134e-0077-4152-b7f1-22bc81cb5080" providerId="ADAL" clId="{630422D0-2556-4841-98B5-3679F0FDB575}" dt="2023-12-12T23:21:48.679" v="3710" actId="26606"/>
          <ac:spMkLst>
            <pc:docMk/>
            <pc:sldMk cId="536560836" sldId="265"/>
            <ac:spMk id="1031" creationId="{0671A8AE-40A1-4631-A6B8-581AFF065482}"/>
          </ac:spMkLst>
        </pc:spChg>
        <pc:spChg chg="add">
          <ac:chgData name="Jake Weeks (2101207)" userId="0889134e-0077-4152-b7f1-22bc81cb5080" providerId="ADAL" clId="{630422D0-2556-4841-98B5-3679F0FDB575}" dt="2023-12-12T23:21:48.679" v="3710" actId="26606"/>
          <ac:spMkLst>
            <pc:docMk/>
            <pc:sldMk cId="536560836" sldId="265"/>
            <ac:spMk id="1033" creationId="{AB58EF07-17C2-48CF-ABB0-EEF1F17CB8F0}"/>
          </ac:spMkLst>
        </pc:spChg>
        <pc:spChg chg="add">
          <ac:chgData name="Jake Weeks (2101207)" userId="0889134e-0077-4152-b7f1-22bc81cb5080" providerId="ADAL" clId="{630422D0-2556-4841-98B5-3679F0FDB575}" dt="2023-12-12T23:21:48.679" v="3710" actId="26606"/>
          <ac:spMkLst>
            <pc:docMk/>
            <pc:sldMk cId="536560836" sldId="265"/>
            <ac:spMk id="1035" creationId="{AF2F604E-43BE-4DC3-B983-E071523364F8}"/>
          </ac:spMkLst>
        </pc:spChg>
        <pc:spChg chg="add">
          <ac:chgData name="Jake Weeks (2101207)" userId="0889134e-0077-4152-b7f1-22bc81cb5080" providerId="ADAL" clId="{630422D0-2556-4841-98B5-3679F0FDB575}" dt="2023-12-12T23:21:48.679" v="3710" actId="26606"/>
          <ac:spMkLst>
            <pc:docMk/>
            <pc:sldMk cId="536560836" sldId="265"/>
            <ac:spMk id="1037" creationId="{08C9B587-E65E-4B52-B37C-ABEBB6E87928}"/>
          </ac:spMkLst>
        </pc:spChg>
        <pc:picChg chg="add mod">
          <ac:chgData name="Jake Weeks (2101207)" userId="0889134e-0077-4152-b7f1-22bc81cb5080" providerId="ADAL" clId="{630422D0-2556-4841-98B5-3679F0FDB575}" dt="2023-12-12T23:21:48.679" v="3710" actId="26606"/>
          <ac:picMkLst>
            <pc:docMk/>
            <pc:sldMk cId="536560836" sldId="265"/>
            <ac:picMk id="1026" creationId="{FB745EF8-2DC0-D0D4-AF74-0E49BC7AC2DE}"/>
          </ac:picMkLst>
        </pc:picChg>
      </pc:sldChg>
      <pc:sldChg chg="new del">
        <pc:chgData name="Jake Weeks (2101207)" userId="0889134e-0077-4152-b7f1-22bc81cb5080" providerId="ADAL" clId="{630422D0-2556-4841-98B5-3679F0FDB575}" dt="2023-12-12T23:21:09.948" v="3706" actId="2696"/>
        <pc:sldMkLst>
          <pc:docMk/>
          <pc:sldMk cId="595667270" sldId="266"/>
        </pc:sldMkLst>
      </pc:sldChg>
      <pc:sldChg chg="modSp new del mod">
        <pc:chgData name="Jake Weeks (2101207)" userId="0889134e-0077-4152-b7f1-22bc81cb5080" providerId="ADAL" clId="{630422D0-2556-4841-98B5-3679F0FDB575}" dt="2023-12-12T23:21:14.129" v="3707" actId="2696"/>
        <pc:sldMkLst>
          <pc:docMk/>
          <pc:sldMk cId="1630994090" sldId="267"/>
        </pc:sldMkLst>
        <pc:spChg chg="mod">
          <ac:chgData name="Jake Weeks (2101207)" userId="0889134e-0077-4152-b7f1-22bc81cb5080" providerId="ADAL" clId="{630422D0-2556-4841-98B5-3679F0FDB575}" dt="2023-12-12T23:06:57.994" v="3510" actId="5793"/>
          <ac:spMkLst>
            <pc:docMk/>
            <pc:sldMk cId="1630994090" sldId="267"/>
            <ac:spMk id="3" creationId="{946F1D46-AA7A-9E16-6942-C18C125026E6}"/>
          </ac:spMkLst>
        </pc:spChg>
      </pc:sldChg>
      <pc:sldChg chg="addSp delSp modSp new mod setBg">
        <pc:chgData name="Jake Weeks (2101207)" userId="0889134e-0077-4152-b7f1-22bc81cb5080" providerId="ADAL" clId="{630422D0-2556-4841-98B5-3679F0FDB575}" dt="2023-12-13T18:56:16.698" v="5182" actId="313"/>
        <pc:sldMkLst>
          <pc:docMk/>
          <pc:sldMk cId="4145437256" sldId="268"/>
        </pc:sldMkLst>
        <pc:spChg chg="add mod">
          <ac:chgData name="Jake Weeks (2101207)" userId="0889134e-0077-4152-b7f1-22bc81cb5080" providerId="ADAL" clId="{630422D0-2556-4841-98B5-3679F0FDB575}" dt="2023-12-13T18:55:29.459" v="5157" actId="27636"/>
          <ac:spMkLst>
            <pc:docMk/>
            <pc:sldMk cId="4145437256" sldId="268"/>
            <ac:spMk id="2" creationId="{9214FB8F-05D0-E9D1-D391-F78B5EF0EE74}"/>
          </ac:spMkLst>
        </pc:spChg>
        <pc:spChg chg="add mod">
          <ac:chgData name="Jake Weeks (2101207)" userId="0889134e-0077-4152-b7f1-22bc81cb5080" providerId="ADAL" clId="{630422D0-2556-4841-98B5-3679F0FDB575}" dt="2023-12-13T18:56:16.698" v="5182" actId="313"/>
          <ac:spMkLst>
            <pc:docMk/>
            <pc:sldMk cId="4145437256" sldId="268"/>
            <ac:spMk id="3" creationId="{CC922F4B-0FF0-133A-AB95-BE43ECBC3ED9}"/>
          </ac:spMkLst>
        </pc:spChg>
        <pc:spChg chg="del mod replId">
          <ac:chgData name="Jake Weeks (2101207)" userId="0889134e-0077-4152-b7f1-22bc81cb5080" providerId="ADAL" clId="{630422D0-2556-4841-98B5-3679F0FDB575}" dt="2023-12-11T16:14:36.459" v="1590" actId="26606"/>
          <ac:spMkLst>
            <pc:docMk/>
            <pc:sldMk cId="4145437256" sldId="268"/>
            <ac:spMk id="1028" creationId="{2D53FEFF-DE13-92EF-5243-6F6366CA1100}"/>
          </ac:spMkLst>
        </pc:spChg>
        <pc:spChg chg="del mod replId">
          <ac:chgData name="Jake Weeks (2101207)" userId="0889134e-0077-4152-b7f1-22bc81cb5080" providerId="ADAL" clId="{630422D0-2556-4841-98B5-3679F0FDB575}" dt="2023-12-11T16:14:36.459" v="1590" actId="26606"/>
          <ac:spMkLst>
            <pc:docMk/>
            <pc:sldMk cId="4145437256" sldId="268"/>
            <ac:spMk id="1029" creationId="{1C146890-C8B5-A834-6FEF-EEB592963257}"/>
          </ac:spMkLst>
        </pc:spChg>
        <pc:spChg chg="add">
          <ac:chgData name="Jake Weeks (2101207)" userId="0889134e-0077-4152-b7f1-22bc81cb5080" providerId="ADAL" clId="{630422D0-2556-4841-98B5-3679F0FDB575}" dt="2023-12-11T16:14:36.459" v="1590" actId="26606"/>
          <ac:spMkLst>
            <pc:docMk/>
            <pc:sldMk cId="4145437256" sldId="268"/>
            <ac:spMk id="1031" creationId="{F13C74B1-5B17-4795-BED0-7140497B445A}"/>
          </ac:spMkLst>
        </pc:spChg>
        <pc:spChg chg="add">
          <ac:chgData name="Jake Weeks (2101207)" userId="0889134e-0077-4152-b7f1-22bc81cb5080" providerId="ADAL" clId="{630422D0-2556-4841-98B5-3679F0FDB575}" dt="2023-12-11T16:14:36.459" v="1590" actId="26606"/>
          <ac:spMkLst>
            <pc:docMk/>
            <pc:sldMk cId="4145437256" sldId="268"/>
            <ac:spMk id="1033" creationId="{D4974D33-8DC5-464E-8C6D-BE58F0669C17}"/>
          </ac:spMkLst>
        </pc:spChg>
        <pc:picChg chg="add">
          <ac:chgData name="Jake Weeks (2101207)" userId="0889134e-0077-4152-b7f1-22bc81cb5080" providerId="ADAL" clId="{630422D0-2556-4841-98B5-3679F0FDB575}" dt="2023-12-11T16:14:36.459" v="1590" actId="26606"/>
          <ac:picMkLst>
            <pc:docMk/>
            <pc:sldMk cId="4145437256" sldId="268"/>
            <ac:picMk id="1026" creationId="{C6B14A2E-A323-7DF5-7DCB-E81D090756DF}"/>
          </ac:picMkLst>
        </pc:picChg>
        <pc:picChg chg="add del mod replId">
          <ac:chgData name="Jake Weeks (2101207)" userId="0889134e-0077-4152-b7f1-22bc81cb5080" providerId="ADAL" clId="{630422D0-2556-4841-98B5-3679F0FDB575}" dt="2023-12-11T16:14:36.459" v="1590" actId="26606"/>
          <ac:picMkLst>
            <pc:docMk/>
            <pc:sldMk cId="4145437256" sldId="268"/>
            <ac:picMk id="1030" creationId="{71505432-783B-5367-A991-A670BAA1E672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3T17:41:47.713" v="4432" actId="20577"/>
        <pc:sldMkLst>
          <pc:docMk/>
          <pc:sldMk cId="3613039183" sldId="269"/>
        </pc:sldMkLst>
        <pc:spChg chg="mod">
          <ac:chgData name="Jake Weeks (2101207)" userId="0889134e-0077-4152-b7f1-22bc81cb5080" providerId="ADAL" clId="{630422D0-2556-4841-98B5-3679F0FDB575}" dt="2023-12-12T16:40:27.826" v="3323" actId="2711"/>
          <ac:spMkLst>
            <pc:docMk/>
            <pc:sldMk cId="3613039183" sldId="269"/>
            <ac:spMk id="2" creationId="{8E904BDF-5C48-1623-DE3E-0227FFF71B87}"/>
          </ac:spMkLst>
        </pc:spChg>
        <pc:spChg chg="mod">
          <ac:chgData name="Jake Weeks (2101207)" userId="0889134e-0077-4152-b7f1-22bc81cb5080" providerId="ADAL" clId="{630422D0-2556-4841-98B5-3679F0FDB575}" dt="2023-12-13T17:41:47.713" v="4432" actId="20577"/>
          <ac:spMkLst>
            <pc:docMk/>
            <pc:sldMk cId="3613039183" sldId="269"/>
            <ac:spMk id="3" creationId="{66162630-A2D1-4F35-264A-C89E65FCE73D}"/>
          </ac:spMkLst>
        </pc:spChg>
        <pc:spChg chg="add">
          <ac:chgData name="Jake Weeks (2101207)" userId="0889134e-0077-4152-b7f1-22bc81cb5080" providerId="ADAL" clId="{630422D0-2556-4841-98B5-3679F0FDB575}" dt="2023-12-12T16:40:13.462" v="3320" actId="26606"/>
          <ac:spMkLst>
            <pc:docMk/>
            <pc:sldMk cId="3613039183" sldId="269"/>
            <ac:spMk id="1031" creationId="{3ECBE1F1-D69B-4AFA-ABD5-8E41720EF6DE}"/>
          </ac:spMkLst>
        </pc:spChg>
        <pc:spChg chg="add">
          <ac:chgData name="Jake Weeks (2101207)" userId="0889134e-0077-4152-b7f1-22bc81cb5080" providerId="ADAL" clId="{630422D0-2556-4841-98B5-3679F0FDB575}" dt="2023-12-12T16:40:13.462" v="3320" actId="26606"/>
          <ac:spMkLst>
            <pc:docMk/>
            <pc:sldMk cId="3613039183" sldId="269"/>
            <ac:spMk id="1033" creationId="{603A6265-E10C-4B85-9C20-E75FCAF9CC63}"/>
          </ac:spMkLst>
        </pc:spChg>
        <pc:picChg chg="add mod ord">
          <ac:chgData name="Jake Weeks (2101207)" userId="0889134e-0077-4152-b7f1-22bc81cb5080" providerId="ADAL" clId="{630422D0-2556-4841-98B5-3679F0FDB575}" dt="2023-12-12T16:40:13.462" v="3320" actId="26606"/>
          <ac:picMkLst>
            <pc:docMk/>
            <pc:sldMk cId="3613039183" sldId="269"/>
            <ac:picMk id="1026" creationId="{9445B909-5FC9-147B-E513-289FAEF41675}"/>
          </ac:picMkLst>
        </pc:picChg>
      </pc:sldChg>
      <pc:sldChg chg="addSp delSp modSp new mod ord setBg">
        <pc:chgData name="Jake Weeks (2101207)" userId="0889134e-0077-4152-b7f1-22bc81cb5080" providerId="ADAL" clId="{630422D0-2556-4841-98B5-3679F0FDB575}" dt="2023-12-13T17:35:31.172" v="4302" actId="5793"/>
        <pc:sldMkLst>
          <pc:docMk/>
          <pc:sldMk cId="922453171" sldId="270"/>
        </pc:sldMkLst>
        <pc:spChg chg="mod">
          <ac:chgData name="Jake Weeks (2101207)" userId="0889134e-0077-4152-b7f1-22bc81cb5080" providerId="ADAL" clId="{630422D0-2556-4841-98B5-3679F0FDB575}" dt="2023-12-12T16:50:26.827" v="3460" actId="26606"/>
          <ac:spMkLst>
            <pc:docMk/>
            <pc:sldMk cId="922453171" sldId="270"/>
            <ac:spMk id="2" creationId="{C6D0A1FC-66EB-9243-3D85-B2411A4B57CA}"/>
          </ac:spMkLst>
        </pc:spChg>
        <pc:spChg chg="mod">
          <ac:chgData name="Jake Weeks (2101207)" userId="0889134e-0077-4152-b7f1-22bc81cb5080" providerId="ADAL" clId="{630422D0-2556-4841-98B5-3679F0FDB575}" dt="2023-12-13T17:35:31.172" v="4302" actId="5793"/>
          <ac:spMkLst>
            <pc:docMk/>
            <pc:sldMk cId="922453171" sldId="270"/>
            <ac:spMk id="3" creationId="{B3D1F266-863B-12EE-873D-EF9BB87CD86A}"/>
          </ac:spMkLst>
        </pc:spChg>
        <pc:spChg chg="add mod">
          <ac:chgData name="Jake Weeks (2101207)" userId="0889134e-0077-4152-b7f1-22bc81cb5080" providerId="ADAL" clId="{630422D0-2556-4841-98B5-3679F0FDB575}" dt="2023-12-12T23:25:05.412" v="3752" actId="20577"/>
          <ac:spMkLst>
            <pc:docMk/>
            <pc:sldMk cId="922453171" sldId="270"/>
            <ac:spMk id="4" creationId="{417DED6A-FF4F-5FAA-46F9-4181DC1DBC7C}"/>
          </ac:spMkLst>
        </pc:spChg>
        <pc:spChg chg="add mod">
          <ac:chgData name="Jake Weeks (2101207)" userId="0889134e-0077-4152-b7f1-22bc81cb5080" providerId="ADAL" clId="{630422D0-2556-4841-98B5-3679F0FDB575}" dt="2023-12-12T16:51:49.901" v="3503" actId="2711"/>
          <ac:spMkLst>
            <pc:docMk/>
            <pc:sldMk cId="922453171" sldId="270"/>
            <ac:spMk id="5" creationId="{E64762E4-70C0-8046-0182-6C86C75A7245}"/>
          </ac:spMkLst>
        </pc:spChg>
        <pc:spChg chg="add">
          <ac:chgData name="Jake Weeks (2101207)" userId="0889134e-0077-4152-b7f1-22bc81cb5080" providerId="ADAL" clId="{630422D0-2556-4841-98B5-3679F0FDB575}" dt="2023-12-12T16:50:26.827" v="3460" actId="26606"/>
          <ac:spMkLst>
            <pc:docMk/>
            <pc:sldMk cId="922453171" sldId="270"/>
            <ac:spMk id="2057" creationId="{08953E74-D241-4DDF-8508-F0365EA13A92}"/>
          </ac:spMkLst>
        </pc:spChg>
        <pc:spChg chg="add">
          <ac:chgData name="Jake Weeks (2101207)" userId="0889134e-0077-4152-b7f1-22bc81cb5080" providerId="ADAL" clId="{630422D0-2556-4841-98B5-3679F0FDB575}" dt="2023-12-12T16:50:26.827" v="3460" actId="26606"/>
          <ac:spMkLst>
            <pc:docMk/>
            <pc:sldMk cId="922453171" sldId="270"/>
            <ac:spMk id="2059" creationId="{5C3C901A-B2F4-4A3C-BCDD-7C8D587ECA2E}"/>
          </ac:spMkLst>
        </pc:spChg>
        <pc:picChg chg="add del">
          <ac:chgData name="Jake Weeks (2101207)" userId="0889134e-0077-4152-b7f1-22bc81cb5080" providerId="ADAL" clId="{630422D0-2556-4841-98B5-3679F0FDB575}" dt="2023-12-12T16:49:34.348" v="3457" actId="478"/>
          <ac:picMkLst>
            <pc:docMk/>
            <pc:sldMk cId="922453171" sldId="270"/>
            <ac:picMk id="2050" creationId="{A0196371-00EE-0F9D-D20A-33F9F1F7F93D}"/>
          </ac:picMkLst>
        </pc:picChg>
        <pc:picChg chg="add del mod">
          <ac:chgData name="Jake Weeks (2101207)" userId="0889134e-0077-4152-b7f1-22bc81cb5080" providerId="ADAL" clId="{630422D0-2556-4841-98B5-3679F0FDB575}" dt="2023-12-12T16:50:37.321" v="3462" actId="478"/>
          <ac:picMkLst>
            <pc:docMk/>
            <pc:sldMk cId="922453171" sldId="270"/>
            <ac:picMk id="2052" creationId="{1366958C-7777-A7E3-FA2A-44C4E6114DC3}"/>
          </ac:picMkLst>
        </pc:picChg>
      </pc:sldChg>
      <pc:sldChg chg="addSp modSp new mod setBg">
        <pc:chgData name="Jake Weeks (2101207)" userId="0889134e-0077-4152-b7f1-22bc81cb5080" providerId="ADAL" clId="{630422D0-2556-4841-98B5-3679F0FDB575}" dt="2023-12-13T15:30:41.395" v="3975" actId="20577"/>
        <pc:sldMkLst>
          <pc:docMk/>
          <pc:sldMk cId="1104495097" sldId="271"/>
        </pc:sldMkLst>
        <pc:spChg chg="mod">
          <ac:chgData name="Jake Weeks (2101207)" userId="0889134e-0077-4152-b7f1-22bc81cb5080" providerId="ADAL" clId="{630422D0-2556-4841-98B5-3679F0FDB575}" dt="2023-12-12T23:24:19.659" v="3728" actId="26606"/>
          <ac:spMkLst>
            <pc:docMk/>
            <pc:sldMk cId="1104495097" sldId="271"/>
            <ac:spMk id="2" creationId="{8DE7E46D-90A5-98D3-1C90-AA32261011D4}"/>
          </ac:spMkLst>
        </pc:spChg>
        <pc:spChg chg="mod">
          <ac:chgData name="Jake Weeks (2101207)" userId="0889134e-0077-4152-b7f1-22bc81cb5080" providerId="ADAL" clId="{630422D0-2556-4841-98B5-3679F0FDB575}" dt="2023-12-13T15:30:41.395" v="3975" actId="20577"/>
          <ac:spMkLst>
            <pc:docMk/>
            <pc:sldMk cId="1104495097" sldId="271"/>
            <ac:spMk id="3" creationId="{C0597B98-D499-1CC4-9949-132B4E38281A}"/>
          </ac:spMkLst>
        </pc:spChg>
        <pc:spChg chg="add">
          <ac:chgData name="Jake Weeks (2101207)" userId="0889134e-0077-4152-b7f1-22bc81cb5080" providerId="ADAL" clId="{630422D0-2556-4841-98B5-3679F0FDB575}" dt="2023-12-12T23:24:19.659" v="3728" actId="26606"/>
          <ac:spMkLst>
            <pc:docMk/>
            <pc:sldMk cId="1104495097" sldId="271"/>
            <ac:spMk id="2055" creationId="{04812C46-200A-4DEB-A05E-3ED6C68C2387}"/>
          </ac:spMkLst>
        </pc:spChg>
        <pc:spChg chg="add">
          <ac:chgData name="Jake Weeks (2101207)" userId="0889134e-0077-4152-b7f1-22bc81cb5080" providerId="ADAL" clId="{630422D0-2556-4841-98B5-3679F0FDB575}" dt="2023-12-12T23:24:19.659" v="3728" actId="26606"/>
          <ac:spMkLst>
            <pc:docMk/>
            <pc:sldMk cId="1104495097" sldId="271"/>
            <ac:spMk id="2057" creationId="{D1EA859B-E555-4109-94F3-6700E046E008}"/>
          </ac:spMkLst>
        </pc:spChg>
        <pc:picChg chg="add mod ord">
          <ac:chgData name="Jake Weeks (2101207)" userId="0889134e-0077-4152-b7f1-22bc81cb5080" providerId="ADAL" clId="{630422D0-2556-4841-98B5-3679F0FDB575}" dt="2023-12-12T23:24:19.659" v="3728" actId="26606"/>
          <ac:picMkLst>
            <pc:docMk/>
            <pc:sldMk cId="1104495097" sldId="271"/>
            <ac:picMk id="2050" creationId="{8164555A-C319-74E7-A67D-8836FE7C22A0}"/>
          </ac:picMkLst>
        </pc:picChg>
      </pc:sldChg>
      <pc:sldChg chg="modSp new mod">
        <pc:chgData name="Jake Weeks (2101207)" userId="0889134e-0077-4152-b7f1-22bc81cb5080" providerId="ADAL" clId="{630422D0-2556-4841-98B5-3679F0FDB575}" dt="2023-12-13T17:52:47.951" v="4848" actId="113"/>
        <pc:sldMkLst>
          <pc:docMk/>
          <pc:sldMk cId="4182311544" sldId="272"/>
        </pc:sldMkLst>
        <pc:spChg chg="mod">
          <ac:chgData name="Jake Weeks (2101207)" userId="0889134e-0077-4152-b7f1-22bc81cb5080" providerId="ADAL" clId="{630422D0-2556-4841-98B5-3679F0FDB575}" dt="2023-12-13T15:05:15.865" v="3816" actId="20577"/>
          <ac:spMkLst>
            <pc:docMk/>
            <pc:sldMk cId="4182311544" sldId="272"/>
            <ac:spMk id="2" creationId="{69C84114-A9BD-49C9-989D-E5664BDC1E52}"/>
          </ac:spMkLst>
        </pc:spChg>
        <pc:spChg chg="mod">
          <ac:chgData name="Jake Weeks (2101207)" userId="0889134e-0077-4152-b7f1-22bc81cb5080" providerId="ADAL" clId="{630422D0-2556-4841-98B5-3679F0FDB575}" dt="2023-12-13T17:52:47.951" v="4848" actId="113"/>
          <ac:spMkLst>
            <pc:docMk/>
            <pc:sldMk cId="4182311544" sldId="272"/>
            <ac:spMk id="3" creationId="{4CA2E3D4-C57C-F5AC-7121-6E68015C7C62}"/>
          </ac:spMkLst>
        </pc:spChg>
      </pc:sldChg>
      <pc:sldChg chg="addSp delSp modSp new mod">
        <pc:chgData name="Jake Weeks (2101207)" userId="0889134e-0077-4152-b7f1-22bc81cb5080" providerId="ADAL" clId="{630422D0-2556-4841-98B5-3679F0FDB575}" dt="2023-12-13T17:53:00.930" v="4851" actId="113"/>
        <pc:sldMkLst>
          <pc:docMk/>
          <pc:sldMk cId="3386973045" sldId="273"/>
        </pc:sldMkLst>
        <pc:spChg chg="mod">
          <ac:chgData name="Jake Weeks (2101207)" userId="0889134e-0077-4152-b7f1-22bc81cb5080" providerId="ADAL" clId="{630422D0-2556-4841-98B5-3679F0FDB575}" dt="2023-12-13T15:19:28.376" v="3939" actId="20577"/>
          <ac:spMkLst>
            <pc:docMk/>
            <pc:sldMk cId="3386973045" sldId="273"/>
            <ac:spMk id="2" creationId="{BF83A8E4-5670-A32B-E614-47942F4D3A58}"/>
          </ac:spMkLst>
        </pc:spChg>
        <pc:spChg chg="mod">
          <ac:chgData name="Jake Weeks (2101207)" userId="0889134e-0077-4152-b7f1-22bc81cb5080" providerId="ADAL" clId="{630422D0-2556-4841-98B5-3679F0FDB575}" dt="2023-12-13T17:53:00.930" v="4851" actId="113"/>
          <ac:spMkLst>
            <pc:docMk/>
            <pc:sldMk cId="3386973045" sldId="273"/>
            <ac:spMk id="3" creationId="{2B2E7E6A-6ED6-74A1-D8AB-5A443A93D68E}"/>
          </ac:spMkLst>
        </pc:spChg>
        <pc:spChg chg="add del mod">
          <ac:chgData name="Jake Weeks (2101207)" userId="0889134e-0077-4152-b7f1-22bc81cb5080" providerId="ADAL" clId="{630422D0-2556-4841-98B5-3679F0FDB575}" dt="2023-12-13T16:56:04.229" v="4002"/>
          <ac:spMkLst>
            <pc:docMk/>
            <pc:sldMk cId="3386973045" sldId="273"/>
            <ac:spMk id="4" creationId="{468BF553-EDEF-61DE-B7DA-CC18B566A2D8}"/>
          </ac:spMkLst>
        </pc:spChg>
      </pc:sldChg>
      <pc:sldChg chg="modSp new del mod">
        <pc:chgData name="Jake Weeks (2101207)" userId="0889134e-0077-4152-b7f1-22bc81cb5080" providerId="ADAL" clId="{630422D0-2556-4841-98B5-3679F0FDB575}" dt="2023-12-13T17:39:45.179" v="4377" actId="2696"/>
        <pc:sldMkLst>
          <pc:docMk/>
          <pc:sldMk cId="3061160711" sldId="274"/>
        </pc:sldMkLst>
        <pc:spChg chg="mod">
          <ac:chgData name="Jake Weeks (2101207)" userId="0889134e-0077-4152-b7f1-22bc81cb5080" providerId="ADAL" clId="{630422D0-2556-4841-98B5-3679F0FDB575}" dt="2023-12-13T17:25:12.346" v="4217" actId="20577"/>
          <ac:spMkLst>
            <pc:docMk/>
            <pc:sldMk cId="3061160711" sldId="274"/>
            <ac:spMk id="2" creationId="{5850AB81-06CD-3620-5DFA-434A3585EF19}"/>
          </ac:spMkLst>
        </pc:spChg>
        <pc:spChg chg="mod">
          <ac:chgData name="Jake Weeks (2101207)" userId="0889134e-0077-4152-b7f1-22bc81cb5080" providerId="ADAL" clId="{630422D0-2556-4841-98B5-3679F0FDB575}" dt="2023-12-13T17:36:27.831" v="4376" actId="20577"/>
          <ac:spMkLst>
            <pc:docMk/>
            <pc:sldMk cId="3061160711" sldId="274"/>
            <ac:spMk id="3" creationId="{C18B792C-89C3-B5E9-9FC8-3E4F35F1AD91}"/>
          </ac:spMkLst>
        </pc:spChg>
      </pc:sldChg>
      <pc:sldChg chg="addSp modSp new mod setBg">
        <pc:chgData name="Jake Weeks (2101207)" userId="0889134e-0077-4152-b7f1-22bc81cb5080" providerId="ADAL" clId="{630422D0-2556-4841-98B5-3679F0FDB575}" dt="2023-12-13T18:57:56.780" v="5256" actId="20577"/>
        <pc:sldMkLst>
          <pc:docMk/>
          <pc:sldMk cId="3394424599" sldId="274"/>
        </pc:sldMkLst>
        <pc:spChg chg="mod">
          <ac:chgData name="Jake Weeks (2101207)" userId="0889134e-0077-4152-b7f1-22bc81cb5080" providerId="ADAL" clId="{630422D0-2556-4841-98B5-3679F0FDB575}" dt="2023-12-13T17:56:13.860" v="5000" actId="26606"/>
          <ac:spMkLst>
            <pc:docMk/>
            <pc:sldMk cId="3394424599" sldId="274"/>
            <ac:spMk id="2" creationId="{7EC12536-CB44-D92E-59AA-1BF7673857C8}"/>
          </ac:spMkLst>
        </pc:spChg>
        <pc:spChg chg="mod">
          <ac:chgData name="Jake Weeks (2101207)" userId="0889134e-0077-4152-b7f1-22bc81cb5080" providerId="ADAL" clId="{630422D0-2556-4841-98B5-3679F0FDB575}" dt="2023-12-13T18:57:56.780" v="5256" actId="20577"/>
          <ac:spMkLst>
            <pc:docMk/>
            <pc:sldMk cId="3394424599" sldId="274"/>
            <ac:spMk id="3" creationId="{A4F40B04-A252-4D95-9279-6855E24F8BF7}"/>
          </ac:spMkLst>
        </pc:spChg>
        <pc:spChg chg="add">
          <ac:chgData name="Jake Weeks (2101207)" userId="0889134e-0077-4152-b7f1-22bc81cb5080" providerId="ADAL" clId="{630422D0-2556-4841-98B5-3679F0FDB575}" dt="2023-12-13T17:56:13.860" v="5000" actId="26606"/>
          <ac:spMkLst>
            <pc:docMk/>
            <pc:sldMk cId="3394424599" sldId="274"/>
            <ac:spMk id="8" creationId="{E8A8EAB8-D2FF-444D-B34B-7D32F106AD0E}"/>
          </ac:spMkLst>
        </pc:spChg>
        <pc:cxnChg chg="add">
          <ac:chgData name="Jake Weeks (2101207)" userId="0889134e-0077-4152-b7f1-22bc81cb5080" providerId="ADAL" clId="{630422D0-2556-4841-98B5-3679F0FDB575}" dt="2023-12-13T17:56:13.860" v="5000" actId="26606"/>
          <ac:cxnSpMkLst>
            <pc:docMk/>
            <pc:sldMk cId="3394424599" sldId="274"/>
            <ac:cxnSpMk id="10" creationId="{067633D1-6EE6-4118-B9F0-B363477BEE7A}"/>
          </ac:cxnSpMkLst>
        </pc:cxnChg>
        <pc:cxnChg chg="add">
          <ac:chgData name="Jake Weeks (2101207)" userId="0889134e-0077-4152-b7f1-22bc81cb5080" providerId="ADAL" clId="{630422D0-2556-4841-98B5-3679F0FDB575}" dt="2023-12-13T17:56:13.860" v="5000" actId="26606"/>
          <ac:cxnSpMkLst>
            <pc:docMk/>
            <pc:sldMk cId="3394424599" sldId="274"/>
            <ac:cxnSpMk id="12" creationId="{4AD7FFC6-42A9-49CB-B5E9-B3F6B038331B}"/>
          </ac:cxnSpMkLst>
        </pc:cxnChg>
      </pc:sldChg>
      <pc:sldChg chg="addSp delSp modSp new mod setBg">
        <pc:chgData name="Jake Weeks (2101207)" userId="0889134e-0077-4152-b7f1-22bc81cb5080" providerId="ADAL" clId="{630422D0-2556-4841-98B5-3679F0FDB575}" dt="2023-12-13T17:55:46.302" v="4999" actId="26606"/>
        <pc:sldMkLst>
          <pc:docMk/>
          <pc:sldMk cId="2613618149" sldId="275"/>
        </pc:sldMkLst>
        <pc:spChg chg="del">
          <ac:chgData name="Jake Weeks (2101207)" userId="0889134e-0077-4152-b7f1-22bc81cb5080" providerId="ADAL" clId="{630422D0-2556-4841-98B5-3679F0FDB575}" dt="2023-12-13T17:55:42.193" v="4997" actId="478"/>
          <ac:spMkLst>
            <pc:docMk/>
            <pc:sldMk cId="2613618149" sldId="275"/>
            <ac:spMk id="2" creationId="{EBC46A06-80F2-1A16-BC5A-541017822F30}"/>
          </ac:spMkLst>
        </pc:spChg>
        <pc:spChg chg="del">
          <ac:chgData name="Jake Weeks (2101207)" userId="0889134e-0077-4152-b7f1-22bc81cb5080" providerId="ADAL" clId="{630422D0-2556-4841-98B5-3679F0FDB575}" dt="2023-12-13T17:55:40.327" v="4996" actId="478"/>
          <ac:spMkLst>
            <pc:docMk/>
            <pc:sldMk cId="2613618149" sldId="275"/>
            <ac:spMk id="3" creationId="{E96C08E1-6216-D47F-BFCA-9F1801901D83}"/>
          </ac:spMkLst>
        </pc:spChg>
        <pc:spChg chg="add">
          <ac:chgData name="Jake Weeks (2101207)" userId="0889134e-0077-4152-b7f1-22bc81cb5080" providerId="ADAL" clId="{630422D0-2556-4841-98B5-3679F0FDB575}" dt="2023-12-13T17:55:46.302" v="4999" actId="26606"/>
          <ac:spMkLst>
            <pc:docMk/>
            <pc:sldMk cId="2613618149" sldId="275"/>
            <ac:spMk id="4103" creationId="{AB8C311F-7253-4AED-9701-7FC0708C41C7}"/>
          </ac:spMkLst>
        </pc:spChg>
        <pc:spChg chg="add">
          <ac:chgData name="Jake Weeks (2101207)" userId="0889134e-0077-4152-b7f1-22bc81cb5080" providerId="ADAL" clId="{630422D0-2556-4841-98B5-3679F0FDB575}" dt="2023-12-13T17:55:46.302" v="4999" actId="26606"/>
          <ac:spMkLst>
            <pc:docMk/>
            <pc:sldMk cId="2613618149" sldId="275"/>
            <ac:spMk id="4105" creationId="{E2384209-CB15-4CDF-9D31-C44FD9A3F20D}"/>
          </ac:spMkLst>
        </pc:spChg>
        <pc:spChg chg="add">
          <ac:chgData name="Jake Weeks (2101207)" userId="0889134e-0077-4152-b7f1-22bc81cb5080" providerId="ADAL" clId="{630422D0-2556-4841-98B5-3679F0FDB575}" dt="2023-12-13T17:55:46.302" v="4999" actId="26606"/>
          <ac:spMkLst>
            <pc:docMk/>
            <pc:sldMk cId="2613618149" sldId="275"/>
            <ac:spMk id="4107" creationId="{2633B3B5-CC90-43F0-8714-D31D1F3F0209}"/>
          </ac:spMkLst>
        </pc:spChg>
        <pc:spChg chg="add">
          <ac:chgData name="Jake Weeks (2101207)" userId="0889134e-0077-4152-b7f1-22bc81cb5080" providerId="ADAL" clId="{630422D0-2556-4841-98B5-3679F0FDB575}" dt="2023-12-13T17:55:46.302" v="4999" actId="26606"/>
          <ac:spMkLst>
            <pc:docMk/>
            <pc:sldMk cId="2613618149" sldId="275"/>
            <ac:spMk id="4109" creationId="{A8D57A06-A426-446D-B02C-A2DC6B62E45E}"/>
          </ac:spMkLst>
        </pc:spChg>
        <pc:picChg chg="add mod">
          <ac:chgData name="Jake Weeks (2101207)" userId="0889134e-0077-4152-b7f1-22bc81cb5080" providerId="ADAL" clId="{630422D0-2556-4841-98B5-3679F0FDB575}" dt="2023-12-13T17:55:46.302" v="4999" actId="26606"/>
          <ac:picMkLst>
            <pc:docMk/>
            <pc:sldMk cId="2613618149" sldId="275"/>
            <ac:picMk id="4098" creationId="{32625CAC-687C-7AAF-F42F-B9BD3B2B9116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C7DA15-C09E-5466-BF98-E9728D81E8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2A99CA-488E-996B-FF5E-E315AC661C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F8C736-F8C1-D5E7-4B9D-CCADD960A8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C9EAC8-9300-1DF7-87CF-481CFA61CE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1DEF7B-FC57-C932-85FA-ED507F8588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14123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A51FB-3B61-7219-9095-BC389DFAF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8D5B9-1220-32E0-DD45-2EE041496C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ADCCA-C48F-A349-DB71-2A165A2260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873BC7-D679-EC01-8626-57F0D88F7D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240023-93F1-6655-CF0E-EEBCF51B8D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2801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7B025-FBFF-B6AA-CDCF-BC63BE22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45DFDC-B41E-94DE-B236-31F858FF05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EA4671-80A2-36CE-45DA-716273601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F1E214-F32E-197D-A2C2-7BDB32108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CB2BDE-856B-558B-C0C0-5D95275A5A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3008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5EF81F-E15F-27DC-D95E-646400F0A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9BB76D-4D4A-369B-326C-7ABF98C8965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416254-C29E-FF13-833C-5E86F2A2925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48536C-7FC2-12C5-1F72-4E0B1D29F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8A968A-A2D6-4890-7BFB-E7725D4D9E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5A1681-CB84-3FC4-7E7A-3687E1E4D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6411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F00BF-97A1-3563-9480-063F64270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D7AFCE-C432-B201-1EA7-9BCF0F31E6B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E8260-2C65-9192-1772-FB0A65E8E0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F92548F-5525-B0FC-A311-F622D9BA61D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363ACE-47C8-6F77-40D1-9277A2425BB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466F70-72E4-6EC8-AFF7-18D487EDE8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405681-0DD5-6DDA-FBAA-CF948CC703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A94985-A06E-EC6A-13A6-FCB13E38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6672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FA66-122E-2A87-FF00-F131B9DCC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30A327-AAF1-AFA2-1495-538D172D82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1DB4C5-6CA3-EF1B-479D-CC85FB7400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5B0DF72-99DC-8797-C81C-327EA5789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0787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406C98F-4888-12E4-EE6C-64235640EE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B415302-5876-F4ED-4EC8-B870DC305D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84852E-08FA-D818-0B37-24A642EBCA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23671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A60D1-CDE8-DCFF-ECDF-D015FA0CF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9AAC66-3BCC-841D-21D9-FF2265DCA4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82974E7-AB0F-C626-FC69-B953923954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665DBC-7E7C-4449-1D98-526FD86B1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1014F9-9A55-D114-EA34-7B207D154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B338042-21D9-224A-108D-D6DC3EFE88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03525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FB586B-57FA-6795-73AD-3D7AA78FC5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604FDA-C648-F2E7-7790-01D7EEB9622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B7C1B6-8E4E-7819-E71A-B6482664E9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0E1C54-AF38-0627-FC7A-DC6D50026E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CC43B9-9F63-E977-5080-BDF61A503D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655252-0869-0D1C-48CF-129ACC24E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4920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0ED15-14C3-CE98-0C91-06C67F332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A08DF2-2234-D793-52CB-31305E0FE4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AF1C70-81FA-1C42-B37E-50A573EA83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F4A8DB-DF1B-7A68-1DA9-F702D56715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7406E-BF75-1B1A-336B-BD5F5537AD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38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33724B-DAB6-8344-E5FA-B607E183BD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B95580-234C-3F8A-C714-34DB681C7E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60590-F23A-CEC2-2A3E-EB053AD16E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71DF8-FF3E-0829-B918-02701E6612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4A8FD3-96AF-8053-505B-B34CC1DFAD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24297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CF39AE-04C2-EC68-20AC-9ADAB95D4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6F30A8-DE91-2D9D-EA66-A63EFF510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BE0195-EEF5-21F6-D2A0-84808319E9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DE06BA-8D6D-2347-9C9E-C0F96393B8E6}" type="datetimeFigureOut">
              <a:rPr lang="en-US" smtClean="0"/>
              <a:t>12/12/23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EF2E7E-F299-2A94-B3B6-8FF17333C8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3CCECD-9832-47B4-94A0-61F38354B1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C69651-EBF7-B748-A192-C387A9F2DB0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0546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ntislavery.org/slavery-today/slavery-uk/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topthetraffik.org/what-we-do/awareness-campaigns/" TargetMode="External"/><Relationship Id="rId2" Type="http://schemas.openxmlformats.org/officeDocument/2006/relationships/hyperlink" Target="https://www.nationalcrimeagency.gov.uk/what-we-do/crime-threats/modern-slavery-and-human-trafficking#:~:text=Referrals%20for%20modern%20slavery%20and,10.3%25%20on%20the%20previous%20yea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uk/government/publications/human-trafficking-victims-referral-and-assessment-forms/guidance-on-the-national-referral-mechanism-for-potential-adult-victims-of-modern-slavery-england-and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Uncovering causes and consequences of human trafficking - JK Policy  Institute | Research, Policy, Development, Governance">
            <a:extLst>
              <a:ext uri="{FF2B5EF4-FFF2-40B4-BE49-F238E27FC236}">
                <a16:creationId xmlns:a16="http://schemas.microsoft.com/office/drawing/2014/main" id="{6F074557-8EB9-D51A-E053-2BC60CA82C5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09" b="5691"/>
          <a:stretch/>
        </p:blipFill>
        <p:spPr bwMode="auto">
          <a:xfrm>
            <a:off x="-3047" y="10"/>
            <a:ext cx="1219199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38305F-7E07-44B8-BBD4-91987BA13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kern="0" dirty="0">
                <a:solidFill>
                  <a:srgbClr val="FFFFFF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Modern slavery and </a:t>
            </a:r>
            <a:r>
              <a:rPr lang="en-GB" sz="5200" kern="0" dirty="0">
                <a:solidFill>
                  <a:srgbClr val="FFFFFF"/>
                </a:solidFill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H</a:t>
            </a:r>
            <a:r>
              <a:rPr lang="en-GB" sz="5200" kern="0" dirty="0">
                <a:solidFill>
                  <a:srgbClr val="FFFFFF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uman Trafficking</a:t>
            </a:r>
            <a:r>
              <a:rPr lang="en-GB" sz="5200" dirty="0">
                <a:solidFill>
                  <a:srgbClr val="FFFFFF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endParaRPr lang="en-US" sz="5200" dirty="0">
              <a:solidFill>
                <a:srgbClr val="FFFFFF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95F4A4D-24EA-9733-E548-D38B2F533C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7280" y="4072043"/>
            <a:ext cx="10061171" cy="941391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Jake Weeks </a:t>
            </a:r>
          </a:p>
        </p:txBody>
      </p:sp>
    </p:spTree>
    <p:extLst>
      <p:ext uri="{BB962C8B-B14F-4D97-AF65-F5344CB8AC3E}">
        <p14:creationId xmlns:p14="http://schemas.microsoft.com/office/powerpoint/2010/main" val="278705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3078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What Can Banks Do to Stop Human Trafficking? Plenty | Feedzai">
            <a:extLst>
              <a:ext uri="{FF2B5EF4-FFF2-40B4-BE49-F238E27FC236}">
                <a16:creationId xmlns:a16="http://schemas.microsoft.com/office/drawing/2014/main" id="{5E7E3AC5-EA89-B8CF-8B6A-6F105350ACB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111"/>
          <a:stretch/>
        </p:blipFill>
        <p:spPr bwMode="auto">
          <a:xfrm>
            <a:off x="20" y="10"/>
            <a:ext cx="1219197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545F1F0-AF1A-FE67-2828-F85C12AF5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731" y="365125"/>
            <a:ext cx="11097490" cy="1011805"/>
          </a:xfrm>
        </p:spPr>
        <p:txBody>
          <a:bodyPr>
            <a:normAutofit fontScale="90000"/>
          </a:bodyPr>
          <a:lstStyle/>
          <a:p>
            <a:r>
              <a:rPr lang="en-US" sz="42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What is modern slavery and human trafficking?</a:t>
            </a:r>
          </a:p>
        </p:txBody>
      </p:sp>
      <p:sp>
        <p:nvSpPr>
          <p:cNvPr id="3081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onnsiteX0" fmla="*/ 0 w 9692640"/>
              <a:gd name="connsiteY0" fmla="*/ 0 h 18288"/>
              <a:gd name="connsiteX1" fmla="*/ 401552 w 9692640"/>
              <a:gd name="connsiteY1" fmla="*/ 0 h 18288"/>
              <a:gd name="connsiteX2" fmla="*/ 996957 w 9692640"/>
              <a:gd name="connsiteY2" fmla="*/ 0 h 18288"/>
              <a:gd name="connsiteX3" fmla="*/ 1398509 w 9692640"/>
              <a:gd name="connsiteY3" fmla="*/ 0 h 18288"/>
              <a:gd name="connsiteX4" fmla="*/ 2090841 w 9692640"/>
              <a:gd name="connsiteY4" fmla="*/ 0 h 18288"/>
              <a:gd name="connsiteX5" fmla="*/ 2686246 w 9692640"/>
              <a:gd name="connsiteY5" fmla="*/ 0 h 18288"/>
              <a:gd name="connsiteX6" fmla="*/ 3475504 w 9692640"/>
              <a:gd name="connsiteY6" fmla="*/ 0 h 18288"/>
              <a:gd name="connsiteX7" fmla="*/ 4361688 w 9692640"/>
              <a:gd name="connsiteY7" fmla="*/ 0 h 18288"/>
              <a:gd name="connsiteX8" fmla="*/ 5054019 w 9692640"/>
              <a:gd name="connsiteY8" fmla="*/ 0 h 18288"/>
              <a:gd name="connsiteX9" fmla="*/ 5940204 w 9692640"/>
              <a:gd name="connsiteY9" fmla="*/ 0 h 18288"/>
              <a:gd name="connsiteX10" fmla="*/ 6632535 w 9692640"/>
              <a:gd name="connsiteY10" fmla="*/ 0 h 18288"/>
              <a:gd name="connsiteX11" fmla="*/ 7034087 w 9692640"/>
              <a:gd name="connsiteY11" fmla="*/ 0 h 18288"/>
              <a:gd name="connsiteX12" fmla="*/ 7532566 w 9692640"/>
              <a:gd name="connsiteY12" fmla="*/ 0 h 18288"/>
              <a:gd name="connsiteX13" fmla="*/ 8418750 w 9692640"/>
              <a:gd name="connsiteY13" fmla="*/ 0 h 18288"/>
              <a:gd name="connsiteX14" fmla="*/ 9692640 w 9692640"/>
              <a:gd name="connsiteY14" fmla="*/ 0 h 18288"/>
              <a:gd name="connsiteX15" fmla="*/ 9692640 w 9692640"/>
              <a:gd name="connsiteY15" fmla="*/ 18288 h 18288"/>
              <a:gd name="connsiteX16" fmla="*/ 9000309 w 9692640"/>
              <a:gd name="connsiteY16" fmla="*/ 18288 h 18288"/>
              <a:gd name="connsiteX17" fmla="*/ 8307977 w 9692640"/>
              <a:gd name="connsiteY17" fmla="*/ 18288 h 18288"/>
              <a:gd name="connsiteX18" fmla="*/ 7712572 w 9692640"/>
              <a:gd name="connsiteY18" fmla="*/ 18288 h 18288"/>
              <a:gd name="connsiteX19" fmla="*/ 7214093 w 9692640"/>
              <a:gd name="connsiteY19" fmla="*/ 18288 h 18288"/>
              <a:gd name="connsiteX20" fmla="*/ 6327909 w 9692640"/>
              <a:gd name="connsiteY20" fmla="*/ 18288 h 18288"/>
              <a:gd name="connsiteX21" fmla="*/ 5635578 w 9692640"/>
              <a:gd name="connsiteY21" fmla="*/ 18288 h 18288"/>
              <a:gd name="connsiteX22" fmla="*/ 4846320 w 9692640"/>
              <a:gd name="connsiteY22" fmla="*/ 18288 h 18288"/>
              <a:gd name="connsiteX23" fmla="*/ 4444768 w 9692640"/>
              <a:gd name="connsiteY23" fmla="*/ 18288 h 18288"/>
              <a:gd name="connsiteX24" fmla="*/ 3946289 w 9692640"/>
              <a:gd name="connsiteY24" fmla="*/ 18288 h 18288"/>
              <a:gd name="connsiteX25" fmla="*/ 3253958 w 9692640"/>
              <a:gd name="connsiteY25" fmla="*/ 18288 h 18288"/>
              <a:gd name="connsiteX26" fmla="*/ 2464700 w 9692640"/>
              <a:gd name="connsiteY26" fmla="*/ 18288 h 18288"/>
              <a:gd name="connsiteX27" fmla="*/ 2063148 w 9692640"/>
              <a:gd name="connsiteY27" fmla="*/ 18288 h 18288"/>
              <a:gd name="connsiteX28" fmla="*/ 1661595 w 9692640"/>
              <a:gd name="connsiteY28" fmla="*/ 18288 h 18288"/>
              <a:gd name="connsiteX29" fmla="*/ 969264 w 9692640"/>
              <a:gd name="connsiteY29" fmla="*/ 18288 h 18288"/>
              <a:gd name="connsiteX30" fmla="*/ 0 w 9692640"/>
              <a:gd name="connsiteY30" fmla="*/ 18288 h 18288"/>
              <a:gd name="connsiteX31" fmla="*/ 0 w 9692640"/>
              <a:gd name="connsiteY3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FF06DD-6A71-D6E0-8E6B-BB7027379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04446"/>
            <a:ext cx="10515600" cy="41768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-Both huge widespread issues that occur all over the world (Charnley et al., 2020).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-Targeting vulnerable individuals to be forced into certain exploitive situations.</a:t>
            </a: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-</a:t>
            </a:r>
            <a:r>
              <a:rPr lang="en-GB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Includes</a:t>
            </a:r>
            <a:r>
              <a:rPr lang="en-GB" b="0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finding transferring people to areas where they can be exploited through fraud and deception, or by force</a:t>
            </a:r>
            <a:endParaRPr lang="en-US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-</a:t>
            </a:r>
            <a:r>
              <a:rPr lang="en-GB" kern="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R</a:t>
            </a:r>
            <a:r>
              <a:rPr lang="en-GB" kern="0" dirty="0">
                <a:solidFill>
                  <a:schemeClr val="bg1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ise of 10.3% of referrals for modern slavery and human trafficking by from </a:t>
            </a:r>
            <a:r>
              <a:rPr lang="en-GB" sz="3200" kern="0" dirty="0">
                <a:solidFill>
                  <a:schemeClr val="bg1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2021 to 2022</a:t>
            </a:r>
            <a:r>
              <a:rPr lang="en-GB" kern="0" dirty="0">
                <a:solidFill>
                  <a:schemeClr val="bg1"/>
                </a:solidFill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. </a:t>
            </a:r>
            <a:r>
              <a:rPr lang="en-GB" sz="1800" kern="0" dirty="0">
                <a:solidFill>
                  <a:schemeClr val="bg1"/>
                </a:solidFill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(National Crime Agency, 2023). </a:t>
            </a:r>
            <a:endParaRPr lang="en-US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36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36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481524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8A8EAB8-D2FF-444D-B34B-7D32F106AD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C12536-CB44-D92E-59AA-1BF7673857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4141" y="1450655"/>
            <a:ext cx="3932030" cy="3956690"/>
          </a:xfrm>
        </p:spPr>
        <p:txBody>
          <a:bodyPr anchor="ctr">
            <a:normAutofit/>
          </a:bodyPr>
          <a:lstStyle/>
          <a:p>
            <a:r>
              <a:rPr lang="en-US" sz="560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How prevalent is this issue now?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067633D1-6EE6-4118-B9F0-B363477BEE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1450655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4AD7FFC6-42A9-49CB-B5E9-B3F6B0383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014141" y="5408571"/>
            <a:ext cx="393203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40B04-A252-4D95-9279-6855E24F8B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6498" y="884504"/>
            <a:ext cx="6505732" cy="5231478"/>
          </a:xfrm>
        </p:spPr>
        <p:txBody>
          <a:bodyPr anchor="ctr">
            <a:normAutofit fontScale="32500" lnSpcReduction="20000"/>
          </a:bodyPr>
          <a:lstStyle/>
          <a:p>
            <a:pPr marL="0" indent="0">
              <a:buNone/>
            </a:pPr>
            <a:r>
              <a:rPr lang="en-US" sz="67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Most recent statistic from the home office (2021)-</a:t>
            </a:r>
          </a:p>
          <a:p>
            <a:pPr marL="0" indent="0">
              <a:buNone/>
            </a:pPr>
            <a:endParaRPr lang="en-US" sz="67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86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12,727</a:t>
            </a:r>
            <a:r>
              <a:rPr lang="en-GB" sz="67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potential victims, this being the highest since </a:t>
            </a:r>
            <a:r>
              <a:rPr lang="en-GB" sz="86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2009</a:t>
            </a:r>
            <a:endParaRPr lang="en-GB" sz="8600" dirty="0">
              <a:solidFill>
                <a:schemeClr val="bg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86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43% </a:t>
            </a:r>
            <a:r>
              <a:rPr lang="en-GB" sz="67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of these victims being identified as children</a:t>
            </a:r>
          </a:p>
          <a:p>
            <a:pPr marL="0" indent="0">
              <a:buNone/>
            </a:pPr>
            <a:r>
              <a:rPr lang="en-GB" sz="67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Trafficked children have been found in every single county in the UK</a:t>
            </a:r>
          </a:p>
          <a:p>
            <a:pPr marL="0" indent="0">
              <a:buNone/>
            </a:pPr>
            <a:r>
              <a:rPr lang="en-GB" sz="6700" b="0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This means that there are 5,468 potential child victims in the UK alone</a:t>
            </a:r>
          </a:p>
          <a:p>
            <a:pPr marL="0" indent="0">
              <a:buNone/>
            </a:pPr>
            <a:r>
              <a:rPr lang="en-GB" sz="112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31% </a:t>
            </a:r>
            <a:r>
              <a:rPr lang="en-GB" sz="6700" b="1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overall o</a:t>
            </a:r>
            <a:r>
              <a:rPr lang="en-GB" sz="6700" b="1" i="0" u="none" strike="noStrike" dirty="0">
                <a:solidFill>
                  <a:schemeClr val="bg1"/>
                </a:solidFill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f these individuals have been identified as British nationals</a:t>
            </a:r>
            <a:endParaRPr lang="en-GB" sz="6700" b="0" i="0" u="none" strike="noStrike" dirty="0">
              <a:solidFill>
                <a:schemeClr val="bg1"/>
              </a:solidFill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67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US" sz="14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(Anti-Slavery, 2022)</a:t>
            </a:r>
          </a:p>
        </p:txBody>
      </p:sp>
    </p:spTree>
    <p:extLst>
      <p:ext uri="{BB962C8B-B14F-4D97-AF65-F5344CB8AC3E}">
        <p14:creationId xmlns:p14="http://schemas.microsoft.com/office/powerpoint/2010/main" val="33944245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9B92B2-F4BC-CD9D-5580-2FEDC305BF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7833" y="1967265"/>
            <a:ext cx="2878282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Different types of exploitation </a:t>
            </a:r>
          </a:p>
        </p:txBody>
      </p:sp>
      <p:pic>
        <p:nvPicPr>
          <p:cNvPr id="2050" name="Picture 2" descr="The Crime: Defining Human Trafficking">
            <a:extLst>
              <a:ext uri="{FF2B5EF4-FFF2-40B4-BE49-F238E27FC236}">
                <a16:creationId xmlns:a16="http://schemas.microsoft.com/office/drawing/2014/main" id="{3482DB4F-65C3-292C-6A0B-75B97C725C4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7316" y="1359722"/>
            <a:ext cx="6780700" cy="4136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48C3B77-7816-8577-7F46-D1C4E5C18974}"/>
              </a:ext>
            </a:extLst>
          </p:cNvPr>
          <p:cNvSpPr txBox="1"/>
          <p:nvPr/>
        </p:nvSpPr>
        <p:spPr>
          <a:xfrm>
            <a:off x="1027833" y="4931683"/>
            <a:ext cx="2555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800" kern="0" dirty="0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(</a:t>
            </a:r>
            <a:r>
              <a:rPr lang="en-GB" sz="1800" kern="0" dirty="0" err="1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Cockbain</a:t>
            </a:r>
            <a:r>
              <a:rPr lang="en-GB" sz="1800" kern="0" dirty="0">
                <a:effectLst/>
                <a:latin typeface="Aharoni" panose="02010803020104030203" pitchFamily="2" charset="-79"/>
                <a:ea typeface="Times New Roman" panose="02020603050405020304" pitchFamily="18" charset="0"/>
                <a:cs typeface="Aharoni" panose="02010803020104030203" pitchFamily="2" charset="-79"/>
              </a:rPr>
              <a:t> et al., 2019). </a:t>
            </a:r>
            <a:endParaRPr lang="en-US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587301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Human trafficking: Why the UK has seen a rise in sexual exploitation and modern  slavery cases">
            <a:extLst>
              <a:ext uri="{FF2B5EF4-FFF2-40B4-BE49-F238E27FC236}">
                <a16:creationId xmlns:a16="http://schemas.microsoft.com/office/drawing/2014/main" id="{32625CAC-687C-7AAF-F42F-B9BD3B2B9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95574" y="457200"/>
            <a:ext cx="8400851" cy="594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6181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05" name="Rectangle 4104">
            <a:extLst>
              <a:ext uri="{FF2B5EF4-FFF2-40B4-BE49-F238E27FC236}">
                <a16:creationId xmlns:a16="http://schemas.microsoft.com/office/drawing/2014/main" id="{8B068B58-6F94-4AFF-A8A7-18573884D6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107" name="Picture 4106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4109" name="Rectangle 4108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BE5B028C-7535-45E5-9D2C-32C50D0E0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20DE6C-2D71-032F-2FF5-A22A452CB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1966" y="900622"/>
            <a:ext cx="4997189" cy="1893524"/>
          </a:xfrm>
        </p:spPr>
        <p:txBody>
          <a:bodyPr anchor="b">
            <a:normAutofit/>
          </a:bodyPr>
          <a:lstStyle/>
          <a:p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Awareness of these issues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DFB564-0348-B374-A0BA-CF728C40C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1966" y="2965593"/>
            <a:ext cx="4997189" cy="2941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-Human Trafficking awareness month in January</a:t>
            </a:r>
          </a:p>
          <a:p>
            <a:pPr marL="0" indent="0">
              <a:buNone/>
            </a:pP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-Human rights </a:t>
            </a:r>
            <a:r>
              <a:rPr lang="en-US" sz="1800" dirty="0" err="1">
                <a:latin typeface="Aharoni" panose="02010803020104030203" pitchFamily="2" charset="-79"/>
                <a:cs typeface="Aharoni" panose="02010803020104030203" pitchFamily="2" charset="-79"/>
              </a:rPr>
              <a:t>organisations</a:t>
            </a: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marL="0" indent="0">
              <a:buNone/>
            </a:pP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-Non government </a:t>
            </a:r>
            <a:r>
              <a:rPr lang="en-US" sz="1800" dirty="0" err="1">
                <a:latin typeface="Aharoni" panose="02010803020104030203" pitchFamily="2" charset="-79"/>
                <a:cs typeface="Aharoni" panose="02010803020104030203" pitchFamily="2" charset="-79"/>
              </a:rPr>
              <a:t>organisations</a:t>
            </a: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marL="0" indent="0">
              <a:buNone/>
            </a:pPr>
            <a:r>
              <a:rPr lang="en-US" sz="1800" dirty="0">
                <a:latin typeface="Aharoni" panose="02010803020104030203" pitchFamily="2" charset="-79"/>
                <a:cs typeface="Aharoni" panose="02010803020104030203" pitchFamily="2" charset="-79"/>
              </a:rPr>
              <a:t>-Grassroot movements/</a:t>
            </a:r>
            <a:r>
              <a:rPr lang="en-US" sz="1800" dirty="0" err="1">
                <a:latin typeface="Aharoni" panose="02010803020104030203" pitchFamily="2" charset="-79"/>
                <a:cs typeface="Aharoni" panose="02010803020104030203" pitchFamily="2" charset="-79"/>
              </a:rPr>
              <a:t>organisations</a:t>
            </a:r>
            <a:endParaRPr lang="en-US" sz="18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endParaRPr lang="en-US" sz="1800" dirty="0"/>
          </a:p>
          <a:p>
            <a:pPr marL="0" indent="0">
              <a:buNone/>
            </a:pPr>
            <a:r>
              <a:rPr lang="en-US" sz="1800" dirty="0"/>
              <a:t>(Balch et al., 2011)</a:t>
            </a:r>
          </a:p>
        </p:txBody>
      </p:sp>
      <p:pic>
        <p:nvPicPr>
          <p:cNvPr id="4098" name="Picture 2" descr="January is Human Trafficking Awareness Month - Alliance for Children &amp;  Families">
            <a:extLst>
              <a:ext uri="{FF2B5EF4-FFF2-40B4-BE49-F238E27FC236}">
                <a16:creationId xmlns:a16="http://schemas.microsoft.com/office/drawing/2014/main" id="{3BA6B5BE-EFE6-5F55-39AD-0E4229D7D3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75741" y="1590654"/>
            <a:ext cx="4890576" cy="3667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56560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4E2ED6F9-63C3-4A8D-9BB4-1EA62533B6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6D72081E-AD41-4FBB-B02B-698A68DBCA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4218905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26BB8-B489-914A-79A0-8986D20A4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1560" y="4495466"/>
            <a:ext cx="3611880" cy="1536192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How do these campaigns help?</a:t>
            </a:r>
          </a:p>
        </p:txBody>
      </p:sp>
      <p:pic>
        <p:nvPicPr>
          <p:cNvPr id="2050" name="Picture 2" descr="CARE for Human Trafficking | CARE">
            <a:extLst>
              <a:ext uri="{FF2B5EF4-FFF2-40B4-BE49-F238E27FC236}">
                <a16:creationId xmlns:a16="http://schemas.microsoft.com/office/drawing/2014/main" id="{E0DA53BC-8101-3A75-D002-3DD555F02AF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2" b="11150"/>
          <a:stretch/>
        </p:blipFill>
        <p:spPr bwMode="auto">
          <a:xfrm>
            <a:off x="20" y="10"/>
            <a:ext cx="12191980" cy="399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9" name="Rectangle 2058">
            <a:extLst>
              <a:ext uri="{FF2B5EF4-FFF2-40B4-BE49-F238E27FC236}">
                <a16:creationId xmlns:a16="http://schemas.microsoft.com/office/drawing/2014/main" id="{716248AD-805F-41BF-9B57-FC53E5B32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491151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1F82758F-B2B3-4F0A-BB90-4BFFEDD16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43541" y="5254418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03390-A351-AB38-47CB-D2784BBCE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3376" y="4182543"/>
            <a:ext cx="2914208" cy="2089317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Help police with narrowing down these crimes</a:t>
            </a: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Overall improved public awareness of these issues </a:t>
            </a: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The more understanding people have of these crimes, the easier it is to stop them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9B960C3-CAB2-371B-F768-9DF6B4EB41F1}"/>
              </a:ext>
            </a:extLst>
          </p:cNvPr>
          <p:cNvSpPr txBox="1"/>
          <p:nvPr/>
        </p:nvSpPr>
        <p:spPr>
          <a:xfrm>
            <a:off x="5096576" y="4316653"/>
            <a:ext cx="2431986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1600" u="sng" dirty="0">
                <a:latin typeface="Aharoni" panose="02010803020104030203" pitchFamily="2" charset="-79"/>
                <a:cs typeface="Aharoni" panose="02010803020104030203" pitchFamily="2" charset="-79"/>
              </a:rPr>
              <a:t>The Fenlands campaign</a:t>
            </a: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-Ran by ”Stop The </a:t>
            </a:r>
            <a:r>
              <a:rPr lang="en-US" sz="1200" dirty="0" err="1">
                <a:latin typeface="Aharoni" panose="02010803020104030203" pitchFamily="2" charset="-79"/>
                <a:cs typeface="Aharoni" panose="02010803020104030203" pitchFamily="2" charset="-79"/>
              </a:rPr>
              <a:t>Traffik</a:t>
            </a: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-Finds local trafficking hotspots </a:t>
            </a:r>
          </a:p>
          <a:p>
            <a:pPr marL="0" indent="0">
              <a:buNone/>
            </a:pP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-Finds patterns and trends in these crimes</a:t>
            </a:r>
          </a:p>
          <a:p>
            <a:pPr marL="0" indent="0">
              <a:buNone/>
            </a:pP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1200" dirty="0">
                <a:latin typeface="Aharoni" panose="02010803020104030203" pitchFamily="2" charset="-79"/>
                <a:cs typeface="Aharoni" panose="02010803020104030203" pitchFamily="2" charset="-79"/>
              </a:rPr>
              <a:t>-Tracks types of exploitation</a:t>
            </a:r>
          </a:p>
          <a:p>
            <a:pPr marL="0" indent="0">
              <a:buNone/>
            </a:pPr>
            <a:endParaRPr lang="en-US" sz="1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US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(Stop the </a:t>
            </a:r>
            <a:r>
              <a:rPr lang="en-US" sz="1400" dirty="0" err="1">
                <a:latin typeface="Aharoni" panose="02010803020104030203" pitchFamily="2" charset="-79"/>
                <a:cs typeface="Aharoni" panose="02010803020104030203" pitchFamily="2" charset="-79"/>
              </a:rPr>
              <a:t>Traffik</a:t>
            </a:r>
            <a:r>
              <a:rPr lang="en-US" sz="1400" dirty="0">
                <a:latin typeface="Aharoni" panose="02010803020104030203" pitchFamily="2" charset="-79"/>
                <a:cs typeface="Aharoni" panose="02010803020104030203" pitchFamily="2" charset="-79"/>
              </a:rPr>
              <a:t>, 2022)</a:t>
            </a:r>
          </a:p>
        </p:txBody>
      </p:sp>
      <p:sp>
        <p:nvSpPr>
          <p:cNvPr id="5" name="Up Arrow 4">
            <a:extLst>
              <a:ext uri="{FF2B5EF4-FFF2-40B4-BE49-F238E27FC236}">
                <a16:creationId xmlns:a16="http://schemas.microsoft.com/office/drawing/2014/main" id="{FE9895A8-1963-F517-6BBD-0DBD4CC772A3}"/>
              </a:ext>
            </a:extLst>
          </p:cNvPr>
          <p:cNvSpPr/>
          <p:nvPr/>
        </p:nvSpPr>
        <p:spPr>
          <a:xfrm rot="5400000">
            <a:off x="7715624" y="4751429"/>
            <a:ext cx="763383" cy="1083563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67168CD-0EEF-89C1-F18D-E8F999B52374}"/>
              </a:ext>
            </a:extLst>
          </p:cNvPr>
          <p:cNvSpPr txBox="1"/>
          <p:nvPr/>
        </p:nvSpPr>
        <p:spPr>
          <a:xfrm>
            <a:off x="7517926" y="5108544"/>
            <a:ext cx="12054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Leads to</a:t>
            </a:r>
          </a:p>
        </p:txBody>
      </p:sp>
    </p:spTree>
    <p:extLst>
      <p:ext uri="{BB962C8B-B14F-4D97-AF65-F5344CB8AC3E}">
        <p14:creationId xmlns:p14="http://schemas.microsoft.com/office/powerpoint/2010/main" val="764976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F08157-1DE1-558E-586D-08AAEDD407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US" sz="4800" dirty="0">
                <a:latin typeface="Aharoni" panose="02010803020104030203" pitchFamily="2" charset="-79"/>
                <a:cs typeface="Aharoni" panose="02010803020104030203" pitchFamily="2" charset="-79"/>
              </a:rPr>
              <a:t>The Modern Slavery Act 2015</a:t>
            </a:r>
          </a:p>
        </p:txBody>
      </p:sp>
      <p:sp>
        <p:nvSpPr>
          <p:cNvPr id="5129" name="Rectangle 5128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1" name="Rectangle 5130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045F6F-69A6-C4A6-4915-27AFEE2A1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pPr marL="0" indent="0">
              <a:buNone/>
            </a:pPr>
            <a:r>
              <a:rPr lang="en-US" sz="3200" dirty="0">
                <a:latin typeface="Aharoni" panose="02010803020104030203" pitchFamily="2" charset="-79"/>
                <a:cs typeface="Aharoni" panose="02010803020104030203" pitchFamily="2" charset="-79"/>
              </a:rPr>
              <a:t>What does this act do?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A legislation that is a significant step in fighting against modern slavery (Mellon, 2018)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-Aids in victim protection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-Helps with the prosecution of criminals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-Assists in the prevention of these crimes happening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-Helps in defining crimes associated with modern slavery </a:t>
            </a:r>
          </a:p>
        </p:txBody>
      </p:sp>
      <p:pic>
        <p:nvPicPr>
          <p:cNvPr id="5122" name="Picture 2" descr="What Is The Modern Slavery Act Defence In Criminal Proceedings? -  Stephensons Solicitors LLP">
            <a:extLst>
              <a:ext uri="{FF2B5EF4-FFF2-40B4-BE49-F238E27FC236}">
                <a16:creationId xmlns:a16="http://schemas.microsoft.com/office/drawing/2014/main" id="{F0F16185-78D0-7F4E-D396-9F559EA357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911532" y="3111748"/>
            <a:ext cx="5150277" cy="2459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3" name="Rectangle 5132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3715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Human traffickers' victims 'branded like cattle' | The Independent | The  Independent">
            <a:extLst>
              <a:ext uri="{FF2B5EF4-FFF2-40B4-BE49-F238E27FC236}">
                <a16:creationId xmlns:a16="http://schemas.microsoft.com/office/drawing/2014/main" id="{9445B909-5FC9-147B-E513-289FAEF4167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352" r="28481"/>
          <a:stretch/>
        </p:blipFill>
        <p:spPr bwMode="auto">
          <a:xfrm>
            <a:off x="-1" y="-2"/>
            <a:ext cx="5410198" cy="68580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 useBgFill="1">
        <p:nvSpPr>
          <p:cNvPr id="1033" name="Rectangle 1032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904BDF-5C48-1623-DE3E-0227FFF71B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haroni" panose="02010803020104030203" pitchFamily="2" charset="-79"/>
                <a:cs typeface="Aharoni" panose="02010803020104030203" pitchFamily="2" charset="-79"/>
              </a:rPr>
              <a:t>Is the Modern Slavery Act perfect?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162630-A2D1-4F35-264A-C89E65FCE7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It is argued that the act doesn’t provide adequate recourses for… </a:t>
            </a:r>
          </a:p>
          <a:p>
            <a:pPr marL="0" indent="0">
              <a:buNone/>
            </a:pP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-Victim housing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-Victim Rehabilitation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-Too broad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-Does not succeed in increasing prosecution sentences for the criminal partakers </a:t>
            </a:r>
          </a:p>
          <a:p>
            <a:pPr marL="0" indent="0">
              <a:buNone/>
            </a:pP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Mantouvalou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, 2018)</a:t>
            </a:r>
          </a:p>
        </p:txBody>
      </p:sp>
    </p:spTree>
    <p:extLst>
      <p:ext uri="{BB962C8B-B14F-4D97-AF65-F5344CB8AC3E}">
        <p14:creationId xmlns:p14="http://schemas.microsoft.com/office/powerpoint/2010/main" val="36130391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Victims of human trafficking: can they be criminals as well? - UK Human  Rights Blog">
            <a:extLst>
              <a:ext uri="{FF2B5EF4-FFF2-40B4-BE49-F238E27FC236}">
                <a16:creationId xmlns:a16="http://schemas.microsoft.com/office/drawing/2014/main" id="{C2B16CC0-A5FA-83C5-C966-A9FE5549BC2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94" r="12937" b="1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53" name="Rectangle 615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47278E-1B62-904C-8AC6-B9134BEDE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4397154" cy="1899912"/>
          </a:xfrm>
        </p:spPr>
        <p:txBody>
          <a:bodyPr>
            <a:normAutofit/>
          </a:bodyPr>
          <a:lstStyle/>
          <a:p>
            <a:r>
              <a:rPr lang="en-US" sz="3100" dirty="0">
                <a:latin typeface="Aharoni" panose="02010803020104030203" pitchFamily="2" charset="-79"/>
                <a:cs typeface="Aharoni" panose="02010803020104030203" pitchFamily="2" charset="-79"/>
              </a:rPr>
              <a:t>Why many Immigrants/Refugees are targeted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7069A-4E8F-3445-B155-77D3135B89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-Lack a strong social support system, due to moving into a new country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-Social </a:t>
            </a:r>
            <a:r>
              <a:rPr lang="en-US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marginalisation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-Language barriers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-Lack of understanding for their rights </a:t>
            </a: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-Lack of support in getting assistance </a:t>
            </a:r>
          </a:p>
          <a:p>
            <a:pPr marL="0" indent="0">
              <a:buNone/>
            </a:pPr>
            <a:endParaRPr lang="en-US" sz="20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US" sz="2000" dirty="0" err="1">
                <a:latin typeface="Aharoni" panose="02010803020104030203" pitchFamily="2" charset="-79"/>
                <a:cs typeface="Aharoni" panose="02010803020104030203" pitchFamily="2" charset="-79"/>
              </a:rPr>
              <a:t>Giommoni</a:t>
            </a:r>
            <a:r>
              <a:rPr lang="en-US" sz="2000" dirty="0">
                <a:latin typeface="Aharoni" panose="02010803020104030203" pitchFamily="2" charset="-79"/>
                <a:cs typeface="Aharoni" panose="02010803020104030203" pitchFamily="2" charset="-79"/>
              </a:rPr>
              <a:t> et al., 2021)</a:t>
            </a:r>
          </a:p>
        </p:txBody>
      </p:sp>
    </p:spTree>
    <p:extLst>
      <p:ext uri="{BB962C8B-B14F-4D97-AF65-F5344CB8AC3E}">
        <p14:creationId xmlns:p14="http://schemas.microsoft.com/office/powerpoint/2010/main" val="37692739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14FB8F-05D0-E9D1-D391-F78B5EF0E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5071172" cy="1956841"/>
          </a:xfrm>
        </p:spPr>
        <p:txBody>
          <a:bodyPr anchor="b">
            <a:normAutofit/>
          </a:bodyPr>
          <a:lstStyle/>
          <a:p>
            <a:r>
              <a:rPr lang="en-US" sz="4200" dirty="0">
                <a:latin typeface="Aharoni" panose="02010803020104030203" pitchFamily="2" charset="-79"/>
                <a:cs typeface="Aharoni" panose="02010803020104030203" pitchFamily="2" charset="-79"/>
              </a:rPr>
              <a:t>How are Ukrainian Asylum Seekers Vulnerable?</a:t>
            </a:r>
          </a:p>
        </p:txBody>
      </p:sp>
      <p:sp>
        <p:nvSpPr>
          <p:cNvPr id="1033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922F4B-0FF0-133A-AB95-BE43ECBC3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-Lack of awareness 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-Lack of understanding of the UK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-Isolation from society 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-Current living conditions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-Trauma of the war </a:t>
            </a: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-Language barriers</a:t>
            </a:r>
          </a:p>
          <a:p>
            <a:pPr marL="0" indent="0">
              <a:buNone/>
            </a:pPr>
            <a:endParaRPr lang="en-US" sz="2200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US" sz="2200" dirty="0">
                <a:latin typeface="Aharoni" panose="02010803020104030203" pitchFamily="2" charset="-79"/>
                <a:cs typeface="Aharoni" panose="02010803020104030203" pitchFamily="2" charset="-79"/>
              </a:rPr>
              <a:t>(Machin, 2023)</a:t>
            </a:r>
          </a:p>
        </p:txBody>
      </p:sp>
      <p:pic>
        <p:nvPicPr>
          <p:cNvPr id="1026" name="Picture 2" descr="Why is Europe suddenly so interested in helping refugees? | Refugees | Al  Jazeera">
            <a:extLst>
              <a:ext uri="{FF2B5EF4-FFF2-40B4-BE49-F238E27FC236}">
                <a16:creationId xmlns:a16="http://schemas.microsoft.com/office/drawing/2014/main" id="{C6B14A2E-A323-7DF5-7DCB-E81D090756D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6" r="11483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4543725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08953E74-D241-4DDF-8508-F0365EA13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Freeform: Shape 2058">
            <a:extLst>
              <a:ext uri="{FF2B5EF4-FFF2-40B4-BE49-F238E27FC236}">
                <a16:creationId xmlns:a16="http://schemas.microsoft.com/office/drawing/2014/main" id="{5C3C901A-B2F4-4A3C-BCDD-7C8D587ECA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2371134"/>
          </a:xfrm>
          <a:custGeom>
            <a:avLst/>
            <a:gdLst>
              <a:gd name="connsiteX0" fmla="*/ 0 w 12192000"/>
              <a:gd name="connsiteY0" fmla="*/ 0 h 2515690"/>
              <a:gd name="connsiteX1" fmla="*/ 170442 w 12192000"/>
              <a:gd name="connsiteY1" fmla="*/ 96074 h 2515690"/>
              <a:gd name="connsiteX2" fmla="*/ 424739 w 12192000"/>
              <a:gd name="connsiteY2" fmla="*/ 224865 h 2515690"/>
              <a:gd name="connsiteX3" fmla="*/ 748273 w 12192000"/>
              <a:gd name="connsiteY3" fmla="*/ 373939 h 2515690"/>
              <a:gd name="connsiteX4" fmla="*/ 1037058 w 12192000"/>
              <a:gd name="connsiteY4" fmla="*/ 499994 h 2515690"/>
              <a:gd name="connsiteX5" fmla="*/ 1101312 w 12192000"/>
              <a:gd name="connsiteY5" fmla="*/ 428540 h 2515690"/>
              <a:gd name="connsiteX6" fmla="*/ 1367071 w 12192000"/>
              <a:gd name="connsiteY6" fmla="*/ 516118 h 2515690"/>
              <a:gd name="connsiteX7" fmla="*/ 2189943 w 12192000"/>
              <a:gd name="connsiteY7" fmla="*/ 794533 h 2515690"/>
              <a:gd name="connsiteX8" fmla="*/ 2390329 w 12192000"/>
              <a:gd name="connsiteY8" fmla="*/ 920897 h 2515690"/>
              <a:gd name="connsiteX9" fmla="*/ 2459570 w 12192000"/>
              <a:gd name="connsiteY9" fmla="*/ 983740 h 2515690"/>
              <a:gd name="connsiteX10" fmla="*/ 2503252 w 12192000"/>
              <a:gd name="connsiteY10" fmla="*/ 1000151 h 2515690"/>
              <a:gd name="connsiteX11" fmla="*/ 2503252 w 12192000"/>
              <a:gd name="connsiteY11" fmla="*/ 1008273 h 2515690"/>
              <a:gd name="connsiteX12" fmla="*/ 2511191 w 12192000"/>
              <a:gd name="connsiteY12" fmla="*/ 1009499 h 2515690"/>
              <a:gd name="connsiteX13" fmla="*/ 2565029 w 12192000"/>
              <a:gd name="connsiteY13" fmla="*/ 1015977 h 2515690"/>
              <a:gd name="connsiteX14" fmla="*/ 2593745 w 12192000"/>
              <a:gd name="connsiteY14" fmla="*/ 1019963 h 2515690"/>
              <a:gd name="connsiteX15" fmla="*/ 2591015 w 12192000"/>
              <a:gd name="connsiteY15" fmla="*/ 1019651 h 2515690"/>
              <a:gd name="connsiteX16" fmla="*/ 2590137 w 12192000"/>
              <a:gd name="connsiteY16" fmla="*/ 1019549 h 2515690"/>
              <a:gd name="connsiteX17" fmla="*/ 2589021 w 12192000"/>
              <a:gd name="connsiteY17" fmla="*/ 1019424 h 2515690"/>
              <a:gd name="connsiteX18" fmla="*/ 2591015 w 12192000"/>
              <a:gd name="connsiteY18" fmla="*/ 1019651 h 2515690"/>
              <a:gd name="connsiteX19" fmla="*/ 2602385 w 12192000"/>
              <a:gd name="connsiteY19" fmla="*/ 1020975 h 2515690"/>
              <a:gd name="connsiteX20" fmla="*/ 2614445 w 12192000"/>
              <a:gd name="connsiteY20" fmla="*/ 1022389 h 2515690"/>
              <a:gd name="connsiteX21" fmla="*/ 2614445 w 12192000"/>
              <a:gd name="connsiteY21" fmla="*/ 1020966 h 2515690"/>
              <a:gd name="connsiteX22" fmla="*/ 2676661 w 12192000"/>
              <a:gd name="connsiteY22" fmla="*/ 1029355 h 2515690"/>
              <a:gd name="connsiteX23" fmla="*/ 2788597 w 12192000"/>
              <a:gd name="connsiteY23" fmla="*/ 1048926 h 2515690"/>
              <a:gd name="connsiteX24" fmla="*/ 2812742 w 12192000"/>
              <a:gd name="connsiteY24" fmla="*/ 1057667 h 2515690"/>
              <a:gd name="connsiteX25" fmla="*/ 2970201 w 12192000"/>
              <a:gd name="connsiteY25" fmla="*/ 949091 h 2515690"/>
              <a:gd name="connsiteX26" fmla="*/ 3030610 w 12192000"/>
              <a:gd name="connsiteY26" fmla="*/ 1049340 h 2515690"/>
              <a:gd name="connsiteX27" fmla="*/ 3058913 w 12192000"/>
              <a:gd name="connsiteY27" fmla="*/ 1048085 h 2515690"/>
              <a:gd name="connsiteX28" fmla="*/ 3072697 w 12192000"/>
              <a:gd name="connsiteY28" fmla="*/ 1045316 h 2515690"/>
              <a:gd name="connsiteX29" fmla="*/ 3083305 w 12192000"/>
              <a:gd name="connsiteY29" fmla="*/ 1040550 h 2515690"/>
              <a:gd name="connsiteX30" fmla="*/ 3125603 w 12192000"/>
              <a:gd name="connsiteY30" fmla="*/ 1004583 h 2515690"/>
              <a:gd name="connsiteX31" fmla="*/ 3385106 w 12192000"/>
              <a:gd name="connsiteY31" fmla="*/ 1042233 h 2515690"/>
              <a:gd name="connsiteX32" fmla="*/ 3424945 w 12192000"/>
              <a:gd name="connsiteY32" fmla="*/ 1065268 h 2515690"/>
              <a:gd name="connsiteX33" fmla="*/ 3436948 w 12192000"/>
              <a:gd name="connsiteY33" fmla="*/ 1068018 h 2515690"/>
              <a:gd name="connsiteX34" fmla="*/ 3466714 w 12192000"/>
              <a:gd name="connsiteY34" fmla="*/ 1063419 h 2515690"/>
              <a:gd name="connsiteX35" fmla="*/ 3550909 w 12192000"/>
              <a:gd name="connsiteY35" fmla="*/ 1044511 h 2515690"/>
              <a:gd name="connsiteX36" fmla="*/ 3555900 w 12192000"/>
              <a:gd name="connsiteY36" fmla="*/ 1041996 h 2515690"/>
              <a:gd name="connsiteX37" fmla="*/ 3625978 w 12192000"/>
              <a:gd name="connsiteY37" fmla="*/ 1023459 h 2515690"/>
              <a:gd name="connsiteX38" fmla="*/ 3632465 w 12192000"/>
              <a:gd name="connsiteY38" fmla="*/ 1023522 h 2515690"/>
              <a:gd name="connsiteX39" fmla="*/ 3649063 w 12192000"/>
              <a:gd name="connsiteY39" fmla="*/ 1018726 h 2515690"/>
              <a:gd name="connsiteX40" fmla="*/ 3805954 w 12192000"/>
              <a:gd name="connsiteY40" fmla="*/ 917517 h 2515690"/>
              <a:gd name="connsiteX41" fmla="*/ 4020506 w 12192000"/>
              <a:gd name="connsiteY41" fmla="*/ 816231 h 2515690"/>
              <a:gd name="connsiteX42" fmla="*/ 4233682 w 12192000"/>
              <a:gd name="connsiteY42" fmla="*/ 799511 h 2515690"/>
              <a:gd name="connsiteX43" fmla="*/ 4306552 w 12192000"/>
              <a:gd name="connsiteY43" fmla="*/ 610207 h 2515690"/>
              <a:gd name="connsiteX44" fmla="*/ 4816604 w 12192000"/>
              <a:gd name="connsiteY44" fmla="*/ 773163 h 2515690"/>
              <a:gd name="connsiteX45" fmla="*/ 4916502 w 12192000"/>
              <a:gd name="connsiteY45" fmla="*/ 788104 h 2515690"/>
              <a:gd name="connsiteX46" fmla="*/ 5224415 w 12192000"/>
              <a:gd name="connsiteY46" fmla="*/ 674418 h 2515690"/>
              <a:gd name="connsiteX47" fmla="*/ 5274077 w 12192000"/>
              <a:gd name="connsiteY47" fmla="*/ 655978 h 2515690"/>
              <a:gd name="connsiteX48" fmla="*/ 5371217 w 12192000"/>
              <a:gd name="connsiteY48" fmla="*/ 614372 h 2515690"/>
              <a:gd name="connsiteX49" fmla="*/ 5364523 w 12192000"/>
              <a:gd name="connsiteY49" fmla="*/ 502501 h 2515690"/>
              <a:gd name="connsiteX50" fmla="*/ 5457871 w 12192000"/>
              <a:gd name="connsiteY50" fmla="*/ 558285 h 2515690"/>
              <a:gd name="connsiteX51" fmla="*/ 5750580 w 12192000"/>
              <a:gd name="connsiteY51" fmla="*/ 663503 h 2515690"/>
              <a:gd name="connsiteX52" fmla="*/ 5976618 w 12192000"/>
              <a:gd name="connsiteY52" fmla="*/ 582652 h 2515690"/>
              <a:gd name="connsiteX53" fmla="*/ 6009346 w 12192000"/>
              <a:gd name="connsiteY53" fmla="*/ 559470 h 2515690"/>
              <a:gd name="connsiteX54" fmla="*/ 6069735 w 12192000"/>
              <a:gd name="connsiteY54" fmla="*/ 587803 h 2515690"/>
              <a:gd name="connsiteX55" fmla="*/ 6270319 w 12192000"/>
              <a:gd name="connsiteY55" fmla="*/ 643982 h 2515690"/>
              <a:gd name="connsiteX56" fmla="*/ 6406781 w 12192000"/>
              <a:gd name="connsiteY56" fmla="*/ 672327 h 2515690"/>
              <a:gd name="connsiteX57" fmla="*/ 6469508 w 12192000"/>
              <a:gd name="connsiteY57" fmla="*/ 708574 h 2515690"/>
              <a:gd name="connsiteX58" fmla="*/ 6515869 w 12192000"/>
              <a:gd name="connsiteY58" fmla="*/ 715738 h 2515690"/>
              <a:gd name="connsiteX59" fmla="*/ 6725938 w 12192000"/>
              <a:gd name="connsiteY59" fmla="*/ 691128 h 2515690"/>
              <a:gd name="connsiteX60" fmla="*/ 6778240 w 12192000"/>
              <a:gd name="connsiteY60" fmla="*/ 678998 h 2515690"/>
              <a:gd name="connsiteX61" fmla="*/ 6806944 w 12192000"/>
              <a:gd name="connsiteY61" fmla="*/ 646178 h 2515690"/>
              <a:gd name="connsiteX62" fmla="*/ 6830632 w 12192000"/>
              <a:gd name="connsiteY62" fmla="*/ 633915 h 2515690"/>
              <a:gd name="connsiteX63" fmla="*/ 6858072 w 12192000"/>
              <a:gd name="connsiteY63" fmla="*/ 646178 h 2515690"/>
              <a:gd name="connsiteX64" fmla="*/ 6891322 w 12192000"/>
              <a:gd name="connsiteY64" fmla="*/ 678998 h 2515690"/>
              <a:gd name="connsiteX65" fmla="*/ 6951905 w 12192000"/>
              <a:gd name="connsiteY65" fmla="*/ 691128 h 2515690"/>
              <a:gd name="connsiteX66" fmla="*/ 7195246 w 12192000"/>
              <a:gd name="connsiteY66" fmla="*/ 715738 h 2515690"/>
              <a:gd name="connsiteX67" fmla="*/ 7248949 w 12192000"/>
              <a:gd name="connsiteY67" fmla="*/ 708574 h 2515690"/>
              <a:gd name="connsiteX68" fmla="*/ 7321609 w 12192000"/>
              <a:gd name="connsiteY68" fmla="*/ 672327 h 2515690"/>
              <a:gd name="connsiteX69" fmla="*/ 7479684 w 12192000"/>
              <a:gd name="connsiteY69" fmla="*/ 643982 h 2515690"/>
              <a:gd name="connsiteX70" fmla="*/ 7712035 w 12192000"/>
              <a:gd name="connsiteY70" fmla="*/ 587803 h 2515690"/>
              <a:gd name="connsiteX71" fmla="*/ 7781987 w 12192000"/>
              <a:gd name="connsiteY71" fmla="*/ 559470 h 2515690"/>
              <a:gd name="connsiteX72" fmla="*/ 7819900 w 12192000"/>
              <a:gd name="connsiteY72" fmla="*/ 582652 h 2515690"/>
              <a:gd name="connsiteX73" fmla="*/ 8081736 w 12192000"/>
              <a:gd name="connsiteY73" fmla="*/ 663503 h 2515690"/>
              <a:gd name="connsiteX74" fmla="*/ 8420801 w 12192000"/>
              <a:gd name="connsiteY74" fmla="*/ 558285 h 2515690"/>
              <a:gd name="connsiteX75" fmla="*/ 8528933 w 12192000"/>
              <a:gd name="connsiteY75" fmla="*/ 502501 h 2515690"/>
              <a:gd name="connsiteX76" fmla="*/ 8521178 w 12192000"/>
              <a:gd name="connsiteY76" fmla="*/ 614372 h 2515690"/>
              <a:gd name="connsiteX77" fmla="*/ 8633702 w 12192000"/>
              <a:gd name="connsiteY77" fmla="*/ 655978 h 2515690"/>
              <a:gd name="connsiteX78" fmla="*/ 8691231 w 12192000"/>
              <a:gd name="connsiteY78" fmla="*/ 674418 h 2515690"/>
              <a:gd name="connsiteX79" fmla="*/ 9047908 w 12192000"/>
              <a:gd name="connsiteY79" fmla="*/ 788104 h 2515690"/>
              <a:gd name="connsiteX80" fmla="*/ 9163628 w 12192000"/>
              <a:gd name="connsiteY80" fmla="*/ 773163 h 2515690"/>
              <a:gd name="connsiteX81" fmla="*/ 9754459 w 12192000"/>
              <a:gd name="connsiteY81" fmla="*/ 610207 h 2515690"/>
              <a:gd name="connsiteX82" fmla="*/ 9838868 w 12192000"/>
              <a:gd name="connsiteY82" fmla="*/ 799511 h 2515690"/>
              <a:gd name="connsiteX83" fmla="*/ 10085808 w 12192000"/>
              <a:gd name="connsiteY83" fmla="*/ 816231 h 2515690"/>
              <a:gd name="connsiteX84" fmla="*/ 10334338 w 12192000"/>
              <a:gd name="connsiteY84" fmla="*/ 917517 h 2515690"/>
              <a:gd name="connsiteX85" fmla="*/ 10516076 w 12192000"/>
              <a:gd name="connsiteY85" fmla="*/ 1018726 h 2515690"/>
              <a:gd name="connsiteX86" fmla="*/ 10535302 w 12192000"/>
              <a:gd name="connsiteY86" fmla="*/ 1023522 h 2515690"/>
              <a:gd name="connsiteX87" fmla="*/ 10542819 w 12192000"/>
              <a:gd name="connsiteY87" fmla="*/ 1023458 h 2515690"/>
              <a:gd name="connsiteX88" fmla="*/ 10623994 w 12192000"/>
              <a:gd name="connsiteY88" fmla="*/ 1041996 h 2515690"/>
              <a:gd name="connsiteX89" fmla="*/ 10629774 w 12192000"/>
              <a:gd name="connsiteY89" fmla="*/ 1044511 h 2515690"/>
              <a:gd name="connsiteX90" fmla="*/ 10727305 w 12192000"/>
              <a:gd name="connsiteY90" fmla="*/ 1063419 h 2515690"/>
              <a:gd name="connsiteX91" fmla="*/ 10761785 w 12192000"/>
              <a:gd name="connsiteY91" fmla="*/ 1068017 h 2515690"/>
              <a:gd name="connsiteX92" fmla="*/ 10775688 w 12192000"/>
              <a:gd name="connsiteY92" fmla="*/ 1065268 h 2515690"/>
              <a:gd name="connsiteX93" fmla="*/ 10821837 w 12192000"/>
              <a:gd name="connsiteY93" fmla="*/ 1042232 h 2515690"/>
              <a:gd name="connsiteX94" fmla="*/ 11122438 w 12192000"/>
              <a:gd name="connsiteY94" fmla="*/ 1004583 h 2515690"/>
              <a:gd name="connsiteX95" fmla="*/ 11171433 w 12192000"/>
              <a:gd name="connsiteY95" fmla="*/ 1040550 h 2515690"/>
              <a:gd name="connsiteX96" fmla="*/ 11183724 w 12192000"/>
              <a:gd name="connsiteY96" fmla="*/ 1045316 h 2515690"/>
              <a:gd name="connsiteX97" fmla="*/ 11199690 w 12192000"/>
              <a:gd name="connsiteY97" fmla="*/ 1048085 h 2515690"/>
              <a:gd name="connsiteX98" fmla="*/ 11232475 w 12192000"/>
              <a:gd name="connsiteY98" fmla="*/ 1049340 h 2515690"/>
              <a:gd name="connsiteX99" fmla="*/ 11302451 w 12192000"/>
              <a:gd name="connsiteY99" fmla="*/ 949091 h 2515690"/>
              <a:gd name="connsiteX100" fmla="*/ 11484849 w 12192000"/>
              <a:gd name="connsiteY100" fmla="*/ 1057667 h 2515690"/>
              <a:gd name="connsiteX101" fmla="*/ 11512818 w 12192000"/>
              <a:gd name="connsiteY101" fmla="*/ 1048926 h 2515690"/>
              <a:gd name="connsiteX102" fmla="*/ 11642481 w 12192000"/>
              <a:gd name="connsiteY102" fmla="*/ 1029355 h 2515690"/>
              <a:gd name="connsiteX103" fmla="*/ 11714551 w 12192000"/>
              <a:gd name="connsiteY103" fmla="*/ 1020966 h 2515690"/>
              <a:gd name="connsiteX104" fmla="*/ 11714551 w 12192000"/>
              <a:gd name="connsiteY104" fmla="*/ 1022389 h 2515690"/>
              <a:gd name="connsiteX105" fmla="*/ 11728519 w 12192000"/>
              <a:gd name="connsiteY105" fmla="*/ 1020975 h 2515690"/>
              <a:gd name="connsiteX106" fmla="*/ 11741691 w 12192000"/>
              <a:gd name="connsiteY106" fmla="*/ 1019651 h 2515690"/>
              <a:gd name="connsiteX107" fmla="*/ 11743999 w 12192000"/>
              <a:gd name="connsiteY107" fmla="*/ 1019424 h 2515690"/>
              <a:gd name="connsiteX108" fmla="*/ 11742709 w 12192000"/>
              <a:gd name="connsiteY108" fmla="*/ 1019549 h 2515690"/>
              <a:gd name="connsiteX109" fmla="*/ 11741691 w 12192000"/>
              <a:gd name="connsiteY109" fmla="*/ 1019651 h 2515690"/>
              <a:gd name="connsiteX110" fmla="*/ 11738529 w 12192000"/>
              <a:gd name="connsiteY110" fmla="*/ 1019963 h 2515690"/>
              <a:gd name="connsiteX111" fmla="*/ 11771791 w 12192000"/>
              <a:gd name="connsiteY111" fmla="*/ 1015977 h 2515690"/>
              <a:gd name="connsiteX112" fmla="*/ 11834157 w 12192000"/>
              <a:gd name="connsiteY112" fmla="*/ 1009499 h 2515690"/>
              <a:gd name="connsiteX113" fmla="*/ 11843354 w 12192000"/>
              <a:gd name="connsiteY113" fmla="*/ 1008273 h 2515690"/>
              <a:gd name="connsiteX114" fmla="*/ 11843354 w 12192000"/>
              <a:gd name="connsiteY114" fmla="*/ 1000151 h 2515690"/>
              <a:gd name="connsiteX115" fmla="*/ 11893955 w 12192000"/>
              <a:gd name="connsiteY115" fmla="*/ 983740 h 2515690"/>
              <a:gd name="connsiteX116" fmla="*/ 11974160 w 12192000"/>
              <a:gd name="connsiteY116" fmla="*/ 920897 h 2515690"/>
              <a:gd name="connsiteX117" fmla="*/ 12143531 w 12192000"/>
              <a:gd name="connsiteY117" fmla="*/ 823664 h 2515690"/>
              <a:gd name="connsiteX118" fmla="*/ 12192000 w 12192000"/>
              <a:gd name="connsiteY118" fmla="*/ 801163 h 2515690"/>
              <a:gd name="connsiteX119" fmla="*/ 12192000 w 12192000"/>
              <a:gd name="connsiteY119" fmla="*/ 2515690 h 2515690"/>
              <a:gd name="connsiteX120" fmla="*/ 0 w 12192000"/>
              <a:gd name="connsiteY120" fmla="*/ 2515690 h 25156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</a:cxnLst>
            <a:rect l="l" t="t" r="r" b="b"/>
            <a:pathLst>
              <a:path w="12192000" h="2515690">
                <a:moveTo>
                  <a:pt x="0" y="0"/>
                </a:moveTo>
                <a:lnTo>
                  <a:pt x="170442" y="96074"/>
                </a:lnTo>
                <a:cubicBezTo>
                  <a:pt x="323315" y="179510"/>
                  <a:pt x="418777" y="223899"/>
                  <a:pt x="424739" y="224865"/>
                </a:cubicBezTo>
                <a:cubicBezTo>
                  <a:pt x="573781" y="248496"/>
                  <a:pt x="654649" y="314572"/>
                  <a:pt x="748273" y="373939"/>
                </a:cubicBezTo>
                <a:cubicBezTo>
                  <a:pt x="830321" y="425631"/>
                  <a:pt x="917271" y="480784"/>
                  <a:pt x="1037058" y="499994"/>
                </a:cubicBezTo>
                <a:cubicBezTo>
                  <a:pt x="1195925" y="525362"/>
                  <a:pt x="1048105" y="445478"/>
                  <a:pt x="1101312" y="428540"/>
                </a:cubicBezTo>
                <a:cubicBezTo>
                  <a:pt x="1188473" y="458169"/>
                  <a:pt x="1274625" y="505369"/>
                  <a:pt x="1367071" y="516118"/>
                </a:cubicBezTo>
                <a:cubicBezTo>
                  <a:pt x="1701323" y="554463"/>
                  <a:pt x="1964451" y="648887"/>
                  <a:pt x="2189943" y="794533"/>
                </a:cubicBezTo>
                <a:cubicBezTo>
                  <a:pt x="2255082" y="836300"/>
                  <a:pt x="2357481" y="862342"/>
                  <a:pt x="2390329" y="920897"/>
                </a:cubicBezTo>
                <a:cubicBezTo>
                  <a:pt x="2406050" y="949359"/>
                  <a:pt x="2430126" y="969285"/>
                  <a:pt x="2459570" y="983740"/>
                </a:cubicBezTo>
                <a:lnTo>
                  <a:pt x="2503252" y="1000151"/>
                </a:lnTo>
                <a:lnTo>
                  <a:pt x="2503252" y="1008273"/>
                </a:lnTo>
                <a:lnTo>
                  <a:pt x="2511191" y="1009499"/>
                </a:lnTo>
                <a:cubicBezTo>
                  <a:pt x="2529847" y="1011974"/>
                  <a:pt x="2562849" y="1015701"/>
                  <a:pt x="2565029" y="1015977"/>
                </a:cubicBezTo>
                <a:cubicBezTo>
                  <a:pt x="2610845" y="1021778"/>
                  <a:pt x="2601577" y="1020837"/>
                  <a:pt x="2593745" y="1019963"/>
                </a:cubicBezTo>
                <a:lnTo>
                  <a:pt x="2591015" y="1019651"/>
                </a:lnTo>
                <a:lnTo>
                  <a:pt x="2590137" y="1019549"/>
                </a:lnTo>
                <a:cubicBezTo>
                  <a:pt x="2588203" y="1019326"/>
                  <a:pt x="2588125" y="1019321"/>
                  <a:pt x="2589021" y="1019424"/>
                </a:cubicBezTo>
                <a:lnTo>
                  <a:pt x="2591015" y="1019651"/>
                </a:lnTo>
                <a:lnTo>
                  <a:pt x="2602385" y="1020975"/>
                </a:lnTo>
                <a:lnTo>
                  <a:pt x="2614445" y="1022389"/>
                </a:lnTo>
                <a:lnTo>
                  <a:pt x="2614445" y="1020966"/>
                </a:lnTo>
                <a:lnTo>
                  <a:pt x="2676661" y="1029355"/>
                </a:lnTo>
                <a:cubicBezTo>
                  <a:pt x="2715592" y="1034194"/>
                  <a:pt x="2753901" y="1039695"/>
                  <a:pt x="2788597" y="1048926"/>
                </a:cubicBezTo>
                <a:lnTo>
                  <a:pt x="2812742" y="1057667"/>
                </a:lnTo>
                <a:lnTo>
                  <a:pt x="2970201" y="949091"/>
                </a:lnTo>
                <a:cubicBezTo>
                  <a:pt x="3052785" y="982961"/>
                  <a:pt x="2996105" y="1020057"/>
                  <a:pt x="3030610" y="1049340"/>
                </a:cubicBezTo>
                <a:cubicBezTo>
                  <a:pt x="3039005" y="1048442"/>
                  <a:pt x="3049621" y="1048500"/>
                  <a:pt x="3058913" y="1048085"/>
                </a:cubicBezTo>
                <a:lnTo>
                  <a:pt x="3072697" y="1045316"/>
                </a:lnTo>
                <a:lnTo>
                  <a:pt x="3083305" y="1040550"/>
                </a:lnTo>
                <a:lnTo>
                  <a:pt x="3125603" y="1004583"/>
                </a:lnTo>
                <a:cubicBezTo>
                  <a:pt x="3221669" y="925596"/>
                  <a:pt x="3242489" y="937564"/>
                  <a:pt x="3385106" y="1042233"/>
                </a:cubicBezTo>
                <a:cubicBezTo>
                  <a:pt x="3399403" y="1052670"/>
                  <a:pt x="3412529" y="1060209"/>
                  <a:pt x="3424945" y="1065268"/>
                </a:cubicBezTo>
                <a:lnTo>
                  <a:pt x="3436948" y="1068018"/>
                </a:lnTo>
                <a:lnTo>
                  <a:pt x="3466714" y="1063419"/>
                </a:lnTo>
                <a:lnTo>
                  <a:pt x="3550909" y="1044511"/>
                </a:lnTo>
                <a:lnTo>
                  <a:pt x="3555900" y="1041996"/>
                </a:lnTo>
                <a:cubicBezTo>
                  <a:pt x="3573827" y="1033454"/>
                  <a:pt x="3594382" y="1025941"/>
                  <a:pt x="3625978" y="1023459"/>
                </a:cubicBezTo>
                <a:lnTo>
                  <a:pt x="3632465" y="1023522"/>
                </a:lnTo>
                <a:lnTo>
                  <a:pt x="3649063" y="1018726"/>
                </a:lnTo>
                <a:cubicBezTo>
                  <a:pt x="3741849" y="989371"/>
                  <a:pt x="3810578" y="953657"/>
                  <a:pt x="3805954" y="917517"/>
                </a:cubicBezTo>
                <a:cubicBezTo>
                  <a:pt x="4031729" y="953901"/>
                  <a:pt x="4031729" y="953901"/>
                  <a:pt x="4020506" y="816231"/>
                </a:cubicBezTo>
                <a:cubicBezTo>
                  <a:pt x="4171643" y="865324"/>
                  <a:pt x="4206308" y="864422"/>
                  <a:pt x="4233682" y="799511"/>
                </a:cubicBezTo>
                <a:cubicBezTo>
                  <a:pt x="4260226" y="737017"/>
                  <a:pt x="4254728" y="668575"/>
                  <a:pt x="4306552" y="610207"/>
                </a:cubicBezTo>
                <a:cubicBezTo>
                  <a:pt x="4495313" y="657923"/>
                  <a:pt x="4699922" y="667347"/>
                  <a:pt x="4816604" y="773163"/>
                </a:cubicBezTo>
                <a:cubicBezTo>
                  <a:pt x="4834734" y="789836"/>
                  <a:pt x="4890507" y="799946"/>
                  <a:pt x="4916502" y="788104"/>
                </a:cubicBezTo>
                <a:cubicBezTo>
                  <a:pt x="5013526" y="746101"/>
                  <a:pt x="5238129" y="796871"/>
                  <a:pt x="5224415" y="674418"/>
                </a:cubicBezTo>
                <a:cubicBezTo>
                  <a:pt x="5223051" y="659300"/>
                  <a:pt x="5240524" y="644890"/>
                  <a:pt x="5274077" y="655978"/>
                </a:cubicBezTo>
                <a:cubicBezTo>
                  <a:pt x="5388582" y="694066"/>
                  <a:pt x="5367022" y="644784"/>
                  <a:pt x="5371217" y="614372"/>
                </a:cubicBezTo>
                <a:cubicBezTo>
                  <a:pt x="5375856" y="577567"/>
                  <a:pt x="5319010" y="537578"/>
                  <a:pt x="5364523" y="502501"/>
                </a:cubicBezTo>
                <a:cubicBezTo>
                  <a:pt x="5425408" y="508891"/>
                  <a:pt x="5433299" y="538191"/>
                  <a:pt x="5457871" y="558285"/>
                </a:cubicBezTo>
                <a:cubicBezTo>
                  <a:pt x="5530352" y="617005"/>
                  <a:pt x="5609566" y="664386"/>
                  <a:pt x="5750580" y="663503"/>
                </a:cubicBezTo>
                <a:cubicBezTo>
                  <a:pt x="5864519" y="662926"/>
                  <a:pt x="5966527" y="666650"/>
                  <a:pt x="5976618" y="582652"/>
                </a:cubicBezTo>
                <a:cubicBezTo>
                  <a:pt x="5978145" y="569455"/>
                  <a:pt x="5990792" y="562346"/>
                  <a:pt x="6009346" y="559470"/>
                </a:cubicBezTo>
                <a:cubicBezTo>
                  <a:pt x="6030639" y="568485"/>
                  <a:pt x="6052592" y="577083"/>
                  <a:pt x="6069735" y="587803"/>
                </a:cubicBezTo>
                <a:cubicBezTo>
                  <a:pt x="6126182" y="623812"/>
                  <a:pt x="6196945" y="634730"/>
                  <a:pt x="6270319" y="643982"/>
                </a:cubicBezTo>
                <a:cubicBezTo>
                  <a:pt x="6317101" y="649940"/>
                  <a:pt x="6363466" y="657107"/>
                  <a:pt x="6406781" y="672327"/>
                </a:cubicBezTo>
                <a:cubicBezTo>
                  <a:pt x="6433586" y="681598"/>
                  <a:pt x="6454928" y="693402"/>
                  <a:pt x="6469508" y="708574"/>
                </a:cubicBezTo>
                <a:cubicBezTo>
                  <a:pt x="6482729" y="721786"/>
                  <a:pt x="6496225" y="725422"/>
                  <a:pt x="6515869" y="715738"/>
                </a:cubicBezTo>
                <a:cubicBezTo>
                  <a:pt x="6572200" y="688353"/>
                  <a:pt x="6639257" y="676241"/>
                  <a:pt x="6725938" y="691128"/>
                </a:cubicBezTo>
                <a:cubicBezTo>
                  <a:pt x="6752109" y="695629"/>
                  <a:pt x="6772625" y="691505"/>
                  <a:pt x="6778240" y="678998"/>
                </a:cubicBezTo>
                <a:cubicBezTo>
                  <a:pt x="6784286" y="665981"/>
                  <a:pt x="6794269" y="655280"/>
                  <a:pt x="6806944" y="646178"/>
                </a:cubicBezTo>
                <a:lnTo>
                  <a:pt x="6830632" y="633915"/>
                </a:lnTo>
                <a:lnTo>
                  <a:pt x="6858072" y="646178"/>
                </a:lnTo>
                <a:cubicBezTo>
                  <a:pt x="6872754" y="655280"/>
                  <a:pt x="6884317" y="665981"/>
                  <a:pt x="6891322" y="678998"/>
                </a:cubicBezTo>
                <a:cubicBezTo>
                  <a:pt x="6897826" y="691505"/>
                  <a:pt x="6921592" y="695629"/>
                  <a:pt x="6951905" y="691128"/>
                </a:cubicBezTo>
                <a:cubicBezTo>
                  <a:pt x="7052317" y="676241"/>
                  <a:pt x="7129994" y="688353"/>
                  <a:pt x="7195246" y="715738"/>
                </a:cubicBezTo>
                <a:cubicBezTo>
                  <a:pt x="7217999" y="725422"/>
                  <a:pt x="7233634" y="721786"/>
                  <a:pt x="7248949" y="708574"/>
                </a:cubicBezTo>
                <a:cubicBezTo>
                  <a:pt x="7265838" y="693402"/>
                  <a:pt x="7290560" y="681598"/>
                  <a:pt x="7321609" y="672327"/>
                </a:cubicBezTo>
                <a:cubicBezTo>
                  <a:pt x="7371785" y="657107"/>
                  <a:pt x="7425493" y="649940"/>
                  <a:pt x="7479684" y="643982"/>
                </a:cubicBezTo>
                <a:cubicBezTo>
                  <a:pt x="7564679" y="634730"/>
                  <a:pt x="7646649" y="623812"/>
                  <a:pt x="7712035" y="587803"/>
                </a:cubicBezTo>
                <a:cubicBezTo>
                  <a:pt x="7731892" y="577083"/>
                  <a:pt x="7757322" y="568485"/>
                  <a:pt x="7781987" y="559470"/>
                </a:cubicBezTo>
                <a:cubicBezTo>
                  <a:pt x="7803481" y="562346"/>
                  <a:pt x="7818130" y="569455"/>
                  <a:pt x="7819900" y="582652"/>
                </a:cubicBezTo>
                <a:cubicBezTo>
                  <a:pt x="7831588" y="666650"/>
                  <a:pt x="7949751" y="662926"/>
                  <a:pt x="8081736" y="663503"/>
                </a:cubicBezTo>
                <a:cubicBezTo>
                  <a:pt x="8245081" y="664386"/>
                  <a:pt x="8336842" y="617005"/>
                  <a:pt x="8420801" y="558285"/>
                </a:cubicBezTo>
                <a:cubicBezTo>
                  <a:pt x="8449265" y="538191"/>
                  <a:pt x="8458404" y="508890"/>
                  <a:pt x="8528933" y="502501"/>
                </a:cubicBezTo>
                <a:cubicBezTo>
                  <a:pt x="8581654" y="537578"/>
                  <a:pt x="8515805" y="577567"/>
                  <a:pt x="8521178" y="614372"/>
                </a:cubicBezTo>
                <a:cubicBezTo>
                  <a:pt x="8526038" y="644784"/>
                  <a:pt x="8501063" y="694066"/>
                  <a:pt x="8633702" y="655978"/>
                </a:cubicBezTo>
                <a:cubicBezTo>
                  <a:pt x="8672570" y="644890"/>
                  <a:pt x="8692811" y="659300"/>
                  <a:pt x="8691231" y="674418"/>
                </a:cubicBezTo>
                <a:cubicBezTo>
                  <a:pt x="8675345" y="796871"/>
                  <a:pt x="8935518" y="746101"/>
                  <a:pt x="9047908" y="788104"/>
                </a:cubicBezTo>
                <a:cubicBezTo>
                  <a:pt x="9078021" y="799946"/>
                  <a:pt x="9142627" y="789836"/>
                  <a:pt x="9163628" y="773163"/>
                </a:cubicBezTo>
                <a:cubicBezTo>
                  <a:pt x="9298789" y="667347"/>
                  <a:pt x="9535801" y="657923"/>
                  <a:pt x="9754459" y="610207"/>
                </a:cubicBezTo>
                <a:cubicBezTo>
                  <a:pt x="9814490" y="668575"/>
                  <a:pt x="9808123" y="737017"/>
                  <a:pt x="9838868" y="799511"/>
                </a:cubicBezTo>
                <a:cubicBezTo>
                  <a:pt x="9870579" y="864422"/>
                  <a:pt x="9910733" y="865324"/>
                  <a:pt x="10085808" y="816231"/>
                </a:cubicBezTo>
                <a:cubicBezTo>
                  <a:pt x="10072804" y="953901"/>
                  <a:pt x="10072804" y="953901"/>
                  <a:pt x="10334338" y="917517"/>
                </a:cubicBezTo>
                <a:cubicBezTo>
                  <a:pt x="10328982" y="953657"/>
                  <a:pt x="10408594" y="989371"/>
                  <a:pt x="10516076" y="1018726"/>
                </a:cubicBezTo>
                <a:lnTo>
                  <a:pt x="10535302" y="1023522"/>
                </a:lnTo>
                <a:lnTo>
                  <a:pt x="10542819" y="1023458"/>
                </a:lnTo>
                <a:cubicBezTo>
                  <a:pt x="10579419" y="1025941"/>
                  <a:pt x="10603227" y="1033454"/>
                  <a:pt x="10623994" y="1041996"/>
                </a:cubicBezTo>
                <a:lnTo>
                  <a:pt x="10629774" y="1044511"/>
                </a:lnTo>
                <a:lnTo>
                  <a:pt x="10727305" y="1063419"/>
                </a:lnTo>
                <a:lnTo>
                  <a:pt x="10761785" y="1068017"/>
                </a:lnTo>
                <a:lnTo>
                  <a:pt x="10775688" y="1065268"/>
                </a:lnTo>
                <a:cubicBezTo>
                  <a:pt x="10790070" y="1060209"/>
                  <a:pt x="10805275" y="1052670"/>
                  <a:pt x="10821837" y="1042232"/>
                </a:cubicBezTo>
                <a:cubicBezTo>
                  <a:pt x="10987041" y="937564"/>
                  <a:pt x="11011156" y="925596"/>
                  <a:pt x="11122438" y="1004583"/>
                </a:cubicBezTo>
                <a:lnTo>
                  <a:pt x="11171433" y="1040550"/>
                </a:lnTo>
                <a:lnTo>
                  <a:pt x="11183724" y="1045316"/>
                </a:lnTo>
                <a:lnTo>
                  <a:pt x="11199690" y="1048085"/>
                </a:lnTo>
                <a:cubicBezTo>
                  <a:pt x="11210452" y="1048499"/>
                  <a:pt x="11222752" y="1048442"/>
                  <a:pt x="11232475" y="1049340"/>
                </a:cubicBezTo>
                <a:cubicBezTo>
                  <a:pt x="11272445" y="1020057"/>
                  <a:pt x="11206789" y="982961"/>
                  <a:pt x="11302451" y="949091"/>
                </a:cubicBezTo>
                <a:lnTo>
                  <a:pt x="11484849" y="1057667"/>
                </a:lnTo>
                <a:lnTo>
                  <a:pt x="11512818" y="1048926"/>
                </a:lnTo>
                <a:cubicBezTo>
                  <a:pt x="11553007" y="1039695"/>
                  <a:pt x="11597385" y="1034194"/>
                  <a:pt x="11642481" y="1029355"/>
                </a:cubicBezTo>
                <a:lnTo>
                  <a:pt x="11714551" y="1020966"/>
                </a:lnTo>
                <a:lnTo>
                  <a:pt x="11714551" y="1022389"/>
                </a:lnTo>
                <a:lnTo>
                  <a:pt x="11728519" y="1020975"/>
                </a:lnTo>
                <a:lnTo>
                  <a:pt x="11741691" y="1019651"/>
                </a:lnTo>
                <a:lnTo>
                  <a:pt x="11743999" y="1019424"/>
                </a:lnTo>
                <a:cubicBezTo>
                  <a:pt x="11745037" y="1019320"/>
                  <a:pt x="11744948" y="1019326"/>
                  <a:pt x="11742709" y="1019549"/>
                </a:cubicBezTo>
                <a:lnTo>
                  <a:pt x="11741691" y="1019651"/>
                </a:lnTo>
                <a:lnTo>
                  <a:pt x="11738529" y="1019963"/>
                </a:lnTo>
                <a:cubicBezTo>
                  <a:pt x="11729455" y="1020837"/>
                  <a:pt x="11718720" y="1021778"/>
                  <a:pt x="11771791" y="1015977"/>
                </a:cubicBezTo>
                <a:cubicBezTo>
                  <a:pt x="11774317" y="1015701"/>
                  <a:pt x="11812546" y="1011974"/>
                  <a:pt x="11834157" y="1009499"/>
                </a:cubicBezTo>
                <a:lnTo>
                  <a:pt x="11843354" y="1008273"/>
                </a:lnTo>
                <a:lnTo>
                  <a:pt x="11843354" y="1000151"/>
                </a:lnTo>
                <a:lnTo>
                  <a:pt x="11893955" y="983740"/>
                </a:lnTo>
                <a:cubicBezTo>
                  <a:pt x="11928061" y="969285"/>
                  <a:pt x="11955951" y="949359"/>
                  <a:pt x="11974160" y="920897"/>
                </a:cubicBezTo>
                <a:cubicBezTo>
                  <a:pt x="12002698" y="876981"/>
                  <a:pt x="12076554" y="851353"/>
                  <a:pt x="12143531" y="823664"/>
                </a:cubicBezTo>
                <a:lnTo>
                  <a:pt x="12192000" y="801163"/>
                </a:lnTo>
                <a:lnTo>
                  <a:pt x="12192000" y="2515690"/>
                </a:lnTo>
                <a:lnTo>
                  <a:pt x="0" y="251569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0A1FC-66EB-9243-3D85-B2411A4B57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30275"/>
          </a:xfrm>
        </p:spPr>
        <p:txBody>
          <a:bodyPr>
            <a:norm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What effects do victims go through?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D1F266-863B-12EE-873D-EF9BB87CD86A}"/>
              </a:ext>
            </a:extLst>
          </p:cNvPr>
          <p:cNvSpPr>
            <a:spLocks/>
          </p:cNvSpPr>
          <p:nvPr/>
        </p:nvSpPr>
        <p:spPr>
          <a:xfrm>
            <a:off x="1595830" y="2011363"/>
            <a:ext cx="4508768" cy="2203727"/>
          </a:xfrm>
          <a:prstGeom prst="rect">
            <a:avLst/>
          </a:prstGeom>
        </p:spPr>
        <p:txBody>
          <a:bodyPr/>
          <a:lstStyle/>
          <a:p>
            <a:pPr defTabSz="777240"/>
            <a:r>
              <a:rPr lang="en-GB" sz="2800" b="1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Physical Health Issues:</a:t>
            </a:r>
            <a:endParaRPr lang="en-GB" sz="2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631508" lvl="1" indent="-242888" defTabSz="777240">
              <a:buFont typeface="Arial" panose="020B0604020202020204" pitchFamily="34" charset="0"/>
              <a:buChar char="•"/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Headaches</a:t>
            </a:r>
          </a:p>
          <a:p>
            <a:pPr marL="631508" lvl="1" indent="-242888" defTabSz="777240">
              <a:buFont typeface="Arial" panose="020B0604020202020204" pitchFamily="34" charset="0"/>
              <a:buChar char="•"/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Back pain</a:t>
            </a:r>
          </a:p>
          <a:p>
            <a:pPr marL="631508" lvl="1" indent="-242888" defTabSz="777240">
              <a:buFont typeface="Arial" panose="020B0604020202020204" pitchFamily="34" charset="0"/>
              <a:buChar char="•"/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Stomach discomfort</a:t>
            </a:r>
          </a:p>
          <a:p>
            <a:pPr marL="631508" lvl="1" indent="-242888" defTabSz="777240">
              <a:buFont typeface="Arial" panose="020B0604020202020204" pitchFamily="34" charset="0"/>
              <a:buChar char="•"/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Dizziness</a:t>
            </a:r>
          </a:p>
          <a:p>
            <a:pPr marL="388620" lvl="1" defTabSz="777240"/>
            <a:r>
              <a:rPr lang="en-GB" sz="2800" dirty="0">
                <a:latin typeface="Aharoni" panose="02010803020104030203" pitchFamily="2" charset="-79"/>
                <a:cs typeface="Aharoni" panose="02010803020104030203" pitchFamily="2" charset="-79"/>
              </a:rPr>
              <a:t>Women who are sexually exploited can also contract STI’s…</a:t>
            </a:r>
            <a:endParaRPr lang="en-GB" sz="2800" kern="1200" dirty="0">
              <a:solidFill>
                <a:schemeClr val="tx1"/>
              </a:solidFill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17DED6A-FF4F-5FAA-46F9-4181DC1DBC7C}"/>
              </a:ext>
            </a:extLst>
          </p:cNvPr>
          <p:cNvSpPr txBox="1">
            <a:spLocks/>
          </p:cNvSpPr>
          <p:nvPr/>
        </p:nvSpPr>
        <p:spPr>
          <a:xfrm>
            <a:off x="6104598" y="2011363"/>
            <a:ext cx="4508768" cy="220372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94310" indent="-194310" defTabSz="777240">
              <a:spcBef>
                <a:spcPts val="850"/>
              </a:spcBef>
            </a:pPr>
            <a:r>
              <a:rPr lang="en-GB" b="1" kern="1200" dirty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Mental Health Conditions:</a:t>
            </a:r>
            <a:endParaRPr lang="en-GB" kern="1200" dirty="0">
              <a:solidFill>
                <a:schemeClr val="tx1"/>
              </a:solidFill>
              <a:latin typeface="Aharoni" panose="02010803020104030203" pitchFamily="2" charset="-79"/>
              <a:ea typeface="+mn-ea"/>
              <a:cs typeface="Aharoni" panose="02010803020104030203" pitchFamily="2" charset="-79"/>
            </a:endParaRPr>
          </a:p>
          <a:p>
            <a:pPr marL="631508" lvl="1" indent="-242888" defTabSz="777240">
              <a:spcBef>
                <a:spcPts val="425"/>
              </a:spcBef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Anxiety</a:t>
            </a:r>
          </a:p>
          <a:p>
            <a:pPr marL="631508" lvl="1" indent="-242888" defTabSz="777240">
              <a:spcBef>
                <a:spcPts val="425"/>
              </a:spcBef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Depression</a:t>
            </a:r>
          </a:p>
          <a:p>
            <a:pPr marL="631508" lvl="1" indent="-242888" defTabSz="777240">
              <a:spcBef>
                <a:spcPts val="425"/>
              </a:spcBef>
            </a:pPr>
            <a:r>
              <a:rPr lang="en-GB" sz="2800" kern="1200" dirty="0">
                <a:solidFill>
                  <a:schemeClr val="tx1"/>
                </a:solidFill>
                <a:latin typeface="Aharoni" panose="02010803020104030203" pitchFamily="2" charset="-79"/>
                <a:ea typeface="+mn-ea"/>
                <a:cs typeface="Aharoni" panose="02010803020104030203" pitchFamily="2" charset="-79"/>
              </a:rPr>
              <a:t>Post-traumatic stress disorder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64762E4-70C0-8046-0182-6C86C75A7245}"/>
              </a:ext>
            </a:extLst>
          </p:cNvPr>
          <p:cNvSpPr txBox="1"/>
          <p:nvPr/>
        </p:nvSpPr>
        <p:spPr>
          <a:xfrm>
            <a:off x="838200" y="5906530"/>
            <a:ext cx="20532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haroni" panose="02010803020104030203" pitchFamily="2" charset="-79"/>
                <a:cs typeface="Aharoni" panose="02010803020104030203" pitchFamily="2" charset="-79"/>
              </a:rPr>
              <a:t>(Ross et al., 2015)</a:t>
            </a:r>
          </a:p>
        </p:txBody>
      </p:sp>
    </p:spTree>
    <p:extLst>
      <p:ext uri="{BB962C8B-B14F-4D97-AF65-F5344CB8AC3E}">
        <p14:creationId xmlns:p14="http://schemas.microsoft.com/office/powerpoint/2010/main" val="9224531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79" name="Rectangle 307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90B8AC-96FD-E137-9632-8CCE25E9AC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US" sz="3100">
                <a:latin typeface="Aharoni" panose="02010803020104030203" pitchFamily="2" charset="-79"/>
                <a:cs typeface="Aharoni" panose="02010803020104030203" pitchFamily="2" charset="-79"/>
              </a:rPr>
              <a:t>Safeguarding organisations in the UK</a:t>
            </a:r>
          </a:p>
        </p:txBody>
      </p:sp>
      <p:grpSp>
        <p:nvGrpSpPr>
          <p:cNvPr id="3081" name="Group 308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3082" name="Rectangle 308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83" name="Rectangle 308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085" name="Rectangle 308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74503-1D00-7E6E-2DFC-80F678585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National Crime Agency (NCA)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Modern Slavery Helpline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Gangmasters and Labour Abuse Authority (GLAA)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Anti-Slavery International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Unseen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Hope for Justice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ECPAT UK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Salvation Army Anti-Trafficking and Modern Slavery Unit</a:t>
            </a:r>
          </a:p>
          <a:p>
            <a:r>
              <a:rPr lang="en-GB" sz="160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Human Trafficking Foundation</a:t>
            </a:r>
          </a:p>
          <a:p>
            <a:pPr marL="0" indent="0">
              <a:buNone/>
            </a:pPr>
            <a:endParaRPr lang="en-US" sz="16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3087" name="Rectangle 308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9" name="Rectangle 308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074" name="Picture 2" descr="Making your handshake work for you in your career (opinion)">
            <a:extLst>
              <a:ext uri="{FF2B5EF4-FFF2-40B4-BE49-F238E27FC236}">
                <a16:creationId xmlns:a16="http://schemas.microsoft.com/office/drawing/2014/main" id="{FB2EC09E-5CCC-6682-1BD3-E03D5B69D1F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35" r="-1" b="2427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27408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Human trafficking and slavery affecting 'every large town and city in UK' |  The Independent | The Independent">
            <a:extLst>
              <a:ext uri="{FF2B5EF4-FFF2-40B4-BE49-F238E27FC236}">
                <a16:creationId xmlns:a16="http://schemas.microsoft.com/office/drawing/2014/main" id="{8164555A-C319-74E7-A67D-8836FE7C22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77"/>
          <a:stretch/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57" name="Rectangle 2056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E7E46D-90A5-98D3-1C90-AA3226101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>
                <a:latin typeface="Aharoni" panose="02010803020104030203" pitchFamily="2" charset="-79"/>
                <a:cs typeface="Aharoni" panose="02010803020104030203" pitchFamily="2" charset="-79"/>
              </a:rPr>
              <a:t>Safeguarding Methods in the UK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597B98-D499-1CC4-9949-132B4E3828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 fontScale="32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Public Awareness and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Legislation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Victim Support and Services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Border Control and Immigration Policies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Collaboration with NGOs and Civil Society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Employer Responsibility and Due Diligence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Multi-Agency Approach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Technology and Data Sharing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Community Engagement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Monitoring and Evaluation </a:t>
            </a:r>
          </a:p>
          <a:p>
            <a:pPr marL="0" indent="0">
              <a:buNone/>
            </a:pP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GB" sz="4500" dirty="0">
                <a:latin typeface="Aharoni" panose="02010803020104030203" pitchFamily="2" charset="-79"/>
                <a:cs typeface="Aharoni" panose="02010803020104030203" pitchFamily="2" charset="-79"/>
              </a:rPr>
              <a:t>Murphy et al., 2023</a:t>
            </a:r>
            <a:r>
              <a:rPr lang="en-GB" sz="45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)</a:t>
            </a:r>
          </a:p>
          <a:p>
            <a:pPr marL="0" indent="0">
              <a:buNone/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11044950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75" name="Rectangle 7174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18724D-4EC3-3CB3-F0DF-451439C3CB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4200" dirty="0">
                <a:latin typeface="Aharoni" panose="02010803020104030203" pitchFamily="2" charset="-79"/>
                <a:cs typeface="Aharoni" panose="02010803020104030203" pitchFamily="2" charset="-79"/>
              </a:rPr>
              <a:t>The importance of International Cooperation</a:t>
            </a:r>
          </a:p>
        </p:txBody>
      </p:sp>
      <p:sp>
        <p:nvSpPr>
          <p:cNvPr id="717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1A2C-3726-4017-8109-5DCE1E48E1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-Mass movement of immigrants, both legal and illegal</a:t>
            </a:r>
          </a:p>
          <a:p>
            <a:pPr marL="0" indent="0">
              <a:buNone/>
            </a:pP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-Exchange of knowledge as a crucial aspect of combating these crimes</a:t>
            </a:r>
          </a:p>
          <a:p>
            <a:pPr marL="0" indent="0">
              <a:buNone/>
            </a:pP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-Active participation by the UK in creating new policies</a:t>
            </a:r>
          </a:p>
          <a:p>
            <a:pPr marL="0" indent="0">
              <a:buNone/>
            </a:pPr>
            <a:r>
              <a:rPr lang="en-GB" sz="1900" dirty="0">
                <a:latin typeface="Aharoni" panose="02010803020104030203" pitchFamily="2" charset="-79"/>
                <a:cs typeface="Aharoni" panose="02010803020104030203" pitchFamily="2" charset="-79"/>
              </a:rPr>
              <a:t>-</a:t>
            </a: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Disruption of cross-border trafficking networks</a:t>
            </a:r>
          </a:p>
          <a:p>
            <a:pPr marL="0" indent="0">
              <a:buNone/>
            </a:pP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-Reduction of the likelihood of these crimes occurring </a:t>
            </a:r>
          </a:p>
          <a:p>
            <a:pPr marL="0" indent="0">
              <a:buNone/>
            </a:pPr>
            <a:endParaRPr lang="en-GB" sz="1900" b="0" i="0" u="none" strike="noStrike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pPr marL="0" indent="0">
              <a:buNone/>
            </a:pP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(</a:t>
            </a:r>
            <a:r>
              <a:rPr lang="en-GB" sz="1900" b="0" i="0" u="none" strike="noStrike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Pajón</a:t>
            </a:r>
            <a:r>
              <a:rPr lang="en-GB" sz="1900" b="0" i="0" u="none" strike="noStrike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, 2023)</a:t>
            </a:r>
          </a:p>
          <a:p>
            <a:pPr marL="0" indent="0">
              <a:buNone/>
            </a:pPr>
            <a:endParaRPr lang="en-US" sz="1900" dirty="0"/>
          </a:p>
        </p:txBody>
      </p:sp>
      <p:pic>
        <p:nvPicPr>
          <p:cNvPr id="7170" name="Picture 2" descr="How International Cooperation in Research Advances Both Science and  Diplomacy - Scientific American Blog Network">
            <a:extLst>
              <a:ext uri="{FF2B5EF4-FFF2-40B4-BE49-F238E27FC236}">
                <a16:creationId xmlns:a16="http://schemas.microsoft.com/office/drawing/2014/main" id="{C6A39C57-3003-9DE9-7B33-169E14ECC29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15" r="13284"/>
          <a:stretch/>
        </p:blipFill>
        <p:spPr bwMode="auto"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84179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ny Questions? | ATD">
            <a:extLst>
              <a:ext uri="{FF2B5EF4-FFF2-40B4-BE49-F238E27FC236}">
                <a16:creationId xmlns:a16="http://schemas.microsoft.com/office/drawing/2014/main" id="{FB745EF8-2DC0-D0D4-AF74-0E49BC7AC2D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24" r="9089" b="21853"/>
          <a:stretch/>
        </p:blipFill>
        <p:spPr bwMode="auto">
          <a:xfrm>
            <a:off x="3523488" y="10"/>
            <a:ext cx="866851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33" name="Rectangle 1032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3000">
                <a:schemeClr val="tx1">
                  <a:alpha val="64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0D870D-B7E2-A91F-1398-9211AC178C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8381" y="1397671"/>
            <a:ext cx="4785997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Thank you for listening</a:t>
            </a:r>
            <a:br>
              <a:rPr lang="en-US" sz="48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br>
              <a:rPr lang="en-US" sz="48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</a:br>
            <a:r>
              <a:rPr lang="en-US" sz="4800" dirty="0">
                <a:solidFill>
                  <a:schemeClr val="bg1"/>
                </a:solidFill>
                <a:latin typeface="Aharoni" panose="02010803020104030203" pitchFamily="2" charset="-79"/>
                <a:cs typeface="Aharoni" panose="02010803020104030203" pitchFamily="2" charset="-79"/>
              </a:rPr>
              <a:t>Any questions?</a:t>
            </a:r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365608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84114-A9BD-49C9-989D-E5664BDC1E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A2E3D4-C57C-F5AC-7121-6E68015C7C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Anti-Slavery., (2022). Slavery in the UK. Available at:  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2"/>
              </a:rPr>
              <a:t>link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 (Accessed:12</a:t>
            </a:r>
            <a:r>
              <a:rPr lang="en-GB" sz="1800" baseline="300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TH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 December 2023)</a:t>
            </a:r>
          </a:p>
          <a:p>
            <a:pPr marL="0" indent="0">
              <a:buNone/>
            </a:pP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Arulrajah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P. and Steele, S. (2018). UK medical education on human trafficking: assessing uptake of the opportunity to shape awareness, safeguarding and referral in the curriculum.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BMC medical education, 18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(1), pp.1-7. (Accessed: 3rd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Balch, A. and Geddes, A. (2011). Opportunity from crisis? Organisational responses to human trafficking in the UK.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The British Journal of Politics and International Relations, 13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(1), pp.26-41. (Accessed: 4th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Broad, R. and Turnbull, N. (2019). From human trafficking to modern slavery: The development of anti-trafficking policy in the UK.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European Journal on Criminal Policy and Research, 25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pp.119-133. (Accessed: 5th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Cockbain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E. and Bowers, K. (2019). Human trafficking for sex, labour and domestic servitude: how do key trafficking types compare and what are their predictors?.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Crime, Law and Social Change, 72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pp.9-34. (Accessed: 6th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Cockbain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E. and Sidebottom, A. (2022). War, Displacement, and Human Trafficking and Exploitation: Findings from an evidence-gathering Roundtable in Response to the War in Ukraine. *Journal of Human Trafficking, pp.*1-29. (Accessed: 7th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Charnley, H. and Nkhoma, P. (2020). Moving beyond contemporary discourses: children, prostitution, modern slavery and human trafficking.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Critical and Radical Social Work, 8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(2), pp.205-221. (Accessed: 8th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Columb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S. (2015). Beneath the organ trade: A critical analysis of the organ trafficking discourse.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Crime, law and social change, 63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pp.21-47. (Accessed: 9th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Eccleston, D. (2013). Identifying victims of human trafficking: human trafficking has a huge impact on the health of victims, but what are the referral and support mechanisms in place for practitioners?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Community practitioner, 86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(5), pp.40-43. (Accessed: 10th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Elliott, J. (2014). Victims or criminals: the example of human trafficking in the United Kingdom. In *The Illegal Business of Human Trafficking (pp. 109-128). Cham: Springer International Publishing. (Accessed: 11th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Findlay, J. (2022). Putting the 'Slave' in 'Anti-Slavery': A Critical Analysis of the UK National Referral Mechanism (Doctoral dissertation).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FitzGerald, S.A. (2016). Vulnerable geographies: Human trafficking, immigration and border control in the UK and beyond. </a:t>
            </a:r>
            <a:r>
              <a:rPr lang="en-GB" sz="1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Gender, Place &amp; Culture, 23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(2), pp.181-197. (Accessed: 12th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Giommoni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L. and </a:t>
            </a:r>
            <a:r>
              <a:rPr lang="en-GB" sz="1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Ikwu</a:t>
            </a:r>
            <a:r>
              <a:rPr lang="en-GB" sz="1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R. (2021). Identifying human trafficking indicators in the UK online sex market. *Trends in Organized Crime, pp.*1-24. (Accessed: 3rd December 2023)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105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2311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3A8E4-5670-A32B-E614-47942F4D3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2E7E6A-6ED6-74A1-D8AB-5A443A93D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Latham-Sprinkle, J., David, F., Bryant, K. and Larsen, J. (2019). Migrants and their vulnerability to human trafficking, modern slavery and forced labour. (Accessed: 7th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Machin, R. (2023). The UK–a home for Ukrainians? An analysis of social security and housing policy. </a:t>
            </a:r>
            <a:r>
              <a:rPr lang="en-GB" sz="2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Journal of Poverty and Social Justice, 31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(2), pp.298-305. (Accessed: 4th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Mantouvalou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V. (2018). The UK modern slavery act 2015 three years on. (Accessed: 1st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Mellon, Y.E. (2018). Exploring modern slavery and the Modern Slavery Act 2015: how does the framing of modern slavery limit the efficacy of legal and policy responses to human trafficking and slavery. </a:t>
            </a:r>
            <a:r>
              <a:rPr lang="en-GB" sz="2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The University of Liverpool (United Kingdom). 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(Accessed: 9th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Murphy, C. and </a:t>
            </a:r>
            <a:r>
              <a:rPr lang="en-GB" sz="2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Lazzarino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R. (2023). MODERN SLAVERY AND HUMAN TRAFFICKING. (Accessed: 12th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National Crime Agency. (2023). Modern Slavery and human trafficking. Available at: </a:t>
            </a:r>
            <a:r>
              <a:rPr lang="en-GB" sz="2800" u="none" strike="noStrike" dirty="0"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2"/>
              </a:rPr>
              <a:t>link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 (Accessed: 4th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Pajón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L. and Walsh, D. (2023). The importance of multi-agency collaborations during human trafficking criminal investigations. </a:t>
            </a:r>
            <a:r>
              <a:rPr lang="en-GB" sz="2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Policing and Society, 33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(3), pp.296-314. (Accessed: 5th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Ross, C., Dimitrova, S., Howard, L.M., Dewey, M., Zimmerman, C. and </a:t>
            </a:r>
            <a:r>
              <a:rPr lang="en-GB" sz="2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Oram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, S. (2015). Human trafficking and health: a cross-sectional survey of NHS professionals’ contact with victims of human trafficking. </a:t>
            </a:r>
            <a:r>
              <a:rPr lang="en-GB" sz="2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BMJ open, 5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(8), p.e008682. (Accessed: 4th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Stop The </a:t>
            </a:r>
            <a:r>
              <a:rPr lang="en-GB" sz="2800" dirty="0" err="1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Traffik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. (2022). Awareness Campaigns. Available at: </a:t>
            </a:r>
            <a:r>
              <a:rPr lang="en-GB" sz="2800" u="none" strike="noStrike" dirty="0"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3"/>
              </a:rPr>
              <a:t>link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 (Accessed: 5th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UK Government. (2023). National referral mechanism guidance: adult (England and Wales). Available at: </a:t>
            </a:r>
            <a:r>
              <a:rPr lang="en-GB" sz="2800" u="none" strike="noStrike" dirty="0">
                <a:effectLst/>
                <a:latin typeface="AppleSystemUIFont"/>
                <a:ea typeface="Calibri" panose="020F0502020204030204" pitchFamily="34" charset="0"/>
                <a:cs typeface="AppleSystemUIFont"/>
                <a:hlinkClick r:id="rId4"/>
              </a:rPr>
              <a:t>link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 (Accessed: 6th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 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Wood, L.C. (2020). Child modern slavery, trafficking and health: A practical review of factors contributing to children’s vulnerability and the potential impacts of severe exploitation on health. </a:t>
            </a:r>
            <a:r>
              <a:rPr lang="en-GB" sz="2800" i="1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BMJ paediatrics open, 4</a:t>
            </a:r>
            <a:r>
              <a:rPr lang="en-GB" sz="2800" dirty="0">
                <a:effectLst/>
                <a:latin typeface="AppleSystemUIFont"/>
                <a:ea typeface="Calibri" panose="020F0502020204030204" pitchFamily="34" charset="0"/>
                <a:cs typeface="AppleSystemUIFont"/>
              </a:rPr>
              <a:t>(1). (Accessed: 8th December 2023).</a:t>
            </a:r>
            <a:endParaRPr lang="en-GB" sz="2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9730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1886</TotalTime>
  <Words>1686</Words>
  <Application>Microsoft Macintosh PowerPoint</Application>
  <PresentationFormat>Widescreen</PresentationFormat>
  <Paragraphs>170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Aharoni</vt:lpstr>
      <vt:lpstr>AppleSystemUIFont</vt:lpstr>
      <vt:lpstr>Arial</vt:lpstr>
      <vt:lpstr>Calibri</vt:lpstr>
      <vt:lpstr>Calibri Light</vt:lpstr>
      <vt:lpstr>Times New Roman</vt:lpstr>
      <vt:lpstr>Office Theme</vt:lpstr>
      <vt:lpstr>Modern slavery and Human Trafficking </vt:lpstr>
      <vt:lpstr>What is modern slavery and human trafficking?</vt:lpstr>
      <vt:lpstr>How prevalent is this issue now?</vt:lpstr>
      <vt:lpstr>Different types of exploitation </vt:lpstr>
      <vt:lpstr>PowerPoint Presentation</vt:lpstr>
      <vt:lpstr>Awareness of these issues</vt:lpstr>
      <vt:lpstr>How do these campaigns help?</vt:lpstr>
      <vt:lpstr>The Modern Slavery Act 2015</vt:lpstr>
      <vt:lpstr>Is the Modern Slavery Act perfect?</vt:lpstr>
      <vt:lpstr>Why many Immigrants/Refugees are targeted</vt:lpstr>
      <vt:lpstr>How are Ukrainian Asylum Seekers Vulnerable?</vt:lpstr>
      <vt:lpstr>What effects do victims go through? </vt:lpstr>
      <vt:lpstr>Safeguarding organisations in the UK</vt:lpstr>
      <vt:lpstr>Safeguarding Methods in the UK</vt:lpstr>
      <vt:lpstr>The importance of International Cooperation</vt:lpstr>
      <vt:lpstr>Thank you for listening  Any questions?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Jake Weeks (2101207)</dc:creator>
  <cp:lastModifiedBy>Jake Weeks (2101207)</cp:lastModifiedBy>
  <cp:revision>1</cp:revision>
  <dcterms:created xsi:type="dcterms:W3CDTF">2023-12-07T13:01:42Z</dcterms:created>
  <dcterms:modified xsi:type="dcterms:W3CDTF">2023-12-13T18:58:00Z</dcterms:modified>
</cp:coreProperties>
</file>