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6" r:id="rId2"/>
    <p:sldId id="257" r:id="rId3"/>
    <p:sldId id="258" r:id="rId4"/>
    <p:sldId id="259" r:id="rId5"/>
    <p:sldId id="260" r:id="rId6"/>
    <p:sldId id="274" r:id="rId7"/>
    <p:sldId id="261" r:id="rId8"/>
    <p:sldId id="262" r:id="rId9"/>
    <p:sldId id="263" r:id="rId10"/>
    <p:sldId id="264" r:id="rId11"/>
    <p:sldId id="275" r:id="rId12"/>
    <p:sldId id="265" r:id="rId13"/>
    <p:sldId id="266" r:id="rId14"/>
    <p:sldId id="272" r:id="rId15"/>
    <p:sldId id="267" r:id="rId16"/>
    <p:sldId id="268" r:id="rId17"/>
    <p:sldId id="273" r:id="rId18"/>
    <p:sldId id="269" r:id="rId19"/>
    <p:sldId id="271" r:id="rId20"/>
    <p:sldId id="270" r:id="rId21"/>
  </p:sldIdLst>
  <p:sldSz cx="12192000" cy="6858000"/>
  <p:notesSz cx="6858000" cy="9144000"/>
  <p:defaultTextStyle>
    <a:defPPr>
      <a:defRPr lang="ja-JP"/>
    </a:defPPr>
    <a:lvl1pPr marL="0" algn="l" defTabSz="914400" rtl="0" eaLnBrk="1" latinLnBrk="0" hangingPunct="1">
      <a:defRPr kumimoji="1" sz="1800" kern="1200">
        <a:solidFill>
          <a:schemeClr val="tx1"/>
        </a:solidFill>
        <a:latin typeface="+mn-lt"/>
        <a:ea typeface="+mn-ea"/>
        <a:cs typeface="+mn-cs"/>
      </a:defRPr>
    </a:lvl1pPr>
    <a:lvl2pPr marL="457200" algn="l" defTabSz="914400" rtl="0" eaLnBrk="1" latinLnBrk="0" hangingPunct="1">
      <a:defRPr kumimoji="1" sz="1800" kern="1200">
        <a:solidFill>
          <a:schemeClr val="tx1"/>
        </a:solidFill>
        <a:latin typeface="+mn-lt"/>
        <a:ea typeface="+mn-ea"/>
        <a:cs typeface="+mn-cs"/>
      </a:defRPr>
    </a:lvl2pPr>
    <a:lvl3pPr marL="914400" algn="l" defTabSz="914400" rtl="0" eaLnBrk="1" latinLnBrk="0" hangingPunct="1">
      <a:defRPr kumimoji="1" sz="1800" kern="1200">
        <a:solidFill>
          <a:schemeClr val="tx1"/>
        </a:solidFill>
        <a:latin typeface="+mn-lt"/>
        <a:ea typeface="+mn-ea"/>
        <a:cs typeface="+mn-cs"/>
      </a:defRPr>
    </a:lvl3pPr>
    <a:lvl4pPr marL="1371600" algn="l" defTabSz="914400" rtl="0" eaLnBrk="1" latinLnBrk="0" hangingPunct="1">
      <a:defRPr kumimoji="1" sz="1800" kern="1200">
        <a:solidFill>
          <a:schemeClr val="tx1"/>
        </a:solidFill>
        <a:latin typeface="+mn-lt"/>
        <a:ea typeface="+mn-ea"/>
        <a:cs typeface="+mn-cs"/>
      </a:defRPr>
    </a:lvl4pPr>
    <a:lvl5pPr marL="1828800" algn="l" defTabSz="914400" rtl="0" eaLnBrk="1" latinLnBrk="0" hangingPunct="1">
      <a:defRPr kumimoji="1" sz="1800" kern="1200">
        <a:solidFill>
          <a:schemeClr val="tx1"/>
        </a:solidFill>
        <a:latin typeface="+mn-lt"/>
        <a:ea typeface="+mn-ea"/>
        <a:cs typeface="+mn-cs"/>
      </a:defRPr>
    </a:lvl5pPr>
    <a:lvl6pPr marL="2286000" algn="l" defTabSz="914400" rtl="0" eaLnBrk="1" latinLnBrk="0" hangingPunct="1">
      <a:defRPr kumimoji="1" sz="1800" kern="1200">
        <a:solidFill>
          <a:schemeClr val="tx1"/>
        </a:solidFill>
        <a:latin typeface="+mn-lt"/>
        <a:ea typeface="+mn-ea"/>
        <a:cs typeface="+mn-cs"/>
      </a:defRPr>
    </a:lvl6pPr>
    <a:lvl7pPr marL="2743200" algn="l" defTabSz="914400" rtl="0" eaLnBrk="1" latinLnBrk="0" hangingPunct="1">
      <a:defRPr kumimoji="1" sz="1800" kern="1200">
        <a:solidFill>
          <a:schemeClr val="tx1"/>
        </a:solidFill>
        <a:latin typeface="+mn-lt"/>
        <a:ea typeface="+mn-ea"/>
        <a:cs typeface="+mn-cs"/>
      </a:defRPr>
    </a:lvl7pPr>
    <a:lvl8pPr marL="3200400" algn="l" defTabSz="914400" rtl="0" eaLnBrk="1" latinLnBrk="0" hangingPunct="1">
      <a:defRPr kumimoji="1" sz="1800" kern="1200">
        <a:solidFill>
          <a:schemeClr val="tx1"/>
        </a:solidFill>
        <a:latin typeface="+mn-lt"/>
        <a:ea typeface="+mn-ea"/>
        <a:cs typeface="+mn-cs"/>
      </a:defRPr>
    </a:lvl8pPr>
    <a:lvl9pPr marL="3657600" algn="l" defTabSz="914400" rtl="0" eaLnBrk="1" latinLnBrk="0" hangingPunct="1">
      <a:defRPr kumimoji="1"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snapToGrid="0">
      <p:cViewPr varScale="1">
        <p:scale>
          <a:sx n="69" d="100"/>
          <a:sy n="69" d="100"/>
        </p:scale>
        <p:origin x="756" y="66"/>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theme" Target="theme/theme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viewProps" Target="viewProp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presProps" Target="pres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kumimoji="1" lang="en-US" altLang="ja-JP" smtClean="0"/>
              <a:t>Click to edit Master title style</a:t>
            </a:r>
            <a:endParaRPr kumimoji="1" lang="ja-JP" altLang="en-US"/>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kumimoji="1" lang="en-US" altLang="ja-JP" smtClean="0"/>
              <a:t>Click to edit Master subtitle style</a:t>
            </a:r>
            <a:endParaRPr kumimoji="1" lang="ja-JP" altLang="en-US"/>
          </a:p>
        </p:txBody>
      </p:sp>
      <p:sp>
        <p:nvSpPr>
          <p:cNvPr id="4" name="Date Placeholder 3"/>
          <p:cNvSpPr>
            <a:spLocks noGrp="1"/>
          </p:cNvSpPr>
          <p:nvPr>
            <p:ph type="dt" sz="half" idx="10"/>
          </p:nvPr>
        </p:nvSpPr>
        <p:spPr/>
        <p:txBody>
          <a:bodyPr/>
          <a:lstStyle/>
          <a:p>
            <a:fld id="{056D2351-AE65-442F-8CB4-0A314FF26169}" type="datetimeFigureOut">
              <a:rPr kumimoji="1" lang="ja-JP" altLang="en-US" smtClean="0"/>
              <a:t>2021/7/6</a:t>
            </a:fld>
            <a:endParaRPr kumimoji="1" lang="ja-JP" altLang="en-US"/>
          </a:p>
        </p:txBody>
      </p:sp>
      <p:sp>
        <p:nvSpPr>
          <p:cNvPr id="5" name="Footer Placeholder 4"/>
          <p:cNvSpPr>
            <a:spLocks noGrp="1"/>
          </p:cNvSpPr>
          <p:nvPr>
            <p:ph type="ftr" sz="quarter" idx="11"/>
          </p:nvPr>
        </p:nvSpPr>
        <p:spPr/>
        <p:txBody>
          <a:bodyPr/>
          <a:lstStyle/>
          <a:p>
            <a:endParaRPr kumimoji="1" lang="ja-JP" altLang="en-US"/>
          </a:p>
        </p:txBody>
      </p:sp>
      <p:sp>
        <p:nvSpPr>
          <p:cNvPr id="6" name="Slide Number Placeholder 5"/>
          <p:cNvSpPr>
            <a:spLocks noGrp="1"/>
          </p:cNvSpPr>
          <p:nvPr>
            <p:ph type="sldNum" sz="quarter" idx="12"/>
          </p:nvPr>
        </p:nvSpPr>
        <p:spPr/>
        <p:txBody>
          <a:bodyPr/>
          <a:lstStyle/>
          <a:p>
            <a:fld id="{40799334-22CB-4244-B79E-2A26BDE5F814}" type="slidenum">
              <a:rPr kumimoji="1" lang="ja-JP" altLang="en-US" smtClean="0"/>
              <a:t>‹#›</a:t>
            </a:fld>
            <a:endParaRPr kumimoji="1" lang="ja-JP" altLang="en-US"/>
          </a:p>
        </p:txBody>
      </p:sp>
    </p:spTree>
    <p:extLst>
      <p:ext uri="{BB962C8B-B14F-4D97-AF65-F5344CB8AC3E}">
        <p14:creationId xmlns:p14="http://schemas.microsoft.com/office/powerpoint/2010/main" val="4111136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1" lang="en-US" altLang="ja-JP" smtClean="0"/>
              <a:t>Click to edit Master title style</a:t>
            </a:r>
            <a:endParaRPr kumimoji="1" lang="ja-JP" altLang="en-US"/>
          </a:p>
        </p:txBody>
      </p:sp>
      <p:sp>
        <p:nvSpPr>
          <p:cNvPr id="3" name="Content Placeholder 2"/>
          <p:cNvSpPr>
            <a:spLocks noGrp="1"/>
          </p:cNvSpPr>
          <p:nvPr>
            <p:ph idx="1"/>
          </p:nvPr>
        </p:nvSpPr>
        <p:spPr/>
        <p:txBody>
          <a:bodyPr/>
          <a:lstStyle/>
          <a:p>
            <a:pPr lvl="0"/>
            <a:r>
              <a:rPr kumimoji="1" lang="en-US" altLang="ja-JP" smtClean="0"/>
              <a:t>Edit Master text styles</a:t>
            </a:r>
          </a:p>
          <a:p>
            <a:pPr lvl="1"/>
            <a:r>
              <a:rPr kumimoji="1" lang="en-US" altLang="ja-JP" smtClean="0"/>
              <a:t>Second level</a:t>
            </a:r>
          </a:p>
          <a:p>
            <a:pPr lvl="2"/>
            <a:r>
              <a:rPr kumimoji="1" lang="en-US" altLang="ja-JP" smtClean="0"/>
              <a:t>Third level</a:t>
            </a:r>
          </a:p>
          <a:p>
            <a:pPr lvl="3"/>
            <a:r>
              <a:rPr kumimoji="1" lang="en-US" altLang="ja-JP" smtClean="0"/>
              <a:t>Fourth level</a:t>
            </a:r>
          </a:p>
          <a:p>
            <a:pPr lvl="4"/>
            <a:r>
              <a:rPr kumimoji="1" lang="en-US" altLang="ja-JP" smtClean="0"/>
              <a:t>Fifth level</a:t>
            </a:r>
            <a:endParaRPr kumimoji="1" lang="ja-JP" altLang="en-US"/>
          </a:p>
        </p:txBody>
      </p:sp>
      <p:sp>
        <p:nvSpPr>
          <p:cNvPr id="4" name="Date Placeholder 3"/>
          <p:cNvSpPr>
            <a:spLocks noGrp="1"/>
          </p:cNvSpPr>
          <p:nvPr>
            <p:ph type="dt" sz="half" idx="10"/>
          </p:nvPr>
        </p:nvSpPr>
        <p:spPr/>
        <p:txBody>
          <a:bodyPr/>
          <a:lstStyle/>
          <a:p>
            <a:fld id="{056D2351-AE65-442F-8CB4-0A314FF26169}" type="datetimeFigureOut">
              <a:rPr kumimoji="1" lang="ja-JP" altLang="en-US" smtClean="0"/>
              <a:t>2021/7/6</a:t>
            </a:fld>
            <a:endParaRPr kumimoji="1" lang="ja-JP" altLang="en-US"/>
          </a:p>
        </p:txBody>
      </p:sp>
      <p:sp>
        <p:nvSpPr>
          <p:cNvPr id="5" name="Footer Placeholder 4"/>
          <p:cNvSpPr>
            <a:spLocks noGrp="1"/>
          </p:cNvSpPr>
          <p:nvPr>
            <p:ph type="ftr" sz="quarter" idx="11"/>
          </p:nvPr>
        </p:nvSpPr>
        <p:spPr/>
        <p:txBody>
          <a:bodyPr/>
          <a:lstStyle/>
          <a:p>
            <a:endParaRPr kumimoji="1" lang="ja-JP" altLang="en-US"/>
          </a:p>
        </p:txBody>
      </p:sp>
      <p:sp>
        <p:nvSpPr>
          <p:cNvPr id="6" name="Slide Number Placeholder 5"/>
          <p:cNvSpPr>
            <a:spLocks noGrp="1"/>
          </p:cNvSpPr>
          <p:nvPr>
            <p:ph type="sldNum" sz="quarter" idx="12"/>
          </p:nvPr>
        </p:nvSpPr>
        <p:spPr/>
        <p:txBody>
          <a:bodyPr/>
          <a:lstStyle/>
          <a:p>
            <a:fld id="{40799334-22CB-4244-B79E-2A26BDE5F814}" type="slidenum">
              <a:rPr kumimoji="1" lang="ja-JP" altLang="en-US" smtClean="0"/>
              <a:t>‹#›</a:t>
            </a:fld>
            <a:endParaRPr kumimoji="1" lang="ja-JP" altLang="en-US"/>
          </a:p>
        </p:txBody>
      </p:sp>
    </p:spTree>
    <p:extLst>
      <p:ext uri="{BB962C8B-B14F-4D97-AF65-F5344CB8AC3E}">
        <p14:creationId xmlns:p14="http://schemas.microsoft.com/office/powerpoint/2010/main" val="389230570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kumimoji="1" lang="en-US" altLang="ja-JP" smtClean="0"/>
              <a:t>Click to edit Master title style</a:t>
            </a:r>
            <a:endParaRPr kumimoji="1" lang="ja-JP" altLang="en-US"/>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kumimoji="1" lang="en-US" altLang="ja-JP" smtClean="0"/>
              <a:t>Edit Master text styles</a:t>
            </a:r>
          </a:p>
        </p:txBody>
      </p:sp>
      <p:sp>
        <p:nvSpPr>
          <p:cNvPr id="4" name="Date Placeholder 3"/>
          <p:cNvSpPr>
            <a:spLocks noGrp="1"/>
          </p:cNvSpPr>
          <p:nvPr>
            <p:ph type="dt" sz="half" idx="10"/>
          </p:nvPr>
        </p:nvSpPr>
        <p:spPr/>
        <p:txBody>
          <a:bodyPr/>
          <a:lstStyle/>
          <a:p>
            <a:fld id="{056D2351-AE65-442F-8CB4-0A314FF26169}" type="datetimeFigureOut">
              <a:rPr kumimoji="1" lang="ja-JP" altLang="en-US" smtClean="0"/>
              <a:t>2021/7/6</a:t>
            </a:fld>
            <a:endParaRPr kumimoji="1" lang="ja-JP" altLang="en-US"/>
          </a:p>
        </p:txBody>
      </p:sp>
      <p:sp>
        <p:nvSpPr>
          <p:cNvPr id="5" name="Footer Placeholder 4"/>
          <p:cNvSpPr>
            <a:spLocks noGrp="1"/>
          </p:cNvSpPr>
          <p:nvPr>
            <p:ph type="ftr" sz="quarter" idx="11"/>
          </p:nvPr>
        </p:nvSpPr>
        <p:spPr/>
        <p:txBody>
          <a:bodyPr/>
          <a:lstStyle/>
          <a:p>
            <a:endParaRPr kumimoji="1" lang="ja-JP" altLang="en-US"/>
          </a:p>
        </p:txBody>
      </p:sp>
      <p:sp>
        <p:nvSpPr>
          <p:cNvPr id="6" name="Slide Number Placeholder 5"/>
          <p:cNvSpPr>
            <a:spLocks noGrp="1"/>
          </p:cNvSpPr>
          <p:nvPr>
            <p:ph type="sldNum" sz="quarter" idx="12"/>
          </p:nvPr>
        </p:nvSpPr>
        <p:spPr/>
        <p:txBody>
          <a:bodyPr/>
          <a:lstStyle/>
          <a:p>
            <a:fld id="{40799334-22CB-4244-B79E-2A26BDE5F814}" type="slidenum">
              <a:rPr kumimoji="1" lang="ja-JP" altLang="en-US" smtClean="0"/>
              <a:t>‹#›</a:t>
            </a:fld>
            <a:endParaRPr kumimoji="1" lang="ja-JP" altLang="en-US"/>
          </a:p>
        </p:txBody>
      </p:sp>
    </p:spTree>
    <p:extLst>
      <p:ext uri="{BB962C8B-B14F-4D97-AF65-F5344CB8AC3E}">
        <p14:creationId xmlns:p14="http://schemas.microsoft.com/office/powerpoint/2010/main" val="409297202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1" lang="en-US" altLang="ja-JP" smtClean="0"/>
              <a:t>Click to edit Master title style</a:t>
            </a:r>
            <a:endParaRPr kumimoji="1" lang="ja-JP" altLang="en-US"/>
          </a:p>
        </p:txBody>
      </p:sp>
      <p:sp>
        <p:nvSpPr>
          <p:cNvPr id="3" name="Content Placeholder 2"/>
          <p:cNvSpPr>
            <a:spLocks noGrp="1"/>
          </p:cNvSpPr>
          <p:nvPr>
            <p:ph sz="half" idx="1"/>
          </p:nvPr>
        </p:nvSpPr>
        <p:spPr>
          <a:xfrm>
            <a:off x="838200" y="1825625"/>
            <a:ext cx="5181600" cy="4351338"/>
          </a:xfrm>
        </p:spPr>
        <p:txBody>
          <a:bodyPr/>
          <a:lstStyle/>
          <a:p>
            <a:pPr lvl="0"/>
            <a:r>
              <a:rPr kumimoji="1" lang="en-US" altLang="ja-JP" smtClean="0"/>
              <a:t>Edit Master text styles</a:t>
            </a:r>
          </a:p>
          <a:p>
            <a:pPr lvl="1"/>
            <a:r>
              <a:rPr kumimoji="1" lang="en-US" altLang="ja-JP" smtClean="0"/>
              <a:t>Second level</a:t>
            </a:r>
          </a:p>
          <a:p>
            <a:pPr lvl="2"/>
            <a:r>
              <a:rPr kumimoji="1" lang="en-US" altLang="ja-JP" smtClean="0"/>
              <a:t>Third level</a:t>
            </a:r>
          </a:p>
          <a:p>
            <a:pPr lvl="3"/>
            <a:r>
              <a:rPr kumimoji="1" lang="en-US" altLang="ja-JP" smtClean="0"/>
              <a:t>Fourth level</a:t>
            </a:r>
          </a:p>
          <a:p>
            <a:pPr lvl="4"/>
            <a:r>
              <a:rPr kumimoji="1" lang="en-US" altLang="ja-JP" smtClean="0"/>
              <a:t>Fifth level</a:t>
            </a:r>
            <a:endParaRPr kumimoji="1" lang="ja-JP" altLang="en-US"/>
          </a:p>
        </p:txBody>
      </p:sp>
      <p:sp>
        <p:nvSpPr>
          <p:cNvPr id="4" name="Content Placeholder 3"/>
          <p:cNvSpPr>
            <a:spLocks noGrp="1"/>
          </p:cNvSpPr>
          <p:nvPr>
            <p:ph sz="half" idx="2"/>
          </p:nvPr>
        </p:nvSpPr>
        <p:spPr>
          <a:xfrm>
            <a:off x="6172200" y="1825625"/>
            <a:ext cx="5181600" cy="4351338"/>
          </a:xfrm>
        </p:spPr>
        <p:txBody>
          <a:bodyPr/>
          <a:lstStyle/>
          <a:p>
            <a:pPr lvl="0"/>
            <a:r>
              <a:rPr kumimoji="1" lang="en-US" altLang="ja-JP" smtClean="0"/>
              <a:t>Edit Master text styles</a:t>
            </a:r>
          </a:p>
          <a:p>
            <a:pPr lvl="1"/>
            <a:r>
              <a:rPr kumimoji="1" lang="en-US" altLang="ja-JP" smtClean="0"/>
              <a:t>Second level</a:t>
            </a:r>
          </a:p>
          <a:p>
            <a:pPr lvl="2"/>
            <a:r>
              <a:rPr kumimoji="1" lang="en-US" altLang="ja-JP" smtClean="0"/>
              <a:t>Third level</a:t>
            </a:r>
          </a:p>
          <a:p>
            <a:pPr lvl="3"/>
            <a:r>
              <a:rPr kumimoji="1" lang="en-US" altLang="ja-JP" smtClean="0"/>
              <a:t>Fourth level</a:t>
            </a:r>
          </a:p>
          <a:p>
            <a:pPr lvl="4"/>
            <a:r>
              <a:rPr kumimoji="1" lang="en-US" altLang="ja-JP" smtClean="0"/>
              <a:t>Fifth level</a:t>
            </a:r>
            <a:endParaRPr kumimoji="1" lang="ja-JP" altLang="en-US"/>
          </a:p>
        </p:txBody>
      </p:sp>
      <p:sp>
        <p:nvSpPr>
          <p:cNvPr id="5" name="Date Placeholder 4"/>
          <p:cNvSpPr>
            <a:spLocks noGrp="1"/>
          </p:cNvSpPr>
          <p:nvPr>
            <p:ph type="dt" sz="half" idx="10"/>
          </p:nvPr>
        </p:nvSpPr>
        <p:spPr/>
        <p:txBody>
          <a:bodyPr/>
          <a:lstStyle/>
          <a:p>
            <a:fld id="{056D2351-AE65-442F-8CB4-0A314FF26169}" type="datetimeFigureOut">
              <a:rPr kumimoji="1" lang="ja-JP" altLang="en-US" smtClean="0"/>
              <a:t>2021/7/6</a:t>
            </a:fld>
            <a:endParaRPr kumimoji="1" lang="ja-JP" altLang="en-US"/>
          </a:p>
        </p:txBody>
      </p:sp>
      <p:sp>
        <p:nvSpPr>
          <p:cNvPr id="6" name="Footer Placeholder 5"/>
          <p:cNvSpPr>
            <a:spLocks noGrp="1"/>
          </p:cNvSpPr>
          <p:nvPr>
            <p:ph type="ftr" sz="quarter" idx="11"/>
          </p:nvPr>
        </p:nvSpPr>
        <p:spPr/>
        <p:txBody>
          <a:bodyPr/>
          <a:lstStyle/>
          <a:p>
            <a:endParaRPr kumimoji="1" lang="ja-JP" altLang="en-US"/>
          </a:p>
        </p:txBody>
      </p:sp>
      <p:sp>
        <p:nvSpPr>
          <p:cNvPr id="7" name="Slide Number Placeholder 6"/>
          <p:cNvSpPr>
            <a:spLocks noGrp="1"/>
          </p:cNvSpPr>
          <p:nvPr>
            <p:ph type="sldNum" sz="quarter" idx="12"/>
          </p:nvPr>
        </p:nvSpPr>
        <p:spPr/>
        <p:txBody>
          <a:bodyPr/>
          <a:lstStyle/>
          <a:p>
            <a:fld id="{40799334-22CB-4244-B79E-2A26BDE5F814}" type="slidenum">
              <a:rPr kumimoji="1" lang="ja-JP" altLang="en-US" smtClean="0"/>
              <a:t>‹#›</a:t>
            </a:fld>
            <a:endParaRPr kumimoji="1" lang="ja-JP" altLang="en-US"/>
          </a:p>
        </p:txBody>
      </p:sp>
    </p:spTree>
    <p:extLst>
      <p:ext uri="{BB962C8B-B14F-4D97-AF65-F5344CB8AC3E}">
        <p14:creationId xmlns:p14="http://schemas.microsoft.com/office/powerpoint/2010/main" val="376653283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kumimoji="1" lang="en-US" altLang="ja-JP" smtClean="0"/>
              <a:t>Click to edit Master title style</a:t>
            </a:r>
            <a:endParaRPr kumimoji="1" lang="ja-JP" altLang="en-US"/>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kumimoji="1" lang="en-US" altLang="ja-JP" smtClean="0"/>
              <a:t>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kumimoji="1" lang="en-US" altLang="ja-JP" smtClean="0"/>
              <a:t>Edit Master text styles</a:t>
            </a:r>
          </a:p>
          <a:p>
            <a:pPr lvl="1"/>
            <a:r>
              <a:rPr kumimoji="1" lang="en-US" altLang="ja-JP" smtClean="0"/>
              <a:t>Second level</a:t>
            </a:r>
          </a:p>
          <a:p>
            <a:pPr lvl="2"/>
            <a:r>
              <a:rPr kumimoji="1" lang="en-US" altLang="ja-JP" smtClean="0"/>
              <a:t>Third level</a:t>
            </a:r>
          </a:p>
          <a:p>
            <a:pPr lvl="3"/>
            <a:r>
              <a:rPr kumimoji="1" lang="en-US" altLang="ja-JP" smtClean="0"/>
              <a:t>Fourth level</a:t>
            </a:r>
          </a:p>
          <a:p>
            <a:pPr lvl="4"/>
            <a:r>
              <a:rPr kumimoji="1" lang="en-US" altLang="ja-JP" smtClean="0"/>
              <a:t>Fifth level</a:t>
            </a:r>
            <a:endParaRPr kumimoji="1" lang="ja-JP" altLang="en-US"/>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kumimoji="1" lang="en-US" altLang="ja-JP" smtClean="0"/>
              <a:t>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kumimoji="1" lang="en-US" altLang="ja-JP" smtClean="0"/>
              <a:t>Edit Master text styles</a:t>
            </a:r>
          </a:p>
          <a:p>
            <a:pPr lvl="1"/>
            <a:r>
              <a:rPr kumimoji="1" lang="en-US" altLang="ja-JP" smtClean="0"/>
              <a:t>Second level</a:t>
            </a:r>
          </a:p>
          <a:p>
            <a:pPr lvl="2"/>
            <a:r>
              <a:rPr kumimoji="1" lang="en-US" altLang="ja-JP" smtClean="0"/>
              <a:t>Third level</a:t>
            </a:r>
          </a:p>
          <a:p>
            <a:pPr lvl="3"/>
            <a:r>
              <a:rPr kumimoji="1" lang="en-US" altLang="ja-JP" smtClean="0"/>
              <a:t>Fourth level</a:t>
            </a:r>
          </a:p>
          <a:p>
            <a:pPr lvl="4"/>
            <a:r>
              <a:rPr kumimoji="1" lang="en-US" altLang="ja-JP" smtClean="0"/>
              <a:t>Fifth level</a:t>
            </a:r>
            <a:endParaRPr kumimoji="1" lang="ja-JP" altLang="en-US"/>
          </a:p>
        </p:txBody>
      </p:sp>
      <p:sp>
        <p:nvSpPr>
          <p:cNvPr id="7" name="Date Placeholder 6"/>
          <p:cNvSpPr>
            <a:spLocks noGrp="1"/>
          </p:cNvSpPr>
          <p:nvPr>
            <p:ph type="dt" sz="half" idx="10"/>
          </p:nvPr>
        </p:nvSpPr>
        <p:spPr/>
        <p:txBody>
          <a:bodyPr/>
          <a:lstStyle/>
          <a:p>
            <a:fld id="{056D2351-AE65-442F-8CB4-0A314FF26169}" type="datetimeFigureOut">
              <a:rPr kumimoji="1" lang="ja-JP" altLang="en-US" smtClean="0"/>
              <a:t>2021/7/6</a:t>
            </a:fld>
            <a:endParaRPr kumimoji="1" lang="ja-JP" altLang="en-US"/>
          </a:p>
        </p:txBody>
      </p:sp>
      <p:sp>
        <p:nvSpPr>
          <p:cNvPr id="8" name="Footer Placeholder 7"/>
          <p:cNvSpPr>
            <a:spLocks noGrp="1"/>
          </p:cNvSpPr>
          <p:nvPr>
            <p:ph type="ftr" sz="quarter" idx="11"/>
          </p:nvPr>
        </p:nvSpPr>
        <p:spPr/>
        <p:txBody>
          <a:bodyPr/>
          <a:lstStyle/>
          <a:p>
            <a:endParaRPr kumimoji="1" lang="ja-JP" altLang="en-US"/>
          </a:p>
        </p:txBody>
      </p:sp>
      <p:sp>
        <p:nvSpPr>
          <p:cNvPr id="9" name="Slide Number Placeholder 8"/>
          <p:cNvSpPr>
            <a:spLocks noGrp="1"/>
          </p:cNvSpPr>
          <p:nvPr>
            <p:ph type="sldNum" sz="quarter" idx="12"/>
          </p:nvPr>
        </p:nvSpPr>
        <p:spPr/>
        <p:txBody>
          <a:bodyPr/>
          <a:lstStyle/>
          <a:p>
            <a:fld id="{40799334-22CB-4244-B79E-2A26BDE5F814}" type="slidenum">
              <a:rPr kumimoji="1" lang="ja-JP" altLang="en-US" smtClean="0"/>
              <a:t>‹#›</a:t>
            </a:fld>
            <a:endParaRPr kumimoji="1" lang="ja-JP" altLang="en-US"/>
          </a:p>
        </p:txBody>
      </p:sp>
    </p:spTree>
    <p:extLst>
      <p:ext uri="{BB962C8B-B14F-4D97-AF65-F5344CB8AC3E}">
        <p14:creationId xmlns:p14="http://schemas.microsoft.com/office/powerpoint/2010/main" val="225166032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1" lang="en-US" altLang="ja-JP" smtClean="0"/>
              <a:t>Click to edit Master title style</a:t>
            </a:r>
            <a:endParaRPr kumimoji="1" lang="ja-JP" altLang="en-US"/>
          </a:p>
        </p:txBody>
      </p:sp>
      <p:sp>
        <p:nvSpPr>
          <p:cNvPr id="3" name="Date Placeholder 2"/>
          <p:cNvSpPr>
            <a:spLocks noGrp="1"/>
          </p:cNvSpPr>
          <p:nvPr>
            <p:ph type="dt" sz="half" idx="10"/>
          </p:nvPr>
        </p:nvSpPr>
        <p:spPr/>
        <p:txBody>
          <a:bodyPr/>
          <a:lstStyle/>
          <a:p>
            <a:fld id="{056D2351-AE65-442F-8CB4-0A314FF26169}" type="datetimeFigureOut">
              <a:rPr kumimoji="1" lang="ja-JP" altLang="en-US" smtClean="0"/>
              <a:t>2021/7/6</a:t>
            </a:fld>
            <a:endParaRPr kumimoji="1" lang="ja-JP" altLang="en-US"/>
          </a:p>
        </p:txBody>
      </p:sp>
      <p:sp>
        <p:nvSpPr>
          <p:cNvPr id="4" name="Footer Placeholder 3"/>
          <p:cNvSpPr>
            <a:spLocks noGrp="1"/>
          </p:cNvSpPr>
          <p:nvPr>
            <p:ph type="ftr" sz="quarter" idx="11"/>
          </p:nvPr>
        </p:nvSpPr>
        <p:spPr/>
        <p:txBody>
          <a:bodyPr/>
          <a:lstStyle/>
          <a:p>
            <a:endParaRPr kumimoji="1" lang="ja-JP" altLang="en-US"/>
          </a:p>
        </p:txBody>
      </p:sp>
      <p:sp>
        <p:nvSpPr>
          <p:cNvPr id="5" name="Slide Number Placeholder 4"/>
          <p:cNvSpPr>
            <a:spLocks noGrp="1"/>
          </p:cNvSpPr>
          <p:nvPr>
            <p:ph type="sldNum" sz="quarter" idx="12"/>
          </p:nvPr>
        </p:nvSpPr>
        <p:spPr/>
        <p:txBody>
          <a:bodyPr/>
          <a:lstStyle/>
          <a:p>
            <a:fld id="{40799334-22CB-4244-B79E-2A26BDE5F814}" type="slidenum">
              <a:rPr kumimoji="1" lang="ja-JP" altLang="en-US" smtClean="0"/>
              <a:t>‹#›</a:t>
            </a:fld>
            <a:endParaRPr kumimoji="1" lang="ja-JP" altLang="en-US"/>
          </a:p>
        </p:txBody>
      </p:sp>
    </p:spTree>
    <p:extLst>
      <p:ext uri="{BB962C8B-B14F-4D97-AF65-F5344CB8AC3E}">
        <p14:creationId xmlns:p14="http://schemas.microsoft.com/office/powerpoint/2010/main" val="339678654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056D2351-AE65-442F-8CB4-0A314FF26169}" type="datetimeFigureOut">
              <a:rPr kumimoji="1" lang="ja-JP" altLang="en-US" smtClean="0"/>
              <a:t>2021/7/6</a:t>
            </a:fld>
            <a:endParaRPr kumimoji="1" lang="ja-JP" altLang="en-US"/>
          </a:p>
        </p:txBody>
      </p:sp>
      <p:sp>
        <p:nvSpPr>
          <p:cNvPr id="3" name="Footer Placeholder 2"/>
          <p:cNvSpPr>
            <a:spLocks noGrp="1"/>
          </p:cNvSpPr>
          <p:nvPr>
            <p:ph type="ftr" sz="quarter" idx="11"/>
          </p:nvPr>
        </p:nvSpPr>
        <p:spPr/>
        <p:txBody>
          <a:bodyPr/>
          <a:lstStyle/>
          <a:p>
            <a:endParaRPr kumimoji="1" lang="ja-JP" altLang="en-US"/>
          </a:p>
        </p:txBody>
      </p:sp>
      <p:sp>
        <p:nvSpPr>
          <p:cNvPr id="4" name="Slide Number Placeholder 3"/>
          <p:cNvSpPr>
            <a:spLocks noGrp="1"/>
          </p:cNvSpPr>
          <p:nvPr>
            <p:ph type="sldNum" sz="quarter" idx="12"/>
          </p:nvPr>
        </p:nvSpPr>
        <p:spPr/>
        <p:txBody>
          <a:bodyPr/>
          <a:lstStyle/>
          <a:p>
            <a:fld id="{40799334-22CB-4244-B79E-2A26BDE5F814}" type="slidenum">
              <a:rPr kumimoji="1" lang="ja-JP" altLang="en-US" smtClean="0"/>
              <a:t>‹#›</a:t>
            </a:fld>
            <a:endParaRPr kumimoji="1" lang="ja-JP" altLang="en-US"/>
          </a:p>
        </p:txBody>
      </p:sp>
    </p:spTree>
    <p:extLst>
      <p:ext uri="{BB962C8B-B14F-4D97-AF65-F5344CB8AC3E}">
        <p14:creationId xmlns:p14="http://schemas.microsoft.com/office/powerpoint/2010/main" val="81238746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kumimoji="1" lang="en-US" altLang="ja-JP" smtClean="0"/>
              <a:t>Click to edit Master title style</a:t>
            </a:r>
            <a:endParaRPr kumimoji="1" lang="ja-JP" altLang="en-US"/>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kumimoji="1" lang="en-US" altLang="ja-JP" smtClean="0"/>
              <a:t>Edit Master text styles</a:t>
            </a:r>
          </a:p>
          <a:p>
            <a:pPr lvl="1"/>
            <a:r>
              <a:rPr kumimoji="1" lang="en-US" altLang="ja-JP" smtClean="0"/>
              <a:t>Second level</a:t>
            </a:r>
          </a:p>
          <a:p>
            <a:pPr lvl="2"/>
            <a:r>
              <a:rPr kumimoji="1" lang="en-US" altLang="ja-JP" smtClean="0"/>
              <a:t>Third level</a:t>
            </a:r>
          </a:p>
          <a:p>
            <a:pPr lvl="3"/>
            <a:r>
              <a:rPr kumimoji="1" lang="en-US" altLang="ja-JP" smtClean="0"/>
              <a:t>Fourth level</a:t>
            </a:r>
          </a:p>
          <a:p>
            <a:pPr lvl="4"/>
            <a:r>
              <a:rPr kumimoji="1" lang="en-US" altLang="ja-JP" smtClean="0"/>
              <a:t>Fifth level</a:t>
            </a:r>
            <a:endParaRPr kumimoji="1" lang="ja-JP" altLang="en-US"/>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kumimoji="1" lang="en-US" altLang="ja-JP" smtClean="0"/>
              <a:t>Edit Master text styles</a:t>
            </a:r>
          </a:p>
        </p:txBody>
      </p:sp>
      <p:sp>
        <p:nvSpPr>
          <p:cNvPr id="5" name="Date Placeholder 4"/>
          <p:cNvSpPr>
            <a:spLocks noGrp="1"/>
          </p:cNvSpPr>
          <p:nvPr>
            <p:ph type="dt" sz="half" idx="10"/>
          </p:nvPr>
        </p:nvSpPr>
        <p:spPr/>
        <p:txBody>
          <a:bodyPr/>
          <a:lstStyle/>
          <a:p>
            <a:fld id="{056D2351-AE65-442F-8CB4-0A314FF26169}" type="datetimeFigureOut">
              <a:rPr kumimoji="1" lang="ja-JP" altLang="en-US" smtClean="0"/>
              <a:t>2021/7/6</a:t>
            </a:fld>
            <a:endParaRPr kumimoji="1" lang="ja-JP" altLang="en-US"/>
          </a:p>
        </p:txBody>
      </p:sp>
      <p:sp>
        <p:nvSpPr>
          <p:cNvPr id="6" name="Footer Placeholder 5"/>
          <p:cNvSpPr>
            <a:spLocks noGrp="1"/>
          </p:cNvSpPr>
          <p:nvPr>
            <p:ph type="ftr" sz="quarter" idx="11"/>
          </p:nvPr>
        </p:nvSpPr>
        <p:spPr/>
        <p:txBody>
          <a:bodyPr/>
          <a:lstStyle/>
          <a:p>
            <a:endParaRPr kumimoji="1" lang="ja-JP" altLang="en-US"/>
          </a:p>
        </p:txBody>
      </p:sp>
      <p:sp>
        <p:nvSpPr>
          <p:cNvPr id="7" name="Slide Number Placeholder 6"/>
          <p:cNvSpPr>
            <a:spLocks noGrp="1"/>
          </p:cNvSpPr>
          <p:nvPr>
            <p:ph type="sldNum" sz="quarter" idx="12"/>
          </p:nvPr>
        </p:nvSpPr>
        <p:spPr/>
        <p:txBody>
          <a:bodyPr/>
          <a:lstStyle/>
          <a:p>
            <a:fld id="{40799334-22CB-4244-B79E-2A26BDE5F814}" type="slidenum">
              <a:rPr kumimoji="1" lang="ja-JP" altLang="en-US" smtClean="0"/>
              <a:t>‹#›</a:t>
            </a:fld>
            <a:endParaRPr kumimoji="1" lang="ja-JP" altLang="en-US"/>
          </a:p>
        </p:txBody>
      </p:sp>
    </p:spTree>
    <p:extLst>
      <p:ext uri="{BB962C8B-B14F-4D97-AF65-F5344CB8AC3E}">
        <p14:creationId xmlns:p14="http://schemas.microsoft.com/office/powerpoint/2010/main" val="367826113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kumimoji="1" lang="en-US" altLang="ja-JP" smtClean="0"/>
              <a:t>Click to edit Master title style</a:t>
            </a:r>
            <a:endParaRPr kumimoji="1" lang="ja-JP" altLang="en-US"/>
          </a:p>
        </p:txBody>
      </p:sp>
      <p:sp>
        <p:nvSpPr>
          <p:cNvPr id="3" name="Picture Placeholder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kumimoji="1" lang="ja-JP" altLang="en-US"/>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kumimoji="1" lang="en-US" altLang="ja-JP" smtClean="0"/>
              <a:t>Edit Master text styles</a:t>
            </a:r>
          </a:p>
        </p:txBody>
      </p:sp>
      <p:sp>
        <p:nvSpPr>
          <p:cNvPr id="5" name="Date Placeholder 4"/>
          <p:cNvSpPr>
            <a:spLocks noGrp="1"/>
          </p:cNvSpPr>
          <p:nvPr>
            <p:ph type="dt" sz="half" idx="10"/>
          </p:nvPr>
        </p:nvSpPr>
        <p:spPr/>
        <p:txBody>
          <a:bodyPr/>
          <a:lstStyle/>
          <a:p>
            <a:fld id="{056D2351-AE65-442F-8CB4-0A314FF26169}" type="datetimeFigureOut">
              <a:rPr kumimoji="1" lang="ja-JP" altLang="en-US" smtClean="0"/>
              <a:t>2021/7/6</a:t>
            </a:fld>
            <a:endParaRPr kumimoji="1" lang="ja-JP" altLang="en-US"/>
          </a:p>
        </p:txBody>
      </p:sp>
      <p:sp>
        <p:nvSpPr>
          <p:cNvPr id="6" name="Footer Placeholder 5"/>
          <p:cNvSpPr>
            <a:spLocks noGrp="1"/>
          </p:cNvSpPr>
          <p:nvPr>
            <p:ph type="ftr" sz="quarter" idx="11"/>
          </p:nvPr>
        </p:nvSpPr>
        <p:spPr/>
        <p:txBody>
          <a:bodyPr/>
          <a:lstStyle/>
          <a:p>
            <a:endParaRPr kumimoji="1" lang="ja-JP" altLang="en-US"/>
          </a:p>
        </p:txBody>
      </p:sp>
      <p:sp>
        <p:nvSpPr>
          <p:cNvPr id="7" name="Slide Number Placeholder 6"/>
          <p:cNvSpPr>
            <a:spLocks noGrp="1"/>
          </p:cNvSpPr>
          <p:nvPr>
            <p:ph type="sldNum" sz="quarter" idx="12"/>
          </p:nvPr>
        </p:nvSpPr>
        <p:spPr/>
        <p:txBody>
          <a:bodyPr/>
          <a:lstStyle/>
          <a:p>
            <a:fld id="{40799334-22CB-4244-B79E-2A26BDE5F814}" type="slidenum">
              <a:rPr kumimoji="1" lang="ja-JP" altLang="en-US" smtClean="0"/>
              <a:t>‹#›</a:t>
            </a:fld>
            <a:endParaRPr kumimoji="1" lang="ja-JP" altLang="en-US"/>
          </a:p>
        </p:txBody>
      </p:sp>
    </p:spTree>
    <p:extLst>
      <p:ext uri="{BB962C8B-B14F-4D97-AF65-F5344CB8AC3E}">
        <p14:creationId xmlns:p14="http://schemas.microsoft.com/office/powerpoint/2010/main" val="70787588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1" lang="en-US" altLang="ja-JP" smtClean="0"/>
              <a:t>Click to edit Master title style</a:t>
            </a:r>
            <a:endParaRPr kumimoji="1" lang="ja-JP" altLang="en-US"/>
          </a:p>
        </p:txBody>
      </p:sp>
      <p:sp>
        <p:nvSpPr>
          <p:cNvPr id="3" name="Vertical Text Placeholder 2"/>
          <p:cNvSpPr>
            <a:spLocks noGrp="1"/>
          </p:cNvSpPr>
          <p:nvPr>
            <p:ph type="body" orient="vert" idx="1"/>
          </p:nvPr>
        </p:nvSpPr>
        <p:spPr/>
        <p:txBody>
          <a:bodyPr vert="eaVert"/>
          <a:lstStyle/>
          <a:p>
            <a:pPr lvl="0"/>
            <a:r>
              <a:rPr kumimoji="1" lang="en-US" altLang="ja-JP" smtClean="0"/>
              <a:t>Edit Master text styles</a:t>
            </a:r>
          </a:p>
          <a:p>
            <a:pPr lvl="1"/>
            <a:r>
              <a:rPr kumimoji="1" lang="en-US" altLang="ja-JP" smtClean="0"/>
              <a:t>Second level</a:t>
            </a:r>
          </a:p>
          <a:p>
            <a:pPr lvl="2"/>
            <a:r>
              <a:rPr kumimoji="1" lang="en-US" altLang="ja-JP" smtClean="0"/>
              <a:t>Third level</a:t>
            </a:r>
          </a:p>
          <a:p>
            <a:pPr lvl="3"/>
            <a:r>
              <a:rPr kumimoji="1" lang="en-US" altLang="ja-JP" smtClean="0"/>
              <a:t>Fourth level</a:t>
            </a:r>
          </a:p>
          <a:p>
            <a:pPr lvl="4"/>
            <a:r>
              <a:rPr kumimoji="1" lang="en-US" altLang="ja-JP" smtClean="0"/>
              <a:t>Fifth level</a:t>
            </a:r>
            <a:endParaRPr kumimoji="1" lang="ja-JP" altLang="en-US"/>
          </a:p>
        </p:txBody>
      </p:sp>
      <p:sp>
        <p:nvSpPr>
          <p:cNvPr id="4" name="Date Placeholder 3"/>
          <p:cNvSpPr>
            <a:spLocks noGrp="1"/>
          </p:cNvSpPr>
          <p:nvPr>
            <p:ph type="dt" sz="half" idx="10"/>
          </p:nvPr>
        </p:nvSpPr>
        <p:spPr/>
        <p:txBody>
          <a:bodyPr/>
          <a:lstStyle/>
          <a:p>
            <a:fld id="{056D2351-AE65-442F-8CB4-0A314FF26169}" type="datetimeFigureOut">
              <a:rPr kumimoji="1" lang="ja-JP" altLang="en-US" smtClean="0"/>
              <a:t>2021/7/6</a:t>
            </a:fld>
            <a:endParaRPr kumimoji="1" lang="ja-JP" altLang="en-US"/>
          </a:p>
        </p:txBody>
      </p:sp>
      <p:sp>
        <p:nvSpPr>
          <p:cNvPr id="5" name="Footer Placeholder 4"/>
          <p:cNvSpPr>
            <a:spLocks noGrp="1"/>
          </p:cNvSpPr>
          <p:nvPr>
            <p:ph type="ftr" sz="quarter" idx="11"/>
          </p:nvPr>
        </p:nvSpPr>
        <p:spPr/>
        <p:txBody>
          <a:bodyPr/>
          <a:lstStyle/>
          <a:p>
            <a:endParaRPr kumimoji="1" lang="ja-JP" altLang="en-US"/>
          </a:p>
        </p:txBody>
      </p:sp>
      <p:sp>
        <p:nvSpPr>
          <p:cNvPr id="6" name="Slide Number Placeholder 5"/>
          <p:cNvSpPr>
            <a:spLocks noGrp="1"/>
          </p:cNvSpPr>
          <p:nvPr>
            <p:ph type="sldNum" sz="quarter" idx="12"/>
          </p:nvPr>
        </p:nvSpPr>
        <p:spPr/>
        <p:txBody>
          <a:bodyPr/>
          <a:lstStyle/>
          <a:p>
            <a:fld id="{40799334-22CB-4244-B79E-2A26BDE5F814}" type="slidenum">
              <a:rPr kumimoji="1" lang="ja-JP" altLang="en-US" smtClean="0"/>
              <a:t>‹#›</a:t>
            </a:fld>
            <a:endParaRPr kumimoji="1" lang="ja-JP" altLang="en-US"/>
          </a:p>
        </p:txBody>
      </p:sp>
    </p:spTree>
    <p:extLst>
      <p:ext uri="{BB962C8B-B14F-4D97-AF65-F5344CB8AC3E}">
        <p14:creationId xmlns:p14="http://schemas.microsoft.com/office/powerpoint/2010/main" val="104450590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kumimoji="1" lang="en-US" altLang="ja-JP" smtClean="0"/>
              <a:t>Click to edit Master title style</a:t>
            </a:r>
            <a:endParaRPr kumimoji="1" lang="ja-JP" altLang="en-US"/>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kumimoji="1" lang="en-US" altLang="ja-JP" smtClean="0"/>
              <a:t>Edit Master text styles</a:t>
            </a:r>
          </a:p>
          <a:p>
            <a:pPr lvl="1"/>
            <a:r>
              <a:rPr kumimoji="1" lang="en-US" altLang="ja-JP" smtClean="0"/>
              <a:t>Second level</a:t>
            </a:r>
          </a:p>
          <a:p>
            <a:pPr lvl="2"/>
            <a:r>
              <a:rPr kumimoji="1" lang="en-US" altLang="ja-JP" smtClean="0"/>
              <a:t>Third level</a:t>
            </a:r>
          </a:p>
          <a:p>
            <a:pPr lvl="3"/>
            <a:r>
              <a:rPr kumimoji="1" lang="en-US" altLang="ja-JP" smtClean="0"/>
              <a:t>Fourth level</a:t>
            </a:r>
          </a:p>
          <a:p>
            <a:pPr lvl="4"/>
            <a:r>
              <a:rPr kumimoji="1" lang="en-US" altLang="ja-JP" smtClean="0"/>
              <a:t>Fifth level</a:t>
            </a:r>
            <a:endParaRPr kumimoji="1" lang="ja-JP" altLang="en-US"/>
          </a:p>
        </p:txBody>
      </p:sp>
      <p:sp>
        <p:nvSpPr>
          <p:cNvPr id="4" name="Date Placeholder 3"/>
          <p:cNvSpPr>
            <a:spLocks noGrp="1"/>
          </p:cNvSpPr>
          <p:nvPr>
            <p:ph type="dt" sz="half" idx="10"/>
          </p:nvPr>
        </p:nvSpPr>
        <p:spPr/>
        <p:txBody>
          <a:bodyPr/>
          <a:lstStyle/>
          <a:p>
            <a:fld id="{056D2351-AE65-442F-8CB4-0A314FF26169}" type="datetimeFigureOut">
              <a:rPr kumimoji="1" lang="ja-JP" altLang="en-US" smtClean="0"/>
              <a:t>2021/7/6</a:t>
            </a:fld>
            <a:endParaRPr kumimoji="1" lang="ja-JP" altLang="en-US"/>
          </a:p>
        </p:txBody>
      </p:sp>
      <p:sp>
        <p:nvSpPr>
          <p:cNvPr id="5" name="Footer Placeholder 4"/>
          <p:cNvSpPr>
            <a:spLocks noGrp="1"/>
          </p:cNvSpPr>
          <p:nvPr>
            <p:ph type="ftr" sz="quarter" idx="11"/>
          </p:nvPr>
        </p:nvSpPr>
        <p:spPr/>
        <p:txBody>
          <a:bodyPr/>
          <a:lstStyle/>
          <a:p>
            <a:endParaRPr kumimoji="1" lang="ja-JP" altLang="en-US"/>
          </a:p>
        </p:txBody>
      </p:sp>
      <p:sp>
        <p:nvSpPr>
          <p:cNvPr id="6" name="Slide Number Placeholder 5"/>
          <p:cNvSpPr>
            <a:spLocks noGrp="1"/>
          </p:cNvSpPr>
          <p:nvPr>
            <p:ph type="sldNum" sz="quarter" idx="12"/>
          </p:nvPr>
        </p:nvSpPr>
        <p:spPr/>
        <p:txBody>
          <a:bodyPr/>
          <a:lstStyle/>
          <a:p>
            <a:fld id="{40799334-22CB-4244-B79E-2A26BDE5F814}" type="slidenum">
              <a:rPr kumimoji="1" lang="ja-JP" altLang="en-US" smtClean="0"/>
              <a:t>‹#›</a:t>
            </a:fld>
            <a:endParaRPr kumimoji="1" lang="ja-JP" altLang="en-US"/>
          </a:p>
        </p:txBody>
      </p:sp>
    </p:spTree>
    <p:extLst>
      <p:ext uri="{BB962C8B-B14F-4D97-AF65-F5344CB8AC3E}">
        <p14:creationId xmlns:p14="http://schemas.microsoft.com/office/powerpoint/2010/main" val="355547471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kumimoji="1" lang="en-US" altLang="ja-JP" smtClean="0"/>
              <a:t>Click to edit Master title style</a:t>
            </a:r>
            <a:endParaRPr kumimoji="1" lang="ja-JP" altLang="en-US"/>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kumimoji="1" lang="en-US" altLang="ja-JP" smtClean="0"/>
              <a:t>Edit Master text styles</a:t>
            </a:r>
          </a:p>
          <a:p>
            <a:pPr lvl="1"/>
            <a:r>
              <a:rPr kumimoji="1" lang="en-US" altLang="ja-JP" smtClean="0"/>
              <a:t>Second level</a:t>
            </a:r>
          </a:p>
          <a:p>
            <a:pPr lvl="2"/>
            <a:r>
              <a:rPr kumimoji="1" lang="en-US" altLang="ja-JP" smtClean="0"/>
              <a:t>Third level</a:t>
            </a:r>
          </a:p>
          <a:p>
            <a:pPr lvl="3"/>
            <a:r>
              <a:rPr kumimoji="1" lang="en-US" altLang="ja-JP" smtClean="0"/>
              <a:t>Fourth level</a:t>
            </a:r>
          </a:p>
          <a:p>
            <a:pPr lvl="4"/>
            <a:r>
              <a:rPr kumimoji="1" lang="en-US" altLang="ja-JP" smtClean="0"/>
              <a:t>Fifth level</a:t>
            </a:r>
            <a:endParaRPr kumimoji="1" lang="ja-JP" altLang="en-US"/>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056D2351-AE65-442F-8CB4-0A314FF26169}" type="datetimeFigureOut">
              <a:rPr kumimoji="1" lang="ja-JP" altLang="en-US" smtClean="0"/>
              <a:t>2021/7/6</a:t>
            </a:fld>
            <a:endParaRPr kumimoji="1" lang="ja-JP" altLang="en-US"/>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kumimoji="1" lang="ja-JP" altLang="en-US"/>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40799334-22CB-4244-B79E-2A26BDE5F814}" type="slidenum">
              <a:rPr kumimoji="1" lang="ja-JP" altLang="en-US" smtClean="0"/>
              <a:t>‹#›</a:t>
            </a:fld>
            <a:endParaRPr kumimoji="1" lang="ja-JP" altLang="en-US"/>
          </a:p>
        </p:txBody>
      </p:sp>
    </p:spTree>
    <p:extLst>
      <p:ext uri="{BB962C8B-B14F-4D97-AF65-F5344CB8AC3E}">
        <p14:creationId xmlns:p14="http://schemas.microsoft.com/office/powerpoint/2010/main" val="1644995306"/>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kumimoji="1"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kumimoji="1"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kumimoji="1"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kumimoji="1"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kumimoji="1"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kumimoji="1"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kumimoji="1"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kumimoji="1"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kumimoji="1"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kumimoji="1" sz="1800" kern="1200">
          <a:solidFill>
            <a:schemeClr val="tx1"/>
          </a:solidFill>
          <a:latin typeface="+mn-lt"/>
          <a:ea typeface="+mn-ea"/>
          <a:cs typeface="+mn-cs"/>
        </a:defRPr>
      </a:lvl9pPr>
    </p:bodyStyle>
    <p:otherStyle>
      <a:defPPr>
        <a:defRPr lang="ja-JP"/>
      </a:defPPr>
      <a:lvl1pPr marL="0" algn="l" defTabSz="914400" rtl="0" eaLnBrk="1" latinLnBrk="0" hangingPunct="1">
        <a:defRPr kumimoji="1" sz="1800" kern="1200">
          <a:solidFill>
            <a:schemeClr val="tx1"/>
          </a:solidFill>
          <a:latin typeface="+mn-lt"/>
          <a:ea typeface="+mn-ea"/>
          <a:cs typeface="+mn-cs"/>
        </a:defRPr>
      </a:lvl1pPr>
      <a:lvl2pPr marL="457200" algn="l" defTabSz="914400" rtl="0" eaLnBrk="1" latinLnBrk="0" hangingPunct="1">
        <a:defRPr kumimoji="1" sz="1800" kern="1200">
          <a:solidFill>
            <a:schemeClr val="tx1"/>
          </a:solidFill>
          <a:latin typeface="+mn-lt"/>
          <a:ea typeface="+mn-ea"/>
          <a:cs typeface="+mn-cs"/>
        </a:defRPr>
      </a:lvl2pPr>
      <a:lvl3pPr marL="914400" algn="l" defTabSz="914400" rtl="0" eaLnBrk="1" latinLnBrk="0" hangingPunct="1">
        <a:defRPr kumimoji="1" sz="1800" kern="1200">
          <a:solidFill>
            <a:schemeClr val="tx1"/>
          </a:solidFill>
          <a:latin typeface="+mn-lt"/>
          <a:ea typeface="+mn-ea"/>
          <a:cs typeface="+mn-cs"/>
        </a:defRPr>
      </a:lvl3pPr>
      <a:lvl4pPr marL="1371600" algn="l" defTabSz="914400" rtl="0" eaLnBrk="1" latinLnBrk="0" hangingPunct="1">
        <a:defRPr kumimoji="1" sz="1800" kern="1200">
          <a:solidFill>
            <a:schemeClr val="tx1"/>
          </a:solidFill>
          <a:latin typeface="+mn-lt"/>
          <a:ea typeface="+mn-ea"/>
          <a:cs typeface="+mn-cs"/>
        </a:defRPr>
      </a:lvl4pPr>
      <a:lvl5pPr marL="1828800" algn="l" defTabSz="914400" rtl="0" eaLnBrk="1" latinLnBrk="0" hangingPunct="1">
        <a:defRPr kumimoji="1" sz="1800" kern="1200">
          <a:solidFill>
            <a:schemeClr val="tx1"/>
          </a:solidFill>
          <a:latin typeface="+mn-lt"/>
          <a:ea typeface="+mn-ea"/>
          <a:cs typeface="+mn-cs"/>
        </a:defRPr>
      </a:lvl5pPr>
      <a:lvl6pPr marL="2286000" algn="l" defTabSz="914400" rtl="0" eaLnBrk="1" latinLnBrk="0" hangingPunct="1">
        <a:defRPr kumimoji="1" sz="1800" kern="1200">
          <a:solidFill>
            <a:schemeClr val="tx1"/>
          </a:solidFill>
          <a:latin typeface="+mn-lt"/>
          <a:ea typeface="+mn-ea"/>
          <a:cs typeface="+mn-cs"/>
        </a:defRPr>
      </a:lvl6pPr>
      <a:lvl7pPr marL="2743200" algn="l" defTabSz="914400" rtl="0" eaLnBrk="1" latinLnBrk="0" hangingPunct="1">
        <a:defRPr kumimoji="1" sz="1800" kern="1200">
          <a:solidFill>
            <a:schemeClr val="tx1"/>
          </a:solidFill>
          <a:latin typeface="+mn-lt"/>
          <a:ea typeface="+mn-ea"/>
          <a:cs typeface="+mn-cs"/>
        </a:defRPr>
      </a:lvl7pPr>
      <a:lvl8pPr marL="3200400" algn="l" defTabSz="914400" rtl="0" eaLnBrk="1" latinLnBrk="0" hangingPunct="1">
        <a:defRPr kumimoji="1" sz="1800" kern="1200">
          <a:solidFill>
            <a:schemeClr val="tx1"/>
          </a:solidFill>
          <a:latin typeface="+mn-lt"/>
          <a:ea typeface="+mn-ea"/>
          <a:cs typeface="+mn-cs"/>
        </a:defRPr>
      </a:lvl8pPr>
      <a:lvl9pPr marL="3657600" algn="l" defTabSz="914400" rtl="0" eaLnBrk="1" latinLnBrk="0" hangingPunct="1">
        <a:defRPr kumimoji="1"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image" Target="../media/image2.jpeg"/><Relationship Id="rId1" Type="http://schemas.openxmlformats.org/officeDocument/2006/relationships/slideLayout" Target="../slideLayouts/slideLayout2.xml"/><Relationship Id="rId4" Type="http://schemas.openxmlformats.org/officeDocument/2006/relationships/image" Target="../media/image4.jpg"/></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image" Target="../media/image6.jpg"/><Relationship Id="rId2" Type="http://schemas.openxmlformats.org/officeDocument/2006/relationships/image" Target="../media/image5.jp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image" Target="../media/image8.jpg"/><Relationship Id="rId2" Type="http://schemas.openxmlformats.org/officeDocument/2006/relationships/image" Target="../media/image7.jpg"/><Relationship Id="rId1" Type="http://schemas.openxmlformats.org/officeDocument/2006/relationships/slideLayout" Target="../slideLayouts/slideLayout2.xml"/><Relationship Id="rId4" Type="http://schemas.openxmlformats.org/officeDocument/2006/relationships/image" Target="../media/image9.jpeg"/></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3" Type="http://schemas.openxmlformats.org/officeDocument/2006/relationships/image" Target="../media/image11.jpg"/><Relationship Id="rId2" Type="http://schemas.openxmlformats.org/officeDocument/2006/relationships/image" Target="../media/image10.jpg"/><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kumimoji="1" lang="en-US" altLang="ja-JP" dirty="0" smtClean="0"/>
              <a:t>Philosophy Lesson</a:t>
            </a:r>
            <a:endParaRPr kumimoji="1" lang="ja-JP" altLang="en-US" dirty="0"/>
          </a:p>
        </p:txBody>
      </p:sp>
      <p:sp>
        <p:nvSpPr>
          <p:cNvPr id="3" name="Subtitle 2"/>
          <p:cNvSpPr>
            <a:spLocks noGrp="1"/>
          </p:cNvSpPr>
          <p:nvPr>
            <p:ph type="subTitle" idx="1"/>
          </p:nvPr>
        </p:nvSpPr>
        <p:spPr/>
        <p:txBody>
          <a:bodyPr/>
          <a:lstStyle/>
          <a:p>
            <a:r>
              <a:rPr kumimoji="1" lang="en-US" altLang="ja-JP" dirty="0" smtClean="0"/>
              <a:t>July 6</a:t>
            </a:r>
            <a:r>
              <a:rPr kumimoji="1" lang="en-US" altLang="ja-JP" baseline="30000" dirty="0" smtClean="0"/>
              <a:t>th</a:t>
            </a:r>
            <a:r>
              <a:rPr kumimoji="1" lang="en-US" altLang="ja-JP" dirty="0" smtClean="0"/>
              <a:t>, 2021</a:t>
            </a:r>
            <a:endParaRPr kumimoji="1" lang="ja-JP" altLang="en-US" dirty="0"/>
          </a:p>
        </p:txBody>
      </p:sp>
    </p:spTree>
    <p:extLst>
      <p:ext uri="{BB962C8B-B14F-4D97-AF65-F5344CB8AC3E}">
        <p14:creationId xmlns:p14="http://schemas.microsoft.com/office/powerpoint/2010/main" val="96922865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1" lang="en-US" altLang="ja-JP" dirty="0" smtClean="0"/>
              <a:t>What we’ll cover</a:t>
            </a:r>
            <a:endParaRPr kumimoji="1" lang="ja-JP" altLang="en-US" dirty="0"/>
          </a:p>
        </p:txBody>
      </p:sp>
      <p:sp>
        <p:nvSpPr>
          <p:cNvPr id="3" name="Content Placeholder 2"/>
          <p:cNvSpPr>
            <a:spLocks noGrp="1"/>
          </p:cNvSpPr>
          <p:nvPr>
            <p:ph idx="1"/>
          </p:nvPr>
        </p:nvSpPr>
        <p:spPr/>
        <p:txBody>
          <a:bodyPr/>
          <a:lstStyle/>
          <a:p>
            <a:r>
              <a:rPr kumimoji="1" lang="en-US" altLang="ja-JP" dirty="0" smtClean="0"/>
              <a:t>The argument from marginal cases</a:t>
            </a:r>
          </a:p>
          <a:p>
            <a:r>
              <a:rPr lang="en-US" altLang="ja-JP" dirty="0" smtClean="0"/>
              <a:t>Direct duties vs indirect duties</a:t>
            </a:r>
          </a:p>
          <a:p>
            <a:r>
              <a:rPr kumimoji="1" lang="en-US" altLang="ja-JP" dirty="0" smtClean="0"/>
              <a:t>Social contract theory</a:t>
            </a:r>
          </a:p>
          <a:p>
            <a:r>
              <a:rPr kumimoji="1" lang="en-US" altLang="ja-JP" dirty="0" smtClean="0"/>
              <a:t>Pragmatism</a:t>
            </a:r>
          </a:p>
          <a:p>
            <a:r>
              <a:rPr lang="en-US" altLang="ja-JP" dirty="0" smtClean="0"/>
              <a:t>Postmodernism</a:t>
            </a:r>
            <a:endParaRPr kumimoji="1" lang="ja-JP" altLang="en-US" dirty="0"/>
          </a:p>
        </p:txBody>
      </p:sp>
    </p:spTree>
    <p:extLst>
      <p:ext uri="{BB962C8B-B14F-4D97-AF65-F5344CB8AC3E}">
        <p14:creationId xmlns:p14="http://schemas.microsoft.com/office/powerpoint/2010/main" val="122604676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1" lang="en-US" altLang="ja-JP" dirty="0" smtClean="0"/>
              <a:t>The argument from marginal cases</a:t>
            </a:r>
            <a:endParaRPr kumimoji="1" lang="ja-JP" altLang="en-US" dirty="0"/>
          </a:p>
        </p:txBody>
      </p:sp>
      <p:sp>
        <p:nvSpPr>
          <p:cNvPr id="3" name="Content Placeholder 2"/>
          <p:cNvSpPr>
            <a:spLocks noGrp="1"/>
          </p:cNvSpPr>
          <p:nvPr>
            <p:ph idx="1"/>
          </p:nvPr>
        </p:nvSpPr>
        <p:spPr>
          <a:xfrm>
            <a:off x="838200" y="1468582"/>
            <a:ext cx="10515600" cy="5181600"/>
          </a:xfrm>
        </p:spPr>
        <p:txBody>
          <a:bodyPr>
            <a:normAutofit fontScale="62500" lnSpcReduction="20000"/>
          </a:bodyPr>
          <a:lstStyle/>
          <a:p>
            <a:r>
              <a:rPr kumimoji="1" lang="en-US" altLang="ja-JP" sz="3400" dirty="0" smtClean="0"/>
              <a:t>This is a famous argument in animal ethics.</a:t>
            </a:r>
          </a:p>
          <a:p>
            <a:r>
              <a:rPr lang="en-US" altLang="ja-JP" sz="3400" dirty="0" smtClean="0"/>
              <a:t>The argument goes as follows:</a:t>
            </a:r>
          </a:p>
          <a:p>
            <a:pPr fontAlgn="base"/>
            <a:r>
              <a:rPr lang="en-US" altLang="ja-JP" sz="3400" dirty="0"/>
              <a:t>(1) Given certain criteria of the possession of rights, some marginal humans who are not irreversibly comatose and not just all animals will be excluded from the class of right-holders</a:t>
            </a:r>
            <a:r>
              <a:rPr lang="en-US" altLang="ja-JP" sz="3400" dirty="0" smtClean="0"/>
              <a:t>.</a:t>
            </a:r>
          </a:p>
          <a:p>
            <a:pPr fontAlgn="base"/>
            <a:r>
              <a:rPr lang="en-US" altLang="ja-JP" sz="3400" dirty="0" smtClean="0"/>
              <a:t>(</a:t>
            </a:r>
            <a:r>
              <a:rPr lang="en-US" altLang="ja-JP" sz="3400" dirty="0"/>
              <a:t>2) However, some humans, including all those who, though marginal, are not irreversibly comatose, do have rights, and so belong in the class of right-holders</a:t>
            </a:r>
            <a:r>
              <a:rPr lang="en-US" altLang="ja-JP" sz="3400" dirty="0" smtClean="0"/>
              <a:t>.</a:t>
            </a:r>
          </a:p>
          <a:p>
            <a:pPr fontAlgn="base"/>
            <a:r>
              <a:rPr lang="en-US" altLang="ja-JP" sz="3400" dirty="0" smtClean="0"/>
              <a:t>(</a:t>
            </a:r>
            <a:r>
              <a:rPr lang="en-US" altLang="ja-JP" sz="3400" dirty="0"/>
              <a:t>3) Therefore, each and every one of the criteria satisfying (1) must be rejected as setting a requirement for the possession of rights.</a:t>
            </a:r>
          </a:p>
          <a:p>
            <a:pPr fontAlgn="base"/>
            <a:r>
              <a:rPr lang="en-US" altLang="ja-JP" sz="3400" dirty="0" smtClean="0"/>
              <a:t>(</a:t>
            </a:r>
            <a:r>
              <a:rPr lang="en-US" altLang="ja-JP" sz="3400" dirty="0"/>
              <a:t>4) Humans, including all those who, though they are marginal, are not irreversibly comatose, have rights and therefore belong in the class of right-holders</a:t>
            </a:r>
            <a:r>
              <a:rPr lang="en-US" altLang="ja-JP" sz="3400" dirty="0" smtClean="0"/>
              <a:t>.</a:t>
            </a:r>
            <a:endParaRPr lang="en-US" altLang="ja-JP" sz="3400" dirty="0"/>
          </a:p>
          <a:p>
            <a:pPr fontAlgn="base"/>
            <a:r>
              <a:rPr lang="en-US" altLang="ja-JP" sz="3400" dirty="0" smtClean="0"/>
              <a:t>(</a:t>
            </a:r>
            <a:r>
              <a:rPr lang="en-US" altLang="ja-JP" sz="3400" dirty="0"/>
              <a:t>5) However, given the most reasonable criterion of the possession of rights, one that permits us to include all non-comatose marginal humans in the class of right-holders, this same criterion will require us to include some, and exclude some other, animals</a:t>
            </a:r>
            <a:r>
              <a:rPr lang="en-US" altLang="ja-JP" sz="3400" dirty="0" smtClean="0"/>
              <a:t>.</a:t>
            </a:r>
          </a:p>
          <a:p>
            <a:pPr fontAlgn="base"/>
            <a:r>
              <a:rPr lang="en-US" altLang="ja-JP" sz="3400" dirty="0" smtClean="0"/>
              <a:t>(</a:t>
            </a:r>
            <a:r>
              <a:rPr lang="en-US" altLang="ja-JP" sz="3400" dirty="0"/>
              <a:t>6) Therefore, if we include these marginal humans in the class of right-holders, we must also include some animals in this class.</a:t>
            </a:r>
          </a:p>
          <a:p>
            <a:pPr lvl="1"/>
            <a:endParaRPr kumimoji="1" lang="ja-JP" altLang="en-US" dirty="0"/>
          </a:p>
        </p:txBody>
      </p:sp>
    </p:spTree>
    <p:extLst>
      <p:ext uri="{BB962C8B-B14F-4D97-AF65-F5344CB8AC3E}">
        <p14:creationId xmlns:p14="http://schemas.microsoft.com/office/powerpoint/2010/main" val="293670583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1" lang="en-US" altLang="ja-JP" dirty="0" smtClean="0"/>
              <a:t>The argument from marginal cases</a:t>
            </a:r>
            <a:endParaRPr kumimoji="1" lang="ja-JP" altLang="en-US" dirty="0"/>
          </a:p>
        </p:txBody>
      </p:sp>
      <p:sp>
        <p:nvSpPr>
          <p:cNvPr id="3" name="Content Placeholder 2"/>
          <p:cNvSpPr>
            <a:spLocks noGrp="1"/>
          </p:cNvSpPr>
          <p:nvPr>
            <p:ph idx="1"/>
          </p:nvPr>
        </p:nvSpPr>
        <p:spPr/>
        <p:txBody>
          <a:bodyPr>
            <a:normAutofit fontScale="92500" lnSpcReduction="10000"/>
          </a:bodyPr>
          <a:lstStyle/>
          <a:p>
            <a:r>
              <a:rPr kumimoji="1" lang="en-US" altLang="ja-JP" dirty="0" smtClean="0"/>
              <a:t>The main summary of the argument is that there is no morally relevant difference between all human animals and all non-human animals that would permit harming, killing, or exploiting the latter and not the former.</a:t>
            </a:r>
          </a:p>
          <a:p>
            <a:r>
              <a:rPr lang="en-US" altLang="ja-JP" dirty="0" smtClean="0"/>
              <a:t>In other words, what is the difference that permits killing animals for food, but not humans? The argument from marginal cases argues there is no difference.</a:t>
            </a:r>
          </a:p>
          <a:p>
            <a:r>
              <a:rPr lang="en-US" altLang="ja-JP" dirty="0" smtClean="0"/>
              <a:t>So to stay consistent, we have a few choices.</a:t>
            </a:r>
          </a:p>
          <a:p>
            <a:pPr lvl="1"/>
            <a:r>
              <a:rPr lang="en-US" altLang="ja-JP" dirty="0" smtClean="0"/>
              <a:t>One, say it’s okay to kill and eat humans as well as animals.</a:t>
            </a:r>
          </a:p>
          <a:p>
            <a:pPr lvl="1"/>
            <a:r>
              <a:rPr lang="en-US" altLang="ja-JP" dirty="0" smtClean="0"/>
              <a:t>Two, say it’s not okay to kill and eat either humans or animals.</a:t>
            </a:r>
          </a:p>
          <a:p>
            <a:pPr lvl="1"/>
            <a:r>
              <a:rPr lang="en-US" altLang="ja-JP" dirty="0" smtClean="0"/>
              <a:t>Three, find a morally relevant difference between animals and humans that permits killing and eating animals but not humans.</a:t>
            </a:r>
          </a:p>
        </p:txBody>
      </p:sp>
    </p:spTree>
    <p:extLst>
      <p:ext uri="{BB962C8B-B14F-4D97-AF65-F5344CB8AC3E}">
        <p14:creationId xmlns:p14="http://schemas.microsoft.com/office/powerpoint/2010/main" val="211432300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1" lang="en-US" altLang="ja-JP" dirty="0" smtClean="0"/>
              <a:t>The argument from marginal cases</a:t>
            </a:r>
            <a:endParaRPr kumimoji="1" lang="ja-JP" altLang="en-US" dirty="0"/>
          </a:p>
        </p:txBody>
      </p:sp>
      <p:sp>
        <p:nvSpPr>
          <p:cNvPr id="3" name="Content Placeholder 2"/>
          <p:cNvSpPr>
            <a:spLocks noGrp="1"/>
          </p:cNvSpPr>
          <p:nvPr>
            <p:ph idx="1"/>
          </p:nvPr>
        </p:nvSpPr>
        <p:spPr/>
        <p:txBody>
          <a:bodyPr/>
          <a:lstStyle/>
          <a:p>
            <a:r>
              <a:rPr kumimoji="1" lang="en-US" altLang="ja-JP" dirty="0" smtClean="0"/>
              <a:t>One popular answer to argument is that rationality is what makes humans different from animals, and this </a:t>
            </a:r>
            <a:r>
              <a:rPr lang="en-US" altLang="ja-JP" dirty="0" smtClean="0"/>
              <a:t>is what makes it immoral to kill and eat humans, but not animals.</a:t>
            </a:r>
          </a:p>
          <a:p>
            <a:r>
              <a:rPr kumimoji="1" lang="en-US" altLang="ja-JP" dirty="0" smtClean="0"/>
              <a:t>The problem is that there are humans are as smart as dogs, pigs, cows, etc., but we still find it wrong to kill and eat those humans. So rationality cannot be full answer.</a:t>
            </a:r>
            <a:endParaRPr kumimoji="1" lang="ja-JP" altLang="en-US" dirty="0"/>
          </a:p>
        </p:txBody>
      </p:sp>
    </p:spTree>
    <p:extLst>
      <p:ext uri="{BB962C8B-B14F-4D97-AF65-F5344CB8AC3E}">
        <p14:creationId xmlns:p14="http://schemas.microsoft.com/office/powerpoint/2010/main" val="220896670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ltLang="ja-JP" dirty="0" smtClean="0"/>
              <a:t>A book on the argument from marginal cases</a:t>
            </a:r>
            <a:endParaRPr kumimoji="1" lang="ja-JP" altLang="en-US" dirty="0"/>
          </a:p>
        </p:txBody>
      </p:sp>
      <p:pic>
        <p:nvPicPr>
          <p:cNvPr id="4" name="Content Placeholder 3" descr="Babies and Beasts : The Argument from Marginal Cases by ..."/>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4681815" y="1825625"/>
            <a:ext cx="2828369" cy="4351338"/>
          </a:xfrm>
        </p:spPr>
      </p:pic>
    </p:spTree>
    <p:extLst>
      <p:ext uri="{BB962C8B-B14F-4D97-AF65-F5344CB8AC3E}">
        <p14:creationId xmlns:p14="http://schemas.microsoft.com/office/powerpoint/2010/main" val="153318843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1" lang="en-US" altLang="ja-JP" dirty="0" smtClean="0"/>
              <a:t>Direct duties vs indirect duties</a:t>
            </a:r>
            <a:endParaRPr kumimoji="1" lang="ja-JP" altLang="en-US" dirty="0"/>
          </a:p>
        </p:txBody>
      </p:sp>
      <p:sp>
        <p:nvSpPr>
          <p:cNvPr id="3" name="Content Placeholder 2"/>
          <p:cNvSpPr>
            <a:spLocks noGrp="1"/>
          </p:cNvSpPr>
          <p:nvPr>
            <p:ph idx="1"/>
          </p:nvPr>
        </p:nvSpPr>
        <p:spPr/>
        <p:txBody>
          <a:bodyPr>
            <a:normAutofit lnSpcReduction="10000"/>
          </a:bodyPr>
          <a:lstStyle/>
          <a:p>
            <a:r>
              <a:rPr kumimoji="1" lang="en-US" altLang="ja-JP" dirty="0" smtClean="0"/>
              <a:t>A direct duty is a duty we owe </a:t>
            </a:r>
            <a:r>
              <a:rPr kumimoji="1" lang="en-US" altLang="ja-JP" i="1" dirty="0" smtClean="0"/>
              <a:t>to</a:t>
            </a:r>
            <a:r>
              <a:rPr kumimoji="1" lang="en-US" altLang="ja-JP" dirty="0" smtClean="0"/>
              <a:t> the individual.</a:t>
            </a:r>
          </a:p>
          <a:p>
            <a:r>
              <a:rPr lang="en-US" altLang="ja-JP" dirty="0" smtClean="0"/>
              <a:t>An indirect duty is a duty we owe </a:t>
            </a:r>
            <a:r>
              <a:rPr lang="en-US" altLang="ja-JP" i="1" dirty="0" smtClean="0"/>
              <a:t>concerning</a:t>
            </a:r>
            <a:r>
              <a:rPr lang="en-US" altLang="ja-JP" dirty="0" smtClean="0"/>
              <a:t> the individual.</a:t>
            </a:r>
          </a:p>
          <a:p>
            <a:r>
              <a:rPr kumimoji="1" lang="en-US" altLang="ja-JP" dirty="0" smtClean="0"/>
              <a:t>An example of a direct duty would be a duty not to harm your friend. This is a duty that you owe directly to your friend.</a:t>
            </a:r>
          </a:p>
          <a:p>
            <a:r>
              <a:rPr lang="en-US" altLang="ja-JP" dirty="0" smtClean="0"/>
              <a:t>An indirect duty, on the other hand, would be something like a duty not to damage your friend’s property. This duty concerns your friend, but it’s less direct than the duty not to harm him. However, it could be understood as being grounded in how it would harm your friend. So, if your friend didn’t care about you damaging his property, then maybe the indirect duty not to damage his property would disappear.</a:t>
            </a:r>
            <a:endParaRPr kumimoji="1" lang="ja-JP" altLang="en-US" dirty="0"/>
          </a:p>
        </p:txBody>
      </p:sp>
    </p:spTree>
    <p:extLst>
      <p:ext uri="{BB962C8B-B14F-4D97-AF65-F5344CB8AC3E}">
        <p14:creationId xmlns:p14="http://schemas.microsoft.com/office/powerpoint/2010/main" val="383711720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1" lang="en-US" altLang="ja-JP" dirty="0" smtClean="0"/>
              <a:t>Social contract theory</a:t>
            </a:r>
            <a:endParaRPr kumimoji="1" lang="ja-JP" altLang="en-US" dirty="0"/>
          </a:p>
        </p:txBody>
      </p:sp>
      <p:sp>
        <p:nvSpPr>
          <p:cNvPr id="3" name="Content Placeholder 2"/>
          <p:cNvSpPr>
            <a:spLocks noGrp="1"/>
          </p:cNvSpPr>
          <p:nvPr>
            <p:ph idx="1"/>
          </p:nvPr>
        </p:nvSpPr>
        <p:spPr/>
        <p:txBody>
          <a:bodyPr/>
          <a:lstStyle/>
          <a:p>
            <a:r>
              <a:rPr lang="en-US" altLang="ja-JP" dirty="0" smtClean="0"/>
              <a:t>Along with Kantian ethics and utilitarianism, social contract theory is a famous ethical theory.</a:t>
            </a:r>
          </a:p>
          <a:p>
            <a:r>
              <a:rPr kumimoji="1" lang="en-US" altLang="ja-JP" dirty="0" smtClean="0"/>
              <a:t>In essence, it holds that morality is a matter of agreed upon rules between individuals.</a:t>
            </a:r>
          </a:p>
          <a:p>
            <a:r>
              <a:rPr lang="en-US" altLang="ja-JP" dirty="0" smtClean="0"/>
              <a:t>John Locke, Thomas Hobbes, and John Rawls all argued for some version of social contract theory.</a:t>
            </a:r>
          </a:p>
        </p:txBody>
      </p:sp>
    </p:spTree>
    <p:extLst>
      <p:ext uri="{BB962C8B-B14F-4D97-AF65-F5344CB8AC3E}">
        <p14:creationId xmlns:p14="http://schemas.microsoft.com/office/powerpoint/2010/main" val="114513316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1" lang="en-US" altLang="ja-JP" dirty="0" smtClean="0"/>
              <a:t>Social contract theory</a:t>
            </a:r>
            <a:endParaRPr kumimoji="1" lang="ja-JP" altLang="en-US" dirty="0"/>
          </a:p>
        </p:txBody>
      </p:sp>
      <p:sp>
        <p:nvSpPr>
          <p:cNvPr id="3" name="Content Placeholder 2"/>
          <p:cNvSpPr>
            <a:spLocks noGrp="1"/>
          </p:cNvSpPr>
          <p:nvPr>
            <p:ph idx="1"/>
          </p:nvPr>
        </p:nvSpPr>
        <p:spPr>
          <a:xfrm>
            <a:off x="838200" y="1825624"/>
            <a:ext cx="10515600" cy="4672157"/>
          </a:xfrm>
        </p:spPr>
        <p:txBody>
          <a:bodyPr>
            <a:normAutofit lnSpcReduction="10000"/>
          </a:bodyPr>
          <a:lstStyle/>
          <a:p>
            <a:r>
              <a:rPr lang="en-US" altLang="ja-JP" dirty="0"/>
              <a:t>Oftentimes, the theory is presented as individuals being motivated out of self-interest to rationally decide the rules.</a:t>
            </a:r>
            <a:endParaRPr lang="ja-JP" altLang="en-US" dirty="0"/>
          </a:p>
          <a:p>
            <a:r>
              <a:rPr kumimoji="1" lang="en-US" altLang="ja-JP" dirty="0" smtClean="0"/>
              <a:t>For examp</a:t>
            </a:r>
            <a:r>
              <a:rPr lang="en-US" altLang="ja-JP" dirty="0" smtClean="0"/>
              <a:t>le, for my own self-interest, it would be wise to have a rule against murdering and theft. This would protect my life and property.</a:t>
            </a:r>
          </a:p>
          <a:p>
            <a:r>
              <a:rPr kumimoji="1" lang="en-US" altLang="ja-JP" dirty="0" smtClean="0"/>
              <a:t>Likewise, it would be in your self-interest to agree to these rules as well. You have </a:t>
            </a:r>
            <a:r>
              <a:rPr lang="en-US" altLang="ja-JP" dirty="0" smtClean="0"/>
              <a:t>self-interest in protecting your life and property as well.</a:t>
            </a:r>
          </a:p>
          <a:p>
            <a:r>
              <a:rPr kumimoji="1" lang="en-US" altLang="ja-JP" dirty="0" smtClean="0"/>
              <a:t>Those who break these agreed upon and shared rules will be punished.</a:t>
            </a:r>
          </a:p>
          <a:p>
            <a:r>
              <a:rPr lang="en-US" altLang="ja-JP" dirty="0" smtClean="0"/>
              <a:t>So, morality for this theory works like a contract.</a:t>
            </a:r>
            <a:endParaRPr kumimoji="1" lang="ja-JP" altLang="en-US" dirty="0"/>
          </a:p>
        </p:txBody>
      </p:sp>
    </p:spTree>
    <p:extLst>
      <p:ext uri="{BB962C8B-B14F-4D97-AF65-F5344CB8AC3E}">
        <p14:creationId xmlns:p14="http://schemas.microsoft.com/office/powerpoint/2010/main" val="1341537968"/>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1" lang="en-US" altLang="ja-JP" dirty="0" smtClean="0"/>
              <a:t>Problems with social contract theory</a:t>
            </a:r>
            <a:endParaRPr kumimoji="1" lang="ja-JP" altLang="en-US" dirty="0"/>
          </a:p>
        </p:txBody>
      </p:sp>
      <p:sp>
        <p:nvSpPr>
          <p:cNvPr id="3" name="Content Placeholder 2"/>
          <p:cNvSpPr>
            <a:spLocks noGrp="1"/>
          </p:cNvSpPr>
          <p:nvPr>
            <p:ph idx="1"/>
          </p:nvPr>
        </p:nvSpPr>
        <p:spPr/>
        <p:txBody>
          <a:bodyPr>
            <a:normAutofit lnSpcReduction="10000"/>
          </a:bodyPr>
          <a:lstStyle/>
          <a:p>
            <a:r>
              <a:rPr kumimoji="1" lang="en-US" altLang="ja-JP" dirty="0" smtClean="0"/>
              <a:t>We don’t explicitly “sign” a contract.</a:t>
            </a:r>
          </a:p>
          <a:p>
            <a:r>
              <a:rPr lang="en-US" altLang="ja-JP" dirty="0" smtClean="0"/>
              <a:t>We may end up in a bad contract that we have no choice in the matter.</a:t>
            </a:r>
          </a:p>
          <a:p>
            <a:r>
              <a:rPr kumimoji="1" lang="en-US" altLang="ja-JP" dirty="0" smtClean="0"/>
              <a:t>Think about the social contract North Korea offers you.</a:t>
            </a:r>
            <a:r>
              <a:rPr lang="ja-JP" altLang="en-US" dirty="0" smtClean="0"/>
              <a:t> </a:t>
            </a:r>
            <a:r>
              <a:rPr lang="en-US" altLang="ja-JP" dirty="0" smtClean="0"/>
              <a:t>It doesn’t seem fair. You could be born there (you would have no choice in the matter) and be stuck with their moral rules (that you again have no choice in the matter).</a:t>
            </a:r>
          </a:p>
          <a:p>
            <a:r>
              <a:rPr kumimoji="1" lang="en-US" altLang="ja-JP" dirty="0" smtClean="0"/>
              <a:t>Lastly, don’t some actions seem wrong independent or prior to any sort of “contract”? For example, we don’t need to look at our self-interest or agree that murder is wrong. Murder just seems wrong.</a:t>
            </a:r>
          </a:p>
          <a:p>
            <a:pPr lvl="1"/>
            <a:endParaRPr kumimoji="1" lang="en-US" altLang="ja-JP" dirty="0" smtClean="0"/>
          </a:p>
        </p:txBody>
      </p:sp>
    </p:spTree>
    <p:extLst>
      <p:ext uri="{BB962C8B-B14F-4D97-AF65-F5344CB8AC3E}">
        <p14:creationId xmlns:p14="http://schemas.microsoft.com/office/powerpoint/2010/main" val="3843289609"/>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ltLang="ja-JP" dirty="0" smtClean="0"/>
              <a:t>Social contract theory books</a:t>
            </a:r>
            <a:endParaRPr kumimoji="1" lang="ja-JP" altLang="en-US" dirty="0"/>
          </a:p>
        </p:txBody>
      </p:sp>
      <p:pic>
        <p:nvPicPr>
          <p:cNvPr id="4" name="Content Placeholder 3" descr="Leviathan (Hobbes book) - Wikipedia"/>
          <p:cNvPicPr>
            <a:picLocks noGrp="1" noChangeAspect="1"/>
          </p:cNvPicPr>
          <p:nvPr>
            <p:ph idx="1"/>
          </p:nvPr>
        </p:nvPicPr>
        <p:blipFill>
          <a:blip r:embed="rId2" cstate="print">
            <a:extLst>
              <a:ext uri="{28A0092B-C50C-407E-A947-70E740481C1C}">
                <a14:useLocalDpi xmlns:a14="http://schemas.microsoft.com/office/drawing/2010/main" val="0"/>
              </a:ext>
            </a:extLst>
          </a:blip>
          <a:stretch>
            <a:fillRect/>
          </a:stretch>
        </p:blipFill>
        <p:spPr>
          <a:xfrm>
            <a:off x="1046198" y="1690688"/>
            <a:ext cx="2728111" cy="4351338"/>
          </a:xfrm>
        </p:spPr>
      </p:pic>
      <p:pic>
        <p:nvPicPr>
          <p:cNvPr id="5" name="Picture 4" descr="SOCIAL CONTRACT By Hume And Rousseau Locke - Hardcover | eBay"/>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4497223" y="1690688"/>
            <a:ext cx="2802262" cy="4351338"/>
          </a:xfrm>
          <a:prstGeom prst="rect">
            <a:avLst/>
          </a:prstGeom>
        </p:spPr>
      </p:pic>
      <p:pic>
        <p:nvPicPr>
          <p:cNvPr id="6" name="Picture 5" descr="Amazon.com: Contractarianism / Contractualism ..."/>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8022399" y="1690688"/>
            <a:ext cx="2928505" cy="4377816"/>
          </a:xfrm>
          <a:prstGeom prst="rect">
            <a:avLst/>
          </a:prstGeom>
        </p:spPr>
      </p:pic>
    </p:spTree>
    <p:extLst>
      <p:ext uri="{BB962C8B-B14F-4D97-AF65-F5344CB8AC3E}">
        <p14:creationId xmlns:p14="http://schemas.microsoft.com/office/powerpoint/2010/main" val="2830063408"/>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1" lang="en-US" altLang="ja-JP" dirty="0" smtClean="0"/>
              <a:t>Pragmatism</a:t>
            </a:r>
            <a:endParaRPr kumimoji="1" lang="ja-JP" altLang="en-US" dirty="0"/>
          </a:p>
        </p:txBody>
      </p:sp>
      <p:sp>
        <p:nvSpPr>
          <p:cNvPr id="3" name="Content Placeholder 2"/>
          <p:cNvSpPr>
            <a:spLocks noGrp="1"/>
          </p:cNvSpPr>
          <p:nvPr>
            <p:ph idx="1"/>
          </p:nvPr>
        </p:nvSpPr>
        <p:spPr/>
        <p:txBody>
          <a:bodyPr/>
          <a:lstStyle/>
          <a:p>
            <a:r>
              <a:rPr kumimoji="1" lang="en-US" altLang="ja-JP" dirty="0" smtClean="0"/>
              <a:t>Pragmatism is a theory in epistemology.</a:t>
            </a:r>
          </a:p>
          <a:p>
            <a:r>
              <a:rPr lang="en-US" altLang="ja-JP" dirty="0" smtClean="0"/>
              <a:t>It’s been traditionally seen as an American philosophical school.</a:t>
            </a:r>
          </a:p>
          <a:p>
            <a:r>
              <a:rPr kumimoji="1" lang="en-US" altLang="ja-JP" dirty="0" smtClean="0"/>
              <a:t>Roughly, pragmatism holds that what is true or justified is that which is useful.</a:t>
            </a:r>
          </a:p>
          <a:p>
            <a:r>
              <a:rPr lang="en-US" altLang="ja-JP" dirty="0" smtClean="0"/>
              <a:t>So, mathematics is true insofar as it is useful.</a:t>
            </a:r>
          </a:p>
          <a:p>
            <a:r>
              <a:rPr kumimoji="1" lang="en-US" altLang="ja-JP" dirty="0" smtClean="0"/>
              <a:t>That which is not useful (so maybe certain theories about time) may be considered false or nonsensical.</a:t>
            </a:r>
            <a:endParaRPr kumimoji="1" lang="ja-JP" altLang="en-US" dirty="0"/>
          </a:p>
        </p:txBody>
      </p:sp>
    </p:spTree>
    <p:extLst>
      <p:ext uri="{BB962C8B-B14F-4D97-AF65-F5344CB8AC3E}">
        <p14:creationId xmlns:p14="http://schemas.microsoft.com/office/powerpoint/2010/main" val="1294619097"/>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1" lang="en-US" altLang="ja-JP" dirty="0" smtClean="0"/>
              <a:t>Problems with pragmatism</a:t>
            </a:r>
            <a:endParaRPr kumimoji="1" lang="ja-JP" altLang="en-US" dirty="0"/>
          </a:p>
        </p:txBody>
      </p:sp>
      <p:sp>
        <p:nvSpPr>
          <p:cNvPr id="3" name="Content Placeholder 2"/>
          <p:cNvSpPr>
            <a:spLocks noGrp="1"/>
          </p:cNvSpPr>
          <p:nvPr>
            <p:ph idx="1"/>
          </p:nvPr>
        </p:nvSpPr>
        <p:spPr/>
        <p:txBody>
          <a:bodyPr/>
          <a:lstStyle/>
          <a:p>
            <a:r>
              <a:rPr kumimoji="1" lang="en-US" altLang="ja-JP" dirty="0" smtClean="0"/>
              <a:t>Truth does not seem to depend on being “useful” or not.</a:t>
            </a:r>
          </a:p>
          <a:p>
            <a:r>
              <a:rPr lang="en-US" altLang="ja-JP" dirty="0" smtClean="0"/>
              <a:t>While true things tend to be useful, we can imagine opposite scenarios in which things tend to be true regardless of how useful they are.</a:t>
            </a:r>
          </a:p>
          <a:p>
            <a:r>
              <a:rPr kumimoji="1" lang="en-US" altLang="ja-JP" dirty="0" smtClean="0"/>
              <a:t>For example, there may be exactly 83,549 rocks in the middle of some field, and I may know this, but it’s not useful at all.</a:t>
            </a:r>
          </a:p>
          <a:p>
            <a:r>
              <a:rPr lang="en-US" altLang="ja-JP" dirty="0" smtClean="0"/>
              <a:t>Truth, then, seems to be a correspondence to reality. Not determined by usefulness.</a:t>
            </a:r>
            <a:endParaRPr kumimoji="1" lang="ja-JP" altLang="en-US" dirty="0"/>
          </a:p>
        </p:txBody>
      </p:sp>
    </p:spTree>
    <p:extLst>
      <p:ext uri="{BB962C8B-B14F-4D97-AF65-F5344CB8AC3E}">
        <p14:creationId xmlns:p14="http://schemas.microsoft.com/office/powerpoint/2010/main" val="2504042958"/>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ltLang="ja-JP" dirty="0" smtClean="0"/>
              <a:t>Pragmatist books</a:t>
            </a:r>
            <a:endParaRPr kumimoji="1" lang="ja-JP" altLang="en-US" dirty="0"/>
          </a:p>
        </p:txBody>
      </p:sp>
      <p:pic>
        <p:nvPicPr>
          <p:cNvPr id="4" name="Content Placeholder 3" descr="Pragmatism William James Quotes. QuotesGram"/>
          <p:cNvPicPr>
            <a:picLocks noGrp="1" noChangeAspect="1"/>
          </p:cNvPicPr>
          <p:nvPr>
            <p:ph idx="1"/>
          </p:nvPr>
        </p:nvPicPr>
        <p:blipFill>
          <a:blip r:embed="rId2" cstate="print">
            <a:extLst>
              <a:ext uri="{28A0092B-C50C-407E-A947-70E740481C1C}">
                <a14:useLocalDpi xmlns:a14="http://schemas.microsoft.com/office/drawing/2010/main" val="0"/>
              </a:ext>
            </a:extLst>
          </a:blip>
          <a:stretch>
            <a:fillRect/>
          </a:stretch>
        </p:blipFill>
        <p:spPr>
          <a:xfrm>
            <a:off x="2059478" y="1829234"/>
            <a:ext cx="3179293" cy="4239057"/>
          </a:xfrm>
        </p:spPr>
      </p:pic>
      <p:pic>
        <p:nvPicPr>
          <p:cNvPr id="5" name="Picture 4" descr="Rationalism, Empiricism and Pragmatism: An Introduction ..."/>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6594764" y="1829234"/>
            <a:ext cx="2895600" cy="4258235"/>
          </a:xfrm>
          <a:prstGeom prst="rect">
            <a:avLst/>
          </a:prstGeom>
        </p:spPr>
      </p:pic>
    </p:spTree>
    <p:extLst>
      <p:ext uri="{BB962C8B-B14F-4D97-AF65-F5344CB8AC3E}">
        <p14:creationId xmlns:p14="http://schemas.microsoft.com/office/powerpoint/2010/main" val="2532366031"/>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1" lang="en-US" altLang="ja-JP" dirty="0" smtClean="0"/>
              <a:t>Postmodernism</a:t>
            </a:r>
            <a:endParaRPr kumimoji="1" lang="ja-JP" altLang="en-US" dirty="0"/>
          </a:p>
        </p:txBody>
      </p:sp>
      <p:sp>
        <p:nvSpPr>
          <p:cNvPr id="3" name="Content Placeholder 2"/>
          <p:cNvSpPr>
            <a:spLocks noGrp="1"/>
          </p:cNvSpPr>
          <p:nvPr>
            <p:ph idx="1"/>
          </p:nvPr>
        </p:nvSpPr>
        <p:spPr/>
        <p:txBody>
          <a:bodyPr>
            <a:normAutofit lnSpcReduction="10000"/>
          </a:bodyPr>
          <a:lstStyle/>
          <a:p>
            <a:r>
              <a:rPr kumimoji="1" lang="en-US" altLang="ja-JP" dirty="0" smtClean="0"/>
              <a:t>Postmodernism is difficult to define, as the defining features of postmodernism are:</a:t>
            </a:r>
          </a:p>
          <a:p>
            <a:pPr lvl="1"/>
            <a:r>
              <a:rPr lang="en-US" altLang="ja-JP" dirty="0" smtClean="0"/>
              <a:t>Obscure writing that’s impossible to understand sometimes.</a:t>
            </a:r>
          </a:p>
          <a:p>
            <a:pPr lvl="2"/>
            <a:r>
              <a:rPr lang="en-US" altLang="ja-JP" dirty="0" smtClean="0"/>
              <a:t>“[I]n the syntactic operations following the mirror stage, the subject is already sure of his uniqueness: his flight towards the “point °o” in the signifying [</a:t>
            </a:r>
            <a:r>
              <a:rPr lang="en-US" altLang="ja-JP" dirty="0" err="1" smtClean="0"/>
              <a:t>signifiance</a:t>
            </a:r>
            <a:r>
              <a:rPr lang="en-US" altLang="ja-JP" dirty="0" smtClean="0"/>
              <a:t>] is stopped. One thinks for example of a set C0 on a usual space R3 where for every continuous function F on R3 and each integer n &gt; 0, the set of points X where F (X ) exceeds n is bounded, the functions of C0 tending to 0 when the variable X recedes towards the “other scene”. In this </a:t>
            </a:r>
            <a:r>
              <a:rPr lang="en-US" altLang="ja-JP" dirty="0" err="1" smtClean="0"/>
              <a:t>topos</a:t>
            </a:r>
            <a:r>
              <a:rPr lang="en-US" altLang="ja-JP" dirty="0" smtClean="0"/>
              <a:t>, the subject placed in C0 does not reach this “center exterior to language” about which </a:t>
            </a:r>
            <a:r>
              <a:rPr lang="en-US" altLang="ja-JP" dirty="0" err="1" smtClean="0"/>
              <a:t>Lacan</a:t>
            </a:r>
            <a:r>
              <a:rPr lang="en-US" altLang="ja-JP" dirty="0" smtClean="0"/>
              <a:t> speaks and where he loses himself as subject, a situation that would translate the relational group that topology calls a ring. (</a:t>
            </a:r>
            <a:r>
              <a:rPr lang="en-US" altLang="ja-JP" dirty="0" err="1" smtClean="0"/>
              <a:t>Kristeva</a:t>
            </a:r>
            <a:r>
              <a:rPr lang="en-US" altLang="ja-JP" dirty="0" smtClean="0"/>
              <a:t> 1977, p. 313)</a:t>
            </a:r>
          </a:p>
          <a:p>
            <a:pPr lvl="1"/>
            <a:r>
              <a:rPr lang="en-US" altLang="ja-JP" dirty="0" smtClean="0"/>
              <a:t>Is against grand theories in general (even though it paradoxically is a grand theory)</a:t>
            </a:r>
          </a:p>
          <a:p>
            <a:endParaRPr lang="en-US" altLang="ja-JP" dirty="0" smtClean="0"/>
          </a:p>
          <a:p>
            <a:pPr lvl="2"/>
            <a:endParaRPr kumimoji="1" lang="ja-JP" altLang="en-US" dirty="0"/>
          </a:p>
        </p:txBody>
      </p:sp>
    </p:spTree>
    <p:extLst>
      <p:ext uri="{BB962C8B-B14F-4D97-AF65-F5344CB8AC3E}">
        <p14:creationId xmlns:p14="http://schemas.microsoft.com/office/powerpoint/2010/main" val="1964819427"/>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1" lang="en-US" altLang="ja-JP" dirty="0" smtClean="0"/>
              <a:t>Postmodernism</a:t>
            </a:r>
            <a:endParaRPr kumimoji="1" lang="ja-JP" altLang="en-US" dirty="0"/>
          </a:p>
        </p:txBody>
      </p:sp>
      <p:sp>
        <p:nvSpPr>
          <p:cNvPr id="3" name="Content Placeholder 2"/>
          <p:cNvSpPr>
            <a:spLocks noGrp="1"/>
          </p:cNvSpPr>
          <p:nvPr>
            <p:ph idx="1"/>
          </p:nvPr>
        </p:nvSpPr>
        <p:spPr/>
        <p:txBody>
          <a:bodyPr/>
          <a:lstStyle/>
          <a:p>
            <a:r>
              <a:rPr kumimoji="1" lang="en-US" altLang="ja-JP" dirty="0" smtClean="0"/>
              <a:t>Postmodernism is often characterized by an extreme skepticism toward truth, reason, absolutes, objectivity, necessity, and universals in general.</a:t>
            </a:r>
          </a:p>
          <a:p>
            <a:r>
              <a:rPr lang="en-US" altLang="ja-JP" dirty="0" smtClean="0"/>
              <a:t>They don’t believe there are any absolute or universal truths.</a:t>
            </a:r>
          </a:p>
          <a:p>
            <a:r>
              <a:rPr kumimoji="1" lang="en-US" altLang="ja-JP" dirty="0" smtClean="0"/>
              <a:t>For example, 2+2=4 is not an absolute, universal or necessary truth. It’s only true for us at this time due to some sort of societal factors or “structures.” It could just as well be the case that 2+2=5 for the postmodernist.</a:t>
            </a:r>
          </a:p>
          <a:p>
            <a:endParaRPr kumimoji="1" lang="ja-JP" altLang="en-US" dirty="0"/>
          </a:p>
        </p:txBody>
      </p:sp>
    </p:spTree>
    <p:extLst>
      <p:ext uri="{BB962C8B-B14F-4D97-AF65-F5344CB8AC3E}">
        <p14:creationId xmlns:p14="http://schemas.microsoft.com/office/powerpoint/2010/main" val="692381325"/>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1" lang="en-US" altLang="ja-JP" dirty="0" smtClean="0"/>
              <a:t>Books on postmodernism</a:t>
            </a:r>
            <a:endParaRPr kumimoji="1" lang="ja-JP" altLang="en-US" dirty="0"/>
          </a:p>
        </p:txBody>
      </p:sp>
      <p:pic>
        <p:nvPicPr>
          <p:cNvPr id="4" name="Content Placeholder 3" descr="The Jolly Libertarian reviews Explaining Postmodernism ..."/>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1253790" y="1839479"/>
            <a:ext cx="2784856" cy="4351338"/>
          </a:xfrm>
        </p:spPr>
      </p:pic>
      <p:pic>
        <p:nvPicPr>
          <p:cNvPr id="5" name="Picture 4" descr="Postmodernism: A Very Short Introduction (Very Short ..."/>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4588485" y="1839479"/>
            <a:ext cx="2754424" cy="4351991"/>
          </a:xfrm>
          <a:prstGeom prst="rect">
            <a:avLst/>
          </a:prstGeom>
        </p:spPr>
      </p:pic>
      <p:pic>
        <p:nvPicPr>
          <p:cNvPr id="6" name="Picture 5" descr="Book Review: Fashionable Nonsense"/>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8034923" y="1839479"/>
            <a:ext cx="2901798" cy="4351338"/>
          </a:xfrm>
          <a:prstGeom prst="rect">
            <a:avLst/>
          </a:prstGeom>
        </p:spPr>
      </p:pic>
    </p:spTree>
    <p:extLst>
      <p:ext uri="{BB962C8B-B14F-4D97-AF65-F5344CB8AC3E}">
        <p14:creationId xmlns:p14="http://schemas.microsoft.com/office/powerpoint/2010/main" val="228493065"/>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1" lang="en-US" altLang="ja-JP" dirty="0" smtClean="0"/>
              <a:t>Postmodernism shares many similarities to pragmatism</a:t>
            </a:r>
            <a:endParaRPr kumimoji="1" lang="ja-JP" altLang="en-US" dirty="0"/>
          </a:p>
        </p:txBody>
      </p:sp>
      <p:sp>
        <p:nvSpPr>
          <p:cNvPr id="3" name="Content Placeholder 2"/>
          <p:cNvSpPr>
            <a:spLocks noGrp="1"/>
          </p:cNvSpPr>
          <p:nvPr>
            <p:ph idx="1"/>
          </p:nvPr>
        </p:nvSpPr>
        <p:spPr/>
        <p:txBody>
          <a:bodyPr>
            <a:normAutofit lnSpcReduction="10000"/>
          </a:bodyPr>
          <a:lstStyle/>
          <a:p>
            <a:r>
              <a:rPr kumimoji="1" lang="en-US" altLang="ja-JP" dirty="0" smtClean="0"/>
              <a:t>Both (almost always) reject necessary or absolute truths.</a:t>
            </a:r>
          </a:p>
          <a:p>
            <a:r>
              <a:rPr lang="en-US" altLang="ja-JP" dirty="0" smtClean="0"/>
              <a:t>Both are anti-</a:t>
            </a:r>
            <a:r>
              <a:rPr lang="en-US" altLang="ja-JP" dirty="0" err="1" smtClean="0"/>
              <a:t>foundationalist</a:t>
            </a:r>
            <a:r>
              <a:rPr lang="en-US" altLang="ja-JP" dirty="0" smtClean="0"/>
              <a:t> epistemologies. That is, they reject the idea that our knowledge is justified by self-evident truths or that we can even have self-evident knowledge.]</a:t>
            </a:r>
          </a:p>
          <a:p>
            <a:r>
              <a:rPr kumimoji="1" lang="en-US" altLang="ja-JP" dirty="0" smtClean="0"/>
              <a:t>Both dispose of many metaphysical speculations in philosophy. For them, metaphysics is a sort of nonsense.</a:t>
            </a:r>
          </a:p>
          <a:p>
            <a:r>
              <a:rPr lang="en-US" altLang="ja-JP" dirty="0" smtClean="0"/>
              <a:t>Both often lead to or embrace relativism. So what is right or wrong depends on the preference of the individual or culture.</a:t>
            </a:r>
          </a:p>
          <a:p>
            <a:r>
              <a:rPr kumimoji="1" lang="en-US" altLang="ja-JP" dirty="0" smtClean="0"/>
              <a:t>Both can be seen as the intellectual heirs of the sophist Protagoras</a:t>
            </a:r>
            <a:r>
              <a:rPr lang="en-US" altLang="ja-JP" dirty="0" smtClean="0"/>
              <a:t>, as opposed to Plato.</a:t>
            </a:r>
            <a:endParaRPr kumimoji="1" lang="en-US" altLang="ja-JP" dirty="0" smtClean="0"/>
          </a:p>
          <a:p>
            <a:endParaRPr kumimoji="1" lang="ja-JP" altLang="en-US" dirty="0"/>
          </a:p>
        </p:txBody>
      </p:sp>
    </p:spTree>
    <p:extLst>
      <p:ext uri="{BB962C8B-B14F-4D97-AF65-F5344CB8AC3E}">
        <p14:creationId xmlns:p14="http://schemas.microsoft.com/office/powerpoint/2010/main" val="3786781680"/>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ltLang="ja-JP" dirty="0" smtClean="0"/>
              <a:t>Books discussing pragmatism and postmodernism</a:t>
            </a:r>
            <a:endParaRPr kumimoji="1" lang="ja-JP" altLang="en-US" dirty="0"/>
          </a:p>
        </p:txBody>
      </p:sp>
      <p:pic>
        <p:nvPicPr>
          <p:cNvPr id="4" name="Content Placeholder 3" descr="Pragmatism as Post-Postmodernism: Lessons from John Dewey ..."/>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2513564" y="1811770"/>
            <a:ext cx="2897672" cy="4351338"/>
          </a:xfrm>
        </p:spPr>
      </p:pic>
      <p:pic>
        <p:nvPicPr>
          <p:cNvPr id="5" name="Picture 4" descr="Rhetoric, Sophistry, Pragmatism by Steven Mailloux ..."/>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6381681" y="1811770"/>
            <a:ext cx="2817669" cy="4351338"/>
          </a:xfrm>
          <a:prstGeom prst="rect">
            <a:avLst/>
          </a:prstGeom>
        </p:spPr>
      </p:pic>
    </p:spTree>
    <p:extLst>
      <p:ext uri="{BB962C8B-B14F-4D97-AF65-F5344CB8AC3E}">
        <p14:creationId xmlns:p14="http://schemas.microsoft.com/office/powerpoint/2010/main" val="2814493608"/>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1" lang="en-US" altLang="ja-JP" dirty="0" smtClean="0"/>
              <a:t>Five takeaways</a:t>
            </a:r>
            <a:endParaRPr kumimoji="1" lang="ja-JP" altLang="en-US" dirty="0"/>
          </a:p>
        </p:txBody>
      </p:sp>
      <p:sp>
        <p:nvSpPr>
          <p:cNvPr id="3" name="Content Placeholder 2"/>
          <p:cNvSpPr>
            <a:spLocks noGrp="1"/>
          </p:cNvSpPr>
          <p:nvPr>
            <p:ph idx="1"/>
          </p:nvPr>
        </p:nvSpPr>
        <p:spPr/>
        <p:txBody>
          <a:bodyPr/>
          <a:lstStyle/>
          <a:p>
            <a:r>
              <a:rPr kumimoji="1" lang="en-US" altLang="ja-JP" dirty="0" smtClean="0"/>
              <a:t>The argument from marginal cases</a:t>
            </a:r>
            <a:r>
              <a:rPr lang="ja-JP" altLang="en-US" dirty="0" smtClean="0"/>
              <a:t> </a:t>
            </a:r>
            <a:r>
              <a:rPr lang="en-US" altLang="ja-JP" dirty="0" smtClean="0"/>
              <a:t>and objections to it.</a:t>
            </a:r>
          </a:p>
          <a:p>
            <a:r>
              <a:rPr lang="en-US" altLang="ja-JP" dirty="0" smtClean="0"/>
              <a:t>Direct duties vs indirect duties.</a:t>
            </a:r>
          </a:p>
          <a:p>
            <a:r>
              <a:rPr lang="en-US" altLang="ja-JP" dirty="0" smtClean="0"/>
              <a:t>Social contract theory and objections to it.</a:t>
            </a:r>
          </a:p>
          <a:p>
            <a:r>
              <a:rPr lang="en-US" altLang="ja-JP" dirty="0" smtClean="0"/>
              <a:t>Pragmatism and postmodernism.</a:t>
            </a:r>
          </a:p>
          <a:p>
            <a:r>
              <a:rPr lang="en-US" altLang="ja-JP" dirty="0" smtClean="0"/>
              <a:t>The similarities between pragmatism and postmodernism.</a:t>
            </a:r>
          </a:p>
          <a:p>
            <a:endParaRPr lang="en-US" altLang="ja-JP" dirty="0" smtClean="0"/>
          </a:p>
          <a:p>
            <a:endParaRPr kumimoji="1" lang="en-US" altLang="ja-JP" dirty="0" smtClean="0"/>
          </a:p>
        </p:txBody>
      </p:sp>
    </p:spTree>
    <p:extLst>
      <p:ext uri="{BB962C8B-B14F-4D97-AF65-F5344CB8AC3E}">
        <p14:creationId xmlns:p14="http://schemas.microsoft.com/office/powerpoint/2010/main" val="4268994244"/>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游ゴシック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游ゴシック"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81</TotalTime>
  <Words>1471</Words>
  <Application>Microsoft Office PowerPoint</Application>
  <PresentationFormat>Widescreen</PresentationFormat>
  <Paragraphs>84</Paragraphs>
  <Slides>20</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20</vt:i4>
      </vt:variant>
    </vt:vector>
  </HeadingPairs>
  <TitlesOfParts>
    <vt:vector size="24" baseType="lpstr">
      <vt:lpstr>游ゴシック</vt:lpstr>
      <vt:lpstr>游ゴシック Light</vt:lpstr>
      <vt:lpstr>Arial</vt:lpstr>
      <vt:lpstr>Office Theme</vt:lpstr>
      <vt:lpstr>Philosophy Lesson</vt:lpstr>
      <vt:lpstr>What we’ll cover</vt:lpstr>
      <vt:lpstr>The argument from marginal cases</vt:lpstr>
      <vt:lpstr>The argument from marginal cases</vt:lpstr>
      <vt:lpstr>The argument from marginal cases</vt:lpstr>
      <vt:lpstr>A book on the argument from marginal cases</vt:lpstr>
      <vt:lpstr>Direct duties vs indirect duties</vt:lpstr>
      <vt:lpstr>Social contract theory</vt:lpstr>
      <vt:lpstr>Social contract theory</vt:lpstr>
      <vt:lpstr>Problems with social contract theory</vt:lpstr>
      <vt:lpstr>Social contract theory books</vt:lpstr>
      <vt:lpstr>Pragmatism</vt:lpstr>
      <vt:lpstr>Problems with pragmatism</vt:lpstr>
      <vt:lpstr>Pragmatist books</vt:lpstr>
      <vt:lpstr>Postmodernism</vt:lpstr>
      <vt:lpstr>Postmodernism</vt:lpstr>
      <vt:lpstr>Books on postmodernism</vt:lpstr>
      <vt:lpstr>Postmodernism shares many similarities to pragmatism</vt:lpstr>
      <vt:lpstr>Books discussing pragmatism and postmodernism</vt:lpstr>
      <vt:lpstr>Five takeaways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Philosophy Lesson</dc:title>
  <dc:creator>sample</dc:creator>
  <cp:lastModifiedBy>sample</cp:lastModifiedBy>
  <cp:revision>18</cp:revision>
  <dcterms:created xsi:type="dcterms:W3CDTF">2021-07-05T23:31:39Z</dcterms:created>
  <dcterms:modified xsi:type="dcterms:W3CDTF">2021-07-06T00:53:24Z</dcterms:modified>
</cp:coreProperties>
</file>