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C7308B9-B83C-2C4C-B4D3-B8309E1EAB44}">
          <p14:sldIdLst>
            <p14:sldId id="25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78354"/>
  </p:normalViewPr>
  <p:slideViewPr>
    <p:cSldViewPr snapToGrid="0" snapToObjects="1">
      <p:cViewPr varScale="1">
        <p:scale>
          <a:sx n="87" d="100"/>
          <a:sy n="87" d="100"/>
        </p:scale>
        <p:origin x="15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6" d="100"/>
          <a:sy n="86" d="100"/>
        </p:scale>
        <p:origin x="39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196B6C-F4B8-EE46-9EC3-8C1AA602092A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4AD2FA-1C36-8C4E-ADCB-8A0A3924F354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48971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RO" dirty="0"/>
              <a:t>The 5 Design principles of creating a PowerPoint :</a:t>
            </a:r>
          </a:p>
          <a:p>
            <a:r>
              <a:rPr lang="en-RO" dirty="0"/>
              <a:t>1.Proximity </a:t>
            </a:r>
          </a:p>
          <a:p>
            <a:r>
              <a:rPr lang="en-RO" dirty="0"/>
              <a:t>2.Alignment </a:t>
            </a:r>
          </a:p>
          <a:p>
            <a:r>
              <a:rPr lang="en-RO" dirty="0"/>
              <a:t>3.Repetition </a:t>
            </a:r>
          </a:p>
          <a:p>
            <a:r>
              <a:rPr lang="en-RO" dirty="0"/>
              <a:t>4.Contrast </a:t>
            </a:r>
          </a:p>
          <a:p>
            <a:r>
              <a:rPr lang="en-RO" dirty="0"/>
              <a:t>5.White Space </a:t>
            </a:r>
          </a:p>
          <a:p>
            <a:r>
              <a:rPr lang="en-RO"/>
              <a:t>I use  CONTRAST because makes a presentation stand out and get noticed .It grabs your audience attention to the important parts of your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4AD2FA-1C36-8C4E-ADCB-8A0A3924F354}" type="slidenum">
              <a:rPr lang="en-RO" smtClean="0"/>
              <a:t>1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656170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55E2F-7C49-C041-94FC-C5E71D330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92699E-A5D1-AC43-A4B3-9E4E40E122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E65AD-32CD-0F49-A4D1-F041336C9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F82432-E6C8-0B4F-BF18-CA532AF00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992A2-83A4-5349-BCDD-B0AF235FC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313128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FCDF7-43CC-3847-A089-2EE9778EF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CEEBB-81A2-E441-B783-97F3B560D9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CE806-6F35-6C41-9CED-6ACF68648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56FC4-FE41-A843-ADEB-E12B6D03D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2B328-BC0C-0045-899F-F7B4435CB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10631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32C2F-56D2-0C41-A18C-59956F2A6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74EEF3-736B-E246-A094-8F039C2B1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764EA-9AEA-834A-A3D9-39AB47B23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DA31A-2EDD-3447-807E-7872DC4FA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BEBDB-0A54-D44F-9F42-80F3BC6C8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209483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5EF33-22D4-2F48-A9C7-2DC95AC7B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682BC-EFF6-1240-80E6-767283A1C1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C30770-B616-AA4E-9181-C72D65D1E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8FCA26-2037-014E-AEAA-A05ED1745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C763F5-6954-9D45-B5EC-E9E86D68C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6395CB-DDF3-8446-9B27-5316EA054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954334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5821D-51B8-7041-A547-A33DED09A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7D7E9-3104-4C47-97D4-55F437D50C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1CCA22-FCA9-9641-93F0-9064ED0E40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0CE3D4-4592-F949-9239-F61175ADFF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5E08A-B038-734F-9A57-365D08C4DF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359BF1-DFCA-B24C-B39D-D866AA6B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5CF918-AC89-524A-8B2C-A5076E8E7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6E43D3-8707-AA4F-8A0B-52A680A92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43655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DB55B-47E4-8243-BA0F-6DA23B8BF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AFD9CC-CE28-8242-8769-D835195A2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C2D17F-4FFA-9D4E-ACA6-ED87B2887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56F5D-09D9-8A44-BE6B-A3EC66BE6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04833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F010B9-7400-044C-B264-81DD22C3D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59BF96-07BE-EC42-BBD3-C3CA64030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14F83B-E60D-664D-B399-9E29D4D6F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50044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16219-594F-364D-826D-E1EA86315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76477-0904-0A47-80BC-8C2CE7BA9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D80702-90E3-1844-B627-6A820A253D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7F2168-9D8D-DE44-8CFC-BA2242E44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4C0B80-4B5B-3946-A90F-BCFBCB672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528D49-6679-2144-ABED-D0F375AD0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557944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85C51-8B25-5F42-8802-47A2421EE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BD59F4-8CC9-DE45-B682-4CF21A9F11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F3C4C-5322-D24A-983B-0D28E0B7F9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5DDF8C-7D6A-2E4C-BE6D-44857FD30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512375-7C45-734A-9A6C-05CA571A4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9980C4-DAE8-414C-A71D-D6BC6D5B4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20100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00433-F3A5-B34C-8BED-1BB70305D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8F0A79-8FED-3D43-872B-6F73C9D88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AD66C-5413-BE48-A7C3-DE5688EB4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EDBB9-C052-C14D-AC58-8187BB9F5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DDB47B-2ADB-C448-A88A-D06DAC121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350857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373C96-7161-BC4B-B4DD-C955E21326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F3B189-0ABC-D240-9EF7-63B1A47275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85DE2-38FC-0346-BDFC-4080E1B46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116B5-00DA-9C4B-AD8F-22DE2C611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DC58BD-434A-514F-A8BE-F7127951C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133377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EF06BC-716C-1145-BE2B-ACF9C0219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A2E9E8-FE65-BE44-BF7D-8A83DB7CE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F75EF-ED03-4944-87B7-A0A561F51B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3A8179-377D-1646-8229-1529A195B3C9}" type="datetimeFigureOut">
              <a:rPr lang="en-RO" smtClean="0"/>
              <a:t>09/12/2021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C0557-7DD5-1F48-81CA-C163A26EB4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CABF0-BC85-FF44-8897-323301A55E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0AF5AC-D4BB-B34D-801E-CD2D2B0E7B09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412395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337D986B-17C8-5148-ABDA-D198F44990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194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386C2A-D980-4C4B-BB8D-F96A4E3B28E1}"/>
              </a:ext>
            </a:extLst>
          </p:cNvPr>
          <p:cNvSpPr txBox="1"/>
          <p:nvPr/>
        </p:nvSpPr>
        <p:spPr>
          <a:xfrm>
            <a:off x="7790213" y="997527"/>
            <a:ext cx="4156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RO" dirty="0"/>
              <a:t>RALUCA VANESA MICULA</a:t>
            </a:r>
          </a:p>
        </p:txBody>
      </p:sp>
      <p:pic>
        <p:nvPicPr>
          <p:cNvPr id="11" name="Picture 10" descr="Text&#10;&#10;Description automatically generated with low confidence">
            <a:extLst>
              <a:ext uri="{FF2B5EF4-FFF2-40B4-BE49-F238E27FC236}">
                <a16:creationId xmlns:a16="http://schemas.microsoft.com/office/drawing/2014/main" id="{F738712B-9B4D-0347-995D-D6BDB6F869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4496" y="6063431"/>
            <a:ext cx="2857500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424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55</Words>
  <Application>Microsoft Macintosh PowerPoint</Application>
  <PresentationFormat>Widescreen</PresentationFormat>
  <Paragraphs>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Raluca Micula (2115102)</dc:creator>
  <cp:lastModifiedBy>Raluca Micula (2115102)</cp:lastModifiedBy>
  <cp:revision>1</cp:revision>
  <dcterms:created xsi:type="dcterms:W3CDTF">2021-12-09T21:02:20Z</dcterms:created>
  <dcterms:modified xsi:type="dcterms:W3CDTF">2021-12-09T21:37:10Z</dcterms:modified>
</cp:coreProperties>
</file>