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E6DE7E-BCC8-49D6-A4A1-A63EB310F879}" type="doc">
      <dgm:prSet loTypeId="urn:microsoft.com/office/officeart/2005/8/layout/vList5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49D6FD-7F6A-46BF-AA7A-24018960F5C2}">
      <dgm:prSet/>
      <dgm:spPr/>
      <dgm:t>
        <a:bodyPr/>
        <a:lstStyle/>
        <a:p>
          <a:r>
            <a:rPr lang="en-US"/>
            <a:t>Dr. Dana Hart was an expert in Artificial Intelligence and Ethics.</a:t>
          </a:r>
        </a:p>
      </dgm:t>
    </dgm:pt>
    <dgm:pt modelId="{47BE8D5D-7DB1-4606-BFC8-21B462800795}" type="parTrans" cxnId="{B6F579B5-2DC8-4122-9939-41C047B114F5}">
      <dgm:prSet/>
      <dgm:spPr/>
      <dgm:t>
        <a:bodyPr/>
        <a:lstStyle/>
        <a:p>
          <a:endParaRPr lang="en-US"/>
        </a:p>
      </dgm:t>
    </dgm:pt>
    <dgm:pt modelId="{5DC4979E-1AB6-41D9-9DE4-F7B73FF51E8C}" type="sibTrans" cxnId="{B6F579B5-2DC8-4122-9939-41C047B114F5}">
      <dgm:prSet/>
      <dgm:spPr/>
      <dgm:t>
        <a:bodyPr/>
        <a:lstStyle/>
        <a:p>
          <a:endParaRPr lang="en-US"/>
        </a:p>
      </dgm:t>
    </dgm:pt>
    <dgm:pt modelId="{0D38BAB1-A2E9-4093-A912-BC1BA150BB2B}">
      <dgm:prSet/>
      <dgm:spPr/>
      <dgm:t>
        <a:bodyPr/>
        <a:lstStyle/>
        <a:p>
          <a:r>
            <a:rPr lang="en-US"/>
            <a:t>She worked at NovaTech and wrote many studies on AI in education and medicine.</a:t>
          </a:r>
        </a:p>
      </dgm:t>
    </dgm:pt>
    <dgm:pt modelId="{C6E8CAA1-E9C7-4BB7-9121-38E967275965}" type="parTrans" cxnId="{EC4CE152-95B5-4233-8E64-16B0BA7D9187}">
      <dgm:prSet/>
      <dgm:spPr/>
      <dgm:t>
        <a:bodyPr/>
        <a:lstStyle/>
        <a:p>
          <a:endParaRPr lang="en-US"/>
        </a:p>
      </dgm:t>
    </dgm:pt>
    <dgm:pt modelId="{0E0DD45A-B607-46D7-A303-641AF0761898}" type="sibTrans" cxnId="{EC4CE152-95B5-4233-8E64-16B0BA7D9187}">
      <dgm:prSet/>
      <dgm:spPr/>
      <dgm:t>
        <a:bodyPr/>
        <a:lstStyle/>
        <a:p>
          <a:endParaRPr lang="en-US"/>
        </a:p>
      </dgm:t>
    </dgm:pt>
    <dgm:pt modelId="{A10D32D9-88F9-49F3-A0E1-C68708166DA5}">
      <dgm:prSet/>
      <dgm:spPr/>
      <dgm:t>
        <a:bodyPr/>
        <a:lstStyle/>
        <a:p>
          <a:r>
            <a:rPr lang="en-US"/>
            <a:t>Her possible disappearance was on January 5</a:t>
          </a:r>
          <a:r>
            <a:rPr lang="en-US" baseline="30000"/>
            <a:t>th</a:t>
          </a:r>
          <a:r>
            <a:rPr lang="en-US"/>
            <a:t>, after leaving her lab </a:t>
          </a:r>
        </a:p>
      </dgm:t>
    </dgm:pt>
    <dgm:pt modelId="{EB61572B-8634-4438-8E57-B03CA10742A0}" type="parTrans" cxnId="{84168403-92EB-46CA-BC7C-928475B1522A}">
      <dgm:prSet/>
      <dgm:spPr/>
      <dgm:t>
        <a:bodyPr/>
        <a:lstStyle/>
        <a:p>
          <a:endParaRPr lang="en-US"/>
        </a:p>
      </dgm:t>
    </dgm:pt>
    <dgm:pt modelId="{91E87519-6364-4F92-BE80-6AE2CE0E5DA5}" type="sibTrans" cxnId="{84168403-92EB-46CA-BC7C-928475B1522A}">
      <dgm:prSet/>
      <dgm:spPr/>
      <dgm:t>
        <a:bodyPr/>
        <a:lstStyle/>
        <a:p>
          <a:endParaRPr lang="en-US"/>
        </a:p>
      </dgm:t>
    </dgm:pt>
    <dgm:pt modelId="{54FE8B6E-BC5C-4BE9-8AF6-6344D2E53C89}">
      <dgm:prSet/>
      <dgm:spPr/>
      <dgm:t>
        <a:bodyPr/>
        <a:lstStyle/>
        <a:p>
          <a:r>
            <a:rPr lang="en-US"/>
            <a:t>Prior to her disappearance, Dr. Hart had received multiple threatening emails</a:t>
          </a:r>
        </a:p>
      </dgm:t>
    </dgm:pt>
    <dgm:pt modelId="{045D1206-5FB7-4AB9-8F5B-B36DEA0B2EA4}" type="parTrans" cxnId="{499B1B81-B02E-4C56-B28D-9E418CF2D46A}">
      <dgm:prSet/>
      <dgm:spPr/>
      <dgm:t>
        <a:bodyPr/>
        <a:lstStyle/>
        <a:p>
          <a:endParaRPr lang="en-US"/>
        </a:p>
      </dgm:t>
    </dgm:pt>
    <dgm:pt modelId="{8ECA8BDB-7F87-46F0-A63D-14A6B9157D20}" type="sibTrans" cxnId="{499B1B81-B02E-4C56-B28D-9E418CF2D46A}">
      <dgm:prSet/>
      <dgm:spPr/>
      <dgm:t>
        <a:bodyPr/>
        <a:lstStyle/>
        <a:p>
          <a:endParaRPr lang="en-US"/>
        </a:p>
      </dgm:t>
    </dgm:pt>
    <dgm:pt modelId="{8DB36BFE-AE5F-47E7-966B-B37F592771D0}" type="pres">
      <dgm:prSet presAssocID="{C0E6DE7E-BCC8-49D6-A4A1-A63EB310F879}" presName="Name0" presStyleCnt="0">
        <dgm:presLayoutVars>
          <dgm:dir/>
          <dgm:animLvl val="lvl"/>
          <dgm:resizeHandles val="exact"/>
        </dgm:presLayoutVars>
      </dgm:prSet>
      <dgm:spPr/>
    </dgm:pt>
    <dgm:pt modelId="{7522D54B-CE1B-4400-9B6F-D47C5ADC8814}" type="pres">
      <dgm:prSet presAssocID="{B249D6FD-7F6A-46BF-AA7A-24018960F5C2}" presName="linNode" presStyleCnt="0"/>
      <dgm:spPr/>
    </dgm:pt>
    <dgm:pt modelId="{222EDA39-DCB1-4E0C-BE41-8958794BA4D9}" type="pres">
      <dgm:prSet presAssocID="{B249D6FD-7F6A-46BF-AA7A-24018960F5C2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5035B39-7F44-40E1-B6B2-0B75A5A141D6}" type="pres">
      <dgm:prSet presAssocID="{5DC4979E-1AB6-41D9-9DE4-F7B73FF51E8C}" presName="sp" presStyleCnt="0"/>
      <dgm:spPr/>
    </dgm:pt>
    <dgm:pt modelId="{0B6F3D52-29BE-42E7-BCC3-E40F9DAC4201}" type="pres">
      <dgm:prSet presAssocID="{0D38BAB1-A2E9-4093-A912-BC1BA150BB2B}" presName="linNode" presStyleCnt="0"/>
      <dgm:spPr/>
    </dgm:pt>
    <dgm:pt modelId="{B732B789-3231-45D1-8998-F7B089039562}" type="pres">
      <dgm:prSet presAssocID="{0D38BAB1-A2E9-4093-A912-BC1BA150BB2B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DDAA4A5-5C87-48FE-B721-FA6739E50C89}" type="pres">
      <dgm:prSet presAssocID="{0E0DD45A-B607-46D7-A303-641AF0761898}" presName="sp" presStyleCnt="0"/>
      <dgm:spPr/>
    </dgm:pt>
    <dgm:pt modelId="{9EDA2971-8BDB-4472-A820-3B7A5972D84E}" type="pres">
      <dgm:prSet presAssocID="{A10D32D9-88F9-49F3-A0E1-C68708166DA5}" presName="linNode" presStyleCnt="0"/>
      <dgm:spPr/>
    </dgm:pt>
    <dgm:pt modelId="{88429AC0-835B-458E-9E14-78152EC49889}" type="pres">
      <dgm:prSet presAssocID="{A10D32D9-88F9-49F3-A0E1-C68708166DA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9F748FD-C4CA-4481-BC20-C8E94AE952E3}" type="pres">
      <dgm:prSet presAssocID="{91E87519-6364-4F92-BE80-6AE2CE0E5DA5}" presName="sp" presStyleCnt="0"/>
      <dgm:spPr/>
    </dgm:pt>
    <dgm:pt modelId="{11E0F497-FCEA-4482-ADE8-26DA3A586573}" type="pres">
      <dgm:prSet presAssocID="{54FE8B6E-BC5C-4BE9-8AF6-6344D2E53C89}" presName="linNode" presStyleCnt="0"/>
      <dgm:spPr/>
    </dgm:pt>
    <dgm:pt modelId="{9F5EA099-DD1C-455C-83AC-315BD32DFBD1}" type="pres">
      <dgm:prSet presAssocID="{54FE8B6E-BC5C-4BE9-8AF6-6344D2E53C89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84168403-92EB-46CA-BC7C-928475B1522A}" srcId="{C0E6DE7E-BCC8-49D6-A4A1-A63EB310F879}" destId="{A10D32D9-88F9-49F3-A0E1-C68708166DA5}" srcOrd="2" destOrd="0" parTransId="{EB61572B-8634-4438-8E57-B03CA10742A0}" sibTransId="{91E87519-6364-4F92-BE80-6AE2CE0E5DA5}"/>
    <dgm:cxn modelId="{AA10D411-7393-450B-BA52-FCFB27E5E2C0}" type="presOf" srcId="{A10D32D9-88F9-49F3-A0E1-C68708166DA5}" destId="{88429AC0-835B-458E-9E14-78152EC49889}" srcOrd="0" destOrd="0" presId="urn:microsoft.com/office/officeart/2005/8/layout/vList5"/>
    <dgm:cxn modelId="{EC4CE152-95B5-4233-8E64-16B0BA7D9187}" srcId="{C0E6DE7E-BCC8-49D6-A4A1-A63EB310F879}" destId="{0D38BAB1-A2E9-4093-A912-BC1BA150BB2B}" srcOrd="1" destOrd="0" parTransId="{C6E8CAA1-E9C7-4BB7-9121-38E967275965}" sibTransId="{0E0DD45A-B607-46D7-A303-641AF0761898}"/>
    <dgm:cxn modelId="{0C728180-6FAB-4990-A2F2-BB900B6D8B20}" type="presOf" srcId="{54FE8B6E-BC5C-4BE9-8AF6-6344D2E53C89}" destId="{9F5EA099-DD1C-455C-83AC-315BD32DFBD1}" srcOrd="0" destOrd="0" presId="urn:microsoft.com/office/officeart/2005/8/layout/vList5"/>
    <dgm:cxn modelId="{499B1B81-B02E-4C56-B28D-9E418CF2D46A}" srcId="{C0E6DE7E-BCC8-49D6-A4A1-A63EB310F879}" destId="{54FE8B6E-BC5C-4BE9-8AF6-6344D2E53C89}" srcOrd="3" destOrd="0" parTransId="{045D1206-5FB7-4AB9-8F5B-B36DEA0B2EA4}" sibTransId="{8ECA8BDB-7F87-46F0-A63D-14A6B9157D20}"/>
    <dgm:cxn modelId="{3075C093-A06E-4D1F-A65E-79C72AFE451D}" type="presOf" srcId="{B249D6FD-7F6A-46BF-AA7A-24018960F5C2}" destId="{222EDA39-DCB1-4E0C-BE41-8958794BA4D9}" srcOrd="0" destOrd="0" presId="urn:microsoft.com/office/officeart/2005/8/layout/vList5"/>
    <dgm:cxn modelId="{E143B8B1-EC71-48A1-B9A4-D6B22D0D5BA6}" type="presOf" srcId="{0D38BAB1-A2E9-4093-A912-BC1BA150BB2B}" destId="{B732B789-3231-45D1-8998-F7B089039562}" srcOrd="0" destOrd="0" presId="urn:microsoft.com/office/officeart/2005/8/layout/vList5"/>
    <dgm:cxn modelId="{B6F579B5-2DC8-4122-9939-41C047B114F5}" srcId="{C0E6DE7E-BCC8-49D6-A4A1-A63EB310F879}" destId="{B249D6FD-7F6A-46BF-AA7A-24018960F5C2}" srcOrd="0" destOrd="0" parTransId="{47BE8D5D-7DB1-4606-BFC8-21B462800795}" sibTransId="{5DC4979E-1AB6-41D9-9DE4-F7B73FF51E8C}"/>
    <dgm:cxn modelId="{A904BADC-1E88-4DA8-B171-6C4335E72401}" type="presOf" srcId="{C0E6DE7E-BCC8-49D6-A4A1-A63EB310F879}" destId="{8DB36BFE-AE5F-47E7-966B-B37F592771D0}" srcOrd="0" destOrd="0" presId="urn:microsoft.com/office/officeart/2005/8/layout/vList5"/>
    <dgm:cxn modelId="{5F484670-FAC1-4594-817A-29CE450F7257}" type="presParOf" srcId="{8DB36BFE-AE5F-47E7-966B-B37F592771D0}" destId="{7522D54B-CE1B-4400-9B6F-D47C5ADC8814}" srcOrd="0" destOrd="0" presId="urn:microsoft.com/office/officeart/2005/8/layout/vList5"/>
    <dgm:cxn modelId="{DC06961B-EFC3-49DE-AB57-E5437BCFDEE8}" type="presParOf" srcId="{7522D54B-CE1B-4400-9B6F-D47C5ADC8814}" destId="{222EDA39-DCB1-4E0C-BE41-8958794BA4D9}" srcOrd="0" destOrd="0" presId="urn:microsoft.com/office/officeart/2005/8/layout/vList5"/>
    <dgm:cxn modelId="{C0356F25-F21E-40CA-B719-5DAF9591D8B9}" type="presParOf" srcId="{8DB36BFE-AE5F-47E7-966B-B37F592771D0}" destId="{45035B39-7F44-40E1-B6B2-0B75A5A141D6}" srcOrd="1" destOrd="0" presId="urn:microsoft.com/office/officeart/2005/8/layout/vList5"/>
    <dgm:cxn modelId="{3D053DA3-B736-42F0-B6A3-3367DBFF95FA}" type="presParOf" srcId="{8DB36BFE-AE5F-47E7-966B-B37F592771D0}" destId="{0B6F3D52-29BE-42E7-BCC3-E40F9DAC4201}" srcOrd="2" destOrd="0" presId="urn:microsoft.com/office/officeart/2005/8/layout/vList5"/>
    <dgm:cxn modelId="{319892C6-2FB0-46B5-B684-8BD1150E8B48}" type="presParOf" srcId="{0B6F3D52-29BE-42E7-BCC3-E40F9DAC4201}" destId="{B732B789-3231-45D1-8998-F7B089039562}" srcOrd="0" destOrd="0" presId="urn:microsoft.com/office/officeart/2005/8/layout/vList5"/>
    <dgm:cxn modelId="{3B95DB63-9163-47F3-AA16-7F73DEE1986B}" type="presParOf" srcId="{8DB36BFE-AE5F-47E7-966B-B37F592771D0}" destId="{CDDAA4A5-5C87-48FE-B721-FA6739E50C89}" srcOrd="3" destOrd="0" presId="urn:microsoft.com/office/officeart/2005/8/layout/vList5"/>
    <dgm:cxn modelId="{91602DC6-4D6E-4B82-9081-C05B595C6D85}" type="presParOf" srcId="{8DB36BFE-AE5F-47E7-966B-B37F592771D0}" destId="{9EDA2971-8BDB-4472-A820-3B7A5972D84E}" srcOrd="4" destOrd="0" presId="urn:microsoft.com/office/officeart/2005/8/layout/vList5"/>
    <dgm:cxn modelId="{B91B306B-2F49-4247-950E-5D6DA442F600}" type="presParOf" srcId="{9EDA2971-8BDB-4472-A820-3B7A5972D84E}" destId="{88429AC0-835B-458E-9E14-78152EC49889}" srcOrd="0" destOrd="0" presId="urn:microsoft.com/office/officeart/2005/8/layout/vList5"/>
    <dgm:cxn modelId="{1E2B5F1C-1E9C-48C1-92A8-BDB5B18A2CAA}" type="presParOf" srcId="{8DB36BFE-AE5F-47E7-966B-B37F592771D0}" destId="{19F748FD-C4CA-4481-BC20-C8E94AE952E3}" srcOrd="5" destOrd="0" presId="urn:microsoft.com/office/officeart/2005/8/layout/vList5"/>
    <dgm:cxn modelId="{4C2717F6-2904-40F7-9D5D-03AA2F6A0CEF}" type="presParOf" srcId="{8DB36BFE-AE5F-47E7-966B-B37F592771D0}" destId="{11E0F497-FCEA-4482-ADE8-26DA3A586573}" srcOrd="6" destOrd="0" presId="urn:microsoft.com/office/officeart/2005/8/layout/vList5"/>
    <dgm:cxn modelId="{A6A717E2-C21E-4BCE-BB51-0AE2DA749B6D}" type="presParOf" srcId="{11E0F497-FCEA-4482-ADE8-26DA3A586573}" destId="{9F5EA099-DD1C-455C-83AC-315BD32DFBD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68C216-F64C-4538-97CE-3E34FF8A13FF}" type="doc">
      <dgm:prSet loTypeId="urn:microsoft.com/office/officeart/2005/8/layout/vList5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4EDDC2-FE6E-4B43-818A-25C3A8B7D015}">
      <dgm:prSet/>
      <dgm:spPr/>
      <dgm:t>
        <a:bodyPr/>
        <a:lstStyle/>
        <a:p>
          <a:r>
            <a:rPr lang="en-US"/>
            <a:t>• Threatening emails warned Dr. Hart to stop her work.</a:t>
          </a:r>
        </a:p>
      </dgm:t>
    </dgm:pt>
    <dgm:pt modelId="{8DCD3C4E-8D54-41CA-87FC-D0ADE0565317}" type="parTrans" cxnId="{F0B39B7D-3044-46CC-8BF6-F57D1F07AE65}">
      <dgm:prSet/>
      <dgm:spPr/>
      <dgm:t>
        <a:bodyPr/>
        <a:lstStyle/>
        <a:p>
          <a:endParaRPr lang="en-US"/>
        </a:p>
      </dgm:t>
    </dgm:pt>
    <dgm:pt modelId="{9551CDEE-0BDB-48C6-B39A-BEFA968E4691}" type="sibTrans" cxnId="{F0B39B7D-3044-46CC-8BF6-F57D1F07AE65}">
      <dgm:prSet/>
      <dgm:spPr/>
      <dgm:t>
        <a:bodyPr/>
        <a:lstStyle/>
        <a:p>
          <a:endParaRPr lang="en-US"/>
        </a:p>
      </dgm:t>
    </dgm:pt>
    <dgm:pt modelId="{9688899C-DD56-4303-A673-8C5E29A72289}">
      <dgm:prSet/>
      <dgm:spPr/>
      <dgm:t>
        <a:bodyPr/>
        <a:lstStyle/>
        <a:p>
          <a:r>
            <a:rPr lang="en-US"/>
            <a:t>• Pressure from company to change her opinions.</a:t>
          </a:r>
        </a:p>
      </dgm:t>
    </dgm:pt>
    <dgm:pt modelId="{15DAE532-8D91-4F53-AA3E-6575A236B23D}" type="parTrans" cxnId="{6EAFAD71-64CF-4FBF-891D-3405683945B9}">
      <dgm:prSet/>
      <dgm:spPr/>
      <dgm:t>
        <a:bodyPr/>
        <a:lstStyle/>
        <a:p>
          <a:endParaRPr lang="en-US"/>
        </a:p>
      </dgm:t>
    </dgm:pt>
    <dgm:pt modelId="{224C897D-3498-479A-9475-42155FCB7B2B}" type="sibTrans" cxnId="{6EAFAD71-64CF-4FBF-891D-3405683945B9}">
      <dgm:prSet/>
      <dgm:spPr/>
      <dgm:t>
        <a:bodyPr/>
        <a:lstStyle/>
        <a:p>
          <a:endParaRPr lang="en-US"/>
        </a:p>
      </dgm:t>
    </dgm:pt>
    <dgm:pt modelId="{4EBBDF60-977A-46CE-AD45-1F9025891137}">
      <dgm:prSet/>
      <dgm:spPr/>
      <dgm:t>
        <a:bodyPr/>
        <a:lstStyle/>
        <a:p>
          <a:r>
            <a:rPr lang="en-US"/>
            <a:t>• Lab was found with signs of forced entry.</a:t>
          </a:r>
        </a:p>
      </dgm:t>
    </dgm:pt>
    <dgm:pt modelId="{65DDB2DC-56C9-41B9-BD01-32B349CD0449}" type="parTrans" cxnId="{ACD02E98-DAB8-4693-93FC-7D9EFFF5785C}">
      <dgm:prSet/>
      <dgm:spPr/>
      <dgm:t>
        <a:bodyPr/>
        <a:lstStyle/>
        <a:p>
          <a:endParaRPr lang="en-US"/>
        </a:p>
      </dgm:t>
    </dgm:pt>
    <dgm:pt modelId="{6D248A31-EC27-4C57-9B04-BB55D8DC2BAE}" type="sibTrans" cxnId="{ACD02E98-DAB8-4693-93FC-7D9EFFF5785C}">
      <dgm:prSet/>
      <dgm:spPr/>
      <dgm:t>
        <a:bodyPr/>
        <a:lstStyle/>
        <a:p>
          <a:endParaRPr lang="en-US"/>
        </a:p>
      </dgm:t>
    </dgm:pt>
    <dgm:pt modelId="{C4D44981-E91F-4106-BE1D-DF1D7E252334}" type="pres">
      <dgm:prSet presAssocID="{E268C216-F64C-4538-97CE-3E34FF8A13FF}" presName="Name0" presStyleCnt="0">
        <dgm:presLayoutVars>
          <dgm:dir/>
          <dgm:animLvl val="lvl"/>
          <dgm:resizeHandles val="exact"/>
        </dgm:presLayoutVars>
      </dgm:prSet>
      <dgm:spPr/>
    </dgm:pt>
    <dgm:pt modelId="{01B103F4-1B4F-4B23-B81C-8992F61B9F93}" type="pres">
      <dgm:prSet presAssocID="{034EDDC2-FE6E-4B43-818A-25C3A8B7D015}" presName="linNode" presStyleCnt="0"/>
      <dgm:spPr/>
    </dgm:pt>
    <dgm:pt modelId="{727A4D16-4A8C-45FF-AED2-AF9B1E6884C3}" type="pres">
      <dgm:prSet presAssocID="{034EDDC2-FE6E-4B43-818A-25C3A8B7D015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FEAD293-BA37-4E62-B1FD-CF72E91E4619}" type="pres">
      <dgm:prSet presAssocID="{9551CDEE-0BDB-48C6-B39A-BEFA968E4691}" presName="sp" presStyleCnt="0"/>
      <dgm:spPr/>
    </dgm:pt>
    <dgm:pt modelId="{3C7BBE88-8BA2-4D3B-AB63-D9E105C9BE5C}" type="pres">
      <dgm:prSet presAssocID="{9688899C-DD56-4303-A673-8C5E29A72289}" presName="linNode" presStyleCnt="0"/>
      <dgm:spPr/>
    </dgm:pt>
    <dgm:pt modelId="{F408ACD5-A384-4BDB-9835-70D2B6429010}" type="pres">
      <dgm:prSet presAssocID="{9688899C-DD56-4303-A673-8C5E29A7228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F853D6A-1343-454F-95F3-90BAFCE4680B}" type="pres">
      <dgm:prSet presAssocID="{224C897D-3498-479A-9475-42155FCB7B2B}" presName="sp" presStyleCnt="0"/>
      <dgm:spPr/>
    </dgm:pt>
    <dgm:pt modelId="{49F315F2-AC87-4E6E-9EFA-C2B9E6098FAB}" type="pres">
      <dgm:prSet presAssocID="{4EBBDF60-977A-46CE-AD45-1F9025891137}" presName="linNode" presStyleCnt="0"/>
      <dgm:spPr/>
    </dgm:pt>
    <dgm:pt modelId="{1CE956F1-BB42-4437-AD9F-E65C31DF20BF}" type="pres">
      <dgm:prSet presAssocID="{4EBBDF60-977A-46CE-AD45-1F9025891137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F38D83D-E90E-483B-8CC2-F0A017D1318F}" type="presOf" srcId="{E268C216-F64C-4538-97CE-3E34FF8A13FF}" destId="{C4D44981-E91F-4106-BE1D-DF1D7E252334}" srcOrd="0" destOrd="0" presId="urn:microsoft.com/office/officeart/2005/8/layout/vList5"/>
    <dgm:cxn modelId="{82DCF55C-E15E-4E44-BF2B-09CC389B3E76}" type="presOf" srcId="{034EDDC2-FE6E-4B43-818A-25C3A8B7D015}" destId="{727A4D16-4A8C-45FF-AED2-AF9B1E6884C3}" srcOrd="0" destOrd="0" presId="urn:microsoft.com/office/officeart/2005/8/layout/vList5"/>
    <dgm:cxn modelId="{6EAFAD71-64CF-4FBF-891D-3405683945B9}" srcId="{E268C216-F64C-4538-97CE-3E34FF8A13FF}" destId="{9688899C-DD56-4303-A673-8C5E29A72289}" srcOrd="1" destOrd="0" parTransId="{15DAE532-8D91-4F53-AA3E-6575A236B23D}" sibTransId="{224C897D-3498-479A-9475-42155FCB7B2B}"/>
    <dgm:cxn modelId="{F0B39B7D-3044-46CC-8BF6-F57D1F07AE65}" srcId="{E268C216-F64C-4538-97CE-3E34FF8A13FF}" destId="{034EDDC2-FE6E-4B43-818A-25C3A8B7D015}" srcOrd="0" destOrd="0" parTransId="{8DCD3C4E-8D54-41CA-87FC-D0ADE0565317}" sibTransId="{9551CDEE-0BDB-48C6-B39A-BEFA968E4691}"/>
    <dgm:cxn modelId="{ACD02E98-DAB8-4693-93FC-7D9EFFF5785C}" srcId="{E268C216-F64C-4538-97CE-3E34FF8A13FF}" destId="{4EBBDF60-977A-46CE-AD45-1F9025891137}" srcOrd="2" destOrd="0" parTransId="{65DDB2DC-56C9-41B9-BD01-32B349CD0449}" sibTransId="{6D248A31-EC27-4C57-9B04-BB55D8DC2BAE}"/>
    <dgm:cxn modelId="{360A83BD-02EE-49A2-9300-47C6E3F7DDB0}" type="presOf" srcId="{9688899C-DD56-4303-A673-8C5E29A72289}" destId="{F408ACD5-A384-4BDB-9835-70D2B6429010}" srcOrd="0" destOrd="0" presId="urn:microsoft.com/office/officeart/2005/8/layout/vList5"/>
    <dgm:cxn modelId="{8996C6CC-515C-48E1-BCF3-25175158C4D3}" type="presOf" srcId="{4EBBDF60-977A-46CE-AD45-1F9025891137}" destId="{1CE956F1-BB42-4437-AD9F-E65C31DF20BF}" srcOrd="0" destOrd="0" presId="urn:microsoft.com/office/officeart/2005/8/layout/vList5"/>
    <dgm:cxn modelId="{6312A898-87A0-489F-B939-ABFE8D0A3FF6}" type="presParOf" srcId="{C4D44981-E91F-4106-BE1D-DF1D7E252334}" destId="{01B103F4-1B4F-4B23-B81C-8992F61B9F93}" srcOrd="0" destOrd="0" presId="urn:microsoft.com/office/officeart/2005/8/layout/vList5"/>
    <dgm:cxn modelId="{1B32C85B-E36D-4E99-9EAE-32A5A751741A}" type="presParOf" srcId="{01B103F4-1B4F-4B23-B81C-8992F61B9F93}" destId="{727A4D16-4A8C-45FF-AED2-AF9B1E6884C3}" srcOrd="0" destOrd="0" presId="urn:microsoft.com/office/officeart/2005/8/layout/vList5"/>
    <dgm:cxn modelId="{2475BDB8-B2B1-4336-AADC-C21A36023EA3}" type="presParOf" srcId="{C4D44981-E91F-4106-BE1D-DF1D7E252334}" destId="{4FEAD293-BA37-4E62-B1FD-CF72E91E4619}" srcOrd="1" destOrd="0" presId="urn:microsoft.com/office/officeart/2005/8/layout/vList5"/>
    <dgm:cxn modelId="{ECA8C00A-D3E7-4CE4-9C5C-D6B5D066896A}" type="presParOf" srcId="{C4D44981-E91F-4106-BE1D-DF1D7E252334}" destId="{3C7BBE88-8BA2-4D3B-AB63-D9E105C9BE5C}" srcOrd="2" destOrd="0" presId="urn:microsoft.com/office/officeart/2005/8/layout/vList5"/>
    <dgm:cxn modelId="{026C8465-83DE-436F-AD45-22F95742A869}" type="presParOf" srcId="{3C7BBE88-8BA2-4D3B-AB63-D9E105C9BE5C}" destId="{F408ACD5-A384-4BDB-9835-70D2B6429010}" srcOrd="0" destOrd="0" presId="urn:microsoft.com/office/officeart/2005/8/layout/vList5"/>
    <dgm:cxn modelId="{6D33C6A7-2BB9-46EB-A9F5-964592B0D0FB}" type="presParOf" srcId="{C4D44981-E91F-4106-BE1D-DF1D7E252334}" destId="{7F853D6A-1343-454F-95F3-90BAFCE4680B}" srcOrd="3" destOrd="0" presId="urn:microsoft.com/office/officeart/2005/8/layout/vList5"/>
    <dgm:cxn modelId="{6C62B26A-4795-4A4F-964B-7E667BE07278}" type="presParOf" srcId="{C4D44981-E91F-4106-BE1D-DF1D7E252334}" destId="{49F315F2-AC87-4E6E-9EFA-C2B9E6098FAB}" srcOrd="4" destOrd="0" presId="urn:microsoft.com/office/officeart/2005/8/layout/vList5"/>
    <dgm:cxn modelId="{B6D30983-FD44-468D-97AA-ACDF56386614}" type="presParOf" srcId="{49F315F2-AC87-4E6E-9EFA-C2B9E6098FAB}" destId="{1CE956F1-BB42-4437-AD9F-E65C31DF20B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03D6A6-0105-4CDA-AE64-6E880E32CD38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F752F2-C34F-4BF7-8593-A5E12CE39B23}">
      <dgm:prSet/>
      <dgm:spPr/>
      <dgm:t>
        <a:bodyPr/>
        <a:lstStyle/>
        <a:p>
          <a:r>
            <a:rPr lang="en-US"/>
            <a:t>• She could have been targeted because of her ethics work.</a:t>
          </a:r>
        </a:p>
      </dgm:t>
    </dgm:pt>
    <dgm:pt modelId="{49879BE5-4C87-406B-8864-6A078C426793}" type="parTrans" cxnId="{F94A241C-080C-4B91-BE27-F2D4DCA82333}">
      <dgm:prSet/>
      <dgm:spPr/>
      <dgm:t>
        <a:bodyPr/>
        <a:lstStyle/>
        <a:p>
          <a:endParaRPr lang="en-US"/>
        </a:p>
      </dgm:t>
    </dgm:pt>
    <dgm:pt modelId="{7993F148-A256-4B7E-A2AB-7F5C4026D8D5}" type="sibTrans" cxnId="{F94A241C-080C-4B91-BE27-F2D4DCA82333}">
      <dgm:prSet/>
      <dgm:spPr/>
      <dgm:t>
        <a:bodyPr/>
        <a:lstStyle/>
        <a:p>
          <a:endParaRPr lang="en-US"/>
        </a:p>
      </dgm:t>
    </dgm:pt>
    <dgm:pt modelId="{100E350C-5711-4F51-ACC2-A7DB8BD6137F}">
      <dgm:prSet/>
      <dgm:spPr/>
      <dgm:t>
        <a:bodyPr/>
        <a:lstStyle/>
        <a:p>
          <a:r>
            <a:rPr lang="en-US" dirty="0"/>
            <a:t>• Internal problems or sabotage inside </a:t>
          </a:r>
          <a:r>
            <a:rPr lang="en-US" dirty="0" err="1"/>
            <a:t>NovaTech</a:t>
          </a:r>
          <a:r>
            <a:rPr lang="en-US" dirty="0"/>
            <a:t> are possible.</a:t>
          </a:r>
        </a:p>
      </dgm:t>
    </dgm:pt>
    <dgm:pt modelId="{32C38F6D-0FC9-4102-8571-8F6F1E6E4E53}" type="parTrans" cxnId="{2C8332E1-D252-4479-893B-2634D37817A4}">
      <dgm:prSet/>
      <dgm:spPr/>
      <dgm:t>
        <a:bodyPr/>
        <a:lstStyle/>
        <a:p>
          <a:endParaRPr lang="en-US"/>
        </a:p>
      </dgm:t>
    </dgm:pt>
    <dgm:pt modelId="{AB211A2A-BB5B-4214-B995-F953A49BACFB}" type="sibTrans" cxnId="{2C8332E1-D252-4479-893B-2634D37817A4}">
      <dgm:prSet/>
      <dgm:spPr/>
      <dgm:t>
        <a:bodyPr/>
        <a:lstStyle/>
        <a:p>
          <a:endParaRPr lang="en-US"/>
        </a:p>
      </dgm:t>
    </dgm:pt>
    <dgm:pt modelId="{7F67B951-B641-4E5F-BBD0-A77FF99522F0}">
      <dgm:prSet/>
      <dgm:spPr/>
      <dgm:t>
        <a:bodyPr/>
        <a:lstStyle/>
        <a:p>
          <a:r>
            <a:rPr lang="en-US" dirty="0"/>
            <a:t>• Going into hiding is less likely.</a:t>
          </a:r>
        </a:p>
        <a:p>
          <a:endParaRPr lang="en-US" dirty="0"/>
        </a:p>
      </dgm:t>
    </dgm:pt>
    <dgm:pt modelId="{E8B77B44-777E-4189-A994-212647BCD688}" type="parTrans" cxnId="{52C3021E-F331-43EF-B9C0-51C69AC01066}">
      <dgm:prSet/>
      <dgm:spPr/>
      <dgm:t>
        <a:bodyPr/>
        <a:lstStyle/>
        <a:p>
          <a:endParaRPr lang="en-US"/>
        </a:p>
      </dgm:t>
    </dgm:pt>
    <dgm:pt modelId="{5E529561-91B0-4370-A8D1-1DC1D61DB57D}" type="sibTrans" cxnId="{52C3021E-F331-43EF-B9C0-51C69AC01066}">
      <dgm:prSet/>
      <dgm:spPr/>
      <dgm:t>
        <a:bodyPr/>
        <a:lstStyle/>
        <a:p>
          <a:endParaRPr lang="en-US"/>
        </a:p>
      </dgm:t>
    </dgm:pt>
    <dgm:pt modelId="{EE5B38A9-BDED-45F6-A275-18AE95D7F289}" type="pres">
      <dgm:prSet presAssocID="{E903D6A6-0105-4CDA-AE64-6E880E32CD38}" presName="linear" presStyleCnt="0">
        <dgm:presLayoutVars>
          <dgm:animLvl val="lvl"/>
          <dgm:resizeHandles val="exact"/>
        </dgm:presLayoutVars>
      </dgm:prSet>
      <dgm:spPr/>
    </dgm:pt>
    <dgm:pt modelId="{14D46B3E-7D2F-4A58-89E2-D762DA3EAD9A}" type="pres">
      <dgm:prSet presAssocID="{EAF752F2-C34F-4BF7-8593-A5E12CE39B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C0E525E-4945-47A8-A615-92DFC07CD1C8}" type="pres">
      <dgm:prSet presAssocID="{7993F148-A256-4B7E-A2AB-7F5C4026D8D5}" presName="spacer" presStyleCnt="0"/>
      <dgm:spPr/>
    </dgm:pt>
    <dgm:pt modelId="{5B03B2C4-8322-4C8E-B894-8F2B5735BFCA}" type="pres">
      <dgm:prSet presAssocID="{100E350C-5711-4F51-ACC2-A7DB8BD6137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78606F1-CAD0-4912-A96B-8E5B59186824}" type="pres">
      <dgm:prSet presAssocID="{AB211A2A-BB5B-4214-B995-F953A49BACFB}" presName="spacer" presStyleCnt="0"/>
      <dgm:spPr/>
    </dgm:pt>
    <dgm:pt modelId="{A9A26E90-9E41-465E-856C-28A38DB47649}" type="pres">
      <dgm:prSet presAssocID="{7F67B951-B641-4E5F-BBD0-A77FF99522F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4A241C-080C-4B91-BE27-F2D4DCA82333}" srcId="{E903D6A6-0105-4CDA-AE64-6E880E32CD38}" destId="{EAF752F2-C34F-4BF7-8593-A5E12CE39B23}" srcOrd="0" destOrd="0" parTransId="{49879BE5-4C87-406B-8864-6A078C426793}" sibTransId="{7993F148-A256-4B7E-A2AB-7F5C4026D8D5}"/>
    <dgm:cxn modelId="{52C3021E-F331-43EF-B9C0-51C69AC01066}" srcId="{E903D6A6-0105-4CDA-AE64-6E880E32CD38}" destId="{7F67B951-B641-4E5F-BBD0-A77FF99522F0}" srcOrd="2" destOrd="0" parTransId="{E8B77B44-777E-4189-A994-212647BCD688}" sibTransId="{5E529561-91B0-4370-A8D1-1DC1D61DB57D}"/>
    <dgm:cxn modelId="{81A2466B-2240-466B-A728-275CC6EADA33}" type="presOf" srcId="{E903D6A6-0105-4CDA-AE64-6E880E32CD38}" destId="{EE5B38A9-BDED-45F6-A275-18AE95D7F289}" srcOrd="0" destOrd="0" presId="urn:microsoft.com/office/officeart/2005/8/layout/vList2"/>
    <dgm:cxn modelId="{22E8B772-C4EC-4DAA-9610-4384FD87D743}" type="presOf" srcId="{100E350C-5711-4F51-ACC2-A7DB8BD6137F}" destId="{5B03B2C4-8322-4C8E-B894-8F2B5735BFCA}" srcOrd="0" destOrd="0" presId="urn:microsoft.com/office/officeart/2005/8/layout/vList2"/>
    <dgm:cxn modelId="{67D5C482-AB18-4F40-BE38-986C917FD9BE}" type="presOf" srcId="{EAF752F2-C34F-4BF7-8593-A5E12CE39B23}" destId="{14D46B3E-7D2F-4A58-89E2-D762DA3EAD9A}" srcOrd="0" destOrd="0" presId="urn:microsoft.com/office/officeart/2005/8/layout/vList2"/>
    <dgm:cxn modelId="{525825BD-7A48-4165-BA21-3CB076C23E62}" type="presOf" srcId="{7F67B951-B641-4E5F-BBD0-A77FF99522F0}" destId="{A9A26E90-9E41-465E-856C-28A38DB47649}" srcOrd="0" destOrd="0" presId="urn:microsoft.com/office/officeart/2005/8/layout/vList2"/>
    <dgm:cxn modelId="{2C8332E1-D252-4479-893B-2634D37817A4}" srcId="{E903D6A6-0105-4CDA-AE64-6E880E32CD38}" destId="{100E350C-5711-4F51-ACC2-A7DB8BD6137F}" srcOrd="1" destOrd="0" parTransId="{32C38F6D-0FC9-4102-8571-8F6F1E6E4E53}" sibTransId="{AB211A2A-BB5B-4214-B995-F953A49BACFB}"/>
    <dgm:cxn modelId="{F2428D02-D4E9-473D-9E70-88453BD01E3E}" type="presParOf" srcId="{EE5B38A9-BDED-45F6-A275-18AE95D7F289}" destId="{14D46B3E-7D2F-4A58-89E2-D762DA3EAD9A}" srcOrd="0" destOrd="0" presId="urn:microsoft.com/office/officeart/2005/8/layout/vList2"/>
    <dgm:cxn modelId="{50837B9D-B152-43D5-8F09-EED3875A59D2}" type="presParOf" srcId="{EE5B38A9-BDED-45F6-A275-18AE95D7F289}" destId="{2C0E525E-4945-47A8-A615-92DFC07CD1C8}" srcOrd="1" destOrd="0" presId="urn:microsoft.com/office/officeart/2005/8/layout/vList2"/>
    <dgm:cxn modelId="{3FD36B4A-6B8E-4C2C-91F3-9F8A5703D630}" type="presParOf" srcId="{EE5B38A9-BDED-45F6-A275-18AE95D7F289}" destId="{5B03B2C4-8322-4C8E-B894-8F2B5735BFCA}" srcOrd="2" destOrd="0" presId="urn:microsoft.com/office/officeart/2005/8/layout/vList2"/>
    <dgm:cxn modelId="{64740B55-7300-44DE-96C9-12D80D7699A8}" type="presParOf" srcId="{EE5B38A9-BDED-45F6-A275-18AE95D7F289}" destId="{A78606F1-CAD0-4912-A96B-8E5B59186824}" srcOrd="3" destOrd="0" presId="urn:microsoft.com/office/officeart/2005/8/layout/vList2"/>
    <dgm:cxn modelId="{73117A2A-51E7-4539-910A-ADA4B080058D}" type="presParOf" srcId="{EE5B38A9-BDED-45F6-A275-18AE95D7F289}" destId="{A9A26E90-9E41-465E-856C-28A38DB4764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EDA39-DCB1-4E0C-BE41-8958794BA4D9}">
      <dsp:nvSpPr>
        <dsp:cNvPr id="0" name=""/>
        <dsp:cNvSpPr/>
      </dsp:nvSpPr>
      <dsp:spPr>
        <a:xfrm>
          <a:off x="2523743" y="2177"/>
          <a:ext cx="2839212" cy="10474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Dr. Dana Hart was an expert in Artificial Intelligence and Ethics.</a:t>
          </a:r>
        </a:p>
      </dsp:txBody>
      <dsp:txXfrm>
        <a:off x="2574876" y="53310"/>
        <a:ext cx="2736946" cy="945199"/>
      </dsp:txXfrm>
    </dsp:sp>
    <dsp:sp modelId="{B732B789-3231-45D1-8998-F7B089039562}">
      <dsp:nvSpPr>
        <dsp:cNvPr id="0" name=""/>
        <dsp:cNvSpPr/>
      </dsp:nvSpPr>
      <dsp:spPr>
        <a:xfrm>
          <a:off x="2523743" y="1102016"/>
          <a:ext cx="2839212" cy="10474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She worked at NovaTech and wrote many studies on AI in education and medicine.</a:t>
          </a:r>
        </a:p>
      </dsp:txBody>
      <dsp:txXfrm>
        <a:off x="2574876" y="1153149"/>
        <a:ext cx="2736946" cy="945199"/>
      </dsp:txXfrm>
    </dsp:sp>
    <dsp:sp modelId="{88429AC0-835B-458E-9E14-78152EC49889}">
      <dsp:nvSpPr>
        <dsp:cNvPr id="0" name=""/>
        <dsp:cNvSpPr/>
      </dsp:nvSpPr>
      <dsp:spPr>
        <a:xfrm>
          <a:off x="2523743" y="2201855"/>
          <a:ext cx="2839212" cy="104746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Her possible disappearance was on January 5</a:t>
          </a:r>
          <a:r>
            <a:rPr lang="en-US" sz="1700" kern="1200" baseline="30000"/>
            <a:t>th</a:t>
          </a:r>
          <a:r>
            <a:rPr lang="en-US" sz="1700" kern="1200"/>
            <a:t>, after leaving her lab </a:t>
          </a:r>
        </a:p>
      </dsp:txBody>
      <dsp:txXfrm>
        <a:off x="2574876" y="2252988"/>
        <a:ext cx="2736946" cy="945199"/>
      </dsp:txXfrm>
    </dsp:sp>
    <dsp:sp modelId="{9F5EA099-DD1C-455C-83AC-315BD32DFBD1}">
      <dsp:nvSpPr>
        <dsp:cNvPr id="0" name=""/>
        <dsp:cNvSpPr/>
      </dsp:nvSpPr>
      <dsp:spPr>
        <a:xfrm>
          <a:off x="2523743" y="3301694"/>
          <a:ext cx="2839212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Prior to her disappearance, Dr. Hart had received multiple threatening emails</a:t>
          </a:r>
        </a:p>
      </dsp:txBody>
      <dsp:txXfrm>
        <a:off x="2574876" y="3352827"/>
        <a:ext cx="2736946" cy="9451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A4D16-4A8C-45FF-AED2-AF9B1E6884C3}">
      <dsp:nvSpPr>
        <dsp:cNvPr id="0" name=""/>
        <dsp:cNvSpPr/>
      </dsp:nvSpPr>
      <dsp:spPr>
        <a:xfrm>
          <a:off x="2523743" y="2124"/>
          <a:ext cx="2839212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Threatening emails warned Dr. Hart to stop her work.</a:t>
          </a:r>
        </a:p>
      </dsp:txBody>
      <dsp:txXfrm>
        <a:off x="2592197" y="70578"/>
        <a:ext cx="2702304" cy="1265378"/>
      </dsp:txXfrm>
    </dsp:sp>
    <dsp:sp modelId="{F408ACD5-A384-4BDB-9835-70D2B6429010}">
      <dsp:nvSpPr>
        <dsp:cNvPr id="0" name=""/>
        <dsp:cNvSpPr/>
      </dsp:nvSpPr>
      <dsp:spPr>
        <a:xfrm>
          <a:off x="2523743" y="1474525"/>
          <a:ext cx="2839212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Pressure from company to change her opinions.</a:t>
          </a:r>
        </a:p>
      </dsp:txBody>
      <dsp:txXfrm>
        <a:off x="2592197" y="1542979"/>
        <a:ext cx="2702304" cy="1265378"/>
      </dsp:txXfrm>
    </dsp:sp>
    <dsp:sp modelId="{1CE956F1-BB42-4437-AD9F-E65C31DF20BF}">
      <dsp:nvSpPr>
        <dsp:cNvPr id="0" name=""/>
        <dsp:cNvSpPr/>
      </dsp:nvSpPr>
      <dsp:spPr>
        <a:xfrm>
          <a:off x="2523743" y="2946926"/>
          <a:ext cx="2839212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Lab was found with signs of forced entry.</a:t>
          </a:r>
        </a:p>
      </dsp:txBody>
      <dsp:txXfrm>
        <a:off x="2592197" y="3015380"/>
        <a:ext cx="2702304" cy="1265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46B3E-7D2F-4A58-89E2-D762DA3EAD9A}">
      <dsp:nvSpPr>
        <dsp:cNvPr id="0" name=""/>
        <dsp:cNvSpPr/>
      </dsp:nvSpPr>
      <dsp:spPr>
        <a:xfrm>
          <a:off x="0" y="19465"/>
          <a:ext cx="7886700" cy="13798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She could have been targeted because of her ethics work.</a:t>
          </a:r>
        </a:p>
      </dsp:txBody>
      <dsp:txXfrm>
        <a:off x="67360" y="86825"/>
        <a:ext cx="7751980" cy="1245148"/>
      </dsp:txXfrm>
    </dsp:sp>
    <dsp:sp modelId="{5B03B2C4-8322-4C8E-B894-8F2B5735BFCA}">
      <dsp:nvSpPr>
        <dsp:cNvPr id="0" name=""/>
        <dsp:cNvSpPr/>
      </dsp:nvSpPr>
      <dsp:spPr>
        <a:xfrm>
          <a:off x="0" y="1485734"/>
          <a:ext cx="7886700" cy="13798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Internal problems or sabotage inside </a:t>
          </a:r>
          <a:r>
            <a:rPr lang="en-US" sz="3000" kern="1200" dirty="0" err="1"/>
            <a:t>NovaTech</a:t>
          </a:r>
          <a:r>
            <a:rPr lang="en-US" sz="3000" kern="1200" dirty="0"/>
            <a:t> are possible.</a:t>
          </a:r>
        </a:p>
      </dsp:txBody>
      <dsp:txXfrm>
        <a:off x="67360" y="1553094"/>
        <a:ext cx="7751980" cy="1245148"/>
      </dsp:txXfrm>
    </dsp:sp>
    <dsp:sp modelId="{A9A26E90-9E41-465E-856C-28A38DB47649}">
      <dsp:nvSpPr>
        <dsp:cNvPr id="0" name=""/>
        <dsp:cNvSpPr/>
      </dsp:nvSpPr>
      <dsp:spPr>
        <a:xfrm>
          <a:off x="0" y="2952003"/>
          <a:ext cx="7886700" cy="13798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Going into hiding is less likely.</a:t>
          </a:r>
        </a:p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 dirty="0"/>
        </a:p>
      </dsp:txBody>
      <dsp:txXfrm>
        <a:off x="67360" y="3019363"/>
        <a:ext cx="7751980" cy="12451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and a robot looking at a blackboard&#10;&#10;AI-generated content may be incorrect.">
            <a:extLst>
              <a:ext uri="{FF2B5EF4-FFF2-40B4-BE49-F238E27FC236}">
                <a16:creationId xmlns:a16="http://schemas.microsoft.com/office/drawing/2014/main" id="{170172E0-7E8D-EF32-0D82-DBD7C7F5FF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0985" r="15368" b="1"/>
          <a:stretch>
            <a:fillRect/>
          </a:stretch>
        </p:blipFill>
        <p:spPr>
          <a:xfrm>
            <a:off x="20" y="10"/>
            <a:ext cx="914169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3063240"/>
          </a:xfrm>
        </p:spPr>
        <p:txBody>
          <a:bodyPr>
            <a:normAutofit/>
          </a:bodyPr>
          <a:lstStyle/>
          <a:p>
            <a:r>
              <a:rPr lang="en-US" sz="5700">
                <a:solidFill>
                  <a:schemeClr val="bg1"/>
                </a:solidFill>
              </a:rPr>
              <a:t>The Disappearance of Dr. Dana Hart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5286" y="4599432"/>
            <a:ext cx="6858000" cy="15361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>
                <a:solidFill>
                  <a:schemeClr val="bg1"/>
                </a:solidFill>
              </a:rPr>
              <a:t>Cosmin Vasar:2421847 </a:t>
            </a:r>
          </a:p>
          <a:p>
            <a:pPr>
              <a:lnSpc>
                <a:spcPct val="90000"/>
              </a:lnSpc>
              <a:buNone/>
            </a:pPr>
            <a:r>
              <a:rPr lang="en-GB" sz="3000">
                <a:solidFill>
                  <a:schemeClr val="bg1"/>
                </a:solidFill>
              </a:rPr>
              <a:t>                        Module:</a:t>
            </a:r>
            <a:r>
              <a:rPr lang="en-GB" sz="3000" b="1" i="0">
                <a:solidFill>
                  <a:schemeClr val="bg1"/>
                </a:solidFill>
                <a:effectLst/>
                <a:latin typeface="-apple-system"/>
              </a:rPr>
              <a:t>BMSW4013</a:t>
            </a:r>
          </a:p>
          <a:p>
            <a:pPr>
              <a:lnSpc>
                <a:spcPct val="90000"/>
              </a:lnSpc>
            </a:pPr>
            <a:r>
              <a:rPr lang="en-GB" sz="300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368623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BB059EC6-24F7-C5F1-5EFA-EB451E8A208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21058" r="394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Introduction and Background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4BC6389A-3CD4-4467-2617-B742E0BED7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8953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D77FFA58-BFAB-1229-E024-C619B83F6E8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5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Key Evidence and Analysis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362BC94-E198-4666-511E-F5475E35D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89678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CE3E572-E30F-48F5-0695-01F41309DA2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Theories and Conclusion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9E97CB8-2976-05A6-27CD-7322C4E83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464277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robot using a laptop sitting on a blue chair">
            <a:extLst>
              <a:ext uri="{FF2B5EF4-FFF2-40B4-BE49-F238E27FC236}">
                <a16:creationId xmlns:a16="http://schemas.microsoft.com/office/drawing/2014/main" id="{46C861EC-C2C8-419B-019B-5D1694BE0A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25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• Shows challenges for people working on AI ethics.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• Companies and governments must protect their sources.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• Ethics and safety are very important in AI work.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7FC25B-D790-40F2-AD43-38707672B5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903578"/>
            <a:ext cx="8178799" cy="5050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72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172</Words>
  <Application>Microsoft Office PowerPoint</Application>
  <PresentationFormat>On-screen Show (4:3)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-apple-system</vt:lpstr>
      <vt:lpstr>Arial</vt:lpstr>
      <vt:lpstr>Calibri</vt:lpstr>
      <vt:lpstr>Office Theme</vt:lpstr>
      <vt:lpstr>The Disappearance of Dr. Dana Hart</vt:lpstr>
      <vt:lpstr>Introduction and Background</vt:lpstr>
      <vt:lpstr>Key Evidence and Analysis</vt:lpstr>
      <vt:lpstr>Theories and Conclusion </vt:lpstr>
      <vt:lpstr>Reflection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Cosmin Vasar (2421847)</cp:lastModifiedBy>
  <cp:revision>2</cp:revision>
  <dcterms:created xsi:type="dcterms:W3CDTF">2013-01-27T09:14:16Z</dcterms:created>
  <dcterms:modified xsi:type="dcterms:W3CDTF">2025-08-25T21:28:38Z</dcterms:modified>
  <cp:category/>
</cp:coreProperties>
</file>