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64" r:id="rId3"/>
    <p:sldId id="303" r:id="rId4"/>
    <p:sldId id="305" r:id="rId5"/>
    <p:sldId id="281" r:id="rId6"/>
    <p:sldId id="296" r:id="rId7"/>
    <p:sldId id="265" r:id="rId8"/>
    <p:sldId id="266" r:id="rId9"/>
    <p:sldId id="304" r:id="rId10"/>
    <p:sldId id="267" r:id="rId11"/>
    <p:sldId id="271" r:id="rId12"/>
    <p:sldId id="272" r:id="rId13"/>
    <p:sldId id="274" r:id="rId14"/>
    <p:sldId id="283" r:id="rId15"/>
    <p:sldId id="286" r:id="rId16"/>
    <p:sldId id="287" r:id="rId17"/>
    <p:sldId id="291" r:id="rId18"/>
    <p:sldId id="288" r:id="rId19"/>
    <p:sldId id="289" r:id="rId20"/>
    <p:sldId id="290" r:id="rId21"/>
    <p:sldId id="293" r:id="rId22"/>
    <p:sldId id="300" r:id="rId23"/>
    <p:sldId id="268" r:id="rId24"/>
    <p:sldId id="273" r:id="rId25"/>
    <p:sldId id="259" r:id="rId26"/>
    <p:sldId id="262" r:id="rId27"/>
    <p:sldId id="263" r:id="rId28"/>
    <p:sldId id="306" r:id="rId29"/>
    <p:sldId id="269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>
        <p:scale>
          <a:sx n="80" d="100"/>
          <a:sy n="80" d="100"/>
        </p:scale>
        <p:origin x="4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D87879-15C0-49BD-9EDD-EB50F553F694}" type="doc">
      <dgm:prSet loTypeId="urn:microsoft.com/office/officeart/2005/8/layout/matrix3" loCatId="matrix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52FE21F-A6AB-445E-A8A9-7C513908A6A3}">
      <dgm:prSet/>
      <dgm:spPr/>
      <dgm:t>
        <a:bodyPr/>
        <a:lstStyle/>
        <a:p>
          <a:r>
            <a:rPr lang="en-GB" dirty="0"/>
            <a:t>3 essential amino acids – leucine, iso-leucine and valine</a:t>
          </a:r>
          <a:endParaRPr lang="en-US" dirty="0"/>
        </a:p>
      </dgm:t>
    </dgm:pt>
    <dgm:pt modelId="{B8618F96-EF6F-42E4-BF65-9BD3928C736E}" type="parTrans" cxnId="{3B02B5FE-A494-4138-A276-2EFE4305054D}">
      <dgm:prSet/>
      <dgm:spPr/>
      <dgm:t>
        <a:bodyPr/>
        <a:lstStyle/>
        <a:p>
          <a:endParaRPr lang="en-US"/>
        </a:p>
      </dgm:t>
    </dgm:pt>
    <dgm:pt modelId="{1862806D-FA53-409F-BAE2-EF13AB3A8DEB}" type="sibTrans" cxnId="{3B02B5FE-A494-4138-A276-2EFE4305054D}">
      <dgm:prSet/>
      <dgm:spPr/>
      <dgm:t>
        <a:bodyPr/>
        <a:lstStyle/>
        <a:p>
          <a:endParaRPr lang="en-US"/>
        </a:p>
      </dgm:t>
    </dgm:pt>
    <dgm:pt modelId="{94D97E5F-795F-4746-9D2D-D98765F5F1FF}">
      <dgm:prSet/>
      <dgm:spPr/>
      <dgm:t>
        <a:bodyPr/>
        <a:lstStyle/>
        <a:p>
          <a:r>
            <a:rPr lang="en-GB" dirty="0"/>
            <a:t>There has been a suggestion that they increase post exercise protein synthesise</a:t>
          </a:r>
          <a:endParaRPr lang="en-US" dirty="0"/>
        </a:p>
      </dgm:t>
    </dgm:pt>
    <dgm:pt modelId="{00E0DEE9-0DFC-41FA-92B6-B1502366AC4A}" type="parTrans" cxnId="{F04AE756-95E8-4294-9CCA-17DAC96FBC3F}">
      <dgm:prSet/>
      <dgm:spPr/>
      <dgm:t>
        <a:bodyPr/>
        <a:lstStyle/>
        <a:p>
          <a:endParaRPr lang="en-US"/>
        </a:p>
      </dgm:t>
    </dgm:pt>
    <dgm:pt modelId="{9297892A-67BF-4D4B-B480-93607725B341}" type="sibTrans" cxnId="{F04AE756-95E8-4294-9CCA-17DAC96FBC3F}">
      <dgm:prSet/>
      <dgm:spPr/>
      <dgm:t>
        <a:bodyPr/>
        <a:lstStyle/>
        <a:p>
          <a:endParaRPr lang="en-US"/>
        </a:p>
      </dgm:t>
    </dgm:pt>
    <dgm:pt modelId="{C6AC0C7A-78CF-4532-9FBB-B8E35586F755}">
      <dgm:prSet/>
      <dgm:spPr/>
      <dgm:t>
        <a:bodyPr/>
        <a:lstStyle/>
        <a:p>
          <a:r>
            <a:rPr lang="en-GB" dirty="0"/>
            <a:t>Would you get enough from food anyway?</a:t>
          </a:r>
          <a:endParaRPr lang="en-US" dirty="0"/>
        </a:p>
      </dgm:t>
    </dgm:pt>
    <dgm:pt modelId="{E793F22F-C256-4D8A-B488-B0EE5736B777}" type="parTrans" cxnId="{953BEE12-A83B-46CE-BE31-403569031A7C}">
      <dgm:prSet/>
      <dgm:spPr/>
      <dgm:t>
        <a:bodyPr/>
        <a:lstStyle/>
        <a:p>
          <a:endParaRPr lang="en-US"/>
        </a:p>
      </dgm:t>
    </dgm:pt>
    <dgm:pt modelId="{66973D39-5704-4653-886B-7EB2F5F9ED61}" type="sibTrans" cxnId="{953BEE12-A83B-46CE-BE31-403569031A7C}">
      <dgm:prSet/>
      <dgm:spPr/>
      <dgm:t>
        <a:bodyPr/>
        <a:lstStyle/>
        <a:p>
          <a:endParaRPr lang="en-US"/>
        </a:p>
      </dgm:t>
    </dgm:pt>
    <dgm:pt modelId="{C33C7C31-F77D-460A-A3D6-61BEE94C159B}">
      <dgm:prSet/>
      <dgm:spPr/>
      <dgm:t>
        <a:bodyPr/>
        <a:lstStyle/>
        <a:p>
          <a:r>
            <a:rPr lang="en-GB" dirty="0"/>
            <a:t>Also very little evidence for this</a:t>
          </a:r>
          <a:endParaRPr lang="en-US" dirty="0"/>
        </a:p>
      </dgm:t>
    </dgm:pt>
    <dgm:pt modelId="{C4D2D4BF-ED05-4435-8CE9-0F9E95B202E9}" type="parTrans" cxnId="{46F72D59-8B5A-45E9-8E5B-04E5760A68DC}">
      <dgm:prSet/>
      <dgm:spPr/>
      <dgm:t>
        <a:bodyPr/>
        <a:lstStyle/>
        <a:p>
          <a:endParaRPr lang="en-US"/>
        </a:p>
      </dgm:t>
    </dgm:pt>
    <dgm:pt modelId="{75253352-7F09-4864-B95C-EF146DE0B3BB}" type="sibTrans" cxnId="{46F72D59-8B5A-45E9-8E5B-04E5760A68DC}">
      <dgm:prSet/>
      <dgm:spPr/>
      <dgm:t>
        <a:bodyPr/>
        <a:lstStyle/>
        <a:p>
          <a:endParaRPr lang="en-US"/>
        </a:p>
      </dgm:t>
    </dgm:pt>
    <dgm:pt modelId="{95B7BBC2-10A4-4B24-A56F-0376EDCC130D}" type="pres">
      <dgm:prSet presAssocID="{77D87879-15C0-49BD-9EDD-EB50F553F694}" presName="matrix" presStyleCnt="0">
        <dgm:presLayoutVars>
          <dgm:chMax val="1"/>
          <dgm:dir/>
          <dgm:resizeHandles val="exact"/>
        </dgm:presLayoutVars>
      </dgm:prSet>
      <dgm:spPr/>
    </dgm:pt>
    <dgm:pt modelId="{3B951F48-8A08-4419-8315-E85CFB5A3CE6}" type="pres">
      <dgm:prSet presAssocID="{77D87879-15C0-49BD-9EDD-EB50F553F694}" presName="diamond" presStyleLbl="bgShp" presStyleIdx="0" presStyleCnt="1"/>
      <dgm:spPr/>
    </dgm:pt>
    <dgm:pt modelId="{62C4F634-061B-4C3E-93E7-44EA6801E5FE}" type="pres">
      <dgm:prSet presAssocID="{77D87879-15C0-49BD-9EDD-EB50F553F694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55B39AA-251C-4FC0-BB70-A96047B96771}" type="pres">
      <dgm:prSet presAssocID="{77D87879-15C0-49BD-9EDD-EB50F553F694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87C1DA8-084A-47BE-B4E6-B7A8446A7812}" type="pres">
      <dgm:prSet presAssocID="{77D87879-15C0-49BD-9EDD-EB50F553F694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799FE16-0FDA-4DD2-B1C4-F631B6C81172}" type="pres">
      <dgm:prSet presAssocID="{77D87879-15C0-49BD-9EDD-EB50F553F694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350AB0C-F02D-4E97-89AA-FFFB114E725D}" type="presOf" srcId="{C6AC0C7A-78CF-4532-9FBB-B8E35586F755}" destId="{687C1DA8-084A-47BE-B4E6-B7A8446A7812}" srcOrd="0" destOrd="0" presId="urn:microsoft.com/office/officeart/2005/8/layout/matrix3"/>
    <dgm:cxn modelId="{953BEE12-A83B-46CE-BE31-403569031A7C}" srcId="{77D87879-15C0-49BD-9EDD-EB50F553F694}" destId="{C6AC0C7A-78CF-4532-9FBB-B8E35586F755}" srcOrd="2" destOrd="0" parTransId="{E793F22F-C256-4D8A-B488-B0EE5736B777}" sibTransId="{66973D39-5704-4653-886B-7EB2F5F9ED61}"/>
    <dgm:cxn modelId="{3E249662-A79C-4003-8E1B-7E05EDCC8DBF}" type="presOf" srcId="{552FE21F-A6AB-445E-A8A9-7C513908A6A3}" destId="{62C4F634-061B-4C3E-93E7-44EA6801E5FE}" srcOrd="0" destOrd="0" presId="urn:microsoft.com/office/officeart/2005/8/layout/matrix3"/>
    <dgm:cxn modelId="{F04AE756-95E8-4294-9CCA-17DAC96FBC3F}" srcId="{77D87879-15C0-49BD-9EDD-EB50F553F694}" destId="{94D97E5F-795F-4746-9D2D-D98765F5F1FF}" srcOrd="1" destOrd="0" parTransId="{00E0DEE9-0DFC-41FA-92B6-B1502366AC4A}" sibTransId="{9297892A-67BF-4D4B-B480-93607725B341}"/>
    <dgm:cxn modelId="{46F72D59-8B5A-45E9-8E5B-04E5760A68DC}" srcId="{77D87879-15C0-49BD-9EDD-EB50F553F694}" destId="{C33C7C31-F77D-460A-A3D6-61BEE94C159B}" srcOrd="3" destOrd="0" parTransId="{C4D2D4BF-ED05-4435-8CE9-0F9E95B202E9}" sibTransId="{75253352-7F09-4864-B95C-EF146DE0B3BB}"/>
    <dgm:cxn modelId="{15D4D5A7-0E5E-4585-9070-7AEB56DA1542}" type="presOf" srcId="{C33C7C31-F77D-460A-A3D6-61BEE94C159B}" destId="{B799FE16-0FDA-4DD2-B1C4-F631B6C81172}" srcOrd="0" destOrd="0" presId="urn:microsoft.com/office/officeart/2005/8/layout/matrix3"/>
    <dgm:cxn modelId="{02BBF4B7-4063-46EA-937F-DD69EDDB2E8C}" type="presOf" srcId="{77D87879-15C0-49BD-9EDD-EB50F553F694}" destId="{95B7BBC2-10A4-4B24-A56F-0376EDCC130D}" srcOrd="0" destOrd="0" presId="urn:microsoft.com/office/officeart/2005/8/layout/matrix3"/>
    <dgm:cxn modelId="{A993B9DC-E94B-4E23-8A39-F6004C1E2A5A}" type="presOf" srcId="{94D97E5F-795F-4746-9D2D-D98765F5F1FF}" destId="{F55B39AA-251C-4FC0-BB70-A96047B96771}" srcOrd="0" destOrd="0" presId="urn:microsoft.com/office/officeart/2005/8/layout/matrix3"/>
    <dgm:cxn modelId="{3B02B5FE-A494-4138-A276-2EFE4305054D}" srcId="{77D87879-15C0-49BD-9EDD-EB50F553F694}" destId="{552FE21F-A6AB-445E-A8A9-7C513908A6A3}" srcOrd="0" destOrd="0" parTransId="{B8618F96-EF6F-42E4-BF65-9BD3928C736E}" sibTransId="{1862806D-FA53-409F-BAE2-EF13AB3A8DEB}"/>
    <dgm:cxn modelId="{37B39FA5-872A-4D3A-A735-B49251F9A2EC}" type="presParOf" srcId="{95B7BBC2-10A4-4B24-A56F-0376EDCC130D}" destId="{3B951F48-8A08-4419-8315-E85CFB5A3CE6}" srcOrd="0" destOrd="0" presId="urn:microsoft.com/office/officeart/2005/8/layout/matrix3"/>
    <dgm:cxn modelId="{25480006-C1C9-44D7-91F3-7F19AAAEAC39}" type="presParOf" srcId="{95B7BBC2-10A4-4B24-A56F-0376EDCC130D}" destId="{62C4F634-061B-4C3E-93E7-44EA6801E5FE}" srcOrd="1" destOrd="0" presId="urn:microsoft.com/office/officeart/2005/8/layout/matrix3"/>
    <dgm:cxn modelId="{DDD14C53-11CE-4ABE-A3C3-D09190E78513}" type="presParOf" srcId="{95B7BBC2-10A4-4B24-A56F-0376EDCC130D}" destId="{F55B39AA-251C-4FC0-BB70-A96047B96771}" srcOrd="2" destOrd="0" presId="urn:microsoft.com/office/officeart/2005/8/layout/matrix3"/>
    <dgm:cxn modelId="{28A026A5-A933-41DB-B760-7A435F6DF734}" type="presParOf" srcId="{95B7BBC2-10A4-4B24-A56F-0376EDCC130D}" destId="{687C1DA8-084A-47BE-B4E6-B7A8446A7812}" srcOrd="3" destOrd="0" presId="urn:microsoft.com/office/officeart/2005/8/layout/matrix3"/>
    <dgm:cxn modelId="{D67B6AF9-207E-45A7-B8F8-55BFA41E1598}" type="presParOf" srcId="{95B7BBC2-10A4-4B24-A56F-0376EDCC130D}" destId="{B799FE16-0FDA-4DD2-B1C4-F631B6C8117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556E29-5176-4384-BCB1-BC30026DABD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61C719C-7DA9-48C7-86DB-8AE90D96A491}">
      <dgm:prSet/>
      <dgm:spPr/>
      <dgm:t>
        <a:bodyPr/>
        <a:lstStyle/>
        <a:p>
          <a:r>
            <a:rPr lang="en-GB" dirty="0"/>
            <a:t>Bovine colostrum is milk produced in the first weeks of life</a:t>
          </a:r>
          <a:endParaRPr lang="en-US" dirty="0"/>
        </a:p>
      </dgm:t>
    </dgm:pt>
    <dgm:pt modelId="{3E0EFD66-344A-4DE2-B942-8194B824C1ED}" type="parTrans" cxnId="{1C867B36-3134-4434-9A21-71E91E3EBE1A}">
      <dgm:prSet/>
      <dgm:spPr/>
      <dgm:t>
        <a:bodyPr/>
        <a:lstStyle/>
        <a:p>
          <a:endParaRPr lang="en-US"/>
        </a:p>
      </dgm:t>
    </dgm:pt>
    <dgm:pt modelId="{C45E799C-A130-43E9-87D8-A23CA1D883DD}" type="sibTrans" cxnId="{1C867B36-3134-4434-9A21-71E91E3EBE1A}">
      <dgm:prSet/>
      <dgm:spPr/>
      <dgm:t>
        <a:bodyPr/>
        <a:lstStyle/>
        <a:p>
          <a:endParaRPr lang="en-US"/>
        </a:p>
      </dgm:t>
    </dgm:pt>
    <dgm:pt modelId="{9564BF17-8370-4078-BEAF-2A2D32780C76}">
      <dgm:prSet/>
      <dgm:spPr/>
      <dgm:t>
        <a:bodyPr/>
        <a:lstStyle/>
        <a:p>
          <a:r>
            <a:rPr lang="en-GB" dirty="0"/>
            <a:t>Higher in protein – immunoglobulin's</a:t>
          </a:r>
          <a:endParaRPr lang="en-US" dirty="0"/>
        </a:p>
      </dgm:t>
    </dgm:pt>
    <dgm:pt modelId="{E17CC95B-7DB3-4F18-97A2-CB6FEB8881DD}" type="parTrans" cxnId="{AC609E8F-7F28-4147-8719-63CAD4096378}">
      <dgm:prSet/>
      <dgm:spPr/>
      <dgm:t>
        <a:bodyPr/>
        <a:lstStyle/>
        <a:p>
          <a:endParaRPr lang="en-US"/>
        </a:p>
      </dgm:t>
    </dgm:pt>
    <dgm:pt modelId="{7F3C92D5-3ECB-45F3-861C-BDDB65A03322}" type="sibTrans" cxnId="{AC609E8F-7F28-4147-8719-63CAD4096378}">
      <dgm:prSet/>
      <dgm:spPr/>
      <dgm:t>
        <a:bodyPr/>
        <a:lstStyle/>
        <a:p>
          <a:endParaRPr lang="en-US"/>
        </a:p>
      </dgm:t>
    </dgm:pt>
    <dgm:pt modelId="{1B56A4CF-93D0-492F-BCD8-E17FC48E51A8}">
      <dgm:prSet/>
      <dgm:spPr/>
      <dgm:t>
        <a:bodyPr/>
        <a:lstStyle/>
        <a:p>
          <a:r>
            <a:rPr lang="en-GB" dirty="0"/>
            <a:t>Research has shown an improvement in sports performance – evidence of an improvement in buffering capacity – this may be more effective in endurance type training </a:t>
          </a:r>
          <a:endParaRPr lang="en-US" dirty="0"/>
        </a:p>
      </dgm:t>
    </dgm:pt>
    <dgm:pt modelId="{422AA7E4-44BA-44F2-B649-0DA83CC56BAC}" type="parTrans" cxnId="{B6EB8F11-5A79-43FC-90BD-216FAA2A8EB4}">
      <dgm:prSet/>
      <dgm:spPr/>
      <dgm:t>
        <a:bodyPr/>
        <a:lstStyle/>
        <a:p>
          <a:endParaRPr lang="en-US"/>
        </a:p>
      </dgm:t>
    </dgm:pt>
    <dgm:pt modelId="{DB52D0DE-107D-4323-AC36-240E26011B31}" type="sibTrans" cxnId="{B6EB8F11-5A79-43FC-90BD-216FAA2A8EB4}">
      <dgm:prSet/>
      <dgm:spPr/>
      <dgm:t>
        <a:bodyPr/>
        <a:lstStyle/>
        <a:p>
          <a:endParaRPr lang="en-US"/>
        </a:p>
      </dgm:t>
    </dgm:pt>
    <dgm:pt modelId="{71884FBD-E831-4401-90E3-FA6227C11D79}">
      <dgm:prSet/>
      <dgm:spPr/>
      <dgm:t>
        <a:bodyPr/>
        <a:lstStyle/>
        <a:p>
          <a:r>
            <a:rPr lang="en-GB" dirty="0"/>
            <a:t>There is no evidence it supports the immune system</a:t>
          </a:r>
          <a:endParaRPr lang="en-US" dirty="0"/>
        </a:p>
      </dgm:t>
    </dgm:pt>
    <dgm:pt modelId="{CEBAA29B-5C58-4308-BFEC-784AD8738512}" type="parTrans" cxnId="{12606106-4327-4820-A576-403C0CD34CBC}">
      <dgm:prSet/>
      <dgm:spPr/>
      <dgm:t>
        <a:bodyPr/>
        <a:lstStyle/>
        <a:p>
          <a:endParaRPr lang="en-US"/>
        </a:p>
      </dgm:t>
    </dgm:pt>
    <dgm:pt modelId="{A9CCE131-3866-4B5D-9AA9-F408C16805FA}" type="sibTrans" cxnId="{12606106-4327-4820-A576-403C0CD34CBC}">
      <dgm:prSet/>
      <dgm:spPr/>
      <dgm:t>
        <a:bodyPr/>
        <a:lstStyle/>
        <a:p>
          <a:endParaRPr lang="en-US"/>
        </a:p>
      </dgm:t>
    </dgm:pt>
    <dgm:pt modelId="{154AA39B-C9D4-46A0-8839-B581E2E025FA}" type="pres">
      <dgm:prSet presAssocID="{92556E29-5176-4384-BCB1-BC30026DABDA}" presName="root" presStyleCnt="0">
        <dgm:presLayoutVars>
          <dgm:dir/>
          <dgm:resizeHandles val="exact"/>
        </dgm:presLayoutVars>
      </dgm:prSet>
      <dgm:spPr/>
    </dgm:pt>
    <dgm:pt modelId="{0D3CF273-B347-48DF-8FB2-0EAB922608E6}" type="pres">
      <dgm:prSet presAssocID="{C61C719C-7DA9-48C7-86DB-8AE90D96A491}" presName="compNode" presStyleCnt="0"/>
      <dgm:spPr/>
    </dgm:pt>
    <dgm:pt modelId="{8B10F9E7-F05C-4F3A-811A-690BF21BEC4C}" type="pres">
      <dgm:prSet presAssocID="{C61C719C-7DA9-48C7-86DB-8AE90D96A49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w"/>
        </a:ext>
      </dgm:extLst>
    </dgm:pt>
    <dgm:pt modelId="{EE3F9730-1D84-4F1A-9799-5BE7230BBE0B}" type="pres">
      <dgm:prSet presAssocID="{C61C719C-7DA9-48C7-86DB-8AE90D96A491}" presName="spaceRect" presStyleCnt="0"/>
      <dgm:spPr/>
    </dgm:pt>
    <dgm:pt modelId="{1E159629-6723-4181-B412-25E4701FE466}" type="pres">
      <dgm:prSet presAssocID="{C61C719C-7DA9-48C7-86DB-8AE90D96A491}" presName="textRect" presStyleLbl="revTx" presStyleIdx="0" presStyleCnt="4">
        <dgm:presLayoutVars>
          <dgm:chMax val="1"/>
          <dgm:chPref val="1"/>
        </dgm:presLayoutVars>
      </dgm:prSet>
      <dgm:spPr/>
    </dgm:pt>
    <dgm:pt modelId="{28B40BBC-AEBE-41A3-9A68-F199731EA5E9}" type="pres">
      <dgm:prSet presAssocID="{C45E799C-A130-43E9-87D8-A23CA1D883DD}" presName="sibTrans" presStyleCnt="0"/>
      <dgm:spPr/>
    </dgm:pt>
    <dgm:pt modelId="{47C5AE5D-3288-4C7A-B44C-F5424A8FD37A}" type="pres">
      <dgm:prSet presAssocID="{9564BF17-8370-4078-BEAF-2A2D32780C76}" presName="compNode" presStyleCnt="0"/>
      <dgm:spPr/>
    </dgm:pt>
    <dgm:pt modelId="{4A1F863B-0E85-4D28-BF7D-016435F16E8D}" type="pres">
      <dgm:prSet presAssocID="{9564BF17-8370-4078-BEAF-2A2D32780C7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56D3118A-FBBD-4E1E-BDA3-705E6C5B7A3A}" type="pres">
      <dgm:prSet presAssocID="{9564BF17-8370-4078-BEAF-2A2D32780C76}" presName="spaceRect" presStyleCnt="0"/>
      <dgm:spPr/>
    </dgm:pt>
    <dgm:pt modelId="{61FA27C8-A3AC-4F33-ACD3-6273F34A20A8}" type="pres">
      <dgm:prSet presAssocID="{9564BF17-8370-4078-BEAF-2A2D32780C76}" presName="textRect" presStyleLbl="revTx" presStyleIdx="1" presStyleCnt="4">
        <dgm:presLayoutVars>
          <dgm:chMax val="1"/>
          <dgm:chPref val="1"/>
        </dgm:presLayoutVars>
      </dgm:prSet>
      <dgm:spPr/>
    </dgm:pt>
    <dgm:pt modelId="{11EAD6B7-3DC9-4627-8859-9BE3CFD6F2F5}" type="pres">
      <dgm:prSet presAssocID="{7F3C92D5-3ECB-45F3-861C-BDDB65A03322}" presName="sibTrans" presStyleCnt="0"/>
      <dgm:spPr/>
    </dgm:pt>
    <dgm:pt modelId="{2022BB31-7AE8-4CF8-9752-5B3EA5E06FBD}" type="pres">
      <dgm:prSet presAssocID="{1B56A4CF-93D0-492F-BCD8-E17FC48E51A8}" presName="compNode" presStyleCnt="0"/>
      <dgm:spPr/>
    </dgm:pt>
    <dgm:pt modelId="{ED6829AC-7CA7-4CBD-B3D9-9009C00EAE3F}" type="pres">
      <dgm:prSet presAssocID="{1B56A4CF-93D0-492F-BCD8-E17FC48E51A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0E9BEB53-FA38-4277-BEC1-ADCFA6FDE858}" type="pres">
      <dgm:prSet presAssocID="{1B56A4CF-93D0-492F-BCD8-E17FC48E51A8}" presName="spaceRect" presStyleCnt="0"/>
      <dgm:spPr/>
    </dgm:pt>
    <dgm:pt modelId="{1BBB93A2-E1E6-4E4A-A319-2AD7F87F4ECF}" type="pres">
      <dgm:prSet presAssocID="{1B56A4CF-93D0-492F-BCD8-E17FC48E51A8}" presName="textRect" presStyleLbl="revTx" presStyleIdx="2" presStyleCnt="4">
        <dgm:presLayoutVars>
          <dgm:chMax val="1"/>
          <dgm:chPref val="1"/>
        </dgm:presLayoutVars>
      </dgm:prSet>
      <dgm:spPr/>
    </dgm:pt>
    <dgm:pt modelId="{3CB8DE7B-3D1B-407E-BE07-00C6929C0FAD}" type="pres">
      <dgm:prSet presAssocID="{DB52D0DE-107D-4323-AC36-240E26011B31}" presName="sibTrans" presStyleCnt="0"/>
      <dgm:spPr/>
    </dgm:pt>
    <dgm:pt modelId="{C569B5A9-FE8D-4D48-88CE-FD06C3920579}" type="pres">
      <dgm:prSet presAssocID="{71884FBD-E831-4401-90E3-FA6227C11D79}" presName="compNode" presStyleCnt="0"/>
      <dgm:spPr/>
    </dgm:pt>
    <dgm:pt modelId="{E60576CC-48DB-4E33-B1F9-DAD6121CE6A2}" type="pres">
      <dgm:prSet presAssocID="{71884FBD-E831-4401-90E3-FA6227C11D7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32252C6-1801-4EA3-B629-2C430381B54B}" type="pres">
      <dgm:prSet presAssocID="{71884FBD-E831-4401-90E3-FA6227C11D79}" presName="spaceRect" presStyleCnt="0"/>
      <dgm:spPr/>
    </dgm:pt>
    <dgm:pt modelId="{066D038A-2DAC-454E-9342-6CB7EE4D57B9}" type="pres">
      <dgm:prSet presAssocID="{71884FBD-E831-4401-90E3-FA6227C11D7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12606106-4327-4820-A576-403C0CD34CBC}" srcId="{92556E29-5176-4384-BCB1-BC30026DABDA}" destId="{71884FBD-E831-4401-90E3-FA6227C11D79}" srcOrd="3" destOrd="0" parTransId="{CEBAA29B-5C58-4308-BFEC-784AD8738512}" sibTransId="{A9CCE131-3866-4B5D-9AA9-F408C16805FA}"/>
    <dgm:cxn modelId="{B6EB8F11-5A79-43FC-90BD-216FAA2A8EB4}" srcId="{92556E29-5176-4384-BCB1-BC30026DABDA}" destId="{1B56A4CF-93D0-492F-BCD8-E17FC48E51A8}" srcOrd="2" destOrd="0" parTransId="{422AA7E4-44BA-44F2-B649-0DA83CC56BAC}" sibTransId="{DB52D0DE-107D-4323-AC36-240E26011B31}"/>
    <dgm:cxn modelId="{30981D21-736A-497E-9569-77920C0D6B51}" type="presOf" srcId="{92556E29-5176-4384-BCB1-BC30026DABDA}" destId="{154AA39B-C9D4-46A0-8839-B581E2E025FA}" srcOrd="0" destOrd="0" presId="urn:microsoft.com/office/officeart/2018/2/layout/IconLabelList"/>
    <dgm:cxn modelId="{1C867B36-3134-4434-9A21-71E91E3EBE1A}" srcId="{92556E29-5176-4384-BCB1-BC30026DABDA}" destId="{C61C719C-7DA9-48C7-86DB-8AE90D96A491}" srcOrd="0" destOrd="0" parTransId="{3E0EFD66-344A-4DE2-B942-8194B824C1ED}" sibTransId="{C45E799C-A130-43E9-87D8-A23CA1D883DD}"/>
    <dgm:cxn modelId="{9BAEB786-BC25-4B42-B871-91304CCFA483}" type="presOf" srcId="{71884FBD-E831-4401-90E3-FA6227C11D79}" destId="{066D038A-2DAC-454E-9342-6CB7EE4D57B9}" srcOrd="0" destOrd="0" presId="urn:microsoft.com/office/officeart/2018/2/layout/IconLabelList"/>
    <dgm:cxn modelId="{AC609E8F-7F28-4147-8719-63CAD4096378}" srcId="{92556E29-5176-4384-BCB1-BC30026DABDA}" destId="{9564BF17-8370-4078-BEAF-2A2D32780C76}" srcOrd="1" destOrd="0" parTransId="{E17CC95B-7DB3-4F18-97A2-CB6FEB8881DD}" sibTransId="{7F3C92D5-3ECB-45F3-861C-BDDB65A03322}"/>
    <dgm:cxn modelId="{66A02FB3-7B75-4735-A85D-0254E7B8A781}" type="presOf" srcId="{C61C719C-7DA9-48C7-86DB-8AE90D96A491}" destId="{1E159629-6723-4181-B412-25E4701FE466}" srcOrd="0" destOrd="0" presId="urn:microsoft.com/office/officeart/2018/2/layout/IconLabelList"/>
    <dgm:cxn modelId="{513D7ED5-5024-4E7C-A424-EEF49429C228}" type="presOf" srcId="{9564BF17-8370-4078-BEAF-2A2D32780C76}" destId="{61FA27C8-A3AC-4F33-ACD3-6273F34A20A8}" srcOrd="0" destOrd="0" presId="urn:microsoft.com/office/officeart/2018/2/layout/IconLabelList"/>
    <dgm:cxn modelId="{984A3ED6-6977-41D7-AACB-1095E9EBF05C}" type="presOf" srcId="{1B56A4CF-93D0-492F-BCD8-E17FC48E51A8}" destId="{1BBB93A2-E1E6-4E4A-A319-2AD7F87F4ECF}" srcOrd="0" destOrd="0" presId="urn:microsoft.com/office/officeart/2018/2/layout/IconLabelList"/>
    <dgm:cxn modelId="{2E0B860A-445B-47D5-A7DF-D54DE4324230}" type="presParOf" srcId="{154AA39B-C9D4-46A0-8839-B581E2E025FA}" destId="{0D3CF273-B347-48DF-8FB2-0EAB922608E6}" srcOrd="0" destOrd="0" presId="urn:microsoft.com/office/officeart/2018/2/layout/IconLabelList"/>
    <dgm:cxn modelId="{ED94D5A6-6D7C-4DF8-BB97-81FE1BADBF67}" type="presParOf" srcId="{0D3CF273-B347-48DF-8FB2-0EAB922608E6}" destId="{8B10F9E7-F05C-4F3A-811A-690BF21BEC4C}" srcOrd="0" destOrd="0" presId="urn:microsoft.com/office/officeart/2018/2/layout/IconLabelList"/>
    <dgm:cxn modelId="{366199EF-7429-4602-98AD-CA0E7E8234DB}" type="presParOf" srcId="{0D3CF273-B347-48DF-8FB2-0EAB922608E6}" destId="{EE3F9730-1D84-4F1A-9799-5BE7230BBE0B}" srcOrd="1" destOrd="0" presId="urn:microsoft.com/office/officeart/2018/2/layout/IconLabelList"/>
    <dgm:cxn modelId="{C71197A7-9C0A-4F9F-8687-C65DC09E24C8}" type="presParOf" srcId="{0D3CF273-B347-48DF-8FB2-0EAB922608E6}" destId="{1E159629-6723-4181-B412-25E4701FE466}" srcOrd="2" destOrd="0" presId="urn:microsoft.com/office/officeart/2018/2/layout/IconLabelList"/>
    <dgm:cxn modelId="{898D9428-3664-4E71-9A2C-FBC02EBB2890}" type="presParOf" srcId="{154AA39B-C9D4-46A0-8839-B581E2E025FA}" destId="{28B40BBC-AEBE-41A3-9A68-F199731EA5E9}" srcOrd="1" destOrd="0" presId="urn:microsoft.com/office/officeart/2018/2/layout/IconLabelList"/>
    <dgm:cxn modelId="{8C323D2C-38CC-4765-AD73-EB0773CAFEEC}" type="presParOf" srcId="{154AA39B-C9D4-46A0-8839-B581E2E025FA}" destId="{47C5AE5D-3288-4C7A-B44C-F5424A8FD37A}" srcOrd="2" destOrd="0" presId="urn:microsoft.com/office/officeart/2018/2/layout/IconLabelList"/>
    <dgm:cxn modelId="{A3E7E744-FD0C-4982-A243-27EF047007A9}" type="presParOf" srcId="{47C5AE5D-3288-4C7A-B44C-F5424A8FD37A}" destId="{4A1F863B-0E85-4D28-BF7D-016435F16E8D}" srcOrd="0" destOrd="0" presId="urn:microsoft.com/office/officeart/2018/2/layout/IconLabelList"/>
    <dgm:cxn modelId="{8E8DE9DA-58B8-4667-98E1-C0C66B8B8D8E}" type="presParOf" srcId="{47C5AE5D-3288-4C7A-B44C-F5424A8FD37A}" destId="{56D3118A-FBBD-4E1E-BDA3-705E6C5B7A3A}" srcOrd="1" destOrd="0" presId="urn:microsoft.com/office/officeart/2018/2/layout/IconLabelList"/>
    <dgm:cxn modelId="{86D6EFC4-9165-4EBE-BF3E-021804F04105}" type="presParOf" srcId="{47C5AE5D-3288-4C7A-B44C-F5424A8FD37A}" destId="{61FA27C8-A3AC-4F33-ACD3-6273F34A20A8}" srcOrd="2" destOrd="0" presId="urn:microsoft.com/office/officeart/2018/2/layout/IconLabelList"/>
    <dgm:cxn modelId="{30D6942A-C2BD-4CF3-9719-F6C90FFAE059}" type="presParOf" srcId="{154AA39B-C9D4-46A0-8839-B581E2E025FA}" destId="{11EAD6B7-3DC9-4627-8859-9BE3CFD6F2F5}" srcOrd="3" destOrd="0" presId="urn:microsoft.com/office/officeart/2018/2/layout/IconLabelList"/>
    <dgm:cxn modelId="{24DE9642-9B23-4AB3-8554-5641C3C820B8}" type="presParOf" srcId="{154AA39B-C9D4-46A0-8839-B581E2E025FA}" destId="{2022BB31-7AE8-4CF8-9752-5B3EA5E06FBD}" srcOrd="4" destOrd="0" presId="urn:microsoft.com/office/officeart/2018/2/layout/IconLabelList"/>
    <dgm:cxn modelId="{DB15CB36-75E8-464E-A197-61C362CE7E71}" type="presParOf" srcId="{2022BB31-7AE8-4CF8-9752-5B3EA5E06FBD}" destId="{ED6829AC-7CA7-4CBD-B3D9-9009C00EAE3F}" srcOrd="0" destOrd="0" presId="urn:microsoft.com/office/officeart/2018/2/layout/IconLabelList"/>
    <dgm:cxn modelId="{C4C7155B-264C-415A-97DB-7C6DE9D19310}" type="presParOf" srcId="{2022BB31-7AE8-4CF8-9752-5B3EA5E06FBD}" destId="{0E9BEB53-FA38-4277-BEC1-ADCFA6FDE858}" srcOrd="1" destOrd="0" presId="urn:microsoft.com/office/officeart/2018/2/layout/IconLabelList"/>
    <dgm:cxn modelId="{F494AAF5-2E2C-4C20-A024-7B65D8008B65}" type="presParOf" srcId="{2022BB31-7AE8-4CF8-9752-5B3EA5E06FBD}" destId="{1BBB93A2-E1E6-4E4A-A319-2AD7F87F4ECF}" srcOrd="2" destOrd="0" presId="urn:microsoft.com/office/officeart/2018/2/layout/IconLabelList"/>
    <dgm:cxn modelId="{EEE44884-2A77-4262-AF09-770EC8C19616}" type="presParOf" srcId="{154AA39B-C9D4-46A0-8839-B581E2E025FA}" destId="{3CB8DE7B-3D1B-407E-BE07-00C6929C0FAD}" srcOrd="5" destOrd="0" presId="urn:microsoft.com/office/officeart/2018/2/layout/IconLabelList"/>
    <dgm:cxn modelId="{5C91B55B-E816-4974-91B0-A05DD06D106E}" type="presParOf" srcId="{154AA39B-C9D4-46A0-8839-B581E2E025FA}" destId="{C569B5A9-FE8D-4D48-88CE-FD06C3920579}" srcOrd="6" destOrd="0" presId="urn:microsoft.com/office/officeart/2018/2/layout/IconLabelList"/>
    <dgm:cxn modelId="{6C415952-36B5-4141-8109-A603FF99EDC8}" type="presParOf" srcId="{C569B5A9-FE8D-4D48-88CE-FD06C3920579}" destId="{E60576CC-48DB-4E33-B1F9-DAD6121CE6A2}" srcOrd="0" destOrd="0" presId="urn:microsoft.com/office/officeart/2018/2/layout/IconLabelList"/>
    <dgm:cxn modelId="{EBC6B98E-8940-4D4A-ABE1-8670F1A206D9}" type="presParOf" srcId="{C569B5A9-FE8D-4D48-88CE-FD06C3920579}" destId="{832252C6-1801-4EA3-B629-2C430381B54B}" srcOrd="1" destOrd="0" presId="urn:microsoft.com/office/officeart/2018/2/layout/IconLabelList"/>
    <dgm:cxn modelId="{67B4EBC1-BFFE-4222-A30A-B63450DC3BF3}" type="presParOf" srcId="{C569B5A9-FE8D-4D48-88CE-FD06C3920579}" destId="{066D038A-2DAC-454E-9342-6CB7EE4D57B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496554-4A76-412A-A432-1FC48481B55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7050876-CBE0-4449-8CCE-0341A085E212}">
      <dgm:prSet/>
      <dgm:spPr/>
      <dgm:t>
        <a:bodyPr/>
        <a:lstStyle/>
        <a:p>
          <a:r>
            <a:rPr lang="en-GB" dirty="0"/>
            <a:t>Some sports have a fixation about protein and believe you have to drastically increase protein to increase muscle.</a:t>
          </a:r>
          <a:endParaRPr lang="en-US" dirty="0"/>
        </a:p>
      </dgm:t>
    </dgm:pt>
    <dgm:pt modelId="{E821B036-74FA-4D86-8510-26A2E4A91A85}" type="parTrans" cxnId="{1CA4CEF1-2543-4F07-80BF-131B9131B1B2}">
      <dgm:prSet/>
      <dgm:spPr/>
      <dgm:t>
        <a:bodyPr/>
        <a:lstStyle/>
        <a:p>
          <a:endParaRPr lang="en-US"/>
        </a:p>
      </dgm:t>
    </dgm:pt>
    <dgm:pt modelId="{E00E06E7-87BF-49FD-AC20-18F196209E6C}" type="sibTrans" cxnId="{1CA4CEF1-2543-4F07-80BF-131B9131B1B2}">
      <dgm:prSet/>
      <dgm:spPr/>
      <dgm:t>
        <a:bodyPr/>
        <a:lstStyle/>
        <a:p>
          <a:endParaRPr lang="en-US"/>
        </a:p>
      </dgm:t>
    </dgm:pt>
    <dgm:pt modelId="{3ABD778C-051F-43CA-BBA0-30E0B02DAAD1}">
      <dgm:prSet/>
      <dgm:spPr/>
      <dgm:t>
        <a:bodyPr/>
        <a:lstStyle/>
        <a:p>
          <a:r>
            <a:rPr lang="en-GB" dirty="0"/>
            <a:t>Intakes of over 200g are common!</a:t>
          </a:r>
          <a:endParaRPr lang="en-US" dirty="0"/>
        </a:p>
      </dgm:t>
    </dgm:pt>
    <dgm:pt modelId="{4104CD23-A8F4-4074-9D5F-11573834EEF9}" type="parTrans" cxnId="{3A0CC55F-A297-4C08-AA3C-A19362353C71}">
      <dgm:prSet/>
      <dgm:spPr/>
      <dgm:t>
        <a:bodyPr/>
        <a:lstStyle/>
        <a:p>
          <a:endParaRPr lang="en-US"/>
        </a:p>
      </dgm:t>
    </dgm:pt>
    <dgm:pt modelId="{3137EAD2-507D-4ADF-B6A1-1C111F0F7FED}" type="sibTrans" cxnId="{3A0CC55F-A297-4C08-AA3C-A19362353C71}">
      <dgm:prSet/>
      <dgm:spPr/>
      <dgm:t>
        <a:bodyPr/>
        <a:lstStyle/>
        <a:p>
          <a:endParaRPr lang="en-US"/>
        </a:p>
      </dgm:t>
    </dgm:pt>
    <dgm:pt modelId="{1AB47CBC-1155-470F-AB92-96C028DC0B12}">
      <dgm:prSet/>
      <dgm:spPr/>
      <dgm:t>
        <a:bodyPr/>
        <a:lstStyle/>
        <a:p>
          <a:r>
            <a:rPr lang="en-GB" dirty="0"/>
            <a:t>Use of expensive protein, amino acids mixes – take a trawl of the internet and you will find 100s</a:t>
          </a:r>
          <a:endParaRPr lang="en-US" dirty="0"/>
        </a:p>
      </dgm:t>
    </dgm:pt>
    <dgm:pt modelId="{832754C2-645E-434A-AE01-DAFB6FA6F305}" type="parTrans" cxnId="{EBDC7865-BE56-40E1-A4C4-70E6E2719BCA}">
      <dgm:prSet/>
      <dgm:spPr/>
      <dgm:t>
        <a:bodyPr/>
        <a:lstStyle/>
        <a:p>
          <a:endParaRPr lang="en-US"/>
        </a:p>
      </dgm:t>
    </dgm:pt>
    <dgm:pt modelId="{CC7A9B60-8B4B-426C-B2B9-F9A13E8DF7E8}" type="sibTrans" cxnId="{EBDC7865-BE56-40E1-A4C4-70E6E2719BCA}">
      <dgm:prSet/>
      <dgm:spPr/>
      <dgm:t>
        <a:bodyPr/>
        <a:lstStyle/>
        <a:p>
          <a:endParaRPr lang="en-US"/>
        </a:p>
      </dgm:t>
    </dgm:pt>
    <dgm:pt modelId="{8346F007-A8B1-4487-B1CD-7489DBCD36E0}">
      <dgm:prSet/>
      <dgm:spPr/>
      <dgm:t>
        <a:bodyPr/>
        <a:lstStyle/>
        <a:p>
          <a:r>
            <a:rPr lang="en-GB" dirty="0"/>
            <a:t>My protein shake is nicer!! And cheaper and not contaminated</a:t>
          </a:r>
          <a:endParaRPr lang="en-US" dirty="0"/>
        </a:p>
      </dgm:t>
    </dgm:pt>
    <dgm:pt modelId="{0A4BD9A0-0772-409F-BA60-031C6468A4C8}" type="parTrans" cxnId="{E31AE470-8786-4CE2-BA2E-6B75BE0F0CE6}">
      <dgm:prSet/>
      <dgm:spPr/>
      <dgm:t>
        <a:bodyPr/>
        <a:lstStyle/>
        <a:p>
          <a:endParaRPr lang="en-US"/>
        </a:p>
      </dgm:t>
    </dgm:pt>
    <dgm:pt modelId="{29333C9D-E062-49C5-8E3F-D161B65F091E}" type="sibTrans" cxnId="{E31AE470-8786-4CE2-BA2E-6B75BE0F0CE6}">
      <dgm:prSet/>
      <dgm:spPr/>
      <dgm:t>
        <a:bodyPr/>
        <a:lstStyle/>
        <a:p>
          <a:endParaRPr lang="en-US"/>
        </a:p>
      </dgm:t>
    </dgm:pt>
    <dgm:pt modelId="{E66BEC99-84E6-4BFC-9FF1-E72D7E948EDF}" type="pres">
      <dgm:prSet presAssocID="{95496554-4A76-412A-A432-1FC48481B55E}" presName="linear" presStyleCnt="0">
        <dgm:presLayoutVars>
          <dgm:animLvl val="lvl"/>
          <dgm:resizeHandles val="exact"/>
        </dgm:presLayoutVars>
      </dgm:prSet>
      <dgm:spPr/>
    </dgm:pt>
    <dgm:pt modelId="{320BEA19-24EF-47BD-AECE-00CCFD1D098E}" type="pres">
      <dgm:prSet presAssocID="{77050876-CBE0-4449-8CCE-0341A085E21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56EF0AC-2CE8-4D9F-85B2-6AC0E9162D03}" type="pres">
      <dgm:prSet presAssocID="{E00E06E7-87BF-49FD-AC20-18F196209E6C}" presName="spacer" presStyleCnt="0"/>
      <dgm:spPr/>
    </dgm:pt>
    <dgm:pt modelId="{AA5FDA65-D136-4FD8-A0CA-304761312C4C}" type="pres">
      <dgm:prSet presAssocID="{3ABD778C-051F-43CA-BBA0-30E0B02DAAD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31553D1-4824-4376-9744-4A167D60E940}" type="pres">
      <dgm:prSet presAssocID="{3137EAD2-507D-4ADF-B6A1-1C111F0F7FED}" presName="spacer" presStyleCnt="0"/>
      <dgm:spPr/>
    </dgm:pt>
    <dgm:pt modelId="{9AB582E1-A7C0-4A2A-B37D-A18429DFB0A1}" type="pres">
      <dgm:prSet presAssocID="{1AB47CBC-1155-470F-AB92-96C028DC0B1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14D51CF-CA52-4DE7-9485-A90640A0834B}" type="pres">
      <dgm:prSet presAssocID="{CC7A9B60-8B4B-426C-B2B9-F9A13E8DF7E8}" presName="spacer" presStyleCnt="0"/>
      <dgm:spPr/>
    </dgm:pt>
    <dgm:pt modelId="{9DDC2086-1BB5-40BD-9ECC-780C17742AB8}" type="pres">
      <dgm:prSet presAssocID="{8346F007-A8B1-4487-B1CD-7489DBCD36E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B86C75C-53C9-4F3E-8FCE-1640E952F293}" type="presOf" srcId="{3ABD778C-051F-43CA-BBA0-30E0B02DAAD1}" destId="{AA5FDA65-D136-4FD8-A0CA-304761312C4C}" srcOrd="0" destOrd="0" presId="urn:microsoft.com/office/officeart/2005/8/layout/vList2"/>
    <dgm:cxn modelId="{3A0CC55F-A297-4C08-AA3C-A19362353C71}" srcId="{95496554-4A76-412A-A432-1FC48481B55E}" destId="{3ABD778C-051F-43CA-BBA0-30E0B02DAAD1}" srcOrd="1" destOrd="0" parTransId="{4104CD23-A8F4-4074-9D5F-11573834EEF9}" sibTransId="{3137EAD2-507D-4ADF-B6A1-1C111F0F7FED}"/>
    <dgm:cxn modelId="{EBDC7865-BE56-40E1-A4C4-70E6E2719BCA}" srcId="{95496554-4A76-412A-A432-1FC48481B55E}" destId="{1AB47CBC-1155-470F-AB92-96C028DC0B12}" srcOrd="2" destOrd="0" parTransId="{832754C2-645E-434A-AE01-DAFB6FA6F305}" sibTransId="{CC7A9B60-8B4B-426C-B2B9-F9A13E8DF7E8}"/>
    <dgm:cxn modelId="{D466CF66-56C7-4265-BBFA-250B4B30C523}" type="presOf" srcId="{1AB47CBC-1155-470F-AB92-96C028DC0B12}" destId="{9AB582E1-A7C0-4A2A-B37D-A18429DFB0A1}" srcOrd="0" destOrd="0" presId="urn:microsoft.com/office/officeart/2005/8/layout/vList2"/>
    <dgm:cxn modelId="{98FEE14C-EC7B-401C-B225-7AC5B61AC786}" type="presOf" srcId="{95496554-4A76-412A-A432-1FC48481B55E}" destId="{E66BEC99-84E6-4BFC-9FF1-E72D7E948EDF}" srcOrd="0" destOrd="0" presId="urn:microsoft.com/office/officeart/2005/8/layout/vList2"/>
    <dgm:cxn modelId="{E31AE470-8786-4CE2-BA2E-6B75BE0F0CE6}" srcId="{95496554-4A76-412A-A432-1FC48481B55E}" destId="{8346F007-A8B1-4487-B1CD-7489DBCD36E0}" srcOrd="3" destOrd="0" parTransId="{0A4BD9A0-0772-409F-BA60-031C6468A4C8}" sibTransId="{29333C9D-E062-49C5-8E3F-D161B65F091E}"/>
    <dgm:cxn modelId="{8CD26A9C-48D2-4685-A4EB-7243E491B393}" type="presOf" srcId="{8346F007-A8B1-4487-B1CD-7489DBCD36E0}" destId="{9DDC2086-1BB5-40BD-9ECC-780C17742AB8}" srcOrd="0" destOrd="0" presId="urn:microsoft.com/office/officeart/2005/8/layout/vList2"/>
    <dgm:cxn modelId="{0A5779CF-D7A4-4806-A4AA-95B02488A159}" type="presOf" srcId="{77050876-CBE0-4449-8CCE-0341A085E212}" destId="{320BEA19-24EF-47BD-AECE-00CCFD1D098E}" srcOrd="0" destOrd="0" presId="urn:microsoft.com/office/officeart/2005/8/layout/vList2"/>
    <dgm:cxn modelId="{1CA4CEF1-2543-4F07-80BF-131B9131B1B2}" srcId="{95496554-4A76-412A-A432-1FC48481B55E}" destId="{77050876-CBE0-4449-8CCE-0341A085E212}" srcOrd="0" destOrd="0" parTransId="{E821B036-74FA-4D86-8510-26A2E4A91A85}" sibTransId="{E00E06E7-87BF-49FD-AC20-18F196209E6C}"/>
    <dgm:cxn modelId="{41340B20-F706-4F0A-857A-5D45C9068E5D}" type="presParOf" srcId="{E66BEC99-84E6-4BFC-9FF1-E72D7E948EDF}" destId="{320BEA19-24EF-47BD-AECE-00CCFD1D098E}" srcOrd="0" destOrd="0" presId="urn:microsoft.com/office/officeart/2005/8/layout/vList2"/>
    <dgm:cxn modelId="{2170FCA3-01B7-47FC-81C3-FF5EAC969449}" type="presParOf" srcId="{E66BEC99-84E6-4BFC-9FF1-E72D7E948EDF}" destId="{D56EF0AC-2CE8-4D9F-85B2-6AC0E9162D03}" srcOrd="1" destOrd="0" presId="urn:microsoft.com/office/officeart/2005/8/layout/vList2"/>
    <dgm:cxn modelId="{1F713ECB-664F-4522-A46C-A9BE1612597F}" type="presParOf" srcId="{E66BEC99-84E6-4BFC-9FF1-E72D7E948EDF}" destId="{AA5FDA65-D136-4FD8-A0CA-304761312C4C}" srcOrd="2" destOrd="0" presId="urn:microsoft.com/office/officeart/2005/8/layout/vList2"/>
    <dgm:cxn modelId="{E392AE9D-0063-4316-9B39-4D5663F96EF6}" type="presParOf" srcId="{E66BEC99-84E6-4BFC-9FF1-E72D7E948EDF}" destId="{931553D1-4824-4376-9744-4A167D60E940}" srcOrd="3" destOrd="0" presId="urn:microsoft.com/office/officeart/2005/8/layout/vList2"/>
    <dgm:cxn modelId="{BBE59D9C-797D-4746-9C8C-3852821ED946}" type="presParOf" srcId="{E66BEC99-84E6-4BFC-9FF1-E72D7E948EDF}" destId="{9AB582E1-A7C0-4A2A-B37D-A18429DFB0A1}" srcOrd="4" destOrd="0" presId="urn:microsoft.com/office/officeart/2005/8/layout/vList2"/>
    <dgm:cxn modelId="{E2AF1174-7F38-4E04-99DA-627F0141E4C1}" type="presParOf" srcId="{E66BEC99-84E6-4BFC-9FF1-E72D7E948EDF}" destId="{314D51CF-CA52-4DE7-9485-A90640A0834B}" srcOrd="5" destOrd="0" presId="urn:microsoft.com/office/officeart/2005/8/layout/vList2"/>
    <dgm:cxn modelId="{C4F7F943-C403-40E1-8EF0-7A8427D3B63D}" type="presParOf" srcId="{E66BEC99-84E6-4BFC-9FF1-E72D7E948EDF}" destId="{9DDC2086-1BB5-40BD-9ECC-780C17742AB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5EFACF7-E4A0-4678-997B-741A50F5E5BE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011E63A-C85A-47F5-A763-570ED703012A}">
      <dgm:prSet/>
      <dgm:spPr/>
      <dgm:t>
        <a:bodyPr/>
        <a:lstStyle/>
        <a:p>
          <a:r>
            <a:rPr lang="en-GB" dirty="0"/>
            <a:t>What is current?</a:t>
          </a:r>
          <a:endParaRPr lang="en-US" dirty="0"/>
        </a:p>
      </dgm:t>
    </dgm:pt>
    <dgm:pt modelId="{72EEE2D2-154E-4D8F-84AC-CE0C9C7A1884}" type="parTrans" cxnId="{10CBF12D-7BD4-4236-A9E5-CA4ABD2D8F97}">
      <dgm:prSet/>
      <dgm:spPr/>
      <dgm:t>
        <a:bodyPr/>
        <a:lstStyle/>
        <a:p>
          <a:endParaRPr lang="en-US"/>
        </a:p>
      </dgm:t>
    </dgm:pt>
    <dgm:pt modelId="{5001779E-4187-4022-A776-EE635E79C7EB}" type="sibTrans" cxnId="{10CBF12D-7BD4-4236-A9E5-CA4ABD2D8F97}">
      <dgm:prSet/>
      <dgm:spPr/>
      <dgm:t>
        <a:bodyPr/>
        <a:lstStyle/>
        <a:p>
          <a:endParaRPr lang="en-US"/>
        </a:p>
      </dgm:t>
    </dgm:pt>
    <dgm:pt modelId="{6165FB17-9B0D-4E72-8DD3-69CB7B71B37E}">
      <dgm:prSet/>
      <dgm:spPr/>
      <dgm:t>
        <a:bodyPr/>
        <a:lstStyle/>
        <a:p>
          <a:r>
            <a:rPr lang="en-GB" dirty="0"/>
            <a:t>Collagen seems to be the one I keep hearing about</a:t>
          </a:r>
          <a:endParaRPr lang="en-US" dirty="0"/>
        </a:p>
      </dgm:t>
    </dgm:pt>
    <dgm:pt modelId="{89778BFA-6916-4904-8038-E9D51B136C29}" type="parTrans" cxnId="{0547723B-95E0-4310-B0D3-A05C00466BF1}">
      <dgm:prSet/>
      <dgm:spPr/>
      <dgm:t>
        <a:bodyPr/>
        <a:lstStyle/>
        <a:p>
          <a:endParaRPr lang="en-US"/>
        </a:p>
      </dgm:t>
    </dgm:pt>
    <dgm:pt modelId="{85FFA0DA-ECCA-43AF-B0C7-A0E79C558E41}" type="sibTrans" cxnId="{0547723B-95E0-4310-B0D3-A05C00466BF1}">
      <dgm:prSet/>
      <dgm:spPr/>
      <dgm:t>
        <a:bodyPr/>
        <a:lstStyle/>
        <a:p>
          <a:endParaRPr lang="en-US"/>
        </a:p>
      </dgm:t>
    </dgm:pt>
    <dgm:pt modelId="{FD8A9F5E-5D6C-471A-B0D6-DC058DA76181}">
      <dgm:prSet/>
      <dgm:spPr/>
      <dgm:t>
        <a:bodyPr/>
        <a:lstStyle/>
        <a:p>
          <a:r>
            <a:rPr lang="en-GB" dirty="0"/>
            <a:t>Collagen is a fibrous protein found in connective tissues such as tendons, ligaments, Cartlidge, bones and teeth</a:t>
          </a:r>
          <a:endParaRPr lang="en-US" dirty="0"/>
        </a:p>
      </dgm:t>
    </dgm:pt>
    <dgm:pt modelId="{E0967C37-6318-426E-BE5A-D84CBBB420C1}" type="parTrans" cxnId="{B159442D-3757-4254-B5EC-E914292B0021}">
      <dgm:prSet/>
      <dgm:spPr/>
      <dgm:t>
        <a:bodyPr/>
        <a:lstStyle/>
        <a:p>
          <a:endParaRPr lang="en-US"/>
        </a:p>
      </dgm:t>
    </dgm:pt>
    <dgm:pt modelId="{3C28ECF4-6B9D-4A9D-A609-783293EF324A}" type="sibTrans" cxnId="{B159442D-3757-4254-B5EC-E914292B0021}">
      <dgm:prSet/>
      <dgm:spPr/>
      <dgm:t>
        <a:bodyPr/>
        <a:lstStyle/>
        <a:p>
          <a:endParaRPr lang="en-US"/>
        </a:p>
      </dgm:t>
    </dgm:pt>
    <dgm:pt modelId="{B7B671E2-25ED-4298-A143-73F8263AED3C}">
      <dgm:prSet/>
      <dgm:spPr/>
      <dgm:t>
        <a:bodyPr/>
        <a:lstStyle/>
        <a:p>
          <a:r>
            <a:rPr lang="en-GB" dirty="0"/>
            <a:t>Also needed for wound healing and scar formation</a:t>
          </a:r>
          <a:endParaRPr lang="en-US" dirty="0"/>
        </a:p>
      </dgm:t>
    </dgm:pt>
    <dgm:pt modelId="{DEDA705D-B6D0-45C2-B25E-1AA6ABE3C15E}" type="parTrans" cxnId="{28A868F6-31D0-418E-ABB8-9AB710333A08}">
      <dgm:prSet/>
      <dgm:spPr/>
      <dgm:t>
        <a:bodyPr/>
        <a:lstStyle/>
        <a:p>
          <a:endParaRPr lang="en-US"/>
        </a:p>
      </dgm:t>
    </dgm:pt>
    <dgm:pt modelId="{CA296D48-632A-466E-8F45-341F504A4CD6}" type="sibTrans" cxnId="{28A868F6-31D0-418E-ABB8-9AB710333A08}">
      <dgm:prSet/>
      <dgm:spPr/>
      <dgm:t>
        <a:bodyPr/>
        <a:lstStyle/>
        <a:p>
          <a:endParaRPr lang="en-US"/>
        </a:p>
      </dgm:t>
    </dgm:pt>
    <dgm:pt modelId="{3E9D5CB0-C978-41B6-A9F2-BBC0F97200B6}" type="pres">
      <dgm:prSet presAssocID="{E5EFACF7-E4A0-4678-997B-741A50F5E5BE}" presName="vert0" presStyleCnt="0">
        <dgm:presLayoutVars>
          <dgm:dir/>
          <dgm:animOne val="branch"/>
          <dgm:animLvl val="lvl"/>
        </dgm:presLayoutVars>
      </dgm:prSet>
      <dgm:spPr/>
    </dgm:pt>
    <dgm:pt modelId="{6957A89F-0D19-41E1-AD29-B42D708C587F}" type="pres">
      <dgm:prSet presAssocID="{B011E63A-C85A-47F5-A763-570ED703012A}" presName="thickLine" presStyleLbl="alignNode1" presStyleIdx="0" presStyleCnt="4"/>
      <dgm:spPr/>
    </dgm:pt>
    <dgm:pt modelId="{2241F963-F88D-4960-BBEC-59F186D2CEF0}" type="pres">
      <dgm:prSet presAssocID="{B011E63A-C85A-47F5-A763-570ED703012A}" presName="horz1" presStyleCnt="0"/>
      <dgm:spPr/>
    </dgm:pt>
    <dgm:pt modelId="{E2DE8DE3-6B2D-45A1-8E3D-C29657690D74}" type="pres">
      <dgm:prSet presAssocID="{B011E63A-C85A-47F5-A763-570ED703012A}" presName="tx1" presStyleLbl="revTx" presStyleIdx="0" presStyleCnt="4"/>
      <dgm:spPr/>
    </dgm:pt>
    <dgm:pt modelId="{BAEA997D-7492-480F-B5E9-59EA9830ABC3}" type="pres">
      <dgm:prSet presAssocID="{B011E63A-C85A-47F5-A763-570ED703012A}" presName="vert1" presStyleCnt="0"/>
      <dgm:spPr/>
    </dgm:pt>
    <dgm:pt modelId="{9C3DE97A-8A5D-4133-8EBA-3E6985D74BEF}" type="pres">
      <dgm:prSet presAssocID="{6165FB17-9B0D-4E72-8DD3-69CB7B71B37E}" presName="thickLine" presStyleLbl="alignNode1" presStyleIdx="1" presStyleCnt="4"/>
      <dgm:spPr/>
    </dgm:pt>
    <dgm:pt modelId="{2F8D1797-B2A5-4C62-8DB2-3F7A570AF634}" type="pres">
      <dgm:prSet presAssocID="{6165FB17-9B0D-4E72-8DD3-69CB7B71B37E}" presName="horz1" presStyleCnt="0"/>
      <dgm:spPr/>
    </dgm:pt>
    <dgm:pt modelId="{E8F19A23-2D5D-4F61-AB42-B61F1DC3C90E}" type="pres">
      <dgm:prSet presAssocID="{6165FB17-9B0D-4E72-8DD3-69CB7B71B37E}" presName="tx1" presStyleLbl="revTx" presStyleIdx="1" presStyleCnt="4"/>
      <dgm:spPr/>
    </dgm:pt>
    <dgm:pt modelId="{FF5368B3-BC95-49AD-8238-70BC0F0EB538}" type="pres">
      <dgm:prSet presAssocID="{6165FB17-9B0D-4E72-8DD3-69CB7B71B37E}" presName="vert1" presStyleCnt="0"/>
      <dgm:spPr/>
    </dgm:pt>
    <dgm:pt modelId="{23EBC0A7-0EC7-4A99-923F-0731D24B458B}" type="pres">
      <dgm:prSet presAssocID="{FD8A9F5E-5D6C-471A-B0D6-DC058DA76181}" presName="thickLine" presStyleLbl="alignNode1" presStyleIdx="2" presStyleCnt="4"/>
      <dgm:spPr/>
    </dgm:pt>
    <dgm:pt modelId="{F03C4FCC-0E84-4880-9619-D4AB9465C2AC}" type="pres">
      <dgm:prSet presAssocID="{FD8A9F5E-5D6C-471A-B0D6-DC058DA76181}" presName="horz1" presStyleCnt="0"/>
      <dgm:spPr/>
    </dgm:pt>
    <dgm:pt modelId="{D8027233-6970-4797-9EC8-69C71746FCC7}" type="pres">
      <dgm:prSet presAssocID="{FD8A9F5E-5D6C-471A-B0D6-DC058DA76181}" presName="tx1" presStyleLbl="revTx" presStyleIdx="2" presStyleCnt="4"/>
      <dgm:spPr/>
    </dgm:pt>
    <dgm:pt modelId="{4C4874F7-F729-4161-B7DB-B17B2C5E556D}" type="pres">
      <dgm:prSet presAssocID="{FD8A9F5E-5D6C-471A-B0D6-DC058DA76181}" presName="vert1" presStyleCnt="0"/>
      <dgm:spPr/>
    </dgm:pt>
    <dgm:pt modelId="{82E356B1-FEA0-4426-AB44-2D0347A9B434}" type="pres">
      <dgm:prSet presAssocID="{B7B671E2-25ED-4298-A143-73F8263AED3C}" presName="thickLine" presStyleLbl="alignNode1" presStyleIdx="3" presStyleCnt="4"/>
      <dgm:spPr/>
    </dgm:pt>
    <dgm:pt modelId="{94D9FD7F-103F-40C9-9E14-8F20CEB726EA}" type="pres">
      <dgm:prSet presAssocID="{B7B671E2-25ED-4298-A143-73F8263AED3C}" presName="horz1" presStyleCnt="0"/>
      <dgm:spPr/>
    </dgm:pt>
    <dgm:pt modelId="{173CFF76-5097-43F5-A875-0C42F9ACE926}" type="pres">
      <dgm:prSet presAssocID="{B7B671E2-25ED-4298-A143-73F8263AED3C}" presName="tx1" presStyleLbl="revTx" presStyleIdx="3" presStyleCnt="4"/>
      <dgm:spPr/>
    </dgm:pt>
    <dgm:pt modelId="{8114BBFC-ECEA-4504-AE81-264A868C64B7}" type="pres">
      <dgm:prSet presAssocID="{B7B671E2-25ED-4298-A143-73F8263AED3C}" presName="vert1" presStyleCnt="0"/>
      <dgm:spPr/>
    </dgm:pt>
  </dgm:ptLst>
  <dgm:cxnLst>
    <dgm:cxn modelId="{142F6B04-D9F6-4189-AA72-B22938143EE8}" type="presOf" srcId="{B7B671E2-25ED-4298-A143-73F8263AED3C}" destId="{173CFF76-5097-43F5-A875-0C42F9ACE926}" srcOrd="0" destOrd="0" presId="urn:microsoft.com/office/officeart/2008/layout/LinedList"/>
    <dgm:cxn modelId="{1C4CA11B-BFB8-4028-828F-7830905A6127}" type="presOf" srcId="{6165FB17-9B0D-4E72-8DD3-69CB7B71B37E}" destId="{E8F19A23-2D5D-4F61-AB42-B61F1DC3C90E}" srcOrd="0" destOrd="0" presId="urn:microsoft.com/office/officeart/2008/layout/LinedList"/>
    <dgm:cxn modelId="{B159442D-3757-4254-B5EC-E914292B0021}" srcId="{E5EFACF7-E4A0-4678-997B-741A50F5E5BE}" destId="{FD8A9F5E-5D6C-471A-B0D6-DC058DA76181}" srcOrd="2" destOrd="0" parTransId="{E0967C37-6318-426E-BE5A-D84CBBB420C1}" sibTransId="{3C28ECF4-6B9D-4A9D-A609-783293EF324A}"/>
    <dgm:cxn modelId="{10CBF12D-7BD4-4236-A9E5-CA4ABD2D8F97}" srcId="{E5EFACF7-E4A0-4678-997B-741A50F5E5BE}" destId="{B011E63A-C85A-47F5-A763-570ED703012A}" srcOrd="0" destOrd="0" parTransId="{72EEE2D2-154E-4D8F-84AC-CE0C9C7A1884}" sibTransId="{5001779E-4187-4022-A776-EE635E79C7EB}"/>
    <dgm:cxn modelId="{0547723B-95E0-4310-B0D3-A05C00466BF1}" srcId="{E5EFACF7-E4A0-4678-997B-741A50F5E5BE}" destId="{6165FB17-9B0D-4E72-8DD3-69CB7B71B37E}" srcOrd="1" destOrd="0" parTransId="{89778BFA-6916-4904-8038-E9D51B136C29}" sibTransId="{85FFA0DA-ECCA-43AF-B0C7-A0E79C558E41}"/>
    <dgm:cxn modelId="{5728BD57-D884-4403-8F5F-B1CD71AD5355}" type="presOf" srcId="{FD8A9F5E-5D6C-471A-B0D6-DC058DA76181}" destId="{D8027233-6970-4797-9EC8-69C71746FCC7}" srcOrd="0" destOrd="0" presId="urn:microsoft.com/office/officeart/2008/layout/LinedList"/>
    <dgm:cxn modelId="{84CC027D-D7FB-4344-B7E9-61121E5DCE3A}" type="presOf" srcId="{E5EFACF7-E4A0-4678-997B-741A50F5E5BE}" destId="{3E9D5CB0-C978-41B6-A9F2-BBC0F97200B6}" srcOrd="0" destOrd="0" presId="urn:microsoft.com/office/officeart/2008/layout/LinedList"/>
    <dgm:cxn modelId="{5B8760BC-DD72-445C-8EAB-E6486605B76B}" type="presOf" srcId="{B011E63A-C85A-47F5-A763-570ED703012A}" destId="{E2DE8DE3-6B2D-45A1-8E3D-C29657690D74}" srcOrd="0" destOrd="0" presId="urn:microsoft.com/office/officeart/2008/layout/LinedList"/>
    <dgm:cxn modelId="{28A868F6-31D0-418E-ABB8-9AB710333A08}" srcId="{E5EFACF7-E4A0-4678-997B-741A50F5E5BE}" destId="{B7B671E2-25ED-4298-A143-73F8263AED3C}" srcOrd="3" destOrd="0" parTransId="{DEDA705D-B6D0-45C2-B25E-1AA6ABE3C15E}" sibTransId="{CA296D48-632A-466E-8F45-341F504A4CD6}"/>
    <dgm:cxn modelId="{159CAA21-4907-4233-B5C1-EF8F6561284C}" type="presParOf" srcId="{3E9D5CB0-C978-41B6-A9F2-BBC0F97200B6}" destId="{6957A89F-0D19-41E1-AD29-B42D708C587F}" srcOrd="0" destOrd="0" presId="urn:microsoft.com/office/officeart/2008/layout/LinedList"/>
    <dgm:cxn modelId="{BBF764F0-9CED-4AA1-8361-5A34C5FBF2AB}" type="presParOf" srcId="{3E9D5CB0-C978-41B6-A9F2-BBC0F97200B6}" destId="{2241F963-F88D-4960-BBEC-59F186D2CEF0}" srcOrd="1" destOrd="0" presId="urn:microsoft.com/office/officeart/2008/layout/LinedList"/>
    <dgm:cxn modelId="{674FF713-BA1A-4C6D-9A4C-B49F8ED9C904}" type="presParOf" srcId="{2241F963-F88D-4960-BBEC-59F186D2CEF0}" destId="{E2DE8DE3-6B2D-45A1-8E3D-C29657690D74}" srcOrd="0" destOrd="0" presId="urn:microsoft.com/office/officeart/2008/layout/LinedList"/>
    <dgm:cxn modelId="{B9E01703-E3E8-4804-A08F-CFDF7CC40E5C}" type="presParOf" srcId="{2241F963-F88D-4960-BBEC-59F186D2CEF0}" destId="{BAEA997D-7492-480F-B5E9-59EA9830ABC3}" srcOrd="1" destOrd="0" presId="urn:microsoft.com/office/officeart/2008/layout/LinedList"/>
    <dgm:cxn modelId="{AB4D1F29-0395-4DB0-B25D-05CC4E2E1829}" type="presParOf" srcId="{3E9D5CB0-C978-41B6-A9F2-BBC0F97200B6}" destId="{9C3DE97A-8A5D-4133-8EBA-3E6985D74BEF}" srcOrd="2" destOrd="0" presId="urn:microsoft.com/office/officeart/2008/layout/LinedList"/>
    <dgm:cxn modelId="{FEA433D4-4DA9-48C4-812A-781A609F23FD}" type="presParOf" srcId="{3E9D5CB0-C978-41B6-A9F2-BBC0F97200B6}" destId="{2F8D1797-B2A5-4C62-8DB2-3F7A570AF634}" srcOrd="3" destOrd="0" presId="urn:microsoft.com/office/officeart/2008/layout/LinedList"/>
    <dgm:cxn modelId="{0419ECBA-63A9-4947-9100-BEAE053812A5}" type="presParOf" srcId="{2F8D1797-B2A5-4C62-8DB2-3F7A570AF634}" destId="{E8F19A23-2D5D-4F61-AB42-B61F1DC3C90E}" srcOrd="0" destOrd="0" presId="urn:microsoft.com/office/officeart/2008/layout/LinedList"/>
    <dgm:cxn modelId="{DCBAD811-1610-40D0-92DB-0B875EB4BDAD}" type="presParOf" srcId="{2F8D1797-B2A5-4C62-8DB2-3F7A570AF634}" destId="{FF5368B3-BC95-49AD-8238-70BC0F0EB538}" srcOrd="1" destOrd="0" presId="urn:microsoft.com/office/officeart/2008/layout/LinedList"/>
    <dgm:cxn modelId="{D6AECC04-1252-4CD8-AB31-0225E0DFACFA}" type="presParOf" srcId="{3E9D5CB0-C978-41B6-A9F2-BBC0F97200B6}" destId="{23EBC0A7-0EC7-4A99-923F-0731D24B458B}" srcOrd="4" destOrd="0" presId="urn:microsoft.com/office/officeart/2008/layout/LinedList"/>
    <dgm:cxn modelId="{F1136302-2ED9-497B-8328-F280052BCE5A}" type="presParOf" srcId="{3E9D5CB0-C978-41B6-A9F2-BBC0F97200B6}" destId="{F03C4FCC-0E84-4880-9619-D4AB9465C2AC}" srcOrd="5" destOrd="0" presId="urn:microsoft.com/office/officeart/2008/layout/LinedList"/>
    <dgm:cxn modelId="{826EB9DC-CC16-457E-99D8-10C5C4DE6E9D}" type="presParOf" srcId="{F03C4FCC-0E84-4880-9619-D4AB9465C2AC}" destId="{D8027233-6970-4797-9EC8-69C71746FCC7}" srcOrd="0" destOrd="0" presId="urn:microsoft.com/office/officeart/2008/layout/LinedList"/>
    <dgm:cxn modelId="{A11E29C2-1337-4FE9-AB25-0EF30499A11F}" type="presParOf" srcId="{F03C4FCC-0E84-4880-9619-D4AB9465C2AC}" destId="{4C4874F7-F729-4161-B7DB-B17B2C5E556D}" srcOrd="1" destOrd="0" presId="urn:microsoft.com/office/officeart/2008/layout/LinedList"/>
    <dgm:cxn modelId="{E8F69CEE-1553-4B87-BCCD-47CE79894BC2}" type="presParOf" srcId="{3E9D5CB0-C978-41B6-A9F2-BBC0F97200B6}" destId="{82E356B1-FEA0-4426-AB44-2D0347A9B434}" srcOrd="6" destOrd="0" presId="urn:microsoft.com/office/officeart/2008/layout/LinedList"/>
    <dgm:cxn modelId="{69A93864-FE74-49DC-941F-2679EE277309}" type="presParOf" srcId="{3E9D5CB0-C978-41B6-A9F2-BBC0F97200B6}" destId="{94D9FD7F-103F-40C9-9E14-8F20CEB726EA}" srcOrd="7" destOrd="0" presId="urn:microsoft.com/office/officeart/2008/layout/LinedList"/>
    <dgm:cxn modelId="{D3B40A37-146D-40C6-9EDD-DB500EC838AA}" type="presParOf" srcId="{94D9FD7F-103F-40C9-9E14-8F20CEB726EA}" destId="{173CFF76-5097-43F5-A875-0C42F9ACE926}" srcOrd="0" destOrd="0" presId="urn:microsoft.com/office/officeart/2008/layout/LinedList"/>
    <dgm:cxn modelId="{61CEA9D4-F35E-4036-9F9F-28967834A105}" type="presParOf" srcId="{94D9FD7F-103F-40C9-9E14-8F20CEB726EA}" destId="{8114BBFC-ECEA-4504-AE81-264A868C64B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C04DA2-D23C-4A46-BF6C-22F2308E2824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70CAED4-FBD4-4C72-8C20-250BDD0E86F9}">
      <dgm:prSet/>
      <dgm:spPr/>
      <dgm:t>
        <a:bodyPr/>
        <a:lstStyle/>
        <a:p>
          <a:r>
            <a:rPr lang="en-GB" dirty="0"/>
            <a:t>It keep the joints elastic and skin plump</a:t>
          </a:r>
          <a:endParaRPr lang="en-US" dirty="0"/>
        </a:p>
      </dgm:t>
    </dgm:pt>
    <dgm:pt modelId="{329331AC-4E9A-4E62-9CE3-239E68C340E9}" type="parTrans" cxnId="{34958DEE-04F3-45EB-85E4-561138F32E2E}">
      <dgm:prSet/>
      <dgm:spPr/>
      <dgm:t>
        <a:bodyPr/>
        <a:lstStyle/>
        <a:p>
          <a:endParaRPr lang="en-US"/>
        </a:p>
      </dgm:t>
    </dgm:pt>
    <dgm:pt modelId="{A0F94B62-1B22-4AAF-9C47-D62A0B6BADB8}" type="sibTrans" cxnId="{34958DEE-04F3-45EB-85E4-561138F32E2E}">
      <dgm:prSet/>
      <dgm:spPr/>
      <dgm:t>
        <a:bodyPr/>
        <a:lstStyle/>
        <a:p>
          <a:endParaRPr lang="en-US"/>
        </a:p>
      </dgm:t>
    </dgm:pt>
    <dgm:pt modelId="{FA5BB99D-13D7-4933-A9CA-21B5E3EC28BF}">
      <dgm:prSet/>
      <dgm:spPr/>
      <dgm:t>
        <a:bodyPr/>
        <a:lstStyle/>
        <a:p>
          <a:r>
            <a:rPr lang="en-GB" dirty="0"/>
            <a:t>Body production decreases with age – wrinkles</a:t>
          </a:r>
          <a:endParaRPr lang="en-US" dirty="0"/>
        </a:p>
      </dgm:t>
    </dgm:pt>
    <dgm:pt modelId="{DCD99432-4C66-4BF0-A58E-4CECD798D4CB}" type="parTrans" cxnId="{D256E78A-87C5-4D15-A504-0DB72653DB20}">
      <dgm:prSet/>
      <dgm:spPr/>
      <dgm:t>
        <a:bodyPr/>
        <a:lstStyle/>
        <a:p>
          <a:endParaRPr lang="en-US"/>
        </a:p>
      </dgm:t>
    </dgm:pt>
    <dgm:pt modelId="{739DD9D0-0506-4CF6-8FA1-810EFE53AFA5}" type="sibTrans" cxnId="{D256E78A-87C5-4D15-A504-0DB72653DB20}">
      <dgm:prSet/>
      <dgm:spPr/>
      <dgm:t>
        <a:bodyPr/>
        <a:lstStyle/>
        <a:p>
          <a:endParaRPr lang="en-US"/>
        </a:p>
      </dgm:t>
    </dgm:pt>
    <dgm:pt modelId="{242FA921-BCEC-4913-805D-DA389E6210EB}">
      <dgm:prSet/>
      <dgm:spPr/>
      <dgm:t>
        <a:bodyPr/>
        <a:lstStyle/>
        <a:p>
          <a:r>
            <a:rPr lang="en-GB" dirty="0"/>
            <a:t>It is added to many cosmetics but the structure is too big to be absorbed via the skin!</a:t>
          </a:r>
          <a:endParaRPr lang="en-US" dirty="0"/>
        </a:p>
      </dgm:t>
    </dgm:pt>
    <dgm:pt modelId="{5747208D-E5C1-4317-A1A2-C7BAC4B427BD}" type="parTrans" cxnId="{A9E4245F-EBED-475C-BFDB-59D2E056A446}">
      <dgm:prSet/>
      <dgm:spPr/>
      <dgm:t>
        <a:bodyPr/>
        <a:lstStyle/>
        <a:p>
          <a:endParaRPr lang="en-US"/>
        </a:p>
      </dgm:t>
    </dgm:pt>
    <dgm:pt modelId="{62488A39-4BD3-4EE4-927B-B72D49318DE8}" type="sibTrans" cxnId="{A9E4245F-EBED-475C-BFDB-59D2E056A446}">
      <dgm:prSet/>
      <dgm:spPr/>
      <dgm:t>
        <a:bodyPr/>
        <a:lstStyle/>
        <a:p>
          <a:endParaRPr lang="en-US"/>
        </a:p>
      </dgm:t>
    </dgm:pt>
    <dgm:pt modelId="{4A782B5F-94DC-413C-ABD6-5AED8913D120}" type="pres">
      <dgm:prSet presAssocID="{D4C04DA2-D23C-4A46-BF6C-22F2308E2824}" presName="diagram" presStyleCnt="0">
        <dgm:presLayoutVars>
          <dgm:dir/>
          <dgm:resizeHandles val="exact"/>
        </dgm:presLayoutVars>
      </dgm:prSet>
      <dgm:spPr/>
    </dgm:pt>
    <dgm:pt modelId="{92037BA1-5174-40F7-B63B-77C8DE69D5F4}" type="pres">
      <dgm:prSet presAssocID="{C70CAED4-FBD4-4C72-8C20-250BDD0E86F9}" presName="node" presStyleLbl="node1" presStyleIdx="0" presStyleCnt="3">
        <dgm:presLayoutVars>
          <dgm:bulletEnabled val="1"/>
        </dgm:presLayoutVars>
      </dgm:prSet>
      <dgm:spPr/>
    </dgm:pt>
    <dgm:pt modelId="{945BF8C3-BCFB-4CDF-A569-2025F5C4B578}" type="pres">
      <dgm:prSet presAssocID="{A0F94B62-1B22-4AAF-9C47-D62A0B6BADB8}" presName="sibTrans" presStyleCnt="0"/>
      <dgm:spPr/>
    </dgm:pt>
    <dgm:pt modelId="{2C4303D4-6BFD-47C8-9FB6-6C553D575DAC}" type="pres">
      <dgm:prSet presAssocID="{FA5BB99D-13D7-4933-A9CA-21B5E3EC28BF}" presName="node" presStyleLbl="node1" presStyleIdx="1" presStyleCnt="3">
        <dgm:presLayoutVars>
          <dgm:bulletEnabled val="1"/>
        </dgm:presLayoutVars>
      </dgm:prSet>
      <dgm:spPr/>
    </dgm:pt>
    <dgm:pt modelId="{684AC46A-EED6-4EF8-948B-4C729FFE7E2A}" type="pres">
      <dgm:prSet presAssocID="{739DD9D0-0506-4CF6-8FA1-810EFE53AFA5}" presName="sibTrans" presStyleCnt="0"/>
      <dgm:spPr/>
    </dgm:pt>
    <dgm:pt modelId="{3775813C-EA08-49E2-8FB5-97945C941FC3}" type="pres">
      <dgm:prSet presAssocID="{242FA921-BCEC-4913-805D-DA389E6210EB}" presName="node" presStyleLbl="node1" presStyleIdx="2" presStyleCnt="3">
        <dgm:presLayoutVars>
          <dgm:bulletEnabled val="1"/>
        </dgm:presLayoutVars>
      </dgm:prSet>
      <dgm:spPr/>
    </dgm:pt>
  </dgm:ptLst>
  <dgm:cxnLst>
    <dgm:cxn modelId="{6934530A-A170-4221-AFE9-78980084ACEA}" type="presOf" srcId="{FA5BB99D-13D7-4933-A9CA-21B5E3EC28BF}" destId="{2C4303D4-6BFD-47C8-9FB6-6C553D575DAC}" srcOrd="0" destOrd="0" presId="urn:microsoft.com/office/officeart/2005/8/layout/default"/>
    <dgm:cxn modelId="{4F9F1026-619A-4D7C-B33C-4FBD06211D4E}" type="presOf" srcId="{242FA921-BCEC-4913-805D-DA389E6210EB}" destId="{3775813C-EA08-49E2-8FB5-97945C941FC3}" srcOrd="0" destOrd="0" presId="urn:microsoft.com/office/officeart/2005/8/layout/default"/>
    <dgm:cxn modelId="{A9E4245F-EBED-475C-BFDB-59D2E056A446}" srcId="{D4C04DA2-D23C-4A46-BF6C-22F2308E2824}" destId="{242FA921-BCEC-4913-805D-DA389E6210EB}" srcOrd="2" destOrd="0" parTransId="{5747208D-E5C1-4317-A1A2-C7BAC4B427BD}" sibTransId="{62488A39-4BD3-4EE4-927B-B72D49318DE8}"/>
    <dgm:cxn modelId="{5F903457-089D-41E0-BFC0-2AE32302C85C}" type="presOf" srcId="{C70CAED4-FBD4-4C72-8C20-250BDD0E86F9}" destId="{92037BA1-5174-40F7-B63B-77C8DE69D5F4}" srcOrd="0" destOrd="0" presId="urn:microsoft.com/office/officeart/2005/8/layout/default"/>
    <dgm:cxn modelId="{D256E78A-87C5-4D15-A504-0DB72653DB20}" srcId="{D4C04DA2-D23C-4A46-BF6C-22F2308E2824}" destId="{FA5BB99D-13D7-4933-A9CA-21B5E3EC28BF}" srcOrd="1" destOrd="0" parTransId="{DCD99432-4C66-4BF0-A58E-4CECD798D4CB}" sibTransId="{739DD9D0-0506-4CF6-8FA1-810EFE53AFA5}"/>
    <dgm:cxn modelId="{D490B4E9-7BA1-4768-BF28-A43E0AAEF05D}" type="presOf" srcId="{D4C04DA2-D23C-4A46-BF6C-22F2308E2824}" destId="{4A782B5F-94DC-413C-ABD6-5AED8913D120}" srcOrd="0" destOrd="0" presId="urn:microsoft.com/office/officeart/2005/8/layout/default"/>
    <dgm:cxn modelId="{34958DEE-04F3-45EB-85E4-561138F32E2E}" srcId="{D4C04DA2-D23C-4A46-BF6C-22F2308E2824}" destId="{C70CAED4-FBD4-4C72-8C20-250BDD0E86F9}" srcOrd="0" destOrd="0" parTransId="{329331AC-4E9A-4E62-9CE3-239E68C340E9}" sibTransId="{A0F94B62-1B22-4AAF-9C47-D62A0B6BADB8}"/>
    <dgm:cxn modelId="{8C01AC25-D3CF-4A6F-B6A6-FE62A56BE8C2}" type="presParOf" srcId="{4A782B5F-94DC-413C-ABD6-5AED8913D120}" destId="{92037BA1-5174-40F7-B63B-77C8DE69D5F4}" srcOrd="0" destOrd="0" presId="urn:microsoft.com/office/officeart/2005/8/layout/default"/>
    <dgm:cxn modelId="{BC041429-3B1B-415D-884D-5AA823C07F87}" type="presParOf" srcId="{4A782B5F-94DC-413C-ABD6-5AED8913D120}" destId="{945BF8C3-BCFB-4CDF-A569-2025F5C4B578}" srcOrd="1" destOrd="0" presId="urn:microsoft.com/office/officeart/2005/8/layout/default"/>
    <dgm:cxn modelId="{E59957D2-1AC2-4F64-B470-C5F6BE151385}" type="presParOf" srcId="{4A782B5F-94DC-413C-ABD6-5AED8913D120}" destId="{2C4303D4-6BFD-47C8-9FB6-6C553D575DAC}" srcOrd="2" destOrd="0" presId="urn:microsoft.com/office/officeart/2005/8/layout/default"/>
    <dgm:cxn modelId="{9AF9D413-0385-4784-BA96-059C0DC98AD2}" type="presParOf" srcId="{4A782B5F-94DC-413C-ABD6-5AED8913D120}" destId="{684AC46A-EED6-4EF8-948B-4C729FFE7E2A}" srcOrd="3" destOrd="0" presId="urn:microsoft.com/office/officeart/2005/8/layout/default"/>
    <dgm:cxn modelId="{3E890627-D37A-4359-A439-DF4E42F88A31}" type="presParOf" srcId="{4A782B5F-94DC-413C-ABD6-5AED8913D120}" destId="{3775813C-EA08-49E2-8FB5-97945C941FC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03DF0B6-54FF-475E-93B8-00F49D95C137}" type="doc">
      <dgm:prSet loTypeId="urn:microsoft.com/office/officeart/2008/layout/LinedList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23CBEDD8-2BFA-4CCE-A213-A11606AEBC84}">
      <dgm:prSet/>
      <dgm:spPr/>
      <dgm:t>
        <a:bodyPr/>
        <a:lstStyle/>
        <a:p>
          <a:r>
            <a:rPr lang="en-GB" dirty="0"/>
            <a:t>Often taken prior to training – said to prevent damage to ligaments and repair injuries</a:t>
          </a:r>
          <a:endParaRPr lang="en-US" dirty="0"/>
        </a:p>
      </dgm:t>
    </dgm:pt>
    <dgm:pt modelId="{C22E6373-1C5C-4346-9586-1F3F8AE669A7}" type="parTrans" cxnId="{29117261-DFAC-4A23-9C6C-1F1BC58AB6B5}">
      <dgm:prSet/>
      <dgm:spPr/>
      <dgm:t>
        <a:bodyPr/>
        <a:lstStyle/>
        <a:p>
          <a:endParaRPr lang="en-US"/>
        </a:p>
      </dgm:t>
    </dgm:pt>
    <dgm:pt modelId="{0785DD28-059D-4AD9-845B-3A411209E58A}" type="sibTrans" cxnId="{29117261-DFAC-4A23-9C6C-1F1BC58AB6B5}">
      <dgm:prSet/>
      <dgm:spPr/>
      <dgm:t>
        <a:bodyPr/>
        <a:lstStyle/>
        <a:p>
          <a:endParaRPr lang="en-US"/>
        </a:p>
      </dgm:t>
    </dgm:pt>
    <dgm:pt modelId="{AA07773D-A113-4CF0-AA3E-C82CBEA56949}">
      <dgm:prSet/>
      <dgm:spPr/>
      <dgm:t>
        <a:bodyPr/>
        <a:lstStyle/>
        <a:p>
          <a:r>
            <a:rPr lang="en-GB" dirty="0"/>
            <a:t>Taken as a shot in some cases prior to training along with Vitamin C as this is required in its synthesis – proline and lysine are key amino acids</a:t>
          </a:r>
          <a:endParaRPr lang="en-US" dirty="0"/>
        </a:p>
      </dgm:t>
    </dgm:pt>
    <dgm:pt modelId="{84B08B80-A780-49D2-85D8-69E9F548BB03}" type="parTrans" cxnId="{EDC0A318-D2D7-4315-B1FC-4B0BB3C61276}">
      <dgm:prSet/>
      <dgm:spPr/>
      <dgm:t>
        <a:bodyPr/>
        <a:lstStyle/>
        <a:p>
          <a:endParaRPr lang="en-US"/>
        </a:p>
      </dgm:t>
    </dgm:pt>
    <dgm:pt modelId="{8EEF6208-CEF5-4DDC-ADB5-7FD3BA903009}" type="sibTrans" cxnId="{EDC0A318-D2D7-4315-B1FC-4B0BB3C61276}">
      <dgm:prSet/>
      <dgm:spPr/>
      <dgm:t>
        <a:bodyPr/>
        <a:lstStyle/>
        <a:p>
          <a:endParaRPr lang="en-US"/>
        </a:p>
      </dgm:t>
    </dgm:pt>
    <dgm:pt modelId="{D0D362A1-5AB6-4433-A4C5-7D872A85F08A}">
      <dgm:prSet/>
      <dgm:spPr/>
      <dgm:t>
        <a:bodyPr/>
        <a:lstStyle/>
        <a:p>
          <a:r>
            <a:rPr lang="en-GB" dirty="0"/>
            <a:t>Is there any evidence it works?</a:t>
          </a:r>
          <a:endParaRPr lang="en-US" dirty="0"/>
        </a:p>
      </dgm:t>
    </dgm:pt>
    <dgm:pt modelId="{7A3EFB87-E0B9-402D-98F2-1CBB21533964}" type="parTrans" cxnId="{BF79D6CB-EFE1-4B90-8CCC-21A3452190E9}">
      <dgm:prSet/>
      <dgm:spPr/>
      <dgm:t>
        <a:bodyPr/>
        <a:lstStyle/>
        <a:p>
          <a:endParaRPr lang="en-US"/>
        </a:p>
      </dgm:t>
    </dgm:pt>
    <dgm:pt modelId="{22F93C14-5FBD-477C-B8BE-E8C4A1C44403}" type="sibTrans" cxnId="{BF79D6CB-EFE1-4B90-8CCC-21A3452190E9}">
      <dgm:prSet/>
      <dgm:spPr/>
      <dgm:t>
        <a:bodyPr/>
        <a:lstStyle/>
        <a:p>
          <a:endParaRPr lang="en-US"/>
        </a:p>
      </dgm:t>
    </dgm:pt>
    <dgm:pt modelId="{0F438D13-4E53-447E-A024-09B3DACFC8E3}">
      <dgm:prSet/>
      <dgm:spPr/>
      <dgm:t>
        <a:bodyPr/>
        <a:lstStyle/>
        <a:p>
          <a:r>
            <a:rPr lang="en-GB" dirty="0"/>
            <a:t>Do we just digest it !</a:t>
          </a:r>
          <a:endParaRPr lang="en-US" dirty="0"/>
        </a:p>
      </dgm:t>
    </dgm:pt>
    <dgm:pt modelId="{91C8C573-3FB6-4B5F-900A-2E17E55DB5C0}" type="parTrans" cxnId="{BA97CDC8-C8EC-417D-8D23-CA29997B4984}">
      <dgm:prSet/>
      <dgm:spPr/>
      <dgm:t>
        <a:bodyPr/>
        <a:lstStyle/>
        <a:p>
          <a:endParaRPr lang="en-US"/>
        </a:p>
      </dgm:t>
    </dgm:pt>
    <dgm:pt modelId="{72CF82F3-DBD3-460D-9F43-544F43D352AC}" type="sibTrans" cxnId="{BA97CDC8-C8EC-417D-8D23-CA29997B4984}">
      <dgm:prSet/>
      <dgm:spPr/>
      <dgm:t>
        <a:bodyPr/>
        <a:lstStyle/>
        <a:p>
          <a:endParaRPr lang="en-US"/>
        </a:p>
      </dgm:t>
    </dgm:pt>
    <dgm:pt modelId="{611062CA-FBE0-40EC-B1C8-2F5CB5DCA2A1}">
      <dgm:prSet/>
      <dgm:spPr/>
      <dgm:t>
        <a:bodyPr/>
        <a:lstStyle/>
        <a:p>
          <a:r>
            <a:rPr lang="en-GB" dirty="0"/>
            <a:t>Look at the article on Moodle</a:t>
          </a:r>
          <a:endParaRPr lang="en-US" dirty="0"/>
        </a:p>
      </dgm:t>
    </dgm:pt>
    <dgm:pt modelId="{DB9BA9B7-F4B6-4B6B-BD66-395A982E31CC}" type="parTrans" cxnId="{75670ED4-C9E5-4B8D-AF8B-B18F5864BF4B}">
      <dgm:prSet/>
      <dgm:spPr/>
      <dgm:t>
        <a:bodyPr/>
        <a:lstStyle/>
        <a:p>
          <a:endParaRPr lang="en-US"/>
        </a:p>
      </dgm:t>
    </dgm:pt>
    <dgm:pt modelId="{44C596F6-534E-4BCD-BD0B-C597879C4F19}" type="sibTrans" cxnId="{75670ED4-C9E5-4B8D-AF8B-B18F5864BF4B}">
      <dgm:prSet/>
      <dgm:spPr/>
      <dgm:t>
        <a:bodyPr/>
        <a:lstStyle/>
        <a:p>
          <a:endParaRPr lang="en-US"/>
        </a:p>
      </dgm:t>
    </dgm:pt>
    <dgm:pt modelId="{22553801-D532-49EC-B9C6-516203E9C2C9}" type="pres">
      <dgm:prSet presAssocID="{603DF0B6-54FF-475E-93B8-00F49D95C137}" presName="vert0" presStyleCnt="0">
        <dgm:presLayoutVars>
          <dgm:dir/>
          <dgm:animOne val="branch"/>
          <dgm:animLvl val="lvl"/>
        </dgm:presLayoutVars>
      </dgm:prSet>
      <dgm:spPr/>
    </dgm:pt>
    <dgm:pt modelId="{B4952C6E-31DE-4D6C-A69C-64CFBF77FFBE}" type="pres">
      <dgm:prSet presAssocID="{23CBEDD8-2BFA-4CCE-A213-A11606AEBC84}" presName="thickLine" presStyleLbl="alignNode1" presStyleIdx="0" presStyleCnt="5"/>
      <dgm:spPr/>
    </dgm:pt>
    <dgm:pt modelId="{D0564F70-E54E-42B0-A12F-7A6677977C05}" type="pres">
      <dgm:prSet presAssocID="{23CBEDD8-2BFA-4CCE-A213-A11606AEBC84}" presName="horz1" presStyleCnt="0"/>
      <dgm:spPr/>
    </dgm:pt>
    <dgm:pt modelId="{35223B7C-C7CD-4ABC-8E62-6BDF60E3979F}" type="pres">
      <dgm:prSet presAssocID="{23CBEDD8-2BFA-4CCE-A213-A11606AEBC84}" presName="tx1" presStyleLbl="revTx" presStyleIdx="0" presStyleCnt="5"/>
      <dgm:spPr/>
    </dgm:pt>
    <dgm:pt modelId="{60BFD9D1-4F69-409C-AE7A-3CB1CF8D6AAB}" type="pres">
      <dgm:prSet presAssocID="{23CBEDD8-2BFA-4CCE-A213-A11606AEBC84}" presName="vert1" presStyleCnt="0"/>
      <dgm:spPr/>
    </dgm:pt>
    <dgm:pt modelId="{A426270E-6C09-4413-8891-94635EBAAF57}" type="pres">
      <dgm:prSet presAssocID="{AA07773D-A113-4CF0-AA3E-C82CBEA56949}" presName="thickLine" presStyleLbl="alignNode1" presStyleIdx="1" presStyleCnt="5"/>
      <dgm:spPr/>
    </dgm:pt>
    <dgm:pt modelId="{C34F8DA7-1612-4BC9-BECF-C54ED740BB60}" type="pres">
      <dgm:prSet presAssocID="{AA07773D-A113-4CF0-AA3E-C82CBEA56949}" presName="horz1" presStyleCnt="0"/>
      <dgm:spPr/>
    </dgm:pt>
    <dgm:pt modelId="{9237E86C-5125-491D-BBCA-3BF28EFEC645}" type="pres">
      <dgm:prSet presAssocID="{AA07773D-A113-4CF0-AA3E-C82CBEA56949}" presName="tx1" presStyleLbl="revTx" presStyleIdx="1" presStyleCnt="5"/>
      <dgm:spPr/>
    </dgm:pt>
    <dgm:pt modelId="{63F7EC2F-A461-467B-93B6-4C5C862577E7}" type="pres">
      <dgm:prSet presAssocID="{AA07773D-A113-4CF0-AA3E-C82CBEA56949}" presName="vert1" presStyleCnt="0"/>
      <dgm:spPr/>
    </dgm:pt>
    <dgm:pt modelId="{95207158-BE24-4100-A74C-458A69BCFF11}" type="pres">
      <dgm:prSet presAssocID="{D0D362A1-5AB6-4433-A4C5-7D872A85F08A}" presName="thickLine" presStyleLbl="alignNode1" presStyleIdx="2" presStyleCnt="5"/>
      <dgm:spPr/>
    </dgm:pt>
    <dgm:pt modelId="{93AE8786-C480-4142-853F-C3552EF345F9}" type="pres">
      <dgm:prSet presAssocID="{D0D362A1-5AB6-4433-A4C5-7D872A85F08A}" presName="horz1" presStyleCnt="0"/>
      <dgm:spPr/>
    </dgm:pt>
    <dgm:pt modelId="{6589E5EE-E9FD-4925-822F-1301DD7F046B}" type="pres">
      <dgm:prSet presAssocID="{D0D362A1-5AB6-4433-A4C5-7D872A85F08A}" presName="tx1" presStyleLbl="revTx" presStyleIdx="2" presStyleCnt="5"/>
      <dgm:spPr/>
    </dgm:pt>
    <dgm:pt modelId="{4D071078-359C-4891-BD70-38F69C46CE0B}" type="pres">
      <dgm:prSet presAssocID="{D0D362A1-5AB6-4433-A4C5-7D872A85F08A}" presName="vert1" presStyleCnt="0"/>
      <dgm:spPr/>
    </dgm:pt>
    <dgm:pt modelId="{DEBBAAD7-C953-43D0-B3F2-095B5610C135}" type="pres">
      <dgm:prSet presAssocID="{0F438D13-4E53-447E-A024-09B3DACFC8E3}" presName="thickLine" presStyleLbl="alignNode1" presStyleIdx="3" presStyleCnt="5"/>
      <dgm:spPr/>
    </dgm:pt>
    <dgm:pt modelId="{B76B7AA1-7C02-43F3-900B-2BC9C72A6A76}" type="pres">
      <dgm:prSet presAssocID="{0F438D13-4E53-447E-A024-09B3DACFC8E3}" presName="horz1" presStyleCnt="0"/>
      <dgm:spPr/>
    </dgm:pt>
    <dgm:pt modelId="{98AC2472-0FDF-4ACA-BB6D-F5B56A956378}" type="pres">
      <dgm:prSet presAssocID="{0F438D13-4E53-447E-A024-09B3DACFC8E3}" presName="tx1" presStyleLbl="revTx" presStyleIdx="3" presStyleCnt="5"/>
      <dgm:spPr/>
    </dgm:pt>
    <dgm:pt modelId="{D57186A3-298B-4961-98E8-02323768A94B}" type="pres">
      <dgm:prSet presAssocID="{0F438D13-4E53-447E-A024-09B3DACFC8E3}" presName="vert1" presStyleCnt="0"/>
      <dgm:spPr/>
    </dgm:pt>
    <dgm:pt modelId="{AC67380D-C054-419D-9BCA-A4EA5F1D7DA9}" type="pres">
      <dgm:prSet presAssocID="{611062CA-FBE0-40EC-B1C8-2F5CB5DCA2A1}" presName="thickLine" presStyleLbl="alignNode1" presStyleIdx="4" presStyleCnt="5"/>
      <dgm:spPr/>
    </dgm:pt>
    <dgm:pt modelId="{CE07517B-5161-4213-9604-59A4962D6507}" type="pres">
      <dgm:prSet presAssocID="{611062CA-FBE0-40EC-B1C8-2F5CB5DCA2A1}" presName="horz1" presStyleCnt="0"/>
      <dgm:spPr/>
    </dgm:pt>
    <dgm:pt modelId="{6A28E565-61B9-486D-9115-67EAA572C693}" type="pres">
      <dgm:prSet presAssocID="{611062CA-FBE0-40EC-B1C8-2F5CB5DCA2A1}" presName="tx1" presStyleLbl="revTx" presStyleIdx="4" presStyleCnt="5"/>
      <dgm:spPr/>
    </dgm:pt>
    <dgm:pt modelId="{F6EB6DDF-11BC-4064-BE62-FF48C320C547}" type="pres">
      <dgm:prSet presAssocID="{611062CA-FBE0-40EC-B1C8-2F5CB5DCA2A1}" presName="vert1" presStyleCnt="0"/>
      <dgm:spPr/>
    </dgm:pt>
  </dgm:ptLst>
  <dgm:cxnLst>
    <dgm:cxn modelId="{4E517F12-951D-4E67-AE84-E1B2D7570C45}" type="presOf" srcId="{603DF0B6-54FF-475E-93B8-00F49D95C137}" destId="{22553801-D532-49EC-B9C6-516203E9C2C9}" srcOrd="0" destOrd="0" presId="urn:microsoft.com/office/officeart/2008/layout/LinedList"/>
    <dgm:cxn modelId="{EDC0A318-D2D7-4315-B1FC-4B0BB3C61276}" srcId="{603DF0B6-54FF-475E-93B8-00F49D95C137}" destId="{AA07773D-A113-4CF0-AA3E-C82CBEA56949}" srcOrd="1" destOrd="0" parTransId="{84B08B80-A780-49D2-85D8-69E9F548BB03}" sibTransId="{8EEF6208-CEF5-4DDC-ADB5-7FD3BA903009}"/>
    <dgm:cxn modelId="{29117261-DFAC-4A23-9C6C-1F1BC58AB6B5}" srcId="{603DF0B6-54FF-475E-93B8-00F49D95C137}" destId="{23CBEDD8-2BFA-4CCE-A213-A11606AEBC84}" srcOrd="0" destOrd="0" parTransId="{C22E6373-1C5C-4346-9586-1F3F8AE669A7}" sibTransId="{0785DD28-059D-4AD9-845B-3A411209E58A}"/>
    <dgm:cxn modelId="{30597E52-3800-4AF6-8ECA-A184D1FFB9FE}" type="presOf" srcId="{D0D362A1-5AB6-4433-A4C5-7D872A85F08A}" destId="{6589E5EE-E9FD-4925-822F-1301DD7F046B}" srcOrd="0" destOrd="0" presId="urn:microsoft.com/office/officeart/2008/layout/LinedList"/>
    <dgm:cxn modelId="{5ED58F7E-5AD2-4A12-BA19-B4CF92BF2957}" type="presOf" srcId="{AA07773D-A113-4CF0-AA3E-C82CBEA56949}" destId="{9237E86C-5125-491D-BBCA-3BF28EFEC645}" srcOrd="0" destOrd="0" presId="urn:microsoft.com/office/officeart/2008/layout/LinedList"/>
    <dgm:cxn modelId="{D5A79E80-9162-4AF0-ADFC-910315F52549}" type="presOf" srcId="{611062CA-FBE0-40EC-B1C8-2F5CB5DCA2A1}" destId="{6A28E565-61B9-486D-9115-67EAA572C693}" srcOrd="0" destOrd="0" presId="urn:microsoft.com/office/officeart/2008/layout/LinedList"/>
    <dgm:cxn modelId="{17336499-21B2-4EB9-847F-FBFFF3C8B189}" type="presOf" srcId="{23CBEDD8-2BFA-4CCE-A213-A11606AEBC84}" destId="{35223B7C-C7CD-4ABC-8E62-6BDF60E3979F}" srcOrd="0" destOrd="0" presId="urn:microsoft.com/office/officeart/2008/layout/LinedList"/>
    <dgm:cxn modelId="{BA97CDC8-C8EC-417D-8D23-CA29997B4984}" srcId="{603DF0B6-54FF-475E-93B8-00F49D95C137}" destId="{0F438D13-4E53-447E-A024-09B3DACFC8E3}" srcOrd="3" destOrd="0" parTransId="{91C8C573-3FB6-4B5F-900A-2E17E55DB5C0}" sibTransId="{72CF82F3-DBD3-460D-9F43-544F43D352AC}"/>
    <dgm:cxn modelId="{BF79D6CB-EFE1-4B90-8CCC-21A3452190E9}" srcId="{603DF0B6-54FF-475E-93B8-00F49D95C137}" destId="{D0D362A1-5AB6-4433-A4C5-7D872A85F08A}" srcOrd="2" destOrd="0" parTransId="{7A3EFB87-E0B9-402D-98F2-1CBB21533964}" sibTransId="{22F93C14-5FBD-477C-B8BE-E8C4A1C44403}"/>
    <dgm:cxn modelId="{75670ED4-C9E5-4B8D-AF8B-B18F5864BF4B}" srcId="{603DF0B6-54FF-475E-93B8-00F49D95C137}" destId="{611062CA-FBE0-40EC-B1C8-2F5CB5DCA2A1}" srcOrd="4" destOrd="0" parTransId="{DB9BA9B7-F4B6-4B6B-BD66-395A982E31CC}" sibTransId="{44C596F6-534E-4BCD-BD0B-C597879C4F19}"/>
    <dgm:cxn modelId="{F582AAE1-E32F-44CB-8CE4-336BD19FED45}" type="presOf" srcId="{0F438D13-4E53-447E-A024-09B3DACFC8E3}" destId="{98AC2472-0FDF-4ACA-BB6D-F5B56A956378}" srcOrd="0" destOrd="0" presId="urn:microsoft.com/office/officeart/2008/layout/LinedList"/>
    <dgm:cxn modelId="{BFCA353C-FB21-435D-8194-CA7EDC74997E}" type="presParOf" srcId="{22553801-D532-49EC-B9C6-516203E9C2C9}" destId="{B4952C6E-31DE-4D6C-A69C-64CFBF77FFBE}" srcOrd="0" destOrd="0" presId="urn:microsoft.com/office/officeart/2008/layout/LinedList"/>
    <dgm:cxn modelId="{9B639D5B-6B26-4ADD-9E12-6AA3409410F4}" type="presParOf" srcId="{22553801-D532-49EC-B9C6-516203E9C2C9}" destId="{D0564F70-E54E-42B0-A12F-7A6677977C05}" srcOrd="1" destOrd="0" presId="urn:microsoft.com/office/officeart/2008/layout/LinedList"/>
    <dgm:cxn modelId="{DC6B8FAF-E0FD-46A9-91A0-58DD6A308CF8}" type="presParOf" srcId="{D0564F70-E54E-42B0-A12F-7A6677977C05}" destId="{35223B7C-C7CD-4ABC-8E62-6BDF60E3979F}" srcOrd="0" destOrd="0" presId="urn:microsoft.com/office/officeart/2008/layout/LinedList"/>
    <dgm:cxn modelId="{FB2B9C5B-1F58-48A4-A71F-F82BF99E6C37}" type="presParOf" srcId="{D0564F70-E54E-42B0-A12F-7A6677977C05}" destId="{60BFD9D1-4F69-409C-AE7A-3CB1CF8D6AAB}" srcOrd="1" destOrd="0" presId="urn:microsoft.com/office/officeart/2008/layout/LinedList"/>
    <dgm:cxn modelId="{AC5BB9C8-2977-4BD1-8A9A-7A366F0D5DEC}" type="presParOf" srcId="{22553801-D532-49EC-B9C6-516203E9C2C9}" destId="{A426270E-6C09-4413-8891-94635EBAAF57}" srcOrd="2" destOrd="0" presId="urn:microsoft.com/office/officeart/2008/layout/LinedList"/>
    <dgm:cxn modelId="{73A1017A-1CC4-4365-A311-BF904C2D478A}" type="presParOf" srcId="{22553801-D532-49EC-B9C6-516203E9C2C9}" destId="{C34F8DA7-1612-4BC9-BECF-C54ED740BB60}" srcOrd="3" destOrd="0" presId="urn:microsoft.com/office/officeart/2008/layout/LinedList"/>
    <dgm:cxn modelId="{EA372BAE-4D07-4370-81A7-A37C2E718E31}" type="presParOf" srcId="{C34F8DA7-1612-4BC9-BECF-C54ED740BB60}" destId="{9237E86C-5125-491D-BBCA-3BF28EFEC645}" srcOrd="0" destOrd="0" presId="urn:microsoft.com/office/officeart/2008/layout/LinedList"/>
    <dgm:cxn modelId="{661FC7CA-40D3-4A42-BE35-3E120071BE68}" type="presParOf" srcId="{C34F8DA7-1612-4BC9-BECF-C54ED740BB60}" destId="{63F7EC2F-A461-467B-93B6-4C5C862577E7}" srcOrd="1" destOrd="0" presId="urn:microsoft.com/office/officeart/2008/layout/LinedList"/>
    <dgm:cxn modelId="{C57C71F3-DC11-42C9-A5CD-CB974039CACB}" type="presParOf" srcId="{22553801-D532-49EC-B9C6-516203E9C2C9}" destId="{95207158-BE24-4100-A74C-458A69BCFF11}" srcOrd="4" destOrd="0" presId="urn:microsoft.com/office/officeart/2008/layout/LinedList"/>
    <dgm:cxn modelId="{7E4C25F0-F9DF-41C0-B785-B5B93F5F8696}" type="presParOf" srcId="{22553801-D532-49EC-B9C6-516203E9C2C9}" destId="{93AE8786-C480-4142-853F-C3552EF345F9}" srcOrd="5" destOrd="0" presId="urn:microsoft.com/office/officeart/2008/layout/LinedList"/>
    <dgm:cxn modelId="{E04EA1C3-0050-4ACB-AB84-948F34349C81}" type="presParOf" srcId="{93AE8786-C480-4142-853F-C3552EF345F9}" destId="{6589E5EE-E9FD-4925-822F-1301DD7F046B}" srcOrd="0" destOrd="0" presId="urn:microsoft.com/office/officeart/2008/layout/LinedList"/>
    <dgm:cxn modelId="{74387E7B-5EA2-4C77-BB1B-3A910E9F3B3C}" type="presParOf" srcId="{93AE8786-C480-4142-853F-C3552EF345F9}" destId="{4D071078-359C-4891-BD70-38F69C46CE0B}" srcOrd="1" destOrd="0" presId="urn:microsoft.com/office/officeart/2008/layout/LinedList"/>
    <dgm:cxn modelId="{451D8A4B-2D0D-418E-A4D2-937634F8F8DA}" type="presParOf" srcId="{22553801-D532-49EC-B9C6-516203E9C2C9}" destId="{DEBBAAD7-C953-43D0-B3F2-095B5610C135}" srcOrd="6" destOrd="0" presId="urn:microsoft.com/office/officeart/2008/layout/LinedList"/>
    <dgm:cxn modelId="{06567CBE-8F96-4272-9E82-998DA35D858B}" type="presParOf" srcId="{22553801-D532-49EC-B9C6-516203E9C2C9}" destId="{B76B7AA1-7C02-43F3-900B-2BC9C72A6A76}" srcOrd="7" destOrd="0" presId="urn:microsoft.com/office/officeart/2008/layout/LinedList"/>
    <dgm:cxn modelId="{DC3AA36B-1023-4864-AB52-CAEEB766582D}" type="presParOf" srcId="{B76B7AA1-7C02-43F3-900B-2BC9C72A6A76}" destId="{98AC2472-0FDF-4ACA-BB6D-F5B56A956378}" srcOrd="0" destOrd="0" presId="urn:microsoft.com/office/officeart/2008/layout/LinedList"/>
    <dgm:cxn modelId="{5F44EA76-16E1-403D-BC4B-2F14A9323227}" type="presParOf" srcId="{B76B7AA1-7C02-43F3-900B-2BC9C72A6A76}" destId="{D57186A3-298B-4961-98E8-02323768A94B}" srcOrd="1" destOrd="0" presId="urn:microsoft.com/office/officeart/2008/layout/LinedList"/>
    <dgm:cxn modelId="{E3518E11-9A62-4AC2-93DD-2D40CDA9D3E0}" type="presParOf" srcId="{22553801-D532-49EC-B9C6-516203E9C2C9}" destId="{AC67380D-C054-419D-9BCA-A4EA5F1D7DA9}" srcOrd="8" destOrd="0" presId="urn:microsoft.com/office/officeart/2008/layout/LinedList"/>
    <dgm:cxn modelId="{AACECD8D-58D5-4F0C-8FFB-92EB49E46975}" type="presParOf" srcId="{22553801-D532-49EC-B9C6-516203E9C2C9}" destId="{CE07517B-5161-4213-9604-59A4962D6507}" srcOrd="9" destOrd="0" presId="urn:microsoft.com/office/officeart/2008/layout/LinedList"/>
    <dgm:cxn modelId="{FCDCCFD5-35DF-48E2-ABCE-B88857EBE334}" type="presParOf" srcId="{CE07517B-5161-4213-9604-59A4962D6507}" destId="{6A28E565-61B9-486D-9115-67EAA572C693}" srcOrd="0" destOrd="0" presId="urn:microsoft.com/office/officeart/2008/layout/LinedList"/>
    <dgm:cxn modelId="{9FC6F782-3580-40B8-B9E0-4D0C09F409B0}" type="presParOf" srcId="{CE07517B-5161-4213-9604-59A4962D6507}" destId="{F6EB6DDF-11BC-4064-BE62-FF48C320C54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84F2074-BBCE-42B8-8497-F241B08A3C66}" type="doc">
      <dgm:prSet loTypeId="urn:microsoft.com/office/officeart/2005/8/layout/cycle2" loCatId="cycle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96DA87D6-DB35-44BA-8801-48F7A732D988}">
      <dgm:prSet/>
      <dgm:spPr/>
      <dgm:t>
        <a:bodyPr/>
        <a:lstStyle/>
        <a:p>
          <a:r>
            <a:rPr lang="en-GB" dirty="0"/>
            <a:t>Athletes need to take extreme care</a:t>
          </a:r>
          <a:endParaRPr lang="en-US" dirty="0"/>
        </a:p>
      </dgm:t>
    </dgm:pt>
    <dgm:pt modelId="{69AC7106-4E39-4C29-BD1C-BCCA9716B2FD}" type="parTrans" cxnId="{AA0413D9-D783-433A-9B89-14F4893C9657}">
      <dgm:prSet/>
      <dgm:spPr/>
      <dgm:t>
        <a:bodyPr/>
        <a:lstStyle/>
        <a:p>
          <a:endParaRPr lang="en-US"/>
        </a:p>
      </dgm:t>
    </dgm:pt>
    <dgm:pt modelId="{3CA9BA34-86B7-4634-848F-0368696DDBA2}" type="sibTrans" cxnId="{AA0413D9-D783-433A-9B89-14F4893C9657}">
      <dgm:prSet/>
      <dgm:spPr/>
      <dgm:t>
        <a:bodyPr/>
        <a:lstStyle/>
        <a:p>
          <a:endParaRPr lang="en-US" dirty="0"/>
        </a:p>
      </dgm:t>
    </dgm:pt>
    <dgm:pt modelId="{D1213505-CBE2-4ED1-85A6-084D398D6818}">
      <dgm:prSet/>
      <dgm:spPr/>
      <dgm:t>
        <a:bodyPr/>
        <a:lstStyle/>
        <a:p>
          <a:r>
            <a:rPr lang="en-GB" dirty="0"/>
            <a:t>There is some evidence for a placebo effect!</a:t>
          </a:r>
          <a:endParaRPr lang="en-US" dirty="0"/>
        </a:p>
      </dgm:t>
    </dgm:pt>
    <dgm:pt modelId="{A29B0A9A-D75C-438F-8E6A-E3E7B546E7ED}" type="parTrans" cxnId="{818CA7DA-FE31-4A45-A8B6-0D13893D7CB4}">
      <dgm:prSet/>
      <dgm:spPr/>
      <dgm:t>
        <a:bodyPr/>
        <a:lstStyle/>
        <a:p>
          <a:endParaRPr lang="en-US"/>
        </a:p>
      </dgm:t>
    </dgm:pt>
    <dgm:pt modelId="{76894FFD-FFCA-48B6-930E-D1B7831246F8}" type="sibTrans" cxnId="{818CA7DA-FE31-4A45-A8B6-0D13893D7CB4}">
      <dgm:prSet/>
      <dgm:spPr/>
      <dgm:t>
        <a:bodyPr/>
        <a:lstStyle/>
        <a:p>
          <a:endParaRPr lang="en-US" dirty="0"/>
        </a:p>
      </dgm:t>
    </dgm:pt>
    <dgm:pt modelId="{4BDE294E-F59B-4D02-8C3C-AC0FD2F145FF}">
      <dgm:prSet/>
      <dgm:spPr/>
      <dgm:t>
        <a:bodyPr/>
        <a:lstStyle/>
        <a:p>
          <a:r>
            <a:rPr lang="en-GB" dirty="0"/>
            <a:t>Be alert to drinks etc. being spiked!</a:t>
          </a:r>
          <a:endParaRPr lang="en-US" dirty="0"/>
        </a:p>
      </dgm:t>
    </dgm:pt>
    <dgm:pt modelId="{51441D1B-9789-4C96-99DD-FC2CECBD4A67}" type="parTrans" cxnId="{82E7B21E-EE93-4DE6-A878-C302A0D68CD0}">
      <dgm:prSet/>
      <dgm:spPr/>
      <dgm:t>
        <a:bodyPr/>
        <a:lstStyle/>
        <a:p>
          <a:endParaRPr lang="en-US"/>
        </a:p>
      </dgm:t>
    </dgm:pt>
    <dgm:pt modelId="{1523BDB0-FC37-48E7-BA34-C205EE379F78}" type="sibTrans" cxnId="{82E7B21E-EE93-4DE6-A878-C302A0D68CD0}">
      <dgm:prSet/>
      <dgm:spPr/>
      <dgm:t>
        <a:bodyPr/>
        <a:lstStyle/>
        <a:p>
          <a:endParaRPr lang="en-US" dirty="0"/>
        </a:p>
      </dgm:t>
    </dgm:pt>
    <dgm:pt modelId="{5ECB5FA7-6C5B-46E0-BA7B-1E088A8D0D71}">
      <dgm:prSet/>
      <dgm:spPr/>
      <dgm:t>
        <a:bodyPr/>
        <a:lstStyle/>
        <a:p>
          <a:r>
            <a:rPr lang="en-GB" dirty="0"/>
            <a:t>Sort their diet out first  - by a SPORTS NUTRITIONIST</a:t>
          </a:r>
          <a:endParaRPr lang="en-US" dirty="0"/>
        </a:p>
      </dgm:t>
    </dgm:pt>
    <dgm:pt modelId="{B4B75EDD-A7ED-4238-9AF4-072D6C23206F}" type="parTrans" cxnId="{F0C1414D-09BE-4E22-ABB9-8F4E998C8E81}">
      <dgm:prSet/>
      <dgm:spPr/>
      <dgm:t>
        <a:bodyPr/>
        <a:lstStyle/>
        <a:p>
          <a:endParaRPr lang="en-US"/>
        </a:p>
      </dgm:t>
    </dgm:pt>
    <dgm:pt modelId="{4C993265-72E9-4EF9-97C7-4499844EBC8A}" type="sibTrans" cxnId="{F0C1414D-09BE-4E22-ABB9-8F4E998C8E81}">
      <dgm:prSet/>
      <dgm:spPr/>
      <dgm:t>
        <a:bodyPr/>
        <a:lstStyle/>
        <a:p>
          <a:endParaRPr lang="en-US" dirty="0"/>
        </a:p>
      </dgm:t>
    </dgm:pt>
    <dgm:pt modelId="{BE612FEE-AD46-42BC-A956-AAD920FBE478}">
      <dgm:prSet/>
      <dgm:spPr/>
      <dgm:t>
        <a:bodyPr/>
        <a:lstStyle/>
        <a:p>
          <a:r>
            <a:rPr lang="en-GB" dirty="0"/>
            <a:t>Look at the SENr Statement on Food First</a:t>
          </a:r>
          <a:endParaRPr lang="en-US" dirty="0"/>
        </a:p>
      </dgm:t>
    </dgm:pt>
    <dgm:pt modelId="{E7AA2EBA-AF6B-4689-B944-5DCECAB81F78}" type="parTrans" cxnId="{4E894818-17B3-4E83-B2D8-A40ADF541FD0}">
      <dgm:prSet/>
      <dgm:spPr/>
      <dgm:t>
        <a:bodyPr/>
        <a:lstStyle/>
        <a:p>
          <a:endParaRPr lang="en-US"/>
        </a:p>
      </dgm:t>
    </dgm:pt>
    <dgm:pt modelId="{3071760A-4E9F-4102-B7E6-CE317E3CAE53}" type="sibTrans" cxnId="{4E894818-17B3-4E83-B2D8-A40ADF541FD0}">
      <dgm:prSet/>
      <dgm:spPr/>
      <dgm:t>
        <a:bodyPr/>
        <a:lstStyle/>
        <a:p>
          <a:endParaRPr lang="en-US" dirty="0"/>
        </a:p>
      </dgm:t>
    </dgm:pt>
    <dgm:pt modelId="{6C30D2A2-6FDE-4BB3-8AEA-A7894E8ED108}" type="pres">
      <dgm:prSet presAssocID="{E84F2074-BBCE-42B8-8497-F241B08A3C66}" presName="cycle" presStyleCnt="0">
        <dgm:presLayoutVars>
          <dgm:dir/>
          <dgm:resizeHandles val="exact"/>
        </dgm:presLayoutVars>
      </dgm:prSet>
      <dgm:spPr/>
    </dgm:pt>
    <dgm:pt modelId="{CD859586-5222-422E-B7F9-B13819C393E0}" type="pres">
      <dgm:prSet presAssocID="{96DA87D6-DB35-44BA-8801-48F7A732D988}" presName="node" presStyleLbl="node1" presStyleIdx="0" presStyleCnt="5">
        <dgm:presLayoutVars>
          <dgm:bulletEnabled val="1"/>
        </dgm:presLayoutVars>
      </dgm:prSet>
      <dgm:spPr/>
    </dgm:pt>
    <dgm:pt modelId="{A6485444-4063-47EA-A573-06889A5E2A54}" type="pres">
      <dgm:prSet presAssocID="{3CA9BA34-86B7-4634-848F-0368696DDBA2}" presName="sibTrans" presStyleLbl="sibTrans2D1" presStyleIdx="0" presStyleCnt="5"/>
      <dgm:spPr/>
    </dgm:pt>
    <dgm:pt modelId="{D0291CCD-84FD-43E5-9943-3AF00AE6F704}" type="pres">
      <dgm:prSet presAssocID="{3CA9BA34-86B7-4634-848F-0368696DDBA2}" presName="connectorText" presStyleLbl="sibTrans2D1" presStyleIdx="0" presStyleCnt="5"/>
      <dgm:spPr/>
    </dgm:pt>
    <dgm:pt modelId="{C155DCCE-2EE5-4EBF-9156-B8F71E12D364}" type="pres">
      <dgm:prSet presAssocID="{D1213505-CBE2-4ED1-85A6-084D398D6818}" presName="node" presStyleLbl="node1" presStyleIdx="1" presStyleCnt="5">
        <dgm:presLayoutVars>
          <dgm:bulletEnabled val="1"/>
        </dgm:presLayoutVars>
      </dgm:prSet>
      <dgm:spPr/>
    </dgm:pt>
    <dgm:pt modelId="{8CD11620-3347-461E-842B-AFD0A7814D51}" type="pres">
      <dgm:prSet presAssocID="{76894FFD-FFCA-48B6-930E-D1B7831246F8}" presName="sibTrans" presStyleLbl="sibTrans2D1" presStyleIdx="1" presStyleCnt="5"/>
      <dgm:spPr/>
    </dgm:pt>
    <dgm:pt modelId="{242AF96C-3302-487C-83FD-5B0D4BD75DEA}" type="pres">
      <dgm:prSet presAssocID="{76894FFD-FFCA-48B6-930E-D1B7831246F8}" presName="connectorText" presStyleLbl="sibTrans2D1" presStyleIdx="1" presStyleCnt="5"/>
      <dgm:spPr/>
    </dgm:pt>
    <dgm:pt modelId="{6F8B9B17-1465-4DEA-9C0E-0F85CB140EE7}" type="pres">
      <dgm:prSet presAssocID="{4BDE294E-F59B-4D02-8C3C-AC0FD2F145FF}" presName="node" presStyleLbl="node1" presStyleIdx="2" presStyleCnt="5">
        <dgm:presLayoutVars>
          <dgm:bulletEnabled val="1"/>
        </dgm:presLayoutVars>
      </dgm:prSet>
      <dgm:spPr/>
    </dgm:pt>
    <dgm:pt modelId="{784DD845-AC44-4DE6-A63D-89BA0025ED67}" type="pres">
      <dgm:prSet presAssocID="{1523BDB0-FC37-48E7-BA34-C205EE379F78}" presName="sibTrans" presStyleLbl="sibTrans2D1" presStyleIdx="2" presStyleCnt="5"/>
      <dgm:spPr/>
    </dgm:pt>
    <dgm:pt modelId="{198D7F55-E9E0-4F23-8883-087B0152614D}" type="pres">
      <dgm:prSet presAssocID="{1523BDB0-FC37-48E7-BA34-C205EE379F78}" presName="connectorText" presStyleLbl="sibTrans2D1" presStyleIdx="2" presStyleCnt="5"/>
      <dgm:spPr/>
    </dgm:pt>
    <dgm:pt modelId="{08FAB1D7-4EF5-4816-9C28-CC2992CCEE7F}" type="pres">
      <dgm:prSet presAssocID="{5ECB5FA7-6C5B-46E0-BA7B-1E088A8D0D71}" presName="node" presStyleLbl="node1" presStyleIdx="3" presStyleCnt="5">
        <dgm:presLayoutVars>
          <dgm:bulletEnabled val="1"/>
        </dgm:presLayoutVars>
      </dgm:prSet>
      <dgm:spPr/>
    </dgm:pt>
    <dgm:pt modelId="{5ABDC87B-607F-4715-AF28-D9BF70EE0DD6}" type="pres">
      <dgm:prSet presAssocID="{4C993265-72E9-4EF9-97C7-4499844EBC8A}" presName="sibTrans" presStyleLbl="sibTrans2D1" presStyleIdx="3" presStyleCnt="5"/>
      <dgm:spPr/>
    </dgm:pt>
    <dgm:pt modelId="{36C70043-9F32-44ED-BA7E-F0217D4FA246}" type="pres">
      <dgm:prSet presAssocID="{4C993265-72E9-4EF9-97C7-4499844EBC8A}" presName="connectorText" presStyleLbl="sibTrans2D1" presStyleIdx="3" presStyleCnt="5"/>
      <dgm:spPr/>
    </dgm:pt>
    <dgm:pt modelId="{9B439E9C-105D-41FC-BFE5-389C4DD96E2D}" type="pres">
      <dgm:prSet presAssocID="{BE612FEE-AD46-42BC-A956-AAD920FBE478}" presName="node" presStyleLbl="node1" presStyleIdx="4" presStyleCnt="5">
        <dgm:presLayoutVars>
          <dgm:bulletEnabled val="1"/>
        </dgm:presLayoutVars>
      </dgm:prSet>
      <dgm:spPr/>
    </dgm:pt>
    <dgm:pt modelId="{0672F50F-4D49-40C1-A5FE-E9245EF9473C}" type="pres">
      <dgm:prSet presAssocID="{3071760A-4E9F-4102-B7E6-CE317E3CAE53}" presName="sibTrans" presStyleLbl="sibTrans2D1" presStyleIdx="4" presStyleCnt="5"/>
      <dgm:spPr/>
    </dgm:pt>
    <dgm:pt modelId="{40EBB137-679E-4940-8A6D-DE0664F558E0}" type="pres">
      <dgm:prSet presAssocID="{3071760A-4E9F-4102-B7E6-CE317E3CAE53}" presName="connectorText" presStyleLbl="sibTrans2D1" presStyleIdx="4" presStyleCnt="5"/>
      <dgm:spPr/>
    </dgm:pt>
  </dgm:ptLst>
  <dgm:cxnLst>
    <dgm:cxn modelId="{09506506-14C9-4CCB-AB72-EB4C948BC11D}" type="presOf" srcId="{4C993265-72E9-4EF9-97C7-4499844EBC8A}" destId="{36C70043-9F32-44ED-BA7E-F0217D4FA246}" srcOrd="1" destOrd="0" presId="urn:microsoft.com/office/officeart/2005/8/layout/cycle2"/>
    <dgm:cxn modelId="{4E894818-17B3-4E83-B2D8-A40ADF541FD0}" srcId="{E84F2074-BBCE-42B8-8497-F241B08A3C66}" destId="{BE612FEE-AD46-42BC-A956-AAD920FBE478}" srcOrd="4" destOrd="0" parTransId="{E7AA2EBA-AF6B-4689-B944-5DCECAB81F78}" sibTransId="{3071760A-4E9F-4102-B7E6-CE317E3CAE53}"/>
    <dgm:cxn modelId="{82E7B21E-EE93-4DE6-A878-C302A0D68CD0}" srcId="{E84F2074-BBCE-42B8-8497-F241B08A3C66}" destId="{4BDE294E-F59B-4D02-8C3C-AC0FD2F145FF}" srcOrd="2" destOrd="0" parTransId="{51441D1B-9789-4C96-99DD-FC2CECBD4A67}" sibTransId="{1523BDB0-FC37-48E7-BA34-C205EE379F78}"/>
    <dgm:cxn modelId="{3553C139-0981-40D0-8B5F-95BB0B02E497}" type="presOf" srcId="{3071760A-4E9F-4102-B7E6-CE317E3CAE53}" destId="{40EBB137-679E-4940-8A6D-DE0664F558E0}" srcOrd="1" destOrd="0" presId="urn:microsoft.com/office/officeart/2005/8/layout/cycle2"/>
    <dgm:cxn modelId="{66588B40-B69C-4085-B501-A1FEB23FDD37}" type="presOf" srcId="{5ECB5FA7-6C5B-46E0-BA7B-1E088A8D0D71}" destId="{08FAB1D7-4EF5-4816-9C28-CC2992CCEE7F}" srcOrd="0" destOrd="0" presId="urn:microsoft.com/office/officeart/2005/8/layout/cycle2"/>
    <dgm:cxn modelId="{A6383067-B1A0-49CC-B74A-DB65CB0E2B0B}" type="presOf" srcId="{3071760A-4E9F-4102-B7E6-CE317E3CAE53}" destId="{0672F50F-4D49-40C1-A5FE-E9245EF9473C}" srcOrd="0" destOrd="0" presId="urn:microsoft.com/office/officeart/2005/8/layout/cycle2"/>
    <dgm:cxn modelId="{39DBCA67-C51B-4CA1-A065-678E783D830F}" type="presOf" srcId="{E84F2074-BBCE-42B8-8497-F241B08A3C66}" destId="{6C30D2A2-6FDE-4BB3-8AEA-A7894E8ED108}" srcOrd="0" destOrd="0" presId="urn:microsoft.com/office/officeart/2005/8/layout/cycle2"/>
    <dgm:cxn modelId="{95F1306A-BF52-48B9-A3CF-7EEB67930E32}" type="presOf" srcId="{1523BDB0-FC37-48E7-BA34-C205EE379F78}" destId="{784DD845-AC44-4DE6-A63D-89BA0025ED67}" srcOrd="0" destOrd="0" presId="urn:microsoft.com/office/officeart/2005/8/layout/cycle2"/>
    <dgm:cxn modelId="{F0C1414D-09BE-4E22-ABB9-8F4E998C8E81}" srcId="{E84F2074-BBCE-42B8-8497-F241B08A3C66}" destId="{5ECB5FA7-6C5B-46E0-BA7B-1E088A8D0D71}" srcOrd="3" destOrd="0" parTransId="{B4B75EDD-A7ED-4238-9AF4-072D6C23206F}" sibTransId="{4C993265-72E9-4EF9-97C7-4499844EBC8A}"/>
    <dgm:cxn modelId="{16062B70-A790-45AC-9437-75EC200E5697}" type="presOf" srcId="{4C993265-72E9-4EF9-97C7-4499844EBC8A}" destId="{5ABDC87B-607F-4715-AF28-D9BF70EE0DD6}" srcOrd="0" destOrd="0" presId="urn:microsoft.com/office/officeart/2005/8/layout/cycle2"/>
    <dgm:cxn modelId="{65C7C486-89FC-47DC-A98A-AC1792CCD190}" type="presOf" srcId="{76894FFD-FFCA-48B6-930E-D1B7831246F8}" destId="{242AF96C-3302-487C-83FD-5B0D4BD75DEA}" srcOrd="1" destOrd="0" presId="urn:microsoft.com/office/officeart/2005/8/layout/cycle2"/>
    <dgm:cxn modelId="{EC623294-7E17-4DD5-BF95-39C3A5EE5E00}" type="presOf" srcId="{BE612FEE-AD46-42BC-A956-AAD920FBE478}" destId="{9B439E9C-105D-41FC-BFE5-389C4DD96E2D}" srcOrd="0" destOrd="0" presId="urn:microsoft.com/office/officeart/2005/8/layout/cycle2"/>
    <dgm:cxn modelId="{1F225E94-18CC-455C-90C7-40B8C3B7F4BF}" type="presOf" srcId="{3CA9BA34-86B7-4634-848F-0368696DDBA2}" destId="{A6485444-4063-47EA-A573-06889A5E2A54}" srcOrd="0" destOrd="0" presId="urn:microsoft.com/office/officeart/2005/8/layout/cycle2"/>
    <dgm:cxn modelId="{02CBC0A1-AD3B-48C2-8C2D-4058CEA6E8A0}" type="presOf" srcId="{1523BDB0-FC37-48E7-BA34-C205EE379F78}" destId="{198D7F55-E9E0-4F23-8883-087B0152614D}" srcOrd="1" destOrd="0" presId="urn:microsoft.com/office/officeart/2005/8/layout/cycle2"/>
    <dgm:cxn modelId="{AA0413D9-D783-433A-9B89-14F4893C9657}" srcId="{E84F2074-BBCE-42B8-8497-F241B08A3C66}" destId="{96DA87D6-DB35-44BA-8801-48F7A732D988}" srcOrd="0" destOrd="0" parTransId="{69AC7106-4E39-4C29-BD1C-BCCA9716B2FD}" sibTransId="{3CA9BA34-86B7-4634-848F-0368696DDBA2}"/>
    <dgm:cxn modelId="{818CA7DA-FE31-4A45-A8B6-0D13893D7CB4}" srcId="{E84F2074-BBCE-42B8-8497-F241B08A3C66}" destId="{D1213505-CBE2-4ED1-85A6-084D398D6818}" srcOrd="1" destOrd="0" parTransId="{A29B0A9A-D75C-438F-8E6A-E3E7B546E7ED}" sibTransId="{76894FFD-FFCA-48B6-930E-D1B7831246F8}"/>
    <dgm:cxn modelId="{DF920DDE-B31E-44D4-8D38-EB2292170444}" type="presOf" srcId="{3CA9BA34-86B7-4634-848F-0368696DDBA2}" destId="{D0291CCD-84FD-43E5-9943-3AF00AE6F704}" srcOrd="1" destOrd="0" presId="urn:microsoft.com/office/officeart/2005/8/layout/cycle2"/>
    <dgm:cxn modelId="{C19886E0-91EC-4A67-AC41-8652AEBDD053}" type="presOf" srcId="{D1213505-CBE2-4ED1-85A6-084D398D6818}" destId="{C155DCCE-2EE5-4EBF-9156-B8F71E12D364}" srcOrd="0" destOrd="0" presId="urn:microsoft.com/office/officeart/2005/8/layout/cycle2"/>
    <dgm:cxn modelId="{8485D3E3-9C24-41EA-BD39-343C9264A733}" type="presOf" srcId="{76894FFD-FFCA-48B6-930E-D1B7831246F8}" destId="{8CD11620-3347-461E-842B-AFD0A7814D51}" srcOrd="0" destOrd="0" presId="urn:microsoft.com/office/officeart/2005/8/layout/cycle2"/>
    <dgm:cxn modelId="{2685B2E6-9941-446F-99FF-557936F55282}" type="presOf" srcId="{96DA87D6-DB35-44BA-8801-48F7A732D988}" destId="{CD859586-5222-422E-B7F9-B13819C393E0}" srcOrd="0" destOrd="0" presId="urn:microsoft.com/office/officeart/2005/8/layout/cycle2"/>
    <dgm:cxn modelId="{EA0869F4-F438-4704-AC82-D7B6C7164941}" type="presOf" srcId="{4BDE294E-F59B-4D02-8C3C-AC0FD2F145FF}" destId="{6F8B9B17-1465-4DEA-9C0E-0F85CB140EE7}" srcOrd="0" destOrd="0" presId="urn:microsoft.com/office/officeart/2005/8/layout/cycle2"/>
    <dgm:cxn modelId="{912D649D-FADC-4875-81A1-DAED7F322DBE}" type="presParOf" srcId="{6C30D2A2-6FDE-4BB3-8AEA-A7894E8ED108}" destId="{CD859586-5222-422E-B7F9-B13819C393E0}" srcOrd="0" destOrd="0" presId="urn:microsoft.com/office/officeart/2005/8/layout/cycle2"/>
    <dgm:cxn modelId="{6018E39B-3E63-44E8-80E9-0B8BB2BAF725}" type="presParOf" srcId="{6C30D2A2-6FDE-4BB3-8AEA-A7894E8ED108}" destId="{A6485444-4063-47EA-A573-06889A5E2A54}" srcOrd="1" destOrd="0" presId="urn:microsoft.com/office/officeart/2005/8/layout/cycle2"/>
    <dgm:cxn modelId="{93F62162-9136-42BC-8350-67DCA4CFDFFB}" type="presParOf" srcId="{A6485444-4063-47EA-A573-06889A5E2A54}" destId="{D0291CCD-84FD-43E5-9943-3AF00AE6F704}" srcOrd="0" destOrd="0" presId="urn:microsoft.com/office/officeart/2005/8/layout/cycle2"/>
    <dgm:cxn modelId="{DFB36EB5-6B0C-41A5-B1C1-CFDA8B4754EF}" type="presParOf" srcId="{6C30D2A2-6FDE-4BB3-8AEA-A7894E8ED108}" destId="{C155DCCE-2EE5-4EBF-9156-B8F71E12D364}" srcOrd="2" destOrd="0" presId="urn:microsoft.com/office/officeart/2005/8/layout/cycle2"/>
    <dgm:cxn modelId="{20844C92-FE5C-46AC-9208-5DEEAFE12FE9}" type="presParOf" srcId="{6C30D2A2-6FDE-4BB3-8AEA-A7894E8ED108}" destId="{8CD11620-3347-461E-842B-AFD0A7814D51}" srcOrd="3" destOrd="0" presId="urn:microsoft.com/office/officeart/2005/8/layout/cycle2"/>
    <dgm:cxn modelId="{132B713D-C66E-4E45-9295-20F17A33B345}" type="presParOf" srcId="{8CD11620-3347-461E-842B-AFD0A7814D51}" destId="{242AF96C-3302-487C-83FD-5B0D4BD75DEA}" srcOrd="0" destOrd="0" presId="urn:microsoft.com/office/officeart/2005/8/layout/cycle2"/>
    <dgm:cxn modelId="{54541648-0ADA-4AAE-8915-72FB1AABAD51}" type="presParOf" srcId="{6C30D2A2-6FDE-4BB3-8AEA-A7894E8ED108}" destId="{6F8B9B17-1465-4DEA-9C0E-0F85CB140EE7}" srcOrd="4" destOrd="0" presId="urn:microsoft.com/office/officeart/2005/8/layout/cycle2"/>
    <dgm:cxn modelId="{0C1FE714-F822-4B36-9584-FDCD8F563843}" type="presParOf" srcId="{6C30D2A2-6FDE-4BB3-8AEA-A7894E8ED108}" destId="{784DD845-AC44-4DE6-A63D-89BA0025ED67}" srcOrd="5" destOrd="0" presId="urn:microsoft.com/office/officeart/2005/8/layout/cycle2"/>
    <dgm:cxn modelId="{A4CC7FC8-E6A2-472A-B3D4-1D16349049E9}" type="presParOf" srcId="{784DD845-AC44-4DE6-A63D-89BA0025ED67}" destId="{198D7F55-E9E0-4F23-8883-087B0152614D}" srcOrd="0" destOrd="0" presId="urn:microsoft.com/office/officeart/2005/8/layout/cycle2"/>
    <dgm:cxn modelId="{CA74C2DF-9836-43B1-829C-9634C1BFBFE9}" type="presParOf" srcId="{6C30D2A2-6FDE-4BB3-8AEA-A7894E8ED108}" destId="{08FAB1D7-4EF5-4816-9C28-CC2992CCEE7F}" srcOrd="6" destOrd="0" presId="urn:microsoft.com/office/officeart/2005/8/layout/cycle2"/>
    <dgm:cxn modelId="{C6CA8DF7-50BA-455E-B4BF-ADF48E427B3F}" type="presParOf" srcId="{6C30D2A2-6FDE-4BB3-8AEA-A7894E8ED108}" destId="{5ABDC87B-607F-4715-AF28-D9BF70EE0DD6}" srcOrd="7" destOrd="0" presId="urn:microsoft.com/office/officeart/2005/8/layout/cycle2"/>
    <dgm:cxn modelId="{2F6F8990-AB6A-47F9-8EA4-D61C3B0665E7}" type="presParOf" srcId="{5ABDC87B-607F-4715-AF28-D9BF70EE0DD6}" destId="{36C70043-9F32-44ED-BA7E-F0217D4FA246}" srcOrd="0" destOrd="0" presId="urn:microsoft.com/office/officeart/2005/8/layout/cycle2"/>
    <dgm:cxn modelId="{A7A10D3C-B4BB-47E3-AF1A-DB37CFA82C7A}" type="presParOf" srcId="{6C30D2A2-6FDE-4BB3-8AEA-A7894E8ED108}" destId="{9B439E9C-105D-41FC-BFE5-389C4DD96E2D}" srcOrd="8" destOrd="0" presId="urn:microsoft.com/office/officeart/2005/8/layout/cycle2"/>
    <dgm:cxn modelId="{F949C5EC-E2F2-42F3-AE35-09F0705F0169}" type="presParOf" srcId="{6C30D2A2-6FDE-4BB3-8AEA-A7894E8ED108}" destId="{0672F50F-4D49-40C1-A5FE-E9245EF9473C}" srcOrd="9" destOrd="0" presId="urn:microsoft.com/office/officeart/2005/8/layout/cycle2"/>
    <dgm:cxn modelId="{D1EE6A57-A827-4F50-A1EE-A90DC20DAC98}" type="presParOf" srcId="{0672F50F-4D49-40C1-A5FE-E9245EF9473C}" destId="{40EBB137-679E-4940-8A6D-DE0664F558E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951F48-8A08-4419-8315-E85CFB5A3CE6}">
      <dsp:nvSpPr>
        <dsp:cNvPr id="0" name=""/>
        <dsp:cNvSpPr/>
      </dsp:nvSpPr>
      <dsp:spPr>
        <a:xfrm>
          <a:off x="633034" y="0"/>
          <a:ext cx="5541264" cy="5541264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C4F634-061B-4C3E-93E7-44EA6801E5FE}">
      <dsp:nvSpPr>
        <dsp:cNvPr id="0" name=""/>
        <dsp:cNvSpPr/>
      </dsp:nvSpPr>
      <dsp:spPr>
        <a:xfrm>
          <a:off x="1159454" y="526420"/>
          <a:ext cx="2161092" cy="216109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3 essential amino acids – leucine, iso-leucine and valine</a:t>
          </a:r>
          <a:endParaRPr lang="en-US" sz="2100" kern="1200" dirty="0"/>
        </a:p>
      </dsp:txBody>
      <dsp:txXfrm>
        <a:off x="1264950" y="631916"/>
        <a:ext cx="1950100" cy="1950100"/>
      </dsp:txXfrm>
    </dsp:sp>
    <dsp:sp modelId="{F55B39AA-251C-4FC0-BB70-A96047B96771}">
      <dsp:nvSpPr>
        <dsp:cNvPr id="0" name=""/>
        <dsp:cNvSpPr/>
      </dsp:nvSpPr>
      <dsp:spPr>
        <a:xfrm>
          <a:off x="3486785" y="526420"/>
          <a:ext cx="2161092" cy="2161092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There has been a suggestion that they increase post exercise protein synthesise</a:t>
          </a:r>
          <a:endParaRPr lang="en-US" sz="2100" kern="1200" dirty="0"/>
        </a:p>
      </dsp:txBody>
      <dsp:txXfrm>
        <a:off x="3592281" y="631916"/>
        <a:ext cx="1950100" cy="1950100"/>
      </dsp:txXfrm>
    </dsp:sp>
    <dsp:sp modelId="{687C1DA8-084A-47BE-B4E6-B7A8446A7812}">
      <dsp:nvSpPr>
        <dsp:cNvPr id="0" name=""/>
        <dsp:cNvSpPr/>
      </dsp:nvSpPr>
      <dsp:spPr>
        <a:xfrm>
          <a:off x="1159454" y="2853750"/>
          <a:ext cx="2161092" cy="2161092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Would you get enough from food anyway?</a:t>
          </a:r>
          <a:endParaRPr lang="en-US" sz="2100" kern="1200" dirty="0"/>
        </a:p>
      </dsp:txBody>
      <dsp:txXfrm>
        <a:off x="1264950" y="2959246"/>
        <a:ext cx="1950100" cy="1950100"/>
      </dsp:txXfrm>
    </dsp:sp>
    <dsp:sp modelId="{B799FE16-0FDA-4DD2-B1C4-F631B6C81172}">
      <dsp:nvSpPr>
        <dsp:cNvPr id="0" name=""/>
        <dsp:cNvSpPr/>
      </dsp:nvSpPr>
      <dsp:spPr>
        <a:xfrm>
          <a:off x="3486785" y="2853750"/>
          <a:ext cx="2161092" cy="2161092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Also very little evidence for this</a:t>
          </a:r>
          <a:endParaRPr lang="en-US" sz="2100" kern="1200" dirty="0"/>
        </a:p>
      </dsp:txBody>
      <dsp:txXfrm>
        <a:off x="3592281" y="2959246"/>
        <a:ext cx="1950100" cy="19501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0F9E7-F05C-4F3A-811A-690BF21BEC4C}">
      <dsp:nvSpPr>
        <dsp:cNvPr id="0" name=""/>
        <dsp:cNvSpPr/>
      </dsp:nvSpPr>
      <dsp:spPr>
        <a:xfrm>
          <a:off x="909581" y="488911"/>
          <a:ext cx="1259653" cy="12596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159629-6723-4181-B412-25E4701FE466}">
      <dsp:nvSpPr>
        <dsp:cNvPr id="0" name=""/>
        <dsp:cNvSpPr/>
      </dsp:nvSpPr>
      <dsp:spPr>
        <a:xfrm>
          <a:off x="139792" y="2132902"/>
          <a:ext cx="279923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Bovine colostrum is milk produced in the first weeks of life</a:t>
          </a:r>
          <a:endParaRPr lang="en-US" sz="1200" kern="1200" dirty="0"/>
        </a:p>
      </dsp:txBody>
      <dsp:txXfrm>
        <a:off x="139792" y="2132902"/>
        <a:ext cx="2799230" cy="720000"/>
      </dsp:txXfrm>
    </dsp:sp>
    <dsp:sp modelId="{4A1F863B-0E85-4D28-BF7D-016435F16E8D}">
      <dsp:nvSpPr>
        <dsp:cNvPr id="0" name=""/>
        <dsp:cNvSpPr/>
      </dsp:nvSpPr>
      <dsp:spPr>
        <a:xfrm>
          <a:off x="4198677" y="488911"/>
          <a:ext cx="1259653" cy="12596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FA27C8-A3AC-4F33-ACD3-6273F34A20A8}">
      <dsp:nvSpPr>
        <dsp:cNvPr id="0" name=""/>
        <dsp:cNvSpPr/>
      </dsp:nvSpPr>
      <dsp:spPr>
        <a:xfrm>
          <a:off x="3428889" y="2132902"/>
          <a:ext cx="279923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Higher in protein – immunoglobulin's</a:t>
          </a:r>
          <a:endParaRPr lang="en-US" sz="1200" kern="1200" dirty="0"/>
        </a:p>
      </dsp:txBody>
      <dsp:txXfrm>
        <a:off x="3428889" y="2132902"/>
        <a:ext cx="2799230" cy="720000"/>
      </dsp:txXfrm>
    </dsp:sp>
    <dsp:sp modelId="{ED6829AC-7CA7-4CBD-B3D9-9009C00EAE3F}">
      <dsp:nvSpPr>
        <dsp:cNvPr id="0" name=""/>
        <dsp:cNvSpPr/>
      </dsp:nvSpPr>
      <dsp:spPr>
        <a:xfrm>
          <a:off x="909581" y="3552710"/>
          <a:ext cx="1259653" cy="12596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BB93A2-E1E6-4E4A-A319-2AD7F87F4ECF}">
      <dsp:nvSpPr>
        <dsp:cNvPr id="0" name=""/>
        <dsp:cNvSpPr/>
      </dsp:nvSpPr>
      <dsp:spPr>
        <a:xfrm>
          <a:off x="139792" y="5196701"/>
          <a:ext cx="279923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Research has shown an improvement in sports performance – evidence of an improvement in buffering capacity – this may be more effective in endurance type training </a:t>
          </a:r>
          <a:endParaRPr lang="en-US" sz="1200" kern="1200" dirty="0"/>
        </a:p>
      </dsp:txBody>
      <dsp:txXfrm>
        <a:off x="139792" y="5196701"/>
        <a:ext cx="2799230" cy="720000"/>
      </dsp:txXfrm>
    </dsp:sp>
    <dsp:sp modelId="{E60576CC-48DB-4E33-B1F9-DAD6121CE6A2}">
      <dsp:nvSpPr>
        <dsp:cNvPr id="0" name=""/>
        <dsp:cNvSpPr/>
      </dsp:nvSpPr>
      <dsp:spPr>
        <a:xfrm>
          <a:off x="4198677" y="3552710"/>
          <a:ext cx="1259653" cy="125965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6D038A-2DAC-454E-9342-6CB7EE4D57B9}">
      <dsp:nvSpPr>
        <dsp:cNvPr id="0" name=""/>
        <dsp:cNvSpPr/>
      </dsp:nvSpPr>
      <dsp:spPr>
        <a:xfrm>
          <a:off x="3428889" y="5196701"/>
          <a:ext cx="279923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There is no evidence it supports the immune system</a:t>
          </a:r>
          <a:endParaRPr lang="en-US" sz="1200" kern="1200" dirty="0"/>
        </a:p>
      </dsp:txBody>
      <dsp:txXfrm>
        <a:off x="3428889" y="5196701"/>
        <a:ext cx="279923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BEA19-24EF-47BD-AECE-00CCFD1D098E}">
      <dsp:nvSpPr>
        <dsp:cNvPr id="0" name=""/>
        <dsp:cNvSpPr/>
      </dsp:nvSpPr>
      <dsp:spPr>
        <a:xfrm>
          <a:off x="0" y="94435"/>
          <a:ext cx="5077071" cy="1099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Some sports have a fixation about protein and believe you have to drastically increase protein to increase muscle.</a:t>
          </a:r>
          <a:endParaRPr lang="en-US" sz="2000" kern="1200" dirty="0"/>
        </a:p>
      </dsp:txBody>
      <dsp:txXfrm>
        <a:off x="53688" y="148123"/>
        <a:ext cx="4969695" cy="992424"/>
      </dsp:txXfrm>
    </dsp:sp>
    <dsp:sp modelId="{AA5FDA65-D136-4FD8-A0CA-304761312C4C}">
      <dsp:nvSpPr>
        <dsp:cNvPr id="0" name=""/>
        <dsp:cNvSpPr/>
      </dsp:nvSpPr>
      <dsp:spPr>
        <a:xfrm>
          <a:off x="0" y="1251835"/>
          <a:ext cx="5077071" cy="109980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Intakes of over 200g are common!</a:t>
          </a:r>
          <a:endParaRPr lang="en-US" sz="2000" kern="1200" dirty="0"/>
        </a:p>
      </dsp:txBody>
      <dsp:txXfrm>
        <a:off x="53688" y="1305523"/>
        <a:ext cx="4969695" cy="992424"/>
      </dsp:txXfrm>
    </dsp:sp>
    <dsp:sp modelId="{9AB582E1-A7C0-4A2A-B37D-A18429DFB0A1}">
      <dsp:nvSpPr>
        <dsp:cNvPr id="0" name=""/>
        <dsp:cNvSpPr/>
      </dsp:nvSpPr>
      <dsp:spPr>
        <a:xfrm>
          <a:off x="0" y="2409235"/>
          <a:ext cx="5077071" cy="109980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Use of expensive protein, amino acids mixes – take a trawl of the internet and you will find 100s</a:t>
          </a:r>
          <a:endParaRPr lang="en-US" sz="2000" kern="1200" dirty="0"/>
        </a:p>
      </dsp:txBody>
      <dsp:txXfrm>
        <a:off x="53688" y="2462923"/>
        <a:ext cx="4969695" cy="992424"/>
      </dsp:txXfrm>
    </dsp:sp>
    <dsp:sp modelId="{9DDC2086-1BB5-40BD-9ECC-780C17742AB8}">
      <dsp:nvSpPr>
        <dsp:cNvPr id="0" name=""/>
        <dsp:cNvSpPr/>
      </dsp:nvSpPr>
      <dsp:spPr>
        <a:xfrm>
          <a:off x="0" y="3566635"/>
          <a:ext cx="5077071" cy="10998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My protein shake is nicer!! And cheaper and not contaminated</a:t>
          </a:r>
          <a:endParaRPr lang="en-US" sz="2000" kern="1200" dirty="0"/>
        </a:p>
      </dsp:txBody>
      <dsp:txXfrm>
        <a:off x="53688" y="3620323"/>
        <a:ext cx="4969695" cy="9924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7A89F-0D19-41E1-AD29-B42D708C587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DE8DE3-6B2D-45A1-8E3D-C29657690D74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What is current?</a:t>
          </a:r>
          <a:endParaRPr lang="en-US" sz="3000" kern="1200" dirty="0"/>
        </a:p>
      </dsp:txBody>
      <dsp:txXfrm>
        <a:off x="0" y="0"/>
        <a:ext cx="10515600" cy="1087834"/>
      </dsp:txXfrm>
    </dsp:sp>
    <dsp:sp modelId="{9C3DE97A-8A5D-4133-8EBA-3E6985D74BEF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F19A23-2D5D-4F61-AB42-B61F1DC3C90E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Collagen seems to be the one I keep hearing about</a:t>
          </a:r>
          <a:endParaRPr lang="en-US" sz="3000" kern="1200" dirty="0"/>
        </a:p>
      </dsp:txBody>
      <dsp:txXfrm>
        <a:off x="0" y="1087834"/>
        <a:ext cx="10515600" cy="1087834"/>
      </dsp:txXfrm>
    </dsp:sp>
    <dsp:sp modelId="{23EBC0A7-0EC7-4A99-923F-0731D24B458B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027233-6970-4797-9EC8-69C71746FCC7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Collagen is a fibrous protein found in connective tissues such as tendons, ligaments, Cartlidge, bones and teeth</a:t>
          </a:r>
          <a:endParaRPr lang="en-US" sz="3000" kern="1200" dirty="0"/>
        </a:p>
      </dsp:txBody>
      <dsp:txXfrm>
        <a:off x="0" y="2175669"/>
        <a:ext cx="10515600" cy="1087834"/>
      </dsp:txXfrm>
    </dsp:sp>
    <dsp:sp modelId="{82E356B1-FEA0-4426-AB44-2D0347A9B434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CFF76-5097-43F5-A875-0C42F9ACE926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Also needed for wound healing and scar formation</a:t>
          </a:r>
          <a:endParaRPr lang="en-US" sz="3000" kern="1200" dirty="0"/>
        </a:p>
      </dsp:txBody>
      <dsp:txXfrm>
        <a:off x="0" y="3263503"/>
        <a:ext cx="10515600" cy="10878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037BA1-5174-40F7-B63B-77C8DE69D5F4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It keep the joints elastic and skin plump</a:t>
          </a:r>
          <a:endParaRPr lang="en-US" sz="2500" kern="1200" dirty="0"/>
        </a:p>
      </dsp:txBody>
      <dsp:txXfrm>
        <a:off x="1748064" y="2975"/>
        <a:ext cx="3342605" cy="2005563"/>
      </dsp:txXfrm>
    </dsp:sp>
    <dsp:sp modelId="{2C4303D4-6BFD-47C8-9FB6-6C553D575DAC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Body production decreases with age – wrinkles</a:t>
          </a:r>
          <a:endParaRPr lang="en-US" sz="2500" kern="1200" dirty="0"/>
        </a:p>
      </dsp:txBody>
      <dsp:txXfrm>
        <a:off x="5424930" y="2975"/>
        <a:ext cx="3342605" cy="2005563"/>
      </dsp:txXfrm>
    </dsp:sp>
    <dsp:sp modelId="{3775813C-EA08-49E2-8FB5-97945C941FC3}">
      <dsp:nvSpPr>
        <dsp:cNvPr id="0" name=""/>
        <dsp:cNvSpPr/>
      </dsp:nvSpPr>
      <dsp:spPr>
        <a:xfrm>
          <a:off x="3586497" y="2342799"/>
          <a:ext cx="3342605" cy="2005563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It is added to many cosmetics but the structure is too big to be absorbed via the skin!</a:t>
          </a:r>
          <a:endParaRPr lang="en-US" sz="2500" kern="1200" dirty="0"/>
        </a:p>
      </dsp:txBody>
      <dsp:txXfrm>
        <a:off x="3586497" y="2342799"/>
        <a:ext cx="3342605" cy="20055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952C6E-31DE-4D6C-A69C-64CFBF77FFBE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223B7C-C7CD-4ABC-8E62-6BDF60E3979F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Often taken prior to training – said to prevent damage to ligaments and repair injuries</a:t>
          </a:r>
          <a:endParaRPr lang="en-US" sz="2400" kern="1200" dirty="0"/>
        </a:p>
      </dsp:txBody>
      <dsp:txXfrm>
        <a:off x="0" y="531"/>
        <a:ext cx="10515600" cy="870055"/>
      </dsp:txXfrm>
    </dsp:sp>
    <dsp:sp modelId="{A426270E-6C09-4413-8891-94635EBAAF57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37E86C-5125-491D-BBCA-3BF28EFEC645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Taken as a shot in some cases prior to training along with Vitamin C as this is required in its synthesis – proline and lysine are key amino acids</a:t>
          </a:r>
          <a:endParaRPr lang="en-US" sz="2400" kern="1200" dirty="0"/>
        </a:p>
      </dsp:txBody>
      <dsp:txXfrm>
        <a:off x="0" y="870586"/>
        <a:ext cx="10515600" cy="870055"/>
      </dsp:txXfrm>
    </dsp:sp>
    <dsp:sp modelId="{95207158-BE24-4100-A74C-458A69BCFF11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9E5EE-E9FD-4925-822F-1301DD7F046B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Is there any evidence it works?</a:t>
          </a:r>
          <a:endParaRPr lang="en-US" sz="2400" kern="1200" dirty="0"/>
        </a:p>
      </dsp:txBody>
      <dsp:txXfrm>
        <a:off x="0" y="1740641"/>
        <a:ext cx="10515600" cy="870055"/>
      </dsp:txXfrm>
    </dsp:sp>
    <dsp:sp modelId="{DEBBAAD7-C953-43D0-B3F2-095B5610C135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AC2472-0FDF-4ACA-BB6D-F5B56A956378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Do we just digest it !</a:t>
          </a:r>
          <a:endParaRPr lang="en-US" sz="2400" kern="1200" dirty="0"/>
        </a:p>
      </dsp:txBody>
      <dsp:txXfrm>
        <a:off x="0" y="2610696"/>
        <a:ext cx="10515600" cy="870055"/>
      </dsp:txXfrm>
    </dsp:sp>
    <dsp:sp modelId="{AC67380D-C054-419D-9BCA-A4EA5F1D7DA9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28E565-61B9-486D-9115-67EAA572C693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Look at the article on Moodle</a:t>
          </a:r>
          <a:endParaRPr lang="en-US" sz="2400" kern="1200" dirty="0"/>
        </a:p>
      </dsp:txBody>
      <dsp:txXfrm>
        <a:off x="0" y="3480751"/>
        <a:ext cx="10515600" cy="87005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859586-5222-422E-B7F9-B13819C393E0}">
      <dsp:nvSpPr>
        <dsp:cNvPr id="0" name=""/>
        <dsp:cNvSpPr/>
      </dsp:nvSpPr>
      <dsp:spPr>
        <a:xfrm>
          <a:off x="2255820" y="130010"/>
          <a:ext cx="1856271" cy="185627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Athletes need to take extreme care</a:t>
          </a:r>
          <a:endParaRPr lang="en-US" sz="1700" kern="1200" dirty="0"/>
        </a:p>
      </dsp:txBody>
      <dsp:txXfrm>
        <a:off x="2527665" y="401855"/>
        <a:ext cx="1312581" cy="1312581"/>
      </dsp:txXfrm>
    </dsp:sp>
    <dsp:sp modelId="{A6485444-4063-47EA-A573-06889A5E2A54}">
      <dsp:nvSpPr>
        <dsp:cNvPr id="0" name=""/>
        <dsp:cNvSpPr/>
      </dsp:nvSpPr>
      <dsp:spPr>
        <a:xfrm rot="2160000">
          <a:off x="4053431" y="1555878"/>
          <a:ext cx="493481" cy="6264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4067568" y="1637667"/>
        <a:ext cx="345437" cy="375895"/>
      </dsp:txXfrm>
    </dsp:sp>
    <dsp:sp modelId="{C155DCCE-2EE5-4EBF-9156-B8F71E12D364}">
      <dsp:nvSpPr>
        <dsp:cNvPr id="0" name=""/>
        <dsp:cNvSpPr/>
      </dsp:nvSpPr>
      <dsp:spPr>
        <a:xfrm>
          <a:off x="4510850" y="1768385"/>
          <a:ext cx="1856271" cy="185627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There is some evidence for a placebo effect!</a:t>
          </a:r>
          <a:endParaRPr lang="en-US" sz="1700" kern="1200" dirty="0"/>
        </a:p>
      </dsp:txBody>
      <dsp:txXfrm>
        <a:off x="4782695" y="2040230"/>
        <a:ext cx="1312581" cy="1312581"/>
      </dsp:txXfrm>
    </dsp:sp>
    <dsp:sp modelId="{8CD11620-3347-461E-842B-AFD0A7814D51}">
      <dsp:nvSpPr>
        <dsp:cNvPr id="0" name=""/>
        <dsp:cNvSpPr/>
      </dsp:nvSpPr>
      <dsp:spPr>
        <a:xfrm rot="6480000">
          <a:off x="4765888" y="3695465"/>
          <a:ext cx="493481" cy="6264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 rot="10800000">
        <a:off x="4862784" y="3750364"/>
        <a:ext cx="345437" cy="375895"/>
      </dsp:txXfrm>
    </dsp:sp>
    <dsp:sp modelId="{6F8B9B17-1465-4DEA-9C0E-0F85CB140EE7}">
      <dsp:nvSpPr>
        <dsp:cNvPr id="0" name=""/>
        <dsp:cNvSpPr/>
      </dsp:nvSpPr>
      <dsp:spPr>
        <a:xfrm>
          <a:off x="3649505" y="4419331"/>
          <a:ext cx="1856271" cy="185627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Be alert to drinks etc. being spiked!</a:t>
          </a:r>
          <a:endParaRPr lang="en-US" sz="1700" kern="1200" dirty="0"/>
        </a:p>
      </dsp:txBody>
      <dsp:txXfrm>
        <a:off x="3921350" y="4691176"/>
        <a:ext cx="1312581" cy="1312581"/>
      </dsp:txXfrm>
    </dsp:sp>
    <dsp:sp modelId="{784DD845-AC44-4DE6-A63D-89BA0025ED67}">
      <dsp:nvSpPr>
        <dsp:cNvPr id="0" name=""/>
        <dsp:cNvSpPr/>
      </dsp:nvSpPr>
      <dsp:spPr>
        <a:xfrm rot="10800000">
          <a:off x="2951182" y="5034220"/>
          <a:ext cx="493481" cy="6264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 rot="10800000">
        <a:off x="3099226" y="5159518"/>
        <a:ext cx="345437" cy="375895"/>
      </dsp:txXfrm>
    </dsp:sp>
    <dsp:sp modelId="{08FAB1D7-4EF5-4816-9C28-CC2992CCEE7F}">
      <dsp:nvSpPr>
        <dsp:cNvPr id="0" name=""/>
        <dsp:cNvSpPr/>
      </dsp:nvSpPr>
      <dsp:spPr>
        <a:xfrm>
          <a:off x="862136" y="4419331"/>
          <a:ext cx="1856271" cy="185627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Sort their diet out first  - by a SPORTS NUTRITIONIST</a:t>
          </a:r>
          <a:endParaRPr lang="en-US" sz="1700" kern="1200" dirty="0"/>
        </a:p>
      </dsp:txBody>
      <dsp:txXfrm>
        <a:off x="1133981" y="4691176"/>
        <a:ext cx="1312581" cy="1312581"/>
      </dsp:txXfrm>
    </dsp:sp>
    <dsp:sp modelId="{5ABDC87B-607F-4715-AF28-D9BF70EE0DD6}">
      <dsp:nvSpPr>
        <dsp:cNvPr id="0" name=""/>
        <dsp:cNvSpPr/>
      </dsp:nvSpPr>
      <dsp:spPr>
        <a:xfrm rot="15120000">
          <a:off x="1117174" y="3722030"/>
          <a:ext cx="493481" cy="6264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 rot="10800000">
        <a:off x="1214070" y="3917727"/>
        <a:ext cx="345437" cy="375895"/>
      </dsp:txXfrm>
    </dsp:sp>
    <dsp:sp modelId="{9B439E9C-105D-41FC-BFE5-389C4DD96E2D}">
      <dsp:nvSpPr>
        <dsp:cNvPr id="0" name=""/>
        <dsp:cNvSpPr/>
      </dsp:nvSpPr>
      <dsp:spPr>
        <a:xfrm>
          <a:off x="791" y="1768385"/>
          <a:ext cx="1856271" cy="185627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Look at the SENr Statement on Food First</a:t>
          </a:r>
          <a:endParaRPr lang="en-US" sz="1700" kern="1200" dirty="0"/>
        </a:p>
      </dsp:txBody>
      <dsp:txXfrm>
        <a:off x="272636" y="2040230"/>
        <a:ext cx="1312581" cy="1312581"/>
      </dsp:txXfrm>
    </dsp:sp>
    <dsp:sp modelId="{0672F50F-4D49-40C1-A5FE-E9245EF9473C}">
      <dsp:nvSpPr>
        <dsp:cNvPr id="0" name=""/>
        <dsp:cNvSpPr/>
      </dsp:nvSpPr>
      <dsp:spPr>
        <a:xfrm rot="19440000">
          <a:off x="1798401" y="1572297"/>
          <a:ext cx="493481" cy="6264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1812538" y="1741104"/>
        <a:ext cx="345437" cy="3758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91C72-AFD3-41E1-8317-21C9113FA1F1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DD5BD-536C-47C7-A5D2-4056D7225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214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358AA576-E4A8-412F-920E-E83E8C8AB3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B5BBA5B-F4EA-4916-9E4F-5469246D2910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 dirty="0"/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9E2CA8D9-3061-4DCF-B677-78425521CE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029E337D-0E3F-4643-B7E0-FCEA73976B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A47D73D0-4FA4-4904-A9B0-50F963453C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D5774626-EAB1-40DE-871D-9E77F79AD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F799BD5A-A6BE-4C2E-B111-BFD5F3FDDA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DD93B84-EF33-408F-AFBE-2CFFDF821E12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EB45BC42-1B31-4355-A978-7A503D6C67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FF97BC6-5E27-4C24-84CB-264EF0F97ADB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 dirty="0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A9577044-80CA-4E6F-A5ED-2B7C1F5E4AC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135E8A74-22BE-408A-A863-253416BCBD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80048EF9-8598-43BA-A03A-CD0081D94C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B76B562-2DDA-445F-B38A-D2457795C4AD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 dirty="0"/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161E5BD1-2BBC-45EC-8200-A93F5E8E03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>
            <a:extLst>
              <a:ext uri="{FF2B5EF4-FFF2-40B4-BE49-F238E27FC236}">
                <a16:creationId xmlns:a16="http://schemas.microsoft.com/office/drawing/2014/main" id="{2D292F93-144C-4D8B-B46A-F5154FC92F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8052728E-BE44-4309-9A46-B5CE53EB0A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EF8405D-F5ED-4BEB-B4CC-11FE98B59DCE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 dirty="0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EB183CC9-9BD2-4E8A-BF7A-D1C12B844B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F8F908A0-B581-4741-B75F-54F079F227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6FEA2A62-4E9E-47F1-8200-05C328AA8FB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4A4DB55-8287-429C-93D1-8C8C822D57AD}" type="slidenum">
              <a:rPr lang="en-GB" altLang="en-US"/>
              <a:pPr>
                <a:spcBef>
                  <a:spcPct val="0"/>
                </a:spcBef>
              </a:pPr>
              <a:t>11</a:t>
            </a:fld>
            <a:endParaRPr lang="en-GB" altLang="en-US" dirty="0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C02477CF-8EC8-476A-821B-567BBCAAC1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79E5F84E-F457-4A1B-A639-7E2B3568D5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D972C132-E547-40DF-8311-FD633FC0A7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FB19C4B-BC51-4167-98AD-B38F39140512}" type="slidenum">
              <a:rPr lang="en-GB" altLang="en-US"/>
              <a:pPr>
                <a:spcBef>
                  <a:spcPct val="0"/>
                </a:spcBef>
              </a:pPr>
              <a:t>12</a:t>
            </a:fld>
            <a:endParaRPr lang="en-GB" altLang="en-US" dirty="0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0B7B0ADB-5EAA-438E-AD68-025CB99878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1C9BB77B-2A62-4154-8833-34BBBED574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D3395493-4264-4410-9EBC-A2D7887EB3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0CFF679-D16B-4B54-BD17-C3CB48CE15FF}" type="slidenum">
              <a:rPr lang="en-GB" altLang="en-US"/>
              <a:pPr>
                <a:spcBef>
                  <a:spcPct val="0"/>
                </a:spcBef>
              </a:pPr>
              <a:t>13</a:t>
            </a:fld>
            <a:endParaRPr lang="en-GB" altLang="en-US" dirty="0"/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C6381A3A-BFC5-43AB-B5E2-684B143DA0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A23B37F3-21E5-4C15-B521-5F20F038D9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CB605543-F0B2-4939-BD2B-DB2E843B53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CCD4419-D2E2-49A2-B2C3-BFB21E425581}" type="slidenum">
              <a:rPr lang="en-GB" altLang="en-US"/>
              <a:pPr>
                <a:spcBef>
                  <a:spcPct val="0"/>
                </a:spcBef>
              </a:pPr>
              <a:t>23</a:t>
            </a:fld>
            <a:endParaRPr lang="en-GB" altLang="en-US" dirty="0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C3B33491-5CEA-48BB-B80D-57312E716C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3F4DD602-7956-495C-B715-050E749359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82481ACA-97BC-4FA0-AEDE-51EE4485CF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E406C3F-242A-4B4C-A326-BBFDD8450420}" type="slidenum">
              <a:rPr lang="en-GB" altLang="en-US"/>
              <a:pPr>
                <a:spcBef>
                  <a:spcPct val="0"/>
                </a:spcBef>
              </a:pPr>
              <a:t>24</a:t>
            </a:fld>
            <a:endParaRPr lang="en-GB" altLang="en-US" dirty="0"/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98178437-8CBB-4734-B3A8-D67421C6BA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A0DEB5FB-BD17-4B97-AEBC-F955F5C4BC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41E338E3-C498-4A8E-BD30-6D3BCB37BC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0479468-BE93-439C-904C-4130A30BF2B1}" type="slidenum">
              <a:rPr lang="en-GB" altLang="en-US"/>
              <a:pPr>
                <a:spcBef>
                  <a:spcPct val="0"/>
                </a:spcBef>
              </a:pPr>
              <a:t>29</a:t>
            </a:fld>
            <a:endParaRPr lang="en-GB" altLang="en-US" dirty="0"/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AAF7CD1F-863A-4E08-835C-C22084AE7A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F7D2AECF-B82A-4B47-BA65-6FB5133F16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81157-8B01-421E-A5E2-16961BD8D9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1E6B45-775C-4497-B48C-B73ED6AB23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FFDCFA-C91C-40E1-8534-4FE786E6E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BB2464-58BF-4224-97AE-4688BFF43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F3481-A0F6-4582-8B42-E4A7B77C3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9511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0A96B-EEAF-49C9-B339-46130F423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F5C19-03B1-4471-B6FC-4407206DC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56A94-4BE2-4DF0-81D0-AF72E64C2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603C0-D311-49F4-BE9A-577EF8220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23F99-C79E-4E91-8E97-B11C89B26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7767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3C92C-B3C9-4CAF-B3E9-81596BA65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F5084-9092-4500-B8C4-1C93234CE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72290-7644-4283-BC6A-EEACA13A5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F10C3A-3DA9-4EC3-BF03-B1E75E30A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2E4B4-B544-42CD-9F4B-74997542A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780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F775C-518C-4190-83E2-EC19D8047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6E063-84DE-4AEB-90AC-70F5F76B7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F28BA9-B2EE-4ECE-A93D-334B950F8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CD227C-4662-4D42-A062-FEACB397B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5B3898-D37F-46C8-AF34-77CDBF5D6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0B178C-A215-4601-8208-CEA2263E1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3590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C9FF5-CCE6-4E7E-8659-C39A57143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293F42-6D3D-4D3F-874E-B7B1582B10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9E1B3A-6965-486F-94F4-E2BDBA295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709576-32E7-40EA-B997-29231E4917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23AF86-6CFA-4228-A6EF-1032E51F3E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31E045-838E-430C-9753-ADE2886F3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D1B57A-CDDD-4701-97D7-06AD015B4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23CC80-52CE-4584-B41F-91AC6282D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4518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32309-4C90-43E5-ACCC-E2FDABB28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84BDC9-300B-4377-AD28-993F4B865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6BDE82-7B37-493E-AC73-34FDB6D45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EC9E36-D880-4490-A815-3B711CA98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460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748F88-18F1-4B09-8000-0137BC112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E2DB82-9741-4A52-9114-6E65FD9F2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1B9F6E-7841-48D5-9D02-C1FFEC978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3272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3AC5A-A7CD-4552-A274-A43755A6C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6E4CD-29D7-4AED-9934-27FA3F725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A4191-60F8-47A0-910A-4FC8264B1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D4B4CD-478D-4B67-AC5C-BBF537A1F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38396-4EF0-45E8-8A7B-F682470DC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A2554F-C9D0-49B2-BEF8-5DD28C495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9430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AA1B8-E168-41E2-A73E-7F5A658EA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E5A993-71FE-4F78-AA13-880A7A5506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E22CB5-390D-4413-8021-ACB9A88F4B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1806B7-814E-440A-A5B8-DEE5A3E20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426E46-24B1-4716-9481-64B995B9A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D9D10A-EC2A-4198-8DA6-E4CAAEDB7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283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C5816-572B-4690-B0F8-9205539B0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2F718B-A1E5-426C-AFF5-C68FE5B12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BEF4F-7E03-4BFF-A097-1FDD6E5E7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333B6-0CF5-417B-8DBE-4666CB632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C04D5-BD56-47DB-9F80-AF3252BDD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96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F54C2F-9CE1-4BA3-8601-4887E8A5CB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89509E-7C8E-47AF-A091-40463788E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F5C76E-A94C-4A2F-BC86-D121C0F7A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725E9-9179-4CA4-B3EC-528AA5BFD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EBACA-B22E-40D3-ACCB-5349FFD8D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958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34A6B2-AFB4-45EB-A25B-FC1B2AFEA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9EF37-F390-448C-8287-57A57EE2B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6B652-3D78-4BC7-A913-B40E7B4149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7F3AF-3C5E-435B-8FBC-0CBFF4F16D54}" type="datetimeFigureOut">
              <a:rPr lang="en-GB" smtClean="0"/>
              <a:t>26/01/2022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6C299-D75A-4677-B479-E7C3ADEC2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6C91D-C630-412B-AC1F-F793275F98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31D19-2C0B-4DAA-AB21-9AD45312746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786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enr.org.uk/wp-content/uploads/SENr-Supplement-Position-Statement-v-June-2017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566348D-5E23-404C-A495-618E4EAA82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25EE0A-A779-481E-A750-AD22CD1A02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3428992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8F4053-3FA4-4EB4-9058-99DEB9E638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2567" y="1275389"/>
            <a:ext cx="10273849" cy="1886912"/>
          </a:xfrm>
        </p:spPr>
        <p:txBody>
          <a:bodyPr anchor="b">
            <a:normAutofit/>
          </a:bodyPr>
          <a:lstStyle/>
          <a:p>
            <a:pPr algn="l"/>
            <a:r>
              <a:rPr lang="en-GB" sz="5400" dirty="0">
                <a:solidFill>
                  <a:schemeClr val="tx2"/>
                </a:solidFill>
              </a:rPr>
              <a:t>BMSN7001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16917D-011B-4651-90B3-D5238C11F1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566" y="3911793"/>
            <a:ext cx="8687659" cy="2105766"/>
          </a:xfrm>
        </p:spPr>
        <p:txBody>
          <a:bodyPr anchor="t">
            <a:normAutofit/>
          </a:bodyPr>
          <a:lstStyle/>
          <a:p>
            <a:pPr algn="l"/>
            <a:r>
              <a:rPr lang="en-GB" sz="2200" dirty="0">
                <a:solidFill>
                  <a:schemeClr val="tx2"/>
                </a:solidFill>
              </a:rPr>
              <a:t>SUPPLEMENTS USE IN SPORT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A7D802-E5E6-4ADF-8667-4B851036A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2568" y="246028"/>
            <a:ext cx="255495" cy="546559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0193B42-FCA7-403A-B854-1644AE673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0441" y="6522756"/>
            <a:ext cx="10717187" cy="0"/>
          </a:xfrm>
          <a:prstGeom prst="line">
            <a:avLst/>
          </a:prstGeom>
          <a:ln w="12700" cap="sq">
            <a:solidFill>
              <a:schemeClr val="tx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2E971DC-609B-418C-9DDA-BA8D6DF36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829917" y="6400800"/>
            <a:ext cx="338328" cy="240175"/>
            <a:chOff x="4089400" y="933450"/>
            <a:chExt cx="338328" cy="341938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B59CA3D-3E43-41CD-8013-21AAFEEBD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258564" y="933450"/>
              <a:ext cx="0" cy="34193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A2ABBB0-0BA1-4721-B2C1-E311BA989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089400" y="1104419"/>
              <a:ext cx="338328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78837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B3623F37-A8C4-480F-BCB1-CF9E49F0C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FEA3E6C2-0820-41EE-816A-5D9A9CB330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232712" cy="6857997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17ADC74A-1F0B-4B32-99CA-4EFBDD8F16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1" y="1170431"/>
            <a:ext cx="4875904" cy="5138923"/>
          </a:xfrm>
        </p:spPr>
        <p:txBody>
          <a:bodyPr anchor="ctr">
            <a:normAutofit/>
          </a:bodyPr>
          <a:lstStyle/>
          <a:p>
            <a:r>
              <a:rPr lang="en-GB" altLang="en-US" sz="5400" dirty="0">
                <a:solidFill>
                  <a:schemeClr val="tx2"/>
                </a:solidFill>
              </a:rPr>
              <a:t>MOST COMMONLY USED SUPPLEMENTS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2CF87F1-3B54-482D-A798-9F4A99449E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2568" y="246028"/>
            <a:ext cx="255495" cy="546559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3" name="Rectangle 3">
            <a:extLst>
              <a:ext uri="{FF2B5EF4-FFF2-40B4-BE49-F238E27FC236}">
                <a16:creationId xmlns:a16="http://schemas.microsoft.com/office/drawing/2014/main" id="{DFEDC81F-6916-4A50-BFB1-6D3A5D72A2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555441" y="1170432"/>
            <a:ext cx="5002187" cy="5138920"/>
          </a:xfrm>
        </p:spPr>
        <p:txBody>
          <a:bodyPr anchor="ctr">
            <a:normAutofit/>
          </a:bodyPr>
          <a:lstStyle/>
          <a:p>
            <a:r>
              <a:rPr lang="en-GB" altLang="en-US" sz="1800" dirty="0">
                <a:solidFill>
                  <a:schemeClr val="tx2"/>
                </a:solidFill>
              </a:rPr>
              <a:t>CREATINE</a:t>
            </a:r>
          </a:p>
          <a:p>
            <a:r>
              <a:rPr lang="en-GB" altLang="en-US" sz="1800" dirty="0">
                <a:solidFill>
                  <a:schemeClr val="tx2"/>
                </a:solidFill>
              </a:rPr>
              <a:t>CAFFEINE</a:t>
            </a:r>
          </a:p>
          <a:p>
            <a:r>
              <a:rPr lang="en-GB" altLang="en-US" sz="1800" dirty="0">
                <a:solidFill>
                  <a:schemeClr val="tx2"/>
                </a:solidFill>
              </a:rPr>
              <a:t>BICARB</a:t>
            </a:r>
          </a:p>
          <a:p>
            <a:r>
              <a:rPr lang="en-GB" altLang="en-US" sz="1800" dirty="0">
                <a:solidFill>
                  <a:schemeClr val="tx2"/>
                </a:solidFill>
              </a:rPr>
              <a:t>PROTEIN SUPPLEMENTS INC WHEY PROTEIN, AMINO ACIDS / CARB SUPLEMENTS</a:t>
            </a:r>
          </a:p>
          <a:p>
            <a:r>
              <a:rPr lang="en-GB" altLang="en-US" sz="1800" dirty="0">
                <a:solidFill>
                  <a:schemeClr val="tx2"/>
                </a:solidFill>
              </a:rPr>
              <a:t>VITAMIN/MINERALS</a:t>
            </a:r>
          </a:p>
          <a:p>
            <a:r>
              <a:rPr lang="en-GB" altLang="en-US" sz="1800" dirty="0">
                <a:solidFill>
                  <a:schemeClr val="tx2"/>
                </a:solidFill>
              </a:rPr>
              <a:t>PLUS 100S OF OTHERS!!</a:t>
            </a:r>
          </a:p>
          <a:p>
            <a:endParaRPr lang="en-GB" altLang="en-US" sz="1800" dirty="0">
              <a:solidFill>
                <a:schemeClr val="tx2"/>
              </a:solidFill>
            </a:endParaRPr>
          </a:p>
          <a:p>
            <a:endParaRPr lang="en-GB" altLang="en-US" sz="1800" dirty="0">
              <a:solidFill>
                <a:schemeClr val="tx2"/>
              </a:solidFill>
            </a:endParaRPr>
          </a:p>
          <a:p>
            <a:endParaRPr lang="en-GB" altLang="en-US" sz="1800" dirty="0">
              <a:solidFill>
                <a:schemeClr val="tx2"/>
              </a:solidFill>
            </a:endParaRP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3994C9B-C550-4E20-89C5-83F12CB5A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0441" y="6522756"/>
            <a:ext cx="10717187" cy="0"/>
          </a:xfrm>
          <a:prstGeom prst="line">
            <a:avLst/>
          </a:prstGeom>
          <a:ln w="12700" cap="sq">
            <a:solidFill>
              <a:schemeClr val="tx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B16AE491-4898-437E-9E32-86A2F1920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829917" y="6400800"/>
            <a:ext cx="338328" cy="240175"/>
            <a:chOff x="4089400" y="933450"/>
            <a:chExt cx="338328" cy="341938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17F55C76-861C-49BA-925A-099CA01184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258564" y="933450"/>
              <a:ext cx="0" cy="34193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9494BE9A-C1C3-41FE-B2E9-6DBE5EBA2E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089400" y="1104419"/>
              <a:ext cx="338328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D4F76-693A-41B3-AC5D-AE310297F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A0982-36B1-4B87-BDE7-DB30DDEF0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Statement on the use of Supplements in Sport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http://www.senr.org.uk/wp-content/uploads/SENr-Supplement-Position-Statement-v-June-2017.pdf</a:t>
            </a:r>
            <a:endParaRPr lang="en-GB" dirty="0"/>
          </a:p>
          <a:p>
            <a:endParaRPr lang="en-GB" dirty="0"/>
          </a:p>
          <a:p>
            <a:r>
              <a:rPr lang="en-GB" dirty="0"/>
              <a:t>This includes a disclaimer form for practitioners.</a:t>
            </a:r>
          </a:p>
        </p:txBody>
      </p:sp>
    </p:spTree>
    <p:extLst>
      <p:ext uri="{BB962C8B-B14F-4D97-AF65-F5344CB8AC3E}">
        <p14:creationId xmlns:p14="http://schemas.microsoft.com/office/powerpoint/2010/main" val="2895014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Spoonful of capsules">
            <a:extLst>
              <a:ext uri="{FF2B5EF4-FFF2-40B4-BE49-F238E27FC236}">
                <a16:creationId xmlns:a16="http://schemas.microsoft.com/office/drawing/2014/main" id="{577F657C-38A6-4EA8-BBBD-BD45878EE4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944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60534-028E-491E-B64B-FC7F94050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Your Thoughts on selling supplements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1B6FF-7EB1-4066-844A-D20AE7D49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dirty="0"/>
              <a:t>Class discussion?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2008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">
            <a:extLst>
              <a:ext uri="{FF2B5EF4-FFF2-40B4-BE49-F238E27FC236}">
                <a16:creationId xmlns:a16="http://schemas.microsoft.com/office/drawing/2014/main" id="{5AF4D2CE-5910-4014-B8E2-8AB9244A51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altLang="en-US" dirty="0"/>
              <a:t>Sports foods</a:t>
            </a:r>
          </a:p>
        </p:txBody>
      </p:sp>
      <p:sp>
        <p:nvSpPr>
          <p:cNvPr id="37891" name="Content Placeholder 1">
            <a:extLst>
              <a:ext uri="{FF2B5EF4-FFF2-40B4-BE49-F238E27FC236}">
                <a16:creationId xmlns:a16="http://schemas.microsoft.com/office/drawing/2014/main" id="{B05645C7-F8C6-4F99-B1C8-AC4C8C0276C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altLang="en-US" sz="2000" dirty="0"/>
              <a:t>These include all of the supplements that contain CHO or protein</a:t>
            </a:r>
          </a:p>
          <a:p>
            <a:r>
              <a:rPr lang="en-GB" altLang="en-US" sz="2000" dirty="0"/>
              <a:t>Huge range of both types – they appear to be ordinary foods that have extra protein or CHO</a:t>
            </a:r>
          </a:p>
          <a:p>
            <a:r>
              <a:rPr lang="en-GB" altLang="en-US" sz="2000" dirty="0"/>
              <a:t>Athletes likely to be tested still need to consider these foods in the same way as other supplements – there is a possibility of contamination!</a:t>
            </a:r>
          </a:p>
          <a:p>
            <a:r>
              <a:rPr lang="en-GB" altLang="en-US" sz="2000" dirty="0"/>
              <a:t>Whey protein may be an issue – added to some desserts and ice cream.</a:t>
            </a:r>
          </a:p>
          <a:p>
            <a:pPr marL="0" indent="0">
              <a:buNone/>
            </a:pPr>
            <a:endParaRPr lang="en-GB" altLang="en-US" sz="2000" dirty="0"/>
          </a:p>
        </p:txBody>
      </p:sp>
      <p:pic>
        <p:nvPicPr>
          <p:cNvPr id="37893" name="Picture 37892" descr="Dumbbells on a gym floor">
            <a:extLst>
              <a:ext uri="{FF2B5EF4-FFF2-40B4-BE49-F238E27FC236}">
                <a16:creationId xmlns:a16="http://schemas.microsoft.com/office/drawing/2014/main" id="{7734ED02-19E1-43EA-B1C4-A0227ADC9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220" r="-1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9938" name="Picture 2" descr="Image result for sport porridge">
            <a:extLst>
              <a:ext uri="{FF2B5EF4-FFF2-40B4-BE49-F238E27FC236}">
                <a16:creationId xmlns:a16="http://schemas.microsoft.com/office/drawing/2014/main" id="{B61F3BA1-958D-42F3-8FFE-02555D88D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34988"/>
            <a:ext cx="1493838" cy="1809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8" descr="Image result for high protein beer">
            <a:extLst>
              <a:ext uri="{FF2B5EF4-FFF2-40B4-BE49-F238E27FC236}">
                <a16:creationId xmlns:a16="http://schemas.microsoft.com/office/drawing/2014/main" id="{C4624316-6C0D-4E67-8482-29D0543AC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34988"/>
            <a:ext cx="2947988" cy="1809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10">
            <a:extLst>
              <a:ext uri="{FF2B5EF4-FFF2-40B4-BE49-F238E27FC236}">
                <a16:creationId xmlns:a16="http://schemas.microsoft.com/office/drawing/2014/main" id="{22942121-CE13-409E-BF76-48005A800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588" y="534988"/>
            <a:ext cx="1809750" cy="1809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4" name="Picture 18" descr="Protein Pasta">
            <a:extLst>
              <a:ext uri="{FF2B5EF4-FFF2-40B4-BE49-F238E27FC236}">
                <a16:creationId xmlns:a16="http://schemas.microsoft.com/office/drawing/2014/main" id="{15EDB87C-A627-4C57-9701-7ABC8AB62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713" y="534988"/>
            <a:ext cx="1809750" cy="1809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50" name="Picture 14" descr="Image result for high protein ice cream">
            <a:extLst>
              <a:ext uri="{FF2B5EF4-FFF2-40B4-BE49-F238E27FC236}">
                <a16:creationId xmlns:a16="http://schemas.microsoft.com/office/drawing/2014/main" id="{A773BC6F-3933-442E-96C6-07C59A489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534988"/>
            <a:ext cx="3282950" cy="1809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6" descr="Image result for sports milk">
            <a:extLst>
              <a:ext uri="{FF2B5EF4-FFF2-40B4-BE49-F238E27FC236}">
                <a16:creationId xmlns:a16="http://schemas.microsoft.com/office/drawing/2014/main" id="{703715DB-39BD-4E82-922E-5F4D24A58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424113"/>
            <a:ext cx="4070350" cy="24511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4" descr="Image result for sports jelly babies">
            <a:extLst>
              <a:ext uri="{FF2B5EF4-FFF2-40B4-BE49-F238E27FC236}">
                <a16:creationId xmlns:a16="http://schemas.microsoft.com/office/drawing/2014/main" id="{8FA147FB-F72B-4919-88BC-393C1D606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25" y="2424113"/>
            <a:ext cx="2451100" cy="24511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8" name="Picture 12">
            <a:extLst>
              <a:ext uri="{FF2B5EF4-FFF2-40B4-BE49-F238E27FC236}">
                <a16:creationId xmlns:a16="http://schemas.microsoft.com/office/drawing/2014/main" id="{B699C234-1235-4FFE-AF0A-9511E39BF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800" y="2424113"/>
            <a:ext cx="2447925" cy="24511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8">
            <a:extLst>
              <a:ext uri="{FF2B5EF4-FFF2-40B4-BE49-F238E27FC236}">
                <a16:creationId xmlns:a16="http://schemas.microsoft.com/office/drawing/2014/main" id="{4804447D-F110-47FC-84D6-AC67BBECE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100" y="2424113"/>
            <a:ext cx="2451100" cy="24511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7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0962" name="Rectangle 2">
            <a:extLst>
              <a:ext uri="{FF2B5EF4-FFF2-40B4-BE49-F238E27FC236}">
                <a16:creationId xmlns:a16="http://schemas.microsoft.com/office/drawing/2014/main" id="{8BB6E53C-FF5F-4ED6-8E69-F30A4714DA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rgbClr val="FFFFFF"/>
                </a:solidFill>
              </a:rPr>
              <a:t>CREATINE</a:t>
            </a:r>
          </a:p>
        </p:txBody>
      </p:sp>
      <p:sp>
        <p:nvSpPr>
          <p:cNvPr id="43010" name="Rectangle 3">
            <a:extLst>
              <a:ext uri="{FF2B5EF4-FFF2-40B4-BE49-F238E27FC236}">
                <a16:creationId xmlns:a16="http://schemas.microsoft.com/office/drawing/2014/main" id="{C2AB9D69-140F-4504-B714-3DC1ADA81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rtlCol="0" anchor="ctr">
            <a:normAutofit lnSpcReduction="10000"/>
          </a:bodyPr>
          <a:lstStyle/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Naturally occurring protein that is made from 3 amino acids – arginine , glycine and methionine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Involved in energy production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Found in meat and fish – veggies produce it 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You need 2kg of steak to provide the same as a supplement!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It does work in some sports – sprints, football, rugby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But probably only in 50% of athletes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Improves performance and recovery by enhancing ATP turnover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Need to take it properly – 20g loading dose for 5 days then dec to 2g /day. It has been suggested in the loading phase the 20g is divided into 4 doses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1900" dirty="0"/>
              <a:t>It is not banned – commonly used since the 90s – 80% of athletes at the Atlanta Olympics were reported to be taking it.</a:t>
            </a:r>
          </a:p>
          <a:p>
            <a:pPr>
              <a:buFont typeface="Wingdings 3" charset="2"/>
              <a:buChar char=""/>
              <a:defRPr/>
            </a:pPr>
            <a:endParaRPr lang="en-GB" altLang="en-US" sz="1900" dirty="0"/>
          </a:p>
          <a:p>
            <a:pPr>
              <a:buFont typeface="Wingdings 3" charset="2"/>
              <a:buChar char=""/>
              <a:defRPr/>
            </a:pPr>
            <a:endParaRPr lang="en-GB" altLang="en-US" sz="1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014" name="Rectangle 72">
            <a:extLst>
              <a:ext uri="{FF2B5EF4-FFF2-40B4-BE49-F238E27FC236}">
                <a16:creationId xmlns:a16="http://schemas.microsoft.com/office/drawing/2014/main" id="{911A6C77-6109-4F77-975B-C375615A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3015" name="Group 74">
            <a:extLst>
              <a:ext uri="{FF2B5EF4-FFF2-40B4-BE49-F238E27FC236}">
                <a16:creationId xmlns:a16="http://schemas.microsoft.com/office/drawing/2014/main" id="{CB343D17-9934-455E-B326-2F39206BA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76" name="Freeform 44">
              <a:extLst>
                <a:ext uri="{FF2B5EF4-FFF2-40B4-BE49-F238E27FC236}">
                  <a16:creationId xmlns:a16="http://schemas.microsoft.com/office/drawing/2014/main" id="{A8AA2B63-BFCD-40D0-B2D0-CB714D70E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016" name="Freeform 45">
              <a:extLst>
                <a:ext uri="{FF2B5EF4-FFF2-40B4-BE49-F238E27FC236}">
                  <a16:creationId xmlns:a16="http://schemas.microsoft.com/office/drawing/2014/main" id="{80834EBB-06EA-4C69-AF7A-D5A4E69D8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46">
              <a:extLst>
                <a:ext uri="{FF2B5EF4-FFF2-40B4-BE49-F238E27FC236}">
                  <a16:creationId xmlns:a16="http://schemas.microsoft.com/office/drawing/2014/main" id="{2D314EC1-63E0-43B5-9CD5-F25593B2C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017" name="Freeform 47">
              <a:extLst>
                <a:ext uri="{FF2B5EF4-FFF2-40B4-BE49-F238E27FC236}">
                  <a16:creationId xmlns:a16="http://schemas.microsoft.com/office/drawing/2014/main" id="{9577EB7D-16A7-4E05-9105-431E72966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EC1741C3-592F-47B5-93A0-66FC0BB97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3010" name="Rectangle 2">
            <a:extLst>
              <a:ext uri="{FF2B5EF4-FFF2-40B4-BE49-F238E27FC236}">
                <a16:creationId xmlns:a16="http://schemas.microsoft.com/office/drawing/2014/main" id="{756EC326-A267-4CE7-8E66-6A83F2AB39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altLang="en-US" sz="4000" dirty="0">
                <a:solidFill>
                  <a:srgbClr val="FFFFFF"/>
                </a:solidFill>
              </a:rPr>
              <a:t>CREATINE</a:t>
            </a:r>
          </a:p>
        </p:txBody>
      </p:sp>
      <p:pic>
        <p:nvPicPr>
          <p:cNvPr id="43012" name="Picture 5">
            <a:extLst>
              <a:ext uri="{FF2B5EF4-FFF2-40B4-BE49-F238E27FC236}">
                <a16:creationId xmlns:a16="http://schemas.microsoft.com/office/drawing/2014/main" id="{723D86E7-2061-4024-8DD1-4A759C590E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21" b="-3"/>
          <a:stretch/>
        </p:blipFill>
        <p:spPr bwMode="auto">
          <a:xfrm>
            <a:off x="1424902" y="2492376"/>
            <a:ext cx="3209779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3">
            <a:extLst>
              <a:ext uri="{FF2B5EF4-FFF2-40B4-BE49-F238E27FC236}">
                <a16:creationId xmlns:a16="http://schemas.microsoft.com/office/drawing/2014/main" id="{28AFEF06-A63A-49CF-BECE-E5DD51B8F1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95569" y="2494450"/>
            <a:ext cx="5471529" cy="3563159"/>
          </a:xfrm>
        </p:spPr>
        <p:txBody>
          <a:bodyPr>
            <a:normAutofit/>
          </a:bodyPr>
          <a:lstStyle/>
          <a:p>
            <a:r>
              <a:rPr lang="en-GB" altLang="en-US" sz="2200" dirty="0"/>
              <a:t>It has been shown to inc weight by around 2-5 kg – women and weight category sports rarely use it! May increase extra cellular fluid.</a:t>
            </a:r>
          </a:p>
          <a:p>
            <a:r>
              <a:rPr lang="en-GB" altLang="en-US" sz="2200" dirty="0"/>
              <a:t>May increase dehydration!</a:t>
            </a:r>
          </a:p>
          <a:p>
            <a:r>
              <a:rPr lang="en-GB" altLang="en-US" sz="2200" dirty="0"/>
              <a:t>Side effects – cramps, stomach pains, anecdotal risk of injury – think you are stronger than you are!!</a:t>
            </a:r>
          </a:p>
          <a:p>
            <a:r>
              <a:rPr lang="en-GB" altLang="en-US" sz="2200" dirty="0"/>
              <a:t>Suggested you take it in cycles – 6 weeks then a rest of 4 weeks</a:t>
            </a:r>
          </a:p>
          <a:p>
            <a:endParaRPr lang="en-GB" altLang="en-US" sz="2200" dirty="0"/>
          </a:p>
          <a:p>
            <a:endParaRPr lang="en-GB" altLang="en-US" sz="2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C51F5D-BE22-4A85-A5E3-EA6D1FBC3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dirty="0">
                <a:solidFill>
                  <a:srgbClr val="FFFFFF"/>
                </a:solidFill>
              </a:rPr>
              <a:t>Caffeine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FBDD8-EF41-456E-823F-35AF3F6EA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Most widely used psychoactive drug in the world</a:t>
            </a: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Found in around 63 plants – therefore in a variety of food and drink</a:t>
            </a: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It is readily absorbed and degraded in the liver – with a half life of 2-10 hours</a:t>
            </a:r>
          </a:p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Foods high in caffeine include coffee, tea, cola, chocolate and a variety of pain relief medication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571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058" name="Rectangle 2">
            <a:extLst>
              <a:ext uri="{FF2B5EF4-FFF2-40B4-BE49-F238E27FC236}">
                <a16:creationId xmlns:a16="http://schemas.microsoft.com/office/drawing/2014/main" id="{6B3B3475-B926-49BC-B984-3236CD9AB4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altLang="en-US" sz="7400" dirty="0">
                <a:solidFill>
                  <a:srgbClr val="FFFFFF"/>
                </a:solidFill>
              </a:rPr>
              <a:t>CAFFEINE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77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5059" name="Rectangle 3">
            <a:extLst>
              <a:ext uri="{FF2B5EF4-FFF2-40B4-BE49-F238E27FC236}">
                <a16:creationId xmlns:a16="http://schemas.microsoft.com/office/drawing/2014/main" id="{E646F771-C512-4133-99B8-FCBA5154AD0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It was removed from the banned list in 2004.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Caffeine is a stimulant – it acts on the central nervous system increasing adenosine – increase alertness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Previously would test positive with a urine level of 12ug or more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Previously you would have to restrict caffeine intake to under 350mg day 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Athletes are taking caffeine – usually by tablet form, chewing gum or caffeine rich drinks such as red bull.</a:t>
            </a:r>
          </a:p>
          <a:p>
            <a:endParaRPr lang="en-GB" alt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7106" name="Rectangle 2">
            <a:extLst>
              <a:ext uri="{FF2B5EF4-FFF2-40B4-BE49-F238E27FC236}">
                <a16:creationId xmlns:a16="http://schemas.microsoft.com/office/drawing/2014/main" id="{02B3DEAC-D662-4E65-9395-75CA45F318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altLang="en-US" sz="7400" dirty="0">
                <a:solidFill>
                  <a:srgbClr val="FFFFFF"/>
                </a:solidFill>
              </a:rPr>
              <a:t>CAFFEINE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77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7107" name="Content Placeholder 1">
            <a:extLst>
              <a:ext uri="{FF2B5EF4-FFF2-40B4-BE49-F238E27FC236}">
                <a16:creationId xmlns:a16="http://schemas.microsoft.com/office/drawing/2014/main" id="{A454816F-CC8B-45B4-8B8E-6B2A12BEE7A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Studies have shown it is performance enhancing – inc fat mobilisation and stimulate the central nervous system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Dose 1-2 mg /kg 60 mins before an event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Side effects -  inc dehydration, poor sleep, inc heart rate, GI problems etc.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Is being commonly used.</a:t>
            </a:r>
          </a:p>
          <a:p>
            <a:endParaRPr lang="en-GB" alt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9A297797-5C89-4791-8204-AB071FA1F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ABD4D260-D0CB-4144-91F9-C5A22983A0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3468" y="643467"/>
            <a:ext cx="4804064" cy="5571065"/>
          </a:xfrm>
        </p:spPr>
        <p:txBody>
          <a:bodyPr>
            <a:normAutofit/>
          </a:bodyPr>
          <a:lstStyle/>
          <a:p>
            <a:r>
              <a:rPr lang="en-GB" altLang="en-US" sz="3600" dirty="0"/>
              <a:t>SODIUM BICARBONATE</a:t>
            </a:r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1202" name="Rectangle 3">
            <a:extLst>
              <a:ext uri="{FF2B5EF4-FFF2-40B4-BE49-F238E27FC236}">
                <a16:creationId xmlns:a16="http://schemas.microsoft.com/office/drawing/2014/main" id="{F3A40A6E-1EFD-48C1-A055-31A2A910C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998" y="643467"/>
            <a:ext cx="5457533" cy="5571065"/>
          </a:xfrm>
        </p:spPr>
        <p:txBody>
          <a:bodyPr rtlCol="0" anchor="ctr">
            <a:normAutofit/>
          </a:bodyPr>
          <a:lstStyle/>
          <a:p>
            <a:pPr>
              <a:buFont typeface="Wingdings 3" charset="2"/>
              <a:buChar char=""/>
              <a:defRPr/>
            </a:pPr>
            <a:r>
              <a:rPr lang="en-GB" altLang="en-US" sz="2000" dirty="0"/>
              <a:t>Not banned and being commonly used in athletics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2000" dirty="0"/>
              <a:t>Claims to mop up the effect of lactic acid build up by lowering the ph.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2000" dirty="0"/>
              <a:t>The dose is 0.3g / kg – taken in divided doses 1-3 hours before an event</a:t>
            </a:r>
          </a:p>
          <a:p>
            <a:pPr>
              <a:buFont typeface="Wingdings 3" charset="2"/>
              <a:buChar char=""/>
              <a:defRPr/>
            </a:pPr>
            <a:r>
              <a:rPr lang="en-GB" altLang="en-US" sz="2000" dirty="0"/>
              <a:t>Capsules may lessen the side effects but you may have to take a lot 0.5-1g/capsule.</a:t>
            </a:r>
          </a:p>
          <a:p>
            <a:pPr>
              <a:buFont typeface="Wingdings 3" charset="2"/>
              <a:buChar char=""/>
              <a:defRPr/>
            </a:pPr>
            <a:endParaRPr lang="en-GB" altLang="en-US" sz="2000" dirty="0"/>
          </a:p>
          <a:p>
            <a:pPr>
              <a:buFont typeface="Wingdings 3" charset="2"/>
              <a:buChar char=""/>
              <a:defRPr/>
            </a:pPr>
            <a:endParaRPr lang="en-GB" altLang="en-US" sz="20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Isosceles Triangle 79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202" name="Rectangle 2">
            <a:extLst>
              <a:ext uri="{FF2B5EF4-FFF2-40B4-BE49-F238E27FC236}">
                <a16:creationId xmlns:a16="http://schemas.microsoft.com/office/drawing/2014/main" id="{442AF449-78B6-465A-A736-66ED2C347B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3467" y="321734"/>
            <a:ext cx="4970877" cy="1135737"/>
          </a:xfrm>
        </p:spPr>
        <p:txBody>
          <a:bodyPr>
            <a:normAutofit/>
          </a:bodyPr>
          <a:lstStyle/>
          <a:p>
            <a:r>
              <a:rPr lang="en-GB" altLang="en-US" sz="3600" dirty="0"/>
              <a:t>BICARBONATE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45DEC05A-20E9-4511-9BAC-CFFC249129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43468" y="1782981"/>
            <a:ext cx="4970877" cy="4393982"/>
          </a:xfrm>
        </p:spPr>
        <p:txBody>
          <a:bodyPr>
            <a:normAutofit/>
          </a:bodyPr>
          <a:lstStyle/>
          <a:p>
            <a:r>
              <a:rPr lang="en-GB" altLang="en-US" sz="2000" dirty="0"/>
              <a:t>Side effects – vomiting, cramps, diarrhoea. Need to take plenty of water with it.</a:t>
            </a:r>
          </a:p>
          <a:p>
            <a:r>
              <a:rPr lang="en-GB" altLang="en-US" sz="2000" dirty="0"/>
              <a:t>Not good practice to try it out at a competition!</a:t>
            </a:r>
          </a:p>
          <a:p>
            <a:endParaRPr lang="en-GB" altLang="en-US" sz="2000" dirty="0"/>
          </a:p>
        </p:txBody>
      </p:sp>
      <p:sp>
        <p:nvSpPr>
          <p:cNvPr id="75" name="Isosceles Triangle 7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04" name="Picture 5" descr="Image result for bicarbonate">
            <a:extLst>
              <a:ext uri="{FF2B5EF4-FFF2-40B4-BE49-F238E27FC236}">
                <a16:creationId xmlns:a16="http://schemas.microsoft.com/office/drawing/2014/main" id="{C04424FB-9014-4EF7-BE3A-FD1A12774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2284" y="713127"/>
            <a:ext cx="3041777" cy="543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9" name="Group 78">
            <a:extLst>
              <a:ext uri="{FF2B5EF4-FFF2-40B4-BE49-F238E27FC236}">
                <a16:creationId xmlns:a16="http://schemas.microsoft.com/office/drawing/2014/main" id="{15CBE6EC-46EF-45D9-8E16-DCDC5917C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DEEDCD65-9740-4F34-BDF1-9C068E053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4B3DA7FD-5CC0-46D1-9DFB-5BAF6BE24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250" name="Title 2">
            <a:extLst>
              <a:ext uri="{FF2B5EF4-FFF2-40B4-BE49-F238E27FC236}">
                <a16:creationId xmlns:a16="http://schemas.microsoft.com/office/drawing/2014/main" id="{84C9ACD4-244A-47E1-BEB3-54A27E1226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altLang="en-US" sz="4000" dirty="0">
                <a:solidFill>
                  <a:srgbClr val="FFFFFF"/>
                </a:solidFill>
              </a:rPr>
              <a:t>L - Carnitine</a:t>
            </a:r>
          </a:p>
        </p:txBody>
      </p:sp>
      <p:sp>
        <p:nvSpPr>
          <p:cNvPr id="53251" name="Content Placeholder 1">
            <a:extLst>
              <a:ext uri="{FF2B5EF4-FFF2-40B4-BE49-F238E27FC236}">
                <a16:creationId xmlns:a16="http://schemas.microsoft.com/office/drawing/2014/main" id="{B5520B0E-7E77-49F1-83C2-5326CEFEE7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altLang="en-US" sz="2000" dirty="0"/>
              <a:t>L – carnitine is synthesised from the amino acids lysine and methionine</a:t>
            </a:r>
          </a:p>
          <a:p>
            <a:r>
              <a:rPr lang="en-GB" altLang="en-US" sz="2000" dirty="0"/>
              <a:t>Required for fatty acid transport and metabolism</a:t>
            </a:r>
          </a:p>
          <a:p>
            <a:r>
              <a:rPr lang="en-GB" altLang="en-US" sz="2000" dirty="0"/>
              <a:t>Found in red meat and dairy products</a:t>
            </a:r>
          </a:p>
          <a:p>
            <a:r>
              <a:rPr lang="en-GB" altLang="en-US" sz="2000" dirty="0"/>
              <a:t>Suggestions that it can increase fatty acid turn over, sparing glycogen and improve performance.</a:t>
            </a:r>
          </a:p>
          <a:p>
            <a:r>
              <a:rPr lang="en-GB" altLang="en-US" sz="2000" dirty="0"/>
              <a:t>Suggestions it may improve VO2 Max</a:t>
            </a:r>
          </a:p>
          <a:p>
            <a:r>
              <a:rPr lang="en-GB" altLang="en-US" sz="2000" dirty="0"/>
              <a:t>There has also been a suggestion that it may help with weight loss</a:t>
            </a:r>
          </a:p>
          <a:p>
            <a:r>
              <a:rPr lang="en-GB" altLang="en-US" sz="2000" dirty="0"/>
              <a:t>May be a possibility but there is no evidence to back it up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5298" name="Title 2">
            <a:extLst>
              <a:ext uri="{FF2B5EF4-FFF2-40B4-BE49-F238E27FC236}">
                <a16:creationId xmlns:a16="http://schemas.microsoft.com/office/drawing/2014/main" id="{7F505E51-B748-4EB2-AD02-9D97B0EF71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altLang="en-US" sz="7400" dirty="0">
                <a:solidFill>
                  <a:srgbClr val="FFFFFF"/>
                </a:solidFill>
              </a:rPr>
              <a:t>Alanine and Carnosine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77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5299" name="Content Placeholder 1">
            <a:extLst>
              <a:ext uri="{FF2B5EF4-FFF2-40B4-BE49-F238E27FC236}">
                <a16:creationId xmlns:a16="http://schemas.microsoft.com/office/drawing/2014/main" id="{AF7A93F3-A4CA-4588-B0B6-8B63DC76F3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Alanine – amino acid precursor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Carnosine – di peptide – occurs in muscle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It is thought to be a ph buffer in muscle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May improve high intensity performance – increases buffering 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? Evidence for this</a:t>
            </a:r>
          </a:p>
          <a:p>
            <a:endParaRPr lang="en-GB" alt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1E1224E-6618-482E-BE87-321A7FC1C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322" name="Title 2">
            <a:extLst>
              <a:ext uri="{FF2B5EF4-FFF2-40B4-BE49-F238E27FC236}">
                <a16:creationId xmlns:a16="http://schemas.microsoft.com/office/drawing/2014/main" id="{3CC38FC3-4CED-4128-BBBD-654029193D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9234" y="957447"/>
            <a:ext cx="3383280" cy="4943105"/>
          </a:xfrm>
        </p:spPr>
        <p:txBody>
          <a:bodyPr anchor="ctr">
            <a:normAutofit/>
          </a:bodyPr>
          <a:lstStyle/>
          <a:p>
            <a:r>
              <a:rPr lang="en-GB" altLang="en-US" sz="4000" dirty="0"/>
              <a:t>Branched Chain Amino Acids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66346BE-FDB4-4772-A696-0719490AB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8126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9234" y="6163056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6325" name="Content Placeholder 1">
            <a:extLst>
              <a:ext uri="{FF2B5EF4-FFF2-40B4-BE49-F238E27FC236}">
                <a16:creationId xmlns:a16="http://schemas.microsoft.com/office/drawing/2014/main" id="{F5EE553C-E845-4662-869F-5FFA60624C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0848294"/>
              </p:ext>
            </p:extLst>
          </p:nvPr>
        </p:nvGraphicFramePr>
        <p:xfrm>
          <a:off x="4549514" y="621792"/>
          <a:ext cx="6807333" cy="5541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35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346" name="Title 2">
            <a:extLst>
              <a:ext uri="{FF2B5EF4-FFF2-40B4-BE49-F238E27FC236}">
                <a16:creationId xmlns:a16="http://schemas.microsoft.com/office/drawing/2014/main" id="{B19E1F1C-7A08-416A-95AE-E0168BD000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dirty="0">
                <a:solidFill>
                  <a:srgbClr val="FFFFFF"/>
                </a:solidFill>
              </a:rPr>
              <a:t>BCCA</a:t>
            </a:r>
          </a:p>
        </p:txBody>
      </p:sp>
      <p:sp>
        <p:nvSpPr>
          <p:cNvPr id="79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7347" name="Picture 2" descr="https://pbs.twimg.com/media/DyP_3liX0AEJgUY.jpg:large">
            <a:extLst>
              <a:ext uri="{FF2B5EF4-FFF2-40B4-BE49-F238E27FC236}">
                <a16:creationId xmlns:a16="http://schemas.microsoft.com/office/drawing/2014/main" id="{ACEE6692-D5AD-45D9-B77E-80E95D6366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9" b="-2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noFill/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370" name="Title 2">
            <a:extLst>
              <a:ext uri="{FF2B5EF4-FFF2-40B4-BE49-F238E27FC236}">
                <a16:creationId xmlns:a16="http://schemas.microsoft.com/office/drawing/2014/main" id="{409F7F66-63DF-4403-99E4-61FDA5FFEE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altLang="en-US" sz="5600" dirty="0">
                <a:solidFill>
                  <a:srgbClr val="FFFFFF"/>
                </a:solidFill>
              </a:rPr>
              <a:t>HMB</a:t>
            </a:r>
          </a:p>
        </p:txBody>
      </p:sp>
      <p:sp>
        <p:nvSpPr>
          <p:cNvPr id="76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78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8371" name="Content Placeholder 1">
            <a:extLst>
              <a:ext uri="{FF2B5EF4-FFF2-40B4-BE49-F238E27FC236}">
                <a16:creationId xmlns:a16="http://schemas.microsoft.com/office/drawing/2014/main" id="{D2A0D393-72D2-46B8-8333-0E1DF2C7C9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Hydroxy methyl butyrate – known as HMB</a:t>
            </a:r>
          </a:p>
          <a:p>
            <a:endParaRPr lang="en-GB" altLang="en-US" sz="2000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It is a metabolite of the essential amino acid Leucine playing a role protein re synthesis</a:t>
            </a:r>
          </a:p>
          <a:p>
            <a:endParaRPr lang="en-GB" altLang="en-US" sz="2000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It has been suggested it prevents breakdown of muscle</a:t>
            </a:r>
          </a:p>
          <a:p>
            <a:r>
              <a:rPr lang="en-GB" altLang="en-US" sz="2000" dirty="0">
                <a:solidFill>
                  <a:schemeClr val="tx1">
                    <a:alpha val="80000"/>
                  </a:schemeClr>
                </a:solidFill>
              </a:rPr>
              <a:t>The evidence has mainly come from the study of rats!</a:t>
            </a:r>
          </a:p>
        </p:txBody>
      </p:sp>
      <p:sp>
        <p:nvSpPr>
          <p:cNvPr id="80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78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sp>
        <p:nvSpPr>
          <p:cNvPr id="59394" name="Title 2">
            <a:extLst>
              <a:ext uri="{FF2B5EF4-FFF2-40B4-BE49-F238E27FC236}">
                <a16:creationId xmlns:a16="http://schemas.microsoft.com/office/drawing/2014/main" id="{FB7320CC-98E8-4558-81DC-6C6F8D3DEC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altLang="en-US" sz="4800" dirty="0">
                <a:solidFill>
                  <a:schemeClr val="bg1"/>
                </a:solidFill>
              </a:rPr>
              <a:t>Colostrum</a:t>
            </a:r>
          </a:p>
        </p:txBody>
      </p:sp>
      <p:graphicFrame>
        <p:nvGraphicFramePr>
          <p:cNvPr id="59397" name="Content Placeholder 1">
            <a:extLst>
              <a:ext uri="{FF2B5EF4-FFF2-40B4-BE49-F238E27FC236}">
                <a16:creationId xmlns:a16="http://schemas.microsoft.com/office/drawing/2014/main" id="{A749130B-340C-4BDF-A1CE-A71DF38359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836749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Right Triangle 73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418" name="Title 2">
            <a:extLst>
              <a:ext uri="{FF2B5EF4-FFF2-40B4-BE49-F238E27FC236}">
                <a16:creationId xmlns:a16="http://schemas.microsoft.com/office/drawing/2014/main" id="{531CBD6B-374B-402A-B516-D76FE18DE2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altLang="en-US" sz="5100" dirty="0"/>
              <a:t>Glutamine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419" name="Content Placeholder 1">
            <a:extLst>
              <a:ext uri="{FF2B5EF4-FFF2-40B4-BE49-F238E27FC236}">
                <a16:creationId xmlns:a16="http://schemas.microsoft.com/office/drawing/2014/main" id="{E3309C04-C1C9-49FD-937D-E0DFC6A017F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/>
          </a:bodyPr>
          <a:lstStyle/>
          <a:p>
            <a:r>
              <a:rPr lang="en-GB" altLang="en-US" sz="2400" dirty="0"/>
              <a:t>A non essential amino acid.</a:t>
            </a:r>
          </a:p>
          <a:p>
            <a:r>
              <a:rPr lang="en-GB" altLang="en-US" sz="2400" dirty="0"/>
              <a:t>It is used as fuel by some of the immune system cells.</a:t>
            </a:r>
          </a:p>
          <a:p>
            <a:r>
              <a:rPr lang="en-GB" altLang="en-US" sz="2400" dirty="0"/>
              <a:t>It is decreased in exercise therefore the rationale is that supplementing may offer a boost to the immune system</a:t>
            </a:r>
          </a:p>
          <a:p>
            <a:r>
              <a:rPr lang="en-GB" altLang="en-US" sz="2400" dirty="0"/>
              <a:t>The evidence is very scarce but it is widely taken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>
            <a:extLst>
              <a:ext uri="{FF2B5EF4-FFF2-40B4-BE49-F238E27FC236}">
                <a16:creationId xmlns:a16="http://schemas.microsoft.com/office/drawing/2014/main" id="{3CB79800-520F-4880-AF72-C3FE00CC92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69940" y="365124"/>
            <a:ext cx="6172200" cy="1828800"/>
          </a:xfrm>
        </p:spPr>
        <p:txBody>
          <a:bodyPr>
            <a:normAutofit/>
          </a:bodyPr>
          <a:lstStyle/>
          <a:p>
            <a:r>
              <a:rPr lang="en-GB" altLang="en-US" dirty="0"/>
              <a:t>Nitrates</a:t>
            </a:r>
          </a:p>
        </p:txBody>
      </p:sp>
      <p:pic>
        <p:nvPicPr>
          <p:cNvPr id="61444" name="Picture 2" descr="Image result for beet it shots when to take">
            <a:extLst>
              <a:ext uri="{FF2B5EF4-FFF2-40B4-BE49-F238E27FC236}">
                <a16:creationId xmlns:a16="http://schemas.microsoft.com/office/drawing/2014/main" id="{18F544E9-8DD8-423A-81F0-9FB19D8933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9" r="5294"/>
          <a:stretch/>
        </p:blipFill>
        <p:spPr bwMode="auto">
          <a:xfrm>
            <a:off x="20" y="10"/>
            <a:ext cx="463971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Content Placeholder 2">
            <a:extLst>
              <a:ext uri="{FF2B5EF4-FFF2-40B4-BE49-F238E27FC236}">
                <a16:creationId xmlns:a16="http://schemas.microsoft.com/office/drawing/2014/main" id="{0223770A-192E-4AA4-A173-0D2D37E582A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69940" y="2322576"/>
            <a:ext cx="6172200" cy="3858768"/>
          </a:xfrm>
        </p:spPr>
        <p:txBody>
          <a:bodyPr>
            <a:normAutofit/>
          </a:bodyPr>
          <a:lstStyle/>
          <a:p>
            <a:r>
              <a:rPr lang="en-GB" altLang="en-US" sz="2400" dirty="0"/>
              <a:t>Beetroot juice is really high in Nitrates</a:t>
            </a:r>
          </a:p>
          <a:p>
            <a:r>
              <a:rPr lang="en-GB" altLang="en-US" sz="2400" dirty="0"/>
              <a:t>They are absorbed into the blood stream, converted into nitrous oxide and causes vasodilation of blood vessels</a:t>
            </a:r>
          </a:p>
          <a:p>
            <a:r>
              <a:rPr lang="en-GB" altLang="en-US" sz="2400" dirty="0"/>
              <a:t>Reduces resting blood pressure, improves oxygen cost of exercise – exercise for longer</a:t>
            </a:r>
          </a:p>
          <a:p>
            <a:r>
              <a:rPr lang="en-GB" altLang="en-US" sz="2400" dirty="0"/>
              <a:t>Dose – 1-2  x 70ml shots pre exercise</a:t>
            </a:r>
          </a:p>
          <a:p>
            <a:endParaRPr lang="en-GB" altLang="en-US" sz="2400" dirty="0"/>
          </a:p>
          <a:p>
            <a:endParaRPr lang="en-GB" altLang="en-US" sz="24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FD2720-7AE5-4583-9431-40519FDF1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7200" dirty="0"/>
              <a:t>Green Tea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D387B-4E42-461E-BD86-577170661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r>
              <a:rPr lang="en-GB" sz="2000" dirty="0"/>
              <a:t>Made from the leaves of the plant Camellia Sinesis</a:t>
            </a:r>
          </a:p>
          <a:p>
            <a:r>
              <a:rPr lang="en-GB" sz="2000" dirty="0"/>
              <a:t>Rich in polyphenols and caffeine</a:t>
            </a:r>
          </a:p>
          <a:p>
            <a:r>
              <a:rPr lang="en-GB" sz="2000" dirty="0"/>
              <a:t>Potential role in increasing fat metabolism</a:t>
            </a:r>
          </a:p>
          <a:p>
            <a:r>
              <a:rPr lang="en-GB" sz="2000" dirty="0"/>
              <a:t>Some studies have shown an antioxidant effect</a:t>
            </a:r>
          </a:p>
          <a:p>
            <a:r>
              <a:rPr lang="en-GB" sz="2000" dirty="0"/>
              <a:t>Evidence re weight loss is not very conclusive</a:t>
            </a:r>
          </a:p>
          <a:p>
            <a:r>
              <a:rPr lang="en-GB" sz="2000" dirty="0"/>
              <a:t>Some evidence that more than 8 cups a day may be toxic and cause liver damage</a:t>
            </a:r>
          </a:p>
        </p:txBody>
      </p:sp>
    </p:spTree>
    <p:extLst>
      <p:ext uri="{BB962C8B-B14F-4D97-AF65-F5344CB8AC3E}">
        <p14:creationId xmlns:p14="http://schemas.microsoft.com/office/powerpoint/2010/main" val="4804389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466" name="Rectangle 2">
            <a:extLst>
              <a:ext uri="{FF2B5EF4-FFF2-40B4-BE49-F238E27FC236}">
                <a16:creationId xmlns:a16="http://schemas.microsoft.com/office/drawing/2014/main" id="{75892C74-D2ED-40D7-9D46-CF9A00C3E7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6900" y="1188637"/>
            <a:ext cx="3060848" cy="4480726"/>
          </a:xfrm>
        </p:spPr>
        <p:txBody>
          <a:bodyPr>
            <a:normAutofit/>
          </a:bodyPr>
          <a:lstStyle/>
          <a:p>
            <a:pPr algn="r"/>
            <a:r>
              <a:rPr lang="en-GB" altLang="en-US" sz="6100" dirty="0"/>
              <a:t>PROTEIN</a:t>
            </a: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9FCBE05-E963-41B2-97FD-8631A61EB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1250" y="323519"/>
            <a:ext cx="7217311" cy="6212748"/>
          </a:xfrm>
          <a:custGeom>
            <a:avLst/>
            <a:gdLst>
              <a:gd name="connsiteX0" fmla="*/ 0 w 7217311"/>
              <a:gd name="connsiteY0" fmla="*/ 0 h 6212748"/>
              <a:gd name="connsiteX1" fmla="*/ 1121310 w 7217311"/>
              <a:gd name="connsiteY1" fmla="*/ 0 h 6212748"/>
              <a:gd name="connsiteX2" fmla="*/ 1837014 w 7217311"/>
              <a:gd name="connsiteY2" fmla="*/ 0 h 6212748"/>
              <a:gd name="connsiteX3" fmla="*/ 2893412 w 7217311"/>
              <a:gd name="connsiteY3" fmla="*/ 0 h 6212748"/>
              <a:gd name="connsiteX4" fmla="*/ 3635911 w 7217311"/>
              <a:gd name="connsiteY4" fmla="*/ 0 h 6212748"/>
              <a:gd name="connsiteX5" fmla="*/ 3635913 w 7217311"/>
              <a:gd name="connsiteY5" fmla="*/ 0 h 6212748"/>
              <a:gd name="connsiteX6" fmla="*/ 7217311 w 7217311"/>
              <a:gd name="connsiteY6" fmla="*/ 0 h 6212748"/>
              <a:gd name="connsiteX7" fmla="*/ 7217311 w 7217311"/>
              <a:gd name="connsiteY7" fmla="*/ 2864954 h 6212748"/>
              <a:gd name="connsiteX8" fmla="*/ 3773866 w 7217311"/>
              <a:gd name="connsiteY8" fmla="*/ 6212748 h 6212748"/>
              <a:gd name="connsiteX9" fmla="*/ 2893412 w 7217311"/>
              <a:gd name="connsiteY9" fmla="*/ 6212748 h 6212748"/>
              <a:gd name="connsiteX10" fmla="*/ 2893412 w 7217311"/>
              <a:gd name="connsiteY10" fmla="*/ 6210962 h 6212748"/>
              <a:gd name="connsiteX11" fmla="*/ 1837014 w 7217311"/>
              <a:gd name="connsiteY11" fmla="*/ 6210962 h 6212748"/>
              <a:gd name="connsiteX12" fmla="*/ 1837014 w 7217311"/>
              <a:gd name="connsiteY12" fmla="*/ 6212748 h 6212748"/>
              <a:gd name="connsiteX13" fmla="*/ 0 w 7217311"/>
              <a:gd name="connsiteY13" fmla="*/ 6212748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17311" h="6212748">
                <a:moveTo>
                  <a:pt x="0" y="0"/>
                </a:moveTo>
                <a:lnTo>
                  <a:pt x="1121310" y="0"/>
                </a:lnTo>
                <a:lnTo>
                  <a:pt x="1837014" y="0"/>
                </a:lnTo>
                <a:lnTo>
                  <a:pt x="2893412" y="0"/>
                </a:lnTo>
                <a:lnTo>
                  <a:pt x="3635911" y="0"/>
                </a:lnTo>
                <a:lnTo>
                  <a:pt x="3635913" y="0"/>
                </a:lnTo>
                <a:lnTo>
                  <a:pt x="7217311" y="0"/>
                </a:lnTo>
                <a:lnTo>
                  <a:pt x="7217311" y="2864954"/>
                </a:lnTo>
                <a:lnTo>
                  <a:pt x="3773866" y="6212748"/>
                </a:lnTo>
                <a:lnTo>
                  <a:pt x="2893412" y="6212748"/>
                </a:lnTo>
                <a:lnTo>
                  <a:pt x="2893412" y="6210962"/>
                </a:lnTo>
                <a:lnTo>
                  <a:pt x="1837014" y="6210962"/>
                </a:lnTo>
                <a:lnTo>
                  <a:pt x="1837014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7" name="Right Triangle 76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4D233ACE-F3A1-4543-B9F4-425DDA579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2469" name="Rectangle 3">
            <a:extLst>
              <a:ext uri="{FF2B5EF4-FFF2-40B4-BE49-F238E27FC236}">
                <a16:creationId xmlns:a16="http://schemas.microsoft.com/office/drawing/2014/main" id="{79C423C7-6FEE-4597-827E-7D792063C8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6730899"/>
              </p:ext>
            </p:extLst>
          </p:nvPr>
        </p:nvGraphicFramePr>
        <p:xfrm>
          <a:off x="5101143" y="1008993"/>
          <a:ext cx="5077071" cy="4760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EFD0E8E8-C530-4B2D-A01A-CCD47590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514" name="Rectangle 2">
            <a:extLst>
              <a:ext uri="{FF2B5EF4-FFF2-40B4-BE49-F238E27FC236}">
                <a16:creationId xmlns:a16="http://schemas.microsoft.com/office/drawing/2014/main" id="{5F92470F-FC6B-4CE0-9F34-901BE3CDBD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3040" y="1091821"/>
            <a:ext cx="3801581" cy="4674358"/>
          </a:xfrm>
        </p:spPr>
        <p:txBody>
          <a:bodyPr anchor="ctr">
            <a:normAutofit/>
          </a:bodyPr>
          <a:lstStyle/>
          <a:p>
            <a:r>
              <a:rPr lang="en-GB" altLang="en-US" sz="6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VITAMINS AND MINERALS</a:t>
            </a:r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53472F09-8E00-4E02-9034-0A382CF663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15915" y="727306"/>
            <a:ext cx="4639824" cy="4639824"/>
          </a:xfrm>
          <a:custGeom>
            <a:avLst/>
            <a:gdLst>
              <a:gd name="connsiteX0" fmla="*/ 2319912 w 4639824"/>
              <a:gd name="connsiteY0" fmla="*/ 0 h 4639824"/>
              <a:gd name="connsiteX1" fmla="*/ 4639824 w 4639824"/>
              <a:gd name="connsiteY1" fmla="*/ 2319912 h 4639824"/>
              <a:gd name="connsiteX2" fmla="*/ 2319912 w 4639824"/>
              <a:gd name="connsiteY2" fmla="*/ 4639824 h 4639824"/>
              <a:gd name="connsiteX3" fmla="*/ 0 w 4639824"/>
              <a:gd name="connsiteY3" fmla="*/ 2319912 h 4639824"/>
              <a:gd name="connsiteX4" fmla="*/ 2319912 w 4639824"/>
              <a:gd name="connsiteY4" fmla="*/ 0 h 4639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39824" h="4639824">
                <a:moveTo>
                  <a:pt x="2319912" y="0"/>
                </a:moveTo>
                <a:cubicBezTo>
                  <a:pt x="3601164" y="0"/>
                  <a:pt x="4639824" y="1038660"/>
                  <a:pt x="4639824" y="2319912"/>
                </a:cubicBezTo>
                <a:cubicBezTo>
                  <a:pt x="4639824" y="3601164"/>
                  <a:pt x="3601164" y="4639824"/>
                  <a:pt x="2319912" y="4639824"/>
                </a:cubicBezTo>
                <a:cubicBezTo>
                  <a:pt x="1038660" y="4639824"/>
                  <a:pt x="0" y="3601164"/>
                  <a:pt x="0" y="2319912"/>
                </a:cubicBezTo>
                <a:cubicBezTo>
                  <a:pt x="0" y="1038660"/>
                  <a:pt x="1038660" y="0"/>
                  <a:pt x="2319912" y="0"/>
                </a:cubicBezTo>
                <a:close/>
              </a:path>
            </a:pathLst>
          </a:custGeom>
          <a:solidFill>
            <a:srgbClr val="4D4D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4DA077B8-7326-4434-87ED-77DF3CF3D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07227" y="1253852"/>
            <a:ext cx="457200" cy="457200"/>
          </a:xfrm>
          <a:prstGeom prst="ellipse">
            <a:avLst/>
          </a:pr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F79CDED1-AC9C-4A80-B334-1309DEAD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480791" y="0"/>
            <a:ext cx="2229415" cy="1711051"/>
          </a:xfrm>
          <a:custGeom>
            <a:avLst/>
            <a:gdLst>
              <a:gd name="connsiteX0" fmla="*/ 1731031 w 2229415"/>
              <a:gd name="connsiteY0" fmla="*/ 1711051 h 1711051"/>
              <a:gd name="connsiteX1" fmla="*/ 2229415 w 2229415"/>
              <a:gd name="connsiteY1" fmla="*/ 1711051 h 1711051"/>
              <a:gd name="connsiteX2" fmla="*/ 2220570 w 2229415"/>
              <a:gd name="connsiteY2" fmla="*/ 1665525 h 1711051"/>
              <a:gd name="connsiteX3" fmla="*/ 118985 w 2229415"/>
              <a:gd name="connsiteY3" fmla="*/ 3008 h 1711051"/>
              <a:gd name="connsiteX4" fmla="*/ 0 w 2229415"/>
              <a:gd name="connsiteY4" fmla="*/ 0 h 1711051"/>
              <a:gd name="connsiteX5" fmla="*/ 0 w 2229415"/>
              <a:gd name="connsiteY5" fmla="*/ 474250 h 1711051"/>
              <a:gd name="connsiteX6" fmla="*/ 187921 w 2229415"/>
              <a:gd name="connsiteY6" fmla="*/ 483739 h 1711051"/>
              <a:gd name="connsiteX7" fmla="*/ 1656728 w 2229415"/>
              <a:gd name="connsiteY7" fmla="*/ 1515386 h 1711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9415" h="1711051">
                <a:moveTo>
                  <a:pt x="1731031" y="1711051"/>
                </a:moveTo>
                <a:lnTo>
                  <a:pt x="2229415" y="1711051"/>
                </a:lnTo>
                <a:lnTo>
                  <a:pt x="2220570" y="1665525"/>
                </a:lnTo>
                <a:cubicBezTo>
                  <a:pt x="1951414" y="739745"/>
                  <a:pt x="1119014" y="53700"/>
                  <a:pt x="118985" y="3008"/>
                </a:cubicBezTo>
                <a:lnTo>
                  <a:pt x="0" y="0"/>
                </a:lnTo>
                <a:lnTo>
                  <a:pt x="0" y="474250"/>
                </a:lnTo>
                <a:lnTo>
                  <a:pt x="187921" y="483739"/>
                </a:lnTo>
                <a:cubicBezTo>
                  <a:pt x="836687" y="549625"/>
                  <a:pt x="1385706" y="952924"/>
                  <a:pt x="1656728" y="151538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FD961BDC-5B67-481B-B628-6C15F4724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88704" y="3819513"/>
            <a:ext cx="731520" cy="731520"/>
          </a:xfrm>
          <a:prstGeom prst="ellips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6CC263E-5CD3-42BB-99F8-3C062C4B5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50573" y="4944229"/>
            <a:ext cx="1645920" cy="1645920"/>
          </a:xfrm>
          <a:prstGeom prst="ellipse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29EA9F69-9C72-4BCC-B672-92B3B966E4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4793" y="1760562"/>
            <a:ext cx="3582537" cy="3336876"/>
          </a:xfrm>
        </p:spPr>
        <p:txBody>
          <a:bodyPr anchor="ctr">
            <a:normAutofit/>
          </a:bodyPr>
          <a:lstStyle/>
          <a:p>
            <a:r>
              <a:rPr lang="en-GB" altLang="en-US" sz="1800" dirty="0">
                <a:solidFill>
                  <a:srgbClr val="FFFFFF"/>
                </a:solidFill>
              </a:rPr>
              <a:t>Widely used.</a:t>
            </a:r>
          </a:p>
          <a:p>
            <a:r>
              <a:rPr lang="en-GB" altLang="en-US" sz="1800" dirty="0">
                <a:solidFill>
                  <a:srgbClr val="FFFFFF"/>
                </a:solidFill>
              </a:rPr>
              <a:t>Are not banned .</a:t>
            </a:r>
          </a:p>
          <a:p>
            <a:r>
              <a:rPr lang="en-GB" altLang="en-US" sz="1800" dirty="0">
                <a:solidFill>
                  <a:srgbClr val="FFFFFF"/>
                </a:solidFill>
              </a:rPr>
              <a:t>Athletes may have a slightly raised requirement</a:t>
            </a:r>
          </a:p>
          <a:p>
            <a:r>
              <a:rPr lang="en-GB" altLang="en-US" sz="1800" dirty="0">
                <a:solidFill>
                  <a:srgbClr val="FFFFFF"/>
                </a:solidFill>
              </a:rPr>
              <a:t>Main problem is that a lot of supplements have them added – potential risk of overdose</a:t>
            </a:r>
          </a:p>
          <a:p>
            <a:r>
              <a:rPr lang="en-GB" altLang="en-US" sz="1800" dirty="0">
                <a:solidFill>
                  <a:srgbClr val="FFFFFF"/>
                </a:solidFill>
              </a:rPr>
              <a:t>Uk Anti Doping has reported a lot is appearing in urine samples.</a:t>
            </a:r>
          </a:p>
          <a:p>
            <a:endParaRPr lang="en-GB" altLang="en-US" sz="1800" dirty="0">
              <a:solidFill>
                <a:srgbClr val="FFFFFF"/>
              </a:solidFill>
            </a:endParaRPr>
          </a:p>
          <a:p>
            <a:endParaRPr lang="en-GB" altLang="en-US" sz="1800" dirty="0">
              <a:solidFill>
                <a:srgbClr val="FFFFFF"/>
              </a:solidFill>
            </a:endParaRPr>
          </a:p>
          <a:p>
            <a:endParaRPr lang="en-GB" altLang="en-US" sz="1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3B938B-09CE-484E-9E12-000439914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dirty="0"/>
              <a:t>New Supplements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3A9B520-EFDE-4079-AA66-76B9DF3C31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55831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90903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A59050-2AD3-4101-A839-66C55C70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dirty="0"/>
              <a:t>Collagen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A05B49-8DD1-45FD-BA43-6D8757F40B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60211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63380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E258B9-652F-4E8F-B269-AE2D91BE9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dirty="0"/>
              <a:t>Collagen in sport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B859DE-A611-407F-8B14-83A785B060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311790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38390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270761-CC40-4F3F-A916-7E3BC3989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20855C-9FA4-417A-BE67-63C022F81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E6A49B-1B06-403E-8CC5-ACB38A6BD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157A83-8D43-4FDE-8017-3D7C68635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6160" y="1660121"/>
            <a:ext cx="9623404" cy="33054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Are there any of interest to you?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CCF4A-6015-4D3F-ABD9-4F8487C2D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6159" y="4965614"/>
            <a:ext cx="9623404" cy="83445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Class discussion</a:t>
            </a:r>
          </a:p>
        </p:txBody>
      </p:sp>
    </p:spTree>
    <p:extLst>
      <p:ext uri="{BB962C8B-B14F-4D97-AF65-F5344CB8AC3E}">
        <p14:creationId xmlns:p14="http://schemas.microsoft.com/office/powerpoint/2010/main" val="9185002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78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sp>
        <p:nvSpPr>
          <p:cNvPr id="66562" name="Rectangle 2">
            <a:extLst>
              <a:ext uri="{FF2B5EF4-FFF2-40B4-BE49-F238E27FC236}">
                <a16:creationId xmlns:a16="http://schemas.microsoft.com/office/drawing/2014/main" id="{EED0ED1E-3372-4402-B341-4C29137EBB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altLang="en-US" sz="4800" dirty="0">
                <a:solidFill>
                  <a:schemeClr val="bg1"/>
                </a:solidFill>
              </a:rPr>
              <a:t>CONCLUSION</a:t>
            </a:r>
          </a:p>
        </p:txBody>
      </p:sp>
      <p:graphicFrame>
        <p:nvGraphicFramePr>
          <p:cNvPr id="66565" name="Rectangle 3">
            <a:extLst>
              <a:ext uri="{FF2B5EF4-FFF2-40B4-BE49-F238E27FC236}">
                <a16:creationId xmlns:a16="http://schemas.microsoft.com/office/drawing/2014/main" id="{C4441673-6444-48D9-A281-C4CD539F25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192265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1331</Words>
  <Application>Microsoft Office PowerPoint</Application>
  <PresentationFormat>Widescreen</PresentationFormat>
  <Paragraphs>157</Paragraphs>
  <Slides>29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Wingdings 3</vt:lpstr>
      <vt:lpstr>Office Theme</vt:lpstr>
      <vt:lpstr>BMSN7001</vt:lpstr>
      <vt:lpstr>MOST COMMONLY USED SUPPLEMENTS</vt:lpstr>
      <vt:lpstr>SENR</vt:lpstr>
      <vt:lpstr>Your Thoughts on selling supplements</vt:lpstr>
      <vt:lpstr>Sports foods</vt:lpstr>
      <vt:lpstr>PowerPoint Presentation</vt:lpstr>
      <vt:lpstr>CREATINE</vt:lpstr>
      <vt:lpstr>CREATINE</vt:lpstr>
      <vt:lpstr>Caffeine</vt:lpstr>
      <vt:lpstr>CAFFEINE</vt:lpstr>
      <vt:lpstr>CAFFEINE</vt:lpstr>
      <vt:lpstr>SODIUM BICARBONATE</vt:lpstr>
      <vt:lpstr>BICARBONATE</vt:lpstr>
      <vt:lpstr>L - Carnitine</vt:lpstr>
      <vt:lpstr>Alanine and Carnosine</vt:lpstr>
      <vt:lpstr>Branched Chain Amino Acids</vt:lpstr>
      <vt:lpstr>BCCA</vt:lpstr>
      <vt:lpstr>HMB</vt:lpstr>
      <vt:lpstr>Colostrum</vt:lpstr>
      <vt:lpstr>Glutamine</vt:lpstr>
      <vt:lpstr>Nitrates</vt:lpstr>
      <vt:lpstr>Green Tea</vt:lpstr>
      <vt:lpstr>PROTEIN</vt:lpstr>
      <vt:lpstr>VITAMINS AND MINERALS</vt:lpstr>
      <vt:lpstr>New Supplements</vt:lpstr>
      <vt:lpstr>Collagen</vt:lpstr>
      <vt:lpstr>Collagen in sport</vt:lpstr>
      <vt:lpstr>Are there any of interest to you?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BMSN7001</dc:title>
  <dc:creator>Chris Cashin</dc:creator>
  <cp:lastModifiedBy>Chris Cashin</cp:lastModifiedBy>
  <cp:revision>3</cp:revision>
  <dcterms:created xsi:type="dcterms:W3CDTF">2021-02-12T12:45:10Z</dcterms:created>
  <dcterms:modified xsi:type="dcterms:W3CDTF">2022-01-26T13:38:39Z</dcterms:modified>
</cp:coreProperties>
</file>