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6E8561-DE8A-A3F1-CA5B-FFAA499C7038}" v="340" dt="2026-02-23T14:52:42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86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919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882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123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060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558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789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449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887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722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63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1385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health.org.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health.org.uk" TargetMode="External"/><Relationship Id="rId2" Type="http://schemas.openxmlformats.org/officeDocument/2006/relationships/hyperlink" Target="https://www.england.nhs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long-read/good-communication-with-patients-waiting-for-care/" TargetMode="External"/><Relationship Id="rId4" Type="http://schemas.openxmlformats.org/officeDocument/2006/relationships/hyperlink" Target="https://www.bing.com/images/search?q=sbar+model&amp;id=DE2479E390EF6740D54E5741927EB978CA4A0FD7&amp;form=IQFRBA&amp;first=1&amp;disoverlay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7528" y="1032764"/>
            <a:ext cx="4308672" cy="3224045"/>
          </a:xfrm>
        </p:spPr>
        <p:txBody>
          <a:bodyPr anchor="b">
            <a:normAutofit fontScale="90000"/>
          </a:bodyPr>
          <a:lstStyle/>
          <a:p>
            <a:r>
              <a:rPr lang="en-GB" sz="3200" dirty="0"/>
              <a:t>LCHS4009 Assessment 1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Self-awareness presentation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Lecturer: Anika Tahsin AHMED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/>
          </a:bodyPr>
          <a:lstStyle/>
          <a:p>
            <a:r>
              <a:rPr lang="en-GB" dirty="0"/>
              <a:t>Natalie burns</a:t>
            </a:r>
            <a:endParaRPr lang="en-US" dirty="0"/>
          </a:p>
          <a:p>
            <a:r>
              <a:rPr lang="en-GB" dirty="0"/>
              <a:t>2440159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9" name="Picture 18" descr="Cloudy oil paint art">
            <a:extLst>
              <a:ext uri="{FF2B5EF4-FFF2-40B4-BE49-F238E27FC236}">
                <a16:creationId xmlns:a16="http://schemas.microsoft.com/office/drawing/2014/main" id="{200B3907-361F-F8B0-547F-4731124507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637" b="-3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A0594-57B8-3E42-2D4B-1858A02B6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Good afternoon my name is Natalie and I'm  a student at the University of Wales Saint Trinty Birmingham. Today is a presentation on one key skill I have chosen, the key skill chosen is communication and how it would be applied in a real health and social care setting. The reason for this choose is I feel communication is very  important in the  health and social care setting as a lot of different health care professionals can be involved at one this is why I think it is key that there is good communication. 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8462A-1A3E-ABC3-F405-59F336B03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</a:t>
            </a:r>
          </a:p>
        </p:txBody>
      </p:sp>
    </p:spTree>
    <p:extLst>
      <p:ext uri="{BB962C8B-B14F-4D97-AF65-F5344CB8AC3E}">
        <p14:creationId xmlns:p14="http://schemas.microsoft.com/office/powerpoint/2010/main" val="3886741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9FE4D-5BF1-15C3-FF72-D675A1E9F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 and Objectives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D02-089F-5A14-E456-DCA01954C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The aims and Objective</a:t>
            </a:r>
            <a:r>
              <a:rPr lang="en-GB" dirty="0"/>
              <a:t> of communication </a:t>
            </a:r>
          </a:p>
          <a:p>
            <a:pPr marL="342900" indent="-342900"/>
            <a:r>
              <a:rPr lang="en-GB" dirty="0"/>
              <a:t> To covey </a:t>
            </a:r>
            <a:r>
              <a:rPr lang="en-GB"/>
              <a:t>Information</a:t>
            </a:r>
            <a:r>
              <a:rPr lang="en-GB" dirty="0"/>
              <a:t> effectively </a:t>
            </a:r>
          </a:p>
          <a:p>
            <a:pPr marL="342900" indent="-342900"/>
            <a:r>
              <a:rPr lang="en-GB"/>
              <a:t> Informing </a:t>
            </a:r>
            <a:endParaRPr lang="en-GB" dirty="0"/>
          </a:p>
          <a:p>
            <a:pPr marL="342900" indent="-342900"/>
            <a:r>
              <a:rPr lang="en-GB" dirty="0"/>
              <a:t>Building relationsh</a:t>
            </a:r>
            <a:r>
              <a:rPr lang="en-GB"/>
              <a:t>ips </a:t>
            </a:r>
            <a:endParaRPr lang="en-GB" dirty="0"/>
          </a:p>
          <a:p>
            <a:pPr marL="342900" indent="-342900"/>
            <a:r>
              <a:rPr lang="en-GB"/>
              <a:t>Active listening </a:t>
            </a:r>
            <a:endParaRPr lang="en-GB" dirty="0"/>
          </a:p>
          <a:p>
            <a:pPr marL="342900" indent="-342900"/>
            <a:endParaRPr lang="en-GB" dirty="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47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0F1F6-D169-7593-36B9-368343593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7C6BC-61A1-9E33-90CE-D5B40E2AE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Communication skills are essenti</a:t>
            </a:r>
            <a:r>
              <a:rPr lang="en-GB" dirty="0">
                <a:solidFill>
                  <a:srgbClr val="000000"/>
                </a:solidFill>
                <a:latin typeface="Grandview Display"/>
              </a:rPr>
              <a:t>al</a:t>
            </a:r>
            <a:r>
              <a:rPr lang="en-GB" dirty="0"/>
              <a:t> tools for exchanging information </a:t>
            </a:r>
            <a:r>
              <a:rPr lang="en-GB"/>
              <a:t>effectively  </a:t>
            </a:r>
          </a:p>
          <a:p>
            <a:r>
              <a:rPr lang="en-GB"/>
              <a:t>Active listening </a:t>
            </a:r>
          </a:p>
          <a:p>
            <a:r>
              <a:rPr lang="en-GB"/>
              <a:t>Non-verbal</a:t>
            </a:r>
            <a:r>
              <a:rPr lang="en-GB" dirty="0"/>
              <a:t> communication </a:t>
            </a:r>
          </a:p>
          <a:p>
            <a:r>
              <a:rPr lang="en-GB"/>
              <a:t>Written communication </a:t>
            </a:r>
          </a:p>
          <a:p>
            <a:r>
              <a:rPr lang="en-GB"/>
              <a:t>Verbal communication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943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ACFF6-5C85-5D23-13A5-2147AEAC9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Models of communication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E840B-FB3D-51ED-1E94-B7EFBB990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Dean </a:t>
            </a:r>
            <a:r>
              <a:rPr lang="en-GB" dirty="0" err="1"/>
              <a:t>Barnlund's</a:t>
            </a:r>
            <a:r>
              <a:rPr lang="en-GB" dirty="0"/>
              <a:t> 1970 transactional model of communication </a:t>
            </a:r>
          </a:p>
          <a:p>
            <a:r>
              <a:rPr lang="en-GB" dirty="0"/>
              <a:t>Simultaneous communica</a:t>
            </a:r>
            <a:r>
              <a:rPr lang="en-GB"/>
              <a:t>tion </a:t>
            </a:r>
          </a:p>
          <a:p>
            <a:r>
              <a:rPr lang="en-GB"/>
              <a:t>Transactional Nature   </a:t>
            </a:r>
          </a:p>
          <a:p>
            <a:r>
              <a:rPr lang="en-GB"/>
              <a:t>Feed-back</a:t>
            </a:r>
            <a:r>
              <a:rPr lang="en-GB" dirty="0"/>
              <a:t> system </a:t>
            </a:r>
          </a:p>
          <a:p>
            <a:r>
              <a:rPr lang="en-GB" dirty="0"/>
              <a:t>Contextu</a:t>
            </a:r>
            <a:r>
              <a:rPr lang="en-GB"/>
              <a:t>al cues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82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235A4-5CDE-2403-30F0-76CF0C282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 of communication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99CC1-8E17-7AB9-D2B6-8A3FFF67DC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When I worked in care home a resident became unwell  so I went to inform my team leader who then spoke to the manager and she made the decision to call ambulance and used the SBAR Model (NHS England) </a:t>
            </a:r>
            <a:endParaRPr lang="en-GB" dirty="0">
              <a:solidFill>
                <a:srgbClr val="000000"/>
              </a:solidFill>
              <a:latin typeface="Grandview Display"/>
            </a:endParaRPr>
          </a:p>
          <a:p>
            <a:pPr marL="342900" indent="-342900"/>
            <a:r>
              <a:rPr lang="en-GB"/>
              <a:t>Situation</a:t>
            </a:r>
            <a:endParaRPr lang="en-GB" dirty="0"/>
          </a:p>
          <a:p>
            <a:pPr marL="342900" indent="-342900"/>
            <a:r>
              <a:rPr lang="en-GB"/>
              <a:t>Background </a:t>
            </a:r>
            <a:endParaRPr lang="en-GB" dirty="0"/>
          </a:p>
          <a:p>
            <a:pPr marL="342900" indent="-342900"/>
            <a:r>
              <a:rPr lang="en-GB"/>
              <a:t>Assessment </a:t>
            </a:r>
            <a:endParaRPr lang="en-GB" dirty="0"/>
          </a:p>
          <a:p>
            <a:pPr marL="342900" indent="-342900"/>
            <a:r>
              <a:rPr lang="en-GB"/>
              <a:t>Recommendation 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342900" indent="-342900"/>
            <a:endParaRPr lang="en-GB" dirty="0"/>
          </a:p>
        </p:txBody>
      </p:sp>
      <p:pic>
        <p:nvPicPr>
          <p:cNvPr id="4" name="Picture 3" descr="SBAR Communication Model Poster | TeamSTEPPS | Pinterest | Sbar and ...">
            <a:extLst>
              <a:ext uri="{FF2B5EF4-FFF2-40B4-BE49-F238E27FC236}">
                <a16:creationId xmlns:a16="http://schemas.microsoft.com/office/drawing/2014/main" id="{9ED5ED62-531B-1280-D59D-32185832A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5570" y="3435003"/>
            <a:ext cx="4914180" cy="299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014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3BB47-180A-9D43-2289-ED8D22C39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C6E03-BD76-9B60-8D86-91DD8AFD3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My conclusion on how communication is important. </a:t>
            </a:r>
            <a:br>
              <a:rPr lang="en-GB" dirty="0"/>
            </a:br>
            <a:r>
              <a:rPr lang="en-GB"/>
              <a:t>Communication is important</a:t>
            </a:r>
            <a:r>
              <a:rPr lang="en-GB" dirty="0"/>
              <a:t> in health and social care  (</a:t>
            </a:r>
            <a:r>
              <a:rPr lang="en-GB" dirty="0">
                <a:hlinkClick r:id="rId2"/>
              </a:rPr>
              <a:t>https://www.skillsforhealth.org.uk</a:t>
            </a:r>
            <a:r>
              <a:rPr lang="en-GB" dirty="0"/>
              <a:t>)</a:t>
            </a:r>
            <a:endParaRPr lang="en-GB"/>
          </a:p>
          <a:p>
            <a:pPr marL="0" indent="0">
              <a:buNone/>
            </a:pPr>
            <a:r>
              <a:rPr lang="en-GB"/>
              <a:t>As a Worker you should do what you can to reduce any barriers to communication the most </a:t>
            </a:r>
            <a:r>
              <a:rPr lang="en-GB" dirty="0"/>
              <a:t>effective way to make sure that you are meeting someone's communication needs and providing person-centred care is to know as much as possible as you can about them.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949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23A30-B6A9-406C-B6EE-F306FBFE1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53D8E-99F3-B198-B3E1-3A0444111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/>
              <a:t>NHS England SBAR model Available at (</a:t>
            </a:r>
            <a:r>
              <a:rPr lang="en-GB" dirty="0">
                <a:hlinkClick r:id="rId2"/>
              </a:rPr>
              <a:t>https://www.england.nhs.uk</a:t>
            </a:r>
            <a:r>
              <a:rPr lang="en-GB" dirty="0"/>
              <a:t>) (Accessed: 17 February 2026)</a:t>
            </a:r>
          </a:p>
          <a:p>
            <a:r>
              <a:rPr lang="en-GB" dirty="0"/>
              <a:t>Skills for health (</a:t>
            </a:r>
            <a:r>
              <a:rPr lang="en-GB" dirty="0">
                <a:hlinkClick r:id="rId3"/>
              </a:rPr>
              <a:t>https://www.skillsforhealth.org.uk</a:t>
            </a:r>
            <a:r>
              <a:rPr lang="en-GB"/>
              <a:t>) (Accessed: 17 February</a:t>
            </a:r>
            <a:r>
              <a:rPr lang="en-GB" dirty="0"/>
              <a:t> 2026)</a:t>
            </a:r>
          </a:p>
          <a:p>
            <a:r>
              <a:rPr lang="en-GB" dirty="0"/>
              <a:t> </a:t>
            </a:r>
            <a:r>
              <a:rPr lang="en-GB" dirty="0">
                <a:ea typeface="+mn-lt"/>
                <a:cs typeface="+mn-lt"/>
                <a:hlinkClick r:id="rId4"/>
              </a:rPr>
              <a:t>sbar model - Search Images</a:t>
            </a:r>
            <a:r>
              <a:rPr lang="en-GB">
                <a:ea typeface="+mn-lt"/>
                <a:cs typeface="+mn-lt"/>
              </a:rPr>
              <a:t> (Accessed: 23 F</a:t>
            </a:r>
            <a:r>
              <a:rPr lang="en-GB" dirty="0">
                <a:ea typeface="+mn-lt"/>
                <a:cs typeface="+mn-lt"/>
              </a:rPr>
              <a:t>ebruary)</a:t>
            </a:r>
          </a:p>
          <a:p>
            <a:r>
              <a:rPr lang="en-GB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  <a:hlinkClick r:id="rId5"/>
              </a:rPr>
              <a:t>NHS England » Good communication with patients waiting for care</a:t>
            </a:r>
            <a:r>
              <a:rPr lang="en-GB" dirty="0">
                <a:ea typeface="+mn-lt"/>
                <a:cs typeface="+mn-lt"/>
              </a:rPr>
              <a:t> (Accessed 23 February) </a:t>
            </a:r>
          </a:p>
        </p:txBody>
      </p:sp>
    </p:spTree>
    <p:extLst>
      <p:ext uri="{BB962C8B-B14F-4D97-AF65-F5344CB8AC3E}">
        <p14:creationId xmlns:p14="http://schemas.microsoft.com/office/powerpoint/2010/main" val="165279243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LCHS4009 Assessment 1  Self-awareness presentation   Lecturer: Anika Tahsin AHMED </vt:lpstr>
      <vt:lpstr>Content </vt:lpstr>
      <vt:lpstr>Aims and Objectives </vt:lpstr>
      <vt:lpstr>Skills </vt:lpstr>
      <vt:lpstr>Models of communication </vt:lpstr>
      <vt:lpstr>Model of communication </vt:lpstr>
      <vt:lpstr>Conclusion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610</cp:revision>
  <dcterms:created xsi:type="dcterms:W3CDTF">2026-01-20T14:57:15Z</dcterms:created>
  <dcterms:modified xsi:type="dcterms:W3CDTF">2026-02-23T14:53:19Z</dcterms:modified>
</cp:coreProperties>
</file>