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64" r:id="rId2"/>
    <p:sldId id="258" r:id="rId3"/>
    <p:sldId id="259" r:id="rId4"/>
    <p:sldId id="260" r:id="rId5"/>
    <p:sldId id="256" r:id="rId6"/>
    <p:sldId id="257" r:id="rId7"/>
    <p:sldId id="261" r:id="rId8"/>
    <p:sldId id="263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E2505EB-6454-4B2D-9588-CA2FFF2DD82C}" v="13" dt="2021-10-12T21:53:17.67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97" d="100"/>
          <a:sy n="97" d="100"/>
        </p:scale>
        <p:origin x="144" y="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hae dennis" userId="319a1ba49097763f" providerId="LiveId" clId="{9E2505EB-6454-4B2D-9588-CA2FFF2DD82C}"/>
    <pc:docChg chg="undo custSel addSld delSld modSld sldOrd addMainMaster delMainMaster">
      <pc:chgData name="shae dennis" userId="319a1ba49097763f" providerId="LiveId" clId="{9E2505EB-6454-4B2D-9588-CA2FFF2DD82C}" dt="2021-10-12T21:53:17.678" v="437" actId="20577"/>
      <pc:docMkLst>
        <pc:docMk/>
      </pc:docMkLst>
      <pc:sldChg chg="delSp modSp mod setBg modClrScheme chgLayout">
        <pc:chgData name="shae dennis" userId="319a1ba49097763f" providerId="LiveId" clId="{9E2505EB-6454-4B2D-9588-CA2FFF2DD82C}" dt="2021-10-12T16:17:36.499" v="0" actId="26606"/>
        <pc:sldMkLst>
          <pc:docMk/>
          <pc:sldMk cId="3498337362" sldId="256"/>
        </pc:sldMkLst>
        <pc:spChg chg="mod">
          <ac:chgData name="shae dennis" userId="319a1ba49097763f" providerId="LiveId" clId="{9E2505EB-6454-4B2D-9588-CA2FFF2DD82C}" dt="2021-10-12T16:17:36.499" v="0" actId="26606"/>
          <ac:spMkLst>
            <pc:docMk/>
            <pc:sldMk cId="3498337362" sldId="256"/>
            <ac:spMk id="2" creationId="{5B52D883-6239-4836-B63B-9C232B27ADBA}"/>
          </ac:spMkLst>
        </pc:spChg>
        <pc:spChg chg="mod">
          <ac:chgData name="shae dennis" userId="319a1ba49097763f" providerId="LiveId" clId="{9E2505EB-6454-4B2D-9588-CA2FFF2DD82C}" dt="2021-10-12T16:17:36.499" v="0" actId="26606"/>
          <ac:spMkLst>
            <pc:docMk/>
            <pc:sldMk cId="3498337362" sldId="256"/>
            <ac:spMk id="3" creationId="{3C9D949A-B25F-427A-900B-E80C699FFE98}"/>
          </ac:spMkLst>
        </pc:spChg>
        <pc:spChg chg="del">
          <ac:chgData name="shae dennis" userId="319a1ba49097763f" providerId="LiveId" clId="{9E2505EB-6454-4B2D-9588-CA2FFF2DD82C}" dt="2021-10-12T16:17:36.499" v="0" actId="26606"/>
          <ac:spMkLst>
            <pc:docMk/>
            <pc:sldMk cId="3498337362" sldId="256"/>
            <ac:spMk id="10" creationId="{7FB5426F-482B-4074-A203-9F2C2BEB022D}"/>
          </ac:spMkLst>
        </pc:spChg>
        <pc:spChg chg="del">
          <ac:chgData name="shae dennis" userId="319a1ba49097763f" providerId="LiveId" clId="{9E2505EB-6454-4B2D-9588-CA2FFF2DD82C}" dt="2021-10-12T16:17:36.499" v="0" actId="26606"/>
          <ac:spMkLst>
            <pc:docMk/>
            <pc:sldMk cId="3498337362" sldId="256"/>
            <ac:spMk id="12" creationId="{F778232E-C75B-4B3C-9201-81C0775715EF}"/>
          </ac:spMkLst>
        </pc:spChg>
        <pc:spChg chg="del">
          <ac:chgData name="shae dennis" userId="319a1ba49097763f" providerId="LiveId" clId="{9E2505EB-6454-4B2D-9588-CA2FFF2DD82C}" dt="2021-10-12T16:17:36.499" v="0" actId="26606"/>
          <ac:spMkLst>
            <pc:docMk/>
            <pc:sldMk cId="3498337362" sldId="256"/>
            <ac:spMk id="14" creationId="{A7F160B5-A1CE-4576-8323-263FB7D1B393}"/>
          </ac:spMkLst>
        </pc:spChg>
        <pc:spChg chg="del">
          <ac:chgData name="shae dennis" userId="319a1ba49097763f" providerId="LiveId" clId="{9E2505EB-6454-4B2D-9588-CA2FFF2DD82C}" dt="2021-10-12T16:17:36.499" v="0" actId="26606"/>
          <ac:spMkLst>
            <pc:docMk/>
            <pc:sldMk cId="3498337362" sldId="256"/>
            <ac:spMk id="16" creationId="{33366780-B46E-437C-812E-406B7500D12F}"/>
          </ac:spMkLst>
        </pc:spChg>
        <pc:picChg chg="mod">
          <ac:chgData name="shae dennis" userId="319a1ba49097763f" providerId="LiveId" clId="{9E2505EB-6454-4B2D-9588-CA2FFF2DD82C}" dt="2021-10-12T16:17:36.499" v="0" actId="26606"/>
          <ac:picMkLst>
            <pc:docMk/>
            <pc:sldMk cId="3498337362" sldId="256"/>
            <ac:picMk id="5" creationId="{58DF06E7-BEA8-4FB8-8513-E7AF882F22AF}"/>
          </ac:picMkLst>
        </pc:picChg>
      </pc:sldChg>
      <pc:sldChg chg="addSp delSp modSp new mod modAnim">
        <pc:chgData name="shae dennis" userId="319a1ba49097763f" providerId="LiveId" clId="{9E2505EB-6454-4B2D-9588-CA2FFF2DD82C}" dt="2021-10-12T21:30:48.845" v="171"/>
        <pc:sldMkLst>
          <pc:docMk/>
          <pc:sldMk cId="372595378" sldId="257"/>
        </pc:sldMkLst>
        <pc:spChg chg="mod">
          <ac:chgData name="shae dennis" userId="319a1ba49097763f" providerId="LiveId" clId="{9E2505EB-6454-4B2D-9588-CA2FFF2DD82C}" dt="2021-10-12T21:30:36.004" v="168" actId="20577"/>
          <ac:spMkLst>
            <pc:docMk/>
            <pc:sldMk cId="372595378" sldId="257"/>
            <ac:spMk id="2" creationId="{7820BDCA-0D55-42CB-B374-9FCB4BDFEE06}"/>
          </ac:spMkLst>
        </pc:spChg>
        <pc:spChg chg="mod">
          <ac:chgData name="shae dennis" userId="319a1ba49097763f" providerId="LiveId" clId="{9E2505EB-6454-4B2D-9588-CA2FFF2DD82C}" dt="2021-10-12T21:27:17.737" v="58" actId="20577"/>
          <ac:spMkLst>
            <pc:docMk/>
            <pc:sldMk cId="372595378" sldId="257"/>
            <ac:spMk id="3" creationId="{512CE4DC-67ED-4915-AC52-C12FD3236D21}"/>
          </ac:spMkLst>
        </pc:spChg>
        <pc:spChg chg="add del mod">
          <ac:chgData name="shae dennis" userId="319a1ba49097763f" providerId="LiveId" clId="{9E2505EB-6454-4B2D-9588-CA2FFF2DD82C}" dt="2021-10-12T21:30:14.374" v="140" actId="12"/>
          <ac:spMkLst>
            <pc:docMk/>
            <pc:sldMk cId="372595378" sldId="257"/>
            <ac:spMk id="4" creationId="{7BBB5D6C-69C9-4AFA-A617-D0C0C6298FF0}"/>
          </ac:spMkLst>
        </pc:spChg>
        <pc:spChg chg="add del mod">
          <ac:chgData name="shae dennis" userId="319a1ba49097763f" providerId="LiveId" clId="{9E2505EB-6454-4B2D-9588-CA2FFF2DD82C}" dt="2021-10-12T21:28:25.705" v="76" actId="478"/>
          <ac:spMkLst>
            <pc:docMk/>
            <pc:sldMk cId="372595378" sldId="257"/>
            <ac:spMk id="5" creationId="{58A6077A-6988-48FC-8D73-7DACC838EB2A}"/>
          </ac:spMkLst>
        </pc:spChg>
      </pc:sldChg>
      <pc:sldChg chg="addSp modSp new mod ord setBg">
        <pc:chgData name="shae dennis" userId="319a1ba49097763f" providerId="LiveId" clId="{9E2505EB-6454-4B2D-9588-CA2FFF2DD82C}" dt="2021-10-12T21:42:45.612" v="182" actId="26606"/>
        <pc:sldMkLst>
          <pc:docMk/>
          <pc:sldMk cId="3666606295" sldId="258"/>
        </pc:sldMkLst>
        <pc:spChg chg="mod">
          <ac:chgData name="shae dennis" userId="319a1ba49097763f" providerId="LiveId" clId="{9E2505EB-6454-4B2D-9588-CA2FFF2DD82C}" dt="2021-10-12T21:42:45.612" v="182" actId="26606"/>
          <ac:spMkLst>
            <pc:docMk/>
            <pc:sldMk cId="3666606295" sldId="258"/>
            <ac:spMk id="2" creationId="{904598E8-6479-4EC2-B455-74F0E52A76A7}"/>
          </ac:spMkLst>
        </pc:spChg>
        <pc:spChg chg="mod">
          <ac:chgData name="shae dennis" userId="319a1ba49097763f" providerId="LiveId" clId="{9E2505EB-6454-4B2D-9588-CA2FFF2DD82C}" dt="2021-10-12T21:42:45.612" v="182" actId="26606"/>
          <ac:spMkLst>
            <pc:docMk/>
            <pc:sldMk cId="3666606295" sldId="258"/>
            <ac:spMk id="3" creationId="{9137BA74-DB32-4945-AF18-7173922967D9}"/>
          </ac:spMkLst>
        </pc:spChg>
        <pc:spChg chg="add">
          <ac:chgData name="shae dennis" userId="319a1ba49097763f" providerId="LiveId" clId="{9E2505EB-6454-4B2D-9588-CA2FFF2DD82C}" dt="2021-10-12T21:42:45.612" v="182" actId="26606"/>
          <ac:spMkLst>
            <pc:docMk/>
            <pc:sldMk cId="3666606295" sldId="258"/>
            <ac:spMk id="11" creationId="{66DFDEE3-F2F4-48C9-8222-CA273412CD3F}"/>
          </ac:spMkLst>
        </pc:spChg>
        <pc:spChg chg="add">
          <ac:chgData name="shae dennis" userId="319a1ba49097763f" providerId="LiveId" clId="{9E2505EB-6454-4B2D-9588-CA2FFF2DD82C}" dt="2021-10-12T21:42:45.612" v="182" actId="26606"/>
          <ac:spMkLst>
            <pc:docMk/>
            <pc:sldMk cId="3666606295" sldId="258"/>
            <ac:spMk id="13" creationId="{95A09B00-70D2-4998-8FA5-3A8ED576D9BB}"/>
          </ac:spMkLst>
        </pc:spChg>
        <pc:spChg chg="add">
          <ac:chgData name="shae dennis" userId="319a1ba49097763f" providerId="LiveId" clId="{9E2505EB-6454-4B2D-9588-CA2FFF2DD82C}" dt="2021-10-12T21:42:45.612" v="182" actId="26606"/>
          <ac:spMkLst>
            <pc:docMk/>
            <pc:sldMk cId="3666606295" sldId="258"/>
            <ac:spMk id="15" creationId="{4B5FB9F9-CCF5-4072-83C3-3B45E1409F7B}"/>
          </ac:spMkLst>
        </pc:spChg>
        <pc:picChg chg="add mod ord">
          <ac:chgData name="shae dennis" userId="319a1ba49097763f" providerId="LiveId" clId="{9E2505EB-6454-4B2D-9588-CA2FFF2DD82C}" dt="2021-10-12T21:42:45.612" v="182" actId="26606"/>
          <ac:picMkLst>
            <pc:docMk/>
            <pc:sldMk cId="3666606295" sldId="258"/>
            <ac:picMk id="4" creationId="{0C0A5546-F53C-4F88-B2E2-9A0D22FA337E}"/>
          </ac:picMkLst>
        </pc:picChg>
        <pc:picChg chg="add">
          <ac:chgData name="shae dennis" userId="319a1ba49097763f" providerId="LiveId" clId="{9E2505EB-6454-4B2D-9588-CA2FFF2DD82C}" dt="2021-10-12T21:42:45.612" v="182" actId="26606"/>
          <ac:picMkLst>
            <pc:docMk/>
            <pc:sldMk cId="3666606295" sldId="258"/>
            <ac:picMk id="9" creationId="{1D7BE49D-A34B-4F25-BC8C-CE9E2B37FAA9}"/>
          </ac:picMkLst>
        </pc:picChg>
      </pc:sldChg>
      <pc:sldChg chg="add">
        <pc:chgData name="shae dennis" userId="319a1ba49097763f" providerId="LiveId" clId="{9E2505EB-6454-4B2D-9588-CA2FFF2DD82C}" dt="2021-10-12T21:33:58.192" v="176"/>
        <pc:sldMkLst>
          <pc:docMk/>
          <pc:sldMk cId="1578729006" sldId="259"/>
        </pc:sldMkLst>
      </pc:sldChg>
      <pc:sldChg chg="add">
        <pc:chgData name="shae dennis" userId="319a1ba49097763f" providerId="LiveId" clId="{9E2505EB-6454-4B2D-9588-CA2FFF2DD82C}" dt="2021-10-12T21:33:58.192" v="176"/>
        <pc:sldMkLst>
          <pc:docMk/>
          <pc:sldMk cId="3783633387" sldId="260"/>
        </pc:sldMkLst>
      </pc:sldChg>
      <pc:sldChg chg="addSp modSp new mod setBg">
        <pc:chgData name="shae dennis" userId="319a1ba49097763f" providerId="LiveId" clId="{9E2505EB-6454-4B2D-9588-CA2FFF2DD82C}" dt="2021-10-12T21:44:20.566" v="186" actId="26606"/>
        <pc:sldMkLst>
          <pc:docMk/>
          <pc:sldMk cId="1264230886" sldId="261"/>
        </pc:sldMkLst>
        <pc:spChg chg="mod">
          <ac:chgData name="shae dennis" userId="319a1ba49097763f" providerId="LiveId" clId="{9E2505EB-6454-4B2D-9588-CA2FFF2DD82C}" dt="2021-10-12T21:44:20.566" v="186" actId="26606"/>
          <ac:spMkLst>
            <pc:docMk/>
            <pc:sldMk cId="1264230886" sldId="261"/>
            <ac:spMk id="2" creationId="{C22B99BC-6F44-415C-8E2E-5687BD93365F}"/>
          </ac:spMkLst>
        </pc:spChg>
        <pc:spChg chg="mod">
          <ac:chgData name="shae dennis" userId="319a1ba49097763f" providerId="LiveId" clId="{9E2505EB-6454-4B2D-9588-CA2FFF2DD82C}" dt="2021-10-12T21:44:20.566" v="186" actId="26606"/>
          <ac:spMkLst>
            <pc:docMk/>
            <pc:sldMk cId="1264230886" sldId="261"/>
            <ac:spMk id="3" creationId="{3A29DB88-165D-4566-AE12-ED77CE36F5AF}"/>
          </ac:spMkLst>
        </pc:spChg>
        <pc:spChg chg="add">
          <ac:chgData name="shae dennis" userId="319a1ba49097763f" providerId="LiveId" clId="{9E2505EB-6454-4B2D-9588-CA2FFF2DD82C}" dt="2021-10-12T21:44:20.566" v="186" actId="26606"/>
          <ac:spMkLst>
            <pc:docMk/>
            <pc:sldMk cId="1264230886" sldId="261"/>
            <ac:spMk id="10" creationId="{F88A5712-2FE0-4DD4-BDC6-099EA378A050}"/>
          </ac:spMkLst>
        </pc:spChg>
        <pc:spChg chg="add">
          <ac:chgData name="shae dennis" userId="319a1ba49097763f" providerId="LiveId" clId="{9E2505EB-6454-4B2D-9588-CA2FFF2DD82C}" dt="2021-10-12T21:44:20.566" v="186" actId="26606"/>
          <ac:spMkLst>
            <pc:docMk/>
            <pc:sldMk cId="1264230886" sldId="261"/>
            <ac:spMk id="12" creationId="{448E5503-E0F8-4B94-81A3-B1FA57623E0F}"/>
          </ac:spMkLst>
        </pc:spChg>
        <pc:spChg chg="add">
          <ac:chgData name="shae dennis" userId="319a1ba49097763f" providerId="LiveId" clId="{9E2505EB-6454-4B2D-9588-CA2FFF2DD82C}" dt="2021-10-12T21:44:20.566" v="186" actId="26606"/>
          <ac:spMkLst>
            <pc:docMk/>
            <pc:sldMk cId="1264230886" sldId="261"/>
            <ac:spMk id="14" creationId="{CE54F896-85E7-4403-9E37-1B004731F8C9}"/>
          </ac:spMkLst>
        </pc:spChg>
        <pc:picChg chg="add">
          <ac:chgData name="shae dennis" userId="319a1ba49097763f" providerId="LiveId" clId="{9E2505EB-6454-4B2D-9588-CA2FFF2DD82C}" dt="2021-10-12T21:44:20.566" v="186" actId="26606"/>
          <ac:picMkLst>
            <pc:docMk/>
            <pc:sldMk cId="1264230886" sldId="261"/>
            <ac:picMk id="8" creationId="{90A9C49B-76D8-4E9B-B430-D1ADF40F1CF8}"/>
          </ac:picMkLst>
        </pc:picChg>
      </pc:sldChg>
      <pc:sldChg chg="new del">
        <pc:chgData name="shae dennis" userId="319a1ba49097763f" providerId="LiveId" clId="{9E2505EB-6454-4B2D-9588-CA2FFF2DD82C}" dt="2021-10-12T21:49:41.431" v="190" actId="47"/>
        <pc:sldMkLst>
          <pc:docMk/>
          <pc:sldMk cId="183897328" sldId="262"/>
        </pc:sldMkLst>
      </pc:sldChg>
      <pc:sldChg chg="addSp delSp modSp add mod setBg delDesignElem">
        <pc:chgData name="shae dennis" userId="319a1ba49097763f" providerId="LiveId" clId="{9E2505EB-6454-4B2D-9588-CA2FFF2DD82C}" dt="2021-10-12T21:49:52.353" v="194" actId="26606"/>
        <pc:sldMkLst>
          <pc:docMk/>
          <pc:sldMk cId="109857222" sldId="263"/>
        </pc:sldMkLst>
        <pc:spChg chg="mod">
          <ac:chgData name="shae dennis" userId="319a1ba49097763f" providerId="LiveId" clId="{9E2505EB-6454-4B2D-9588-CA2FFF2DD82C}" dt="2021-10-12T21:49:52.353" v="194" actId="26606"/>
          <ac:spMkLst>
            <pc:docMk/>
            <pc:sldMk cId="109857222" sldId="263"/>
            <ac:spMk id="2" creationId="{00000000-0000-0000-0000-000000000000}"/>
          </ac:spMkLst>
        </pc:spChg>
        <pc:spChg chg="add">
          <ac:chgData name="shae dennis" userId="319a1ba49097763f" providerId="LiveId" clId="{9E2505EB-6454-4B2D-9588-CA2FFF2DD82C}" dt="2021-10-12T21:49:52.353" v="194" actId="26606"/>
          <ac:spMkLst>
            <pc:docMk/>
            <pc:sldMk cId="109857222" sldId="263"/>
            <ac:spMk id="10" creationId="{BE135C2E-C781-46AF-BE4C-9B57C07D9C41}"/>
          </ac:spMkLst>
        </pc:spChg>
        <pc:spChg chg="add">
          <ac:chgData name="shae dennis" userId="319a1ba49097763f" providerId="LiveId" clId="{9E2505EB-6454-4B2D-9588-CA2FFF2DD82C}" dt="2021-10-12T21:49:52.353" v="194" actId="26606"/>
          <ac:spMkLst>
            <pc:docMk/>
            <pc:sldMk cId="109857222" sldId="263"/>
            <ac:spMk id="12" creationId="{EB803A74-8E46-4CF3-B85A-2F618214CF57}"/>
          </ac:spMkLst>
        </pc:spChg>
        <pc:spChg chg="del">
          <ac:chgData name="shae dennis" userId="319a1ba49097763f" providerId="LiveId" clId="{9E2505EB-6454-4B2D-9588-CA2FFF2DD82C}" dt="2021-10-12T21:49:49.416" v="192"/>
          <ac:spMkLst>
            <pc:docMk/>
            <pc:sldMk cId="109857222" sldId="263"/>
            <ac:spMk id="17" creationId="{37FDDF72-DE39-4F99-A3C1-DD9D7815D7DB}"/>
          </ac:spMkLst>
        </pc:spChg>
        <pc:spChg chg="del">
          <ac:chgData name="shae dennis" userId="319a1ba49097763f" providerId="LiveId" clId="{9E2505EB-6454-4B2D-9588-CA2FFF2DD82C}" dt="2021-10-12T21:49:49.416" v="192"/>
          <ac:spMkLst>
            <pc:docMk/>
            <pc:sldMk cId="109857222" sldId="263"/>
            <ac:spMk id="19" creationId="{5E4ECE80-3AD1-450C-B62A-98788F193948}"/>
          </ac:spMkLst>
        </pc:spChg>
        <pc:grpChg chg="del">
          <ac:chgData name="shae dennis" userId="319a1ba49097763f" providerId="LiveId" clId="{9E2505EB-6454-4B2D-9588-CA2FFF2DD82C}" dt="2021-10-12T21:49:49.416" v="192"/>
          <ac:grpSpMkLst>
            <pc:docMk/>
            <pc:sldMk cId="109857222" sldId="263"/>
            <ac:grpSpMk id="21" creationId="{B9632603-447F-4389-863D-9820DB9915A2}"/>
          </ac:grpSpMkLst>
        </pc:grpChg>
        <pc:picChg chg="mod">
          <ac:chgData name="shae dennis" userId="319a1ba49097763f" providerId="LiveId" clId="{9E2505EB-6454-4B2D-9588-CA2FFF2DD82C}" dt="2021-10-12T21:49:52.353" v="194" actId="26606"/>
          <ac:picMkLst>
            <pc:docMk/>
            <pc:sldMk cId="109857222" sldId="263"/>
            <ac:picMk id="5" creationId="{5E3EBE37-D407-4EDE-B972-AEEB1C08C396}"/>
          </ac:picMkLst>
        </pc:picChg>
      </pc:sldChg>
      <pc:sldChg chg="addSp delSp modSp new mod ord setBg modAnim">
        <pc:chgData name="shae dennis" userId="319a1ba49097763f" providerId="LiveId" clId="{9E2505EB-6454-4B2D-9588-CA2FFF2DD82C}" dt="2021-10-12T21:53:17.678" v="437" actId="20577"/>
        <pc:sldMkLst>
          <pc:docMk/>
          <pc:sldMk cId="890503153" sldId="264"/>
        </pc:sldMkLst>
        <pc:spChg chg="mod">
          <ac:chgData name="shae dennis" userId="319a1ba49097763f" providerId="LiveId" clId="{9E2505EB-6454-4B2D-9588-CA2FFF2DD82C}" dt="2021-10-12T21:52:16.983" v="433" actId="26606"/>
          <ac:spMkLst>
            <pc:docMk/>
            <pc:sldMk cId="890503153" sldId="264"/>
            <ac:spMk id="2" creationId="{922AB0D5-50F8-4176-9BD9-B2EBE57425A5}"/>
          </ac:spMkLst>
        </pc:spChg>
        <pc:spChg chg="del mod">
          <ac:chgData name="shae dennis" userId="319a1ba49097763f" providerId="LiveId" clId="{9E2505EB-6454-4B2D-9588-CA2FFF2DD82C}" dt="2021-10-12T21:52:16.983" v="433" actId="26606"/>
          <ac:spMkLst>
            <pc:docMk/>
            <pc:sldMk cId="890503153" sldId="264"/>
            <ac:spMk id="3" creationId="{948D5DA3-6B0E-4A93-9898-034482D11E90}"/>
          </ac:spMkLst>
        </pc:spChg>
        <pc:spChg chg="add">
          <ac:chgData name="shae dennis" userId="319a1ba49097763f" providerId="LiveId" clId="{9E2505EB-6454-4B2D-9588-CA2FFF2DD82C}" dt="2021-10-12T21:52:16.983" v="433" actId="26606"/>
          <ac:spMkLst>
            <pc:docMk/>
            <pc:sldMk cId="890503153" sldId="264"/>
            <ac:spMk id="11" creationId="{F88A5712-2FE0-4DD4-BDC6-099EA378A050}"/>
          </ac:spMkLst>
        </pc:spChg>
        <pc:spChg chg="add">
          <ac:chgData name="shae dennis" userId="319a1ba49097763f" providerId="LiveId" clId="{9E2505EB-6454-4B2D-9588-CA2FFF2DD82C}" dt="2021-10-12T21:52:16.983" v="433" actId="26606"/>
          <ac:spMkLst>
            <pc:docMk/>
            <pc:sldMk cId="890503153" sldId="264"/>
            <ac:spMk id="13" creationId="{448E5503-E0F8-4B94-81A3-B1FA57623E0F}"/>
          </ac:spMkLst>
        </pc:spChg>
        <pc:spChg chg="add">
          <ac:chgData name="shae dennis" userId="319a1ba49097763f" providerId="LiveId" clId="{9E2505EB-6454-4B2D-9588-CA2FFF2DD82C}" dt="2021-10-12T21:52:16.983" v="433" actId="26606"/>
          <ac:spMkLst>
            <pc:docMk/>
            <pc:sldMk cId="890503153" sldId="264"/>
            <ac:spMk id="15" creationId="{CE54F896-85E7-4403-9E37-1B004731F8C9}"/>
          </ac:spMkLst>
        </pc:spChg>
        <pc:graphicFrameChg chg="add mod">
          <ac:chgData name="shae dennis" userId="319a1ba49097763f" providerId="LiveId" clId="{9E2505EB-6454-4B2D-9588-CA2FFF2DD82C}" dt="2021-10-12T21:53:17.678" v="437" actId="20577"/>
          <ac:graphicFrameMkLst>
            <pc:docMk/>
            <pc:sldMk cId="890503153" sldId="264"/>
            <ac:graphicFrameMk id="5" creationId="{A9418131-1AE0-444A-81A6-B51DE79F86A9}"/>
          </ac:graphicFrameMkLst>
        </pc:graphicFrameChg>
        <pc:picChg chg="add">
          <ac:chgData name="shae dennis" userId="319a1ba49097763f" providerId="LiveId" clId="{9E2505EB-6454-4B2D-9588-CA2FFF2DD82C}" dt="2021-10-12T21:52:16.983" v="433" actId="26606"/>
          <ac:picMkLst>
            <pc:docMk/>
            <pc:sldMk cId="890503153" sldId="264"/>
            <ac:picMk id="9" creationId="{90A9C49B-76D8-4E9B-B430-D1ADF40F1CF8}"/>
          </ac:picMkLst>
        </pc:picChg>
      </pc:sldChg>
      <pc:sldMasterChg chg="add addSldLayout">
        <pc:chgData name="shae dennis" userId="319a1ba49097763f" providerId="LiveId" clId="{9E2505EB-6454-4B2D-9588-CA2FFF2DD82C}" dt="2021-10-12T16:17:36.499" v="0" actId="26606"/>
        <pc:sldMasterMkLst>
          <pc:docMk/>
          <pc:sldMasterMk cId="0" sldId="2147483648"/>
        </pc:sldMasterMkLst>
        <pc:sldLayoutChg chg="add">
          <pc:chgData name="shae dennis" userId="319a1ba49097763f" providerId="LiveId" clId="{9E2505EB-6454-4B2D-9588-CA2FFF2DD82C}" dt="2021-10-12T16:17:36.499" v="0" actId="26606"/>
          <pc:sldLayoutMkLst>
            <pc:docMk/>
            <pc:sldMasterMk cId="0" sldId="2147483648"/>
            <pc:sldLayoutMk cId="0" sldId="2147483649"/>
          </pc:sldLayoutMkLst>
        </pc:sldLayoutChg>
        <pc:sldLayoutChg chg="add">
          <pc:chgData name="shae dennis" userId="319a1ba49097763f" providerId="LiveId" clId="{9E2505EB-6454-4B2D-9588-CA2FFF2DD82C}" dt="2021-10-12T16:17:36.499" v="0" actId="26606"/>
          <pc:sldLayoutMkLst>
            <pc:docMk/>
            <pc:sldMasterMk cId="0" sldId="2147483648"/>
            <pc:sldLayoutMk cId="0" sldId="2147483650"/>
          </pc:sldLayoutMkLst>
        </pc:sldLayoutChg>
        <pc:sldLayoutChg chg="add">
          <pc:chgData name="shae dennis" userId="319a1ba49097763f" providerId="LiveId" clId="{9E2505EB-6454-4B2D-9588-CA2FFF2DD82C}" dt="2021-10-12T16:17:36.499" v="0" actId="26606"/>
          <pc:sldLayoutMkLst>
            <pc:docMk/>
            <pc:sldMasterMk cId="0" sldId="2147483648"/>
            <pc:sldLayoutMk cId="0" sldId="2147483651"/>
          </pc:sldLayoutMkLst>
        </pc:sldLayoutChg>
        <pc:sldLayoutChg chg="add">
          <pc:chgData name="shae dennis" userId="319a1ba49097763f" providerId="LiveId" clId="{9E2505EB-6454-4B2D-9588-CA2FFF2DD82C}" dt="2021-10-12T16:17:36.499" v="0" actId="26606"/>
          <pc:sldLayoutMkLst>
            <pc:docMk/>
            <pc:sldMasterMk cId="0" sldId="2147483648"/>
            <pc:sldLayoutMk cId="0" sldId="2147483652"/>
          </pc:sldLayoutMkLst>
        </pc:sldLayoutChg>
        <pc:sldLayoutChg chg="add">
          <pc:chgData name="shae dennis" userId="319a1ba49097763f" providerId="LiveId" clId="{9E2505EB-6454-4B2D-9588-CA2FFF2DD82C}" dt="2021-10-12T16:17:36.499" v="0" actId="26606"/>
          <pc:sldLayoutMkLst>
            <pc:docMk/>
            <pc:sldMasterMk cId="0" sldId="2147483648"/>
            <pc:sldLayoutMk cId="0" sldId="2147483653"/>
          </pc:sldLayoutMkLst>
        </pc:sldLayoutChg>
        <pc:sldLayoutChg chg="add">
          <pc:chgData name="shae dennis" userId="319a1ba49097763f" providerId="LiveId" clId="{9E2505EB-6454-4B2D-9588-CA2FFF2DD82C}" dt="2021-10-12T16:17:36.499" v="0" actId="26606"/>
          <pc:sldLayoutMkLst>
            <pc:docMk/>
            <pc:sldMasterMk cId="0" sldId="2147483648"/>
            <pc:sldLayoutMk cId="0" sldId="2147483654"/>
          </pc:sldLayoutMkLst>
        </pc:sldLayoutChg>
        <pc:sldLayoutChg chg="add">
          <pc:chgData name="shae dennis" userId="319a1ba49097763f" providerId="LiveId" clId="{9E2505EB-6454-4B2D-9588-CA2FFF2DD82C}" dt="2021-10-12T16:17:36.499" v="0" actId="26606"/>
          <pc:sldLayoutMkLst>
            <pc:docMk/>
            <pc:sldMasterMk cId="0" sldId="2147483648"/>
            <pc:sldLayoutMk cId="0" sldId="2147483655"/>
          </pc:sldLayoutMkLst>
        </pc:sldLayoutChg>
        <pc:sldLayoutChg chg="add">
          <pc:chgData name="shae dennis" userId="319a1ba49097763f" providerId="LiveId" clId="{9E2505EB-6454-4B2D-9588-CA2FFF2DD82C}" dt="2021-10-12T16:17:36.499" v="0" actId="26606"/>
          <pc:sldLayoutMkLst>
            <pc:docMk/>
            <pc:sldMasterMk cId="0" sldId="2147483648"/>
            <pc:sldLayoutMk cId="0" sldId="2147483656"/>
          </pc:sldLayoutMkLst>
        </pc:sldLayoutChg>
        <pc:sldLayoutChg chg="add">
          <pc:chgData name="shae dennis" userId="319a1ba49097763f" providerId="LiveId" clId="{9E2505EB-6454-4B2D-9588-CA2FFF2DD82C}" dt="2021-10-12T16:17:36.499" v="0" actId="26606"/>
          <pc:sldLayoutMkLst>
            <pc:docMk/>
            <pc:sldMasterMk cId="0" sldId="2147483648"/>
            <pc:sldLayoutMk cId="0" sldId="2147483657"/>
          </pc:sldLayoutMkLst>
        </pc:sldLayoutChg>
        <pc:sldLayoutChg chg="add">
          <pc:chgData name="shae dennis" userId="319a1ba49097763f" providerId="LiveId" clId="{9E2505EB-6454-4B2D-9588-CA2FFF2DD82C}" dt="2021-10-12T16:17:36.499" v="0" actId="26606"/>
          <pc:sldLayoutMkLst>
            <pc:docMk/>
            <pc:sldMasterMk cId="0" sldId="2147483648"/>
            <pc:sldLayoutMk cId="0" sldId="2147483658"/>
          </pc:sldLayoutMkLst>
        </pc:sldLayoutChg>
        <pc:sldLayoutChg chg="add">
          <pc:chgData name="shae dennis" userId="319a1ba49097763f" providerId="LiveId" clId="{9E2505EB-6454-4B2D-9588-CA2FFF2DD82C}" dt="2021-10-12T16:17:36.499" v="0" actId="26606"/>
          <pc:sldLayoutMkLst>
            <pc:docMk/>
            <pc:sldMasterMk cId="0" sldId="2147483648"/>
            <pc:sldLayoutMk cId="0" sldId="2147483659"/>
          </pc:sldLayoutMkLst>
        </pc:sldLayoutChg>
        <pc:sldLayoutChg chg="add">
          <pc:chgData name="shae dennis" userId="319a1ba49097763f" providerId="LiveId" clId="{9E2505EB-6454-4B2D-9588-CA2FFF2DD82C}" dt="2021-10-12T16:17:36.499" v="0" actId="26606"/>
          <pc:sldLayoutMkLst>
            <pc:docMk/>
            <pc:sldMasterMk cId="0" sldId="2147483648"/>
            <pc:sldLayoutMk cId="0" sldId="2147483660"/>
          </pc:sldLayoutMkLst>
        </pc:sldLayoutChg>
        <pc:sldLayoutChg chg="add">
          <pc:chgData name="shae dennis" userId="319a1ba49097763f" providerId="LiveId" clId="{9E2505EB-6454-4B2D-9588-CA2FFF2DD82C}" dt="2021-10-12T16:17:36.499" v="0" actId="26606"/>
          <pc:sldLayoutMkLst>
            <pc:docMk/>
            <pc:sldMasterMk cId="0" sldId="2147483648"/>
            <pc:sldLayoutMk cId="0" sldId="2147483661"/>
          </pc:sldLayoutMkLst>
        </pc:sldLayoutChg>
        <pc:sldLayoutChg chg="add">
          <pc:chgData name="shae dennis" userId="319a1ba49097763f" providerId="LiveId" clId="{9E2505EB-6454-4B2D-9588-CA2FFF2DD82C}" dt="2021-10-12T16:17:36.499" v="0" actId="26606"/>
          <pc:sldLayoutMkLst>
            <pc:docMk/>
            <pc:sldMasterMk cId="0" sldId="2147483648"/>
            <pc:sldLayoutMk cId="0" sldId="2147483663"/>
          </pc:sldLayoutMkLst>
        </pc:sldLayoutChg>
        <pc:sldLayoutChg chg="add">
          <pc:chgData name="shae dennis" userId="319a1ba49097763f" providerId="LiveId" clId="{9E2505EB-6454-4B2D-9588-CA2FFF2DD82C}" dt="2021-10-12T16:17:36.499" v="0" actId="26606"/>
          <pc:sldLayoutMkLst>
            <pc:docMk/>
            <pc:sldMasterMk cId="0" sldId="2147483648"/>
            <pc:sldLayoutMk cId="0" sldId="2147483666"/>
          </pc:sldLayoutMkLst>
        </pc:sldLayoutChg>
        <pc:sldLayoutChg chg="add">
          <pc:chgData name="shae dennis" userId="319a1ba49097763f" providerId="LiveId" clId="{9E2505EB-6454-4B2D-9588-CA2FFF2DD82C}" dt="2021-10-12T16:17:36.499" v="0" actId="26606"/>
          <pc:sldLayoutMkLst>
            <pc:docMk/>
            <pc:sldMasterMk cId="0" sldId="2147483648"/>
            <pc:sldLayoutMk cId="0" sldId="2147483667"/>
          </pc:sldLayoutMkLst>
        </pc:sldLayoutChg>
        <pc:sldLayoutChg chg="add">
          <pc:chgData name="shae dennis" userId="319a1ba49097763f" providerId="LiveId" clId="{9E2505EB-6454-4B2D-9588-CA2FFF2DD82C}" dt="2021-10-12T16:17:36.499" v="0" actId="26606"/>
          <pc:sldLayoutMkLst>
            <pc:docMk/>
            <pc:sldMasterMk cId="0" sldId="2147483648"/>
            <pc:sldLayoutMk cId="0" sldId="2147483668"/>
          </pc:sldLayoutMkLst>
        </pc:sldLayoutChg>
      </pc:sldMasterChg>
      <pc:sldMasterChg chg="del delSldLayout">
        <pc:chgData name="shae dennis" userId="319a1ba49097763f" providerId="LiveId" clId="{9E2505EB-6454-4B2D-9588-CA2FFF2DD82C}" dt="2021-10-12T16:17:36.499" v="0" actId="26606"/>
        <pc:sldMasterMkLst>
          <pc:docMk/>
          <pc:sldMasterMk cId="2271860385" sldId="2147483669"/>
        </pc:sldMasterMkLst>
        <pc:sldLayoutChg chg="del">
          <pc:chgData name="shae dennis" userId="319a1ba49097763f" providerId="LiveId" clId="{9E2505EB-6454-4B2D-9588-CA2FFF2DD82C}" dt="2021-10-12T16:17:36.499" v="0" actId="26606"/>
          <pc:sldLayoutMkLst>
            <pc:docMk/>
            <pc:sldMasterMk cId="2271860385" sldId="2147483669"/>
            <pc:sldLayoutMk cId="57331417" sldId="2147483670"/>
          </pc:sldLayoutMkLst>
        </pc:sldLayoutChg>
        <pc:sldLayoutChg chg="del">
          <pc:chgData name="shae dennis" userId="319a1ba49097763f" providerId="LiveId" clId="{9E2505EB-6454-4B2D-9588-CA2FFF2DD82C}" dt="2021-10-12T16:17:36.499" v="0" actId="26606"/>
          <pc:sldLayoutMkLst>
            <pc:docMk/>
            <pc:sldMasterMk cId="2271860385" sldId="2147483669"/>
            <pc:sldLayoutMk cId="647779134" sldId="2147483671"/>
          </pc:sldLayoutMkLst>
        </pc:sldLayoutChg>
        <pc:sldLayoutChg chg="del">
          <pc:chgData name="shae dennis" userId="319a1ba49097763f" providerId="LiveId" clId="{9E2505EB-6454-4B2D-9588-CA2FFF2DD82C}" dt="2021-10-12T16:17:36.499" v="0" actId="26606"/>
          <pc:sldLayoutMkLst>
            <pc:docMk/>
            <pc:sldMasterMk cId="2271860385" sldId="2147483669"/>
            <pc:sldLayoutMk cId="2770948448" sldId="2147483672"/>
          </pc:sldLayoutMkLst>
        </pc:sldLayoutChg>
        <pc:sldLayoutChg chg="del">
          <pc:chgData name="shae dennis" userId="319a1ba49097763f" providerId="LiveId" clId="{9E2505EB-6454-4B2D-9588-CA2FFF2DD82C}" dt="2021-10-12T16:17:36.499" v="0" actId="26606"/>
          <pc:sldLayoutMkLst>
            <pc:docMk/>
            <pc:sldMasterMk cId="2271860385" sldId="2147483669"/>
            <pc:sldLayoutMk cId="2019033665" sldId="2147483673"/>
          </pc:sldLayoutMkLst>
        </pc:sldLayoutChg>
        <pc:sldLayoutChg chg="del">
          <pc:chgData name="shae dennis" userId="319a1ba49097763f" providerId="LiveId" clId="{9E2505EB-6454-4B2D-9588-CA2FFF2DD82C}" dt="2021-10-12T16:17:36.499" v="0" actId="26606"/>
          <pc:sldLayoutMkLst>
            <pc:docMk/>
            <pc:sldMasterMk cId="2271860385" sldId="2147483669"/>
            <pc:sldLayoutMk cId="3143581737" sldId="2147483674"/>
          </pc:sldLayoutMkLst>
        </pc:sldLayoutChg>
        <pc:sldLayoutChg chg="del">
          <pc:chgData name="shae dennis" userId="319a1ba49097763f" providerId="LiveId" clId="{9E2505EB-6454-4B2D-9588-CA2FFF2DD82C}" dt="2021-10-12T16:17:36.499" v="0" actId="26606"/>
          <pc:sldLayoutMkLst>
            <pc:docMk/>
            <pc:sldMasterMk cId="2271860385" sldId="2147483669"/>
            <pc:sldLayoutMk cId="2736705926" sldId="2147483675"/>
          </pc:sldLayoutMkLst>
        </pc:sldLayoutChg>
        <pc:sldLayoutChg chg="del">
          <pc:chgData name="shae dennis" userId="319a1ba49097763f" providerId="LiveId" clId="{9E2505EB-6454-4B2D-9588-CA2FFF2DD82C}" dt="2021-10-12T16:17:36.499" v="0" actId="26606"/>
          <pc:sldLayoutMkLst>
            <pc:docMk/>
            <pc:sldMasterMk cId="2271860385" sldId="2147483669"/>
            <pc:sldLayoutMk cId="1827527792" sldId="2147483676"/>
          </pc:sldLayoutMkLst>
        </pc:sldLayoutChg>
        <pc:sldLayoutChg chg="del">
          <pc:chgData name="shae dennis" userId="319a1ba49097763f" providerId="LiveId" clId="{9E2505EB-6454-4B2D-9588-CA2FFF2DD82C}" dt="2021-10-12T16:17:36.499" v="0" actId="26606"/>
          <pc:sldLayoutMkLst>
            <pc:docMk/>
            <pc:sldMasterMk cId="2271860385" sldId="2147483669"/>
            <pc:sldLayoutMk cId="4227969599" sldId="2147483677"/>
          </pc:sldLayoutMkLst>
        </pc:sldLayoutChg>
        <pc:sldLayoutChg chg="del">
          <pc:chgData name="shae dennis" userId="319a1ba49097763f" providerId="LiveId" clId="{9E2505EB-6454-4B2D-9588-CA2FFF2DD82C}" dt="2021-10-12T16:17:36.499" v="0" actId="26606"/>
          <pc:sldLayoutMkLst>
            <pc:docMk/>
            <pc:sldMasterMk cId="2271860385" sldId="2147483669"/>
            <pc:sldLayoutMk cId="1777323846" sldId="2147483678"/>
          </pc:sldLayoutMkLst>
        </pc:sldLayoutChg>
        <pc:sldLayoutChg chg="del">
          <pc:chgData name="shae dennis" userId="319a1ba49097763f" providerId="LiveId" clId="{9E2505EB-6454-4B2D-9588-CA2FFF2DD82C}" dt="2021-10-12T16:17:36.499" v="0" actId="26606"/>
          <pc:sldLayoutMkLst>
            <pc:docMk/>
            <pc:sldMasterMk cId="2271860385" sldId="2147483669"/>
            <pc:sldLayoutMk cId="761175082" sldId="2147483679"/>
          </pc:sldLayoutMkLst>
        </pc:sldLayoutChg>
        <pc:sldLayoutChg chg="del">
          <pc:chgData name="shae dennis" userId="319a1ba49097763f" providerId="LiveId" clId="{9E2505EB-6454-4B2D-9588-CA2FFF2DD82C}" dt="2021-10-12T16:17:36.499" v="0" actId="26606"/>
          <pc:sldLayoutMkLst>
            <pc:docMk/>
            <pc:sldMasterMk cId="2271860385" sldId="2147483669"/>
            <pc:sldLayoutMk cId="4172522128" sldId="2147483680"/>
          </pc:sldLayoutMkLst>
        </pc:sldLayoutChg>
      </pc:sldMasterChg>
      <pc:sldMasterChg chg="add addSldLayout">
        <pc:chgData name="shae dennis" userId="319a1ba49097763f" providerId="LiveId" clId="{9E2505EB-6454-4B2D-9588-CA2FFF2DD82C}" dt="2021-10-12T21:49:36.003" v="188" actId="27028"/>
        <pc:sldMasterMkLst>
          <pc:docMk/>
          <pc:sldMasterMk cId="3116207352" sldId="2147483672"/>
        </pc:sldMasterMkLst>
        <pc:sldLayoutChg chg="add">
          <pc:chgData name="shae dennis" userId="319a1ba49097763f" providerId="LiveId" clId="{9E2505EB-6454-4B2D-9588-CA2FFF2DD82C}" dt="2021-10-12T21:49:36.003" v="188" actId="27028"/>
          <pc:sldLayoutMkLst>
            <pc:docMk/>
            <pc:sldMasterMk cId="3116207352" sldId="2147483672"/>
            <pc:sldLayoutMk cId="3733062082" sldId="2147483683"/>
          </pc:sldLayoutMkLst>
        </pc:sldLayoutChg>
      </pc:sldMaster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99D6520-DA6E-4C24-975C-2AA884CEBBA3}" type="doc">
      <dgm:prSet loTypeId="urn:microsoft.com/office/officeart/2005/8/layout/vList2" loCatId="list" qsTypeId="urn:microsoft.com/office/officeart/2005/8/quickstyle/simple2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110578FE-B362-457D-96C2-678AC1910A57}">
      <dgm:prSet/>
      <dgm:spPr/>
      <dgm:t>
        <a:bodyPr/>
        <a:lstStyle/>
        <a:p>
          <a:r>
            <a:rPr lang="en-GB" baseline="0"/>
            <a:t>A PowerPoint explaining how to avoid death by PowerPoint.</a:t>
          </a:r>
          <a:endParaRPr lang="en-US"/>
        </a:p>
      </dgm:t>
    </dgm:pt>
    <dgm:pt modelId="{7C3FC375-16FE-42C0-99D5-DD60AB518E1F}" type="parTrans" cxnId="{4B1A72B3-0DFE-457C-A7E5-B0D169D77D8E}">
      <dgm:prSet/>
      <dgm:spPr/>
      <dgm:t>
        <a:bodyPr/>
        <a:lstStyle/>
        <a:p>
          <a:endParaRPr lang="en-US"/>
        </a:p>
      </dgm:t>
    </dgm:pt>
    <dgm:pt modelId="{6712EE3B-FEF4-4688-8D47-13DA3ED67E10}" type="sibTrans" cxnId="{4B1A72B3-0DFE-457C-A7E5-B0D169D77D8E}">
      <dgm:prSet/>
      <dgm:spPr/>
      <dgm:t>
        <a:bodyPr/>
        <a:lstStyle/>
        <a:p>
          <a:endParaRPr lang="en-US"/>
        </a:p>
      </dgm:t>
    </dgm:pt>
    <dgm:pt modelId="{231A36BF-77E9-4D94-B247-92DFF327E7F6}">
      <dgm:prSet/>
      <dgm:spPr/>
      <dgm:t>
        <a:bodyPr/>
        <a:lstStyle/>
        <a:p>
          <a:r>
            <a:rPr lang="en-GB" baseline="0" dirty="0"/>
            <a:t>Produced by Rashae, Rowena, Anthonia, </a:t>
          </a:r>
          <a:r>
            <a:rPr lang="en-GB" baseline="0"/>
            <a:t>Janepher</a:t>
          </a:r>
          <a:r>
            <a:rPr lang="en-GB" baseline="0" dirty="0"/>
            <a:t> and Socorro</a:t>
          </a:r>
          <a:endParaRPr lang="en-US" dirty="0"/>
        </a:p>
      </dgm:t>
    </dgm:pt>
    <dgm:pt modelId="{991268B8-352C-480A-AA77-42C9B47FD60B}" type="parTrans" cxnId="{A2B26402-51BA-480A-8826-1E2DDC72A8C6}">
      <dgm:prSet/>
      <dgm:spPr/>
      <dgm:t>
        <a:bodyPr/>
        <a:lstStyle/>
        <a:p>
          <a:endParaRPr lang="en-US"/>
        </a:p>
      </dgm:t>
    </dgm:pt>
    <dgm:pt modelId="{6EBDC6B5-D998-4E33-A722-6A6558E74CF6}" type="sibTrans" cxnId="{A2B26402-51BA-480A-8826-1E2DDC72A8C6}">
      <dgm:prSet/>
      <dgm:spPr/>
      <dgm:t>
        <a:bodyPr/>
        <a:lstStyle/>
        <a:p>
          <a:endParaRPr lang="en-US"/>
        </a:p>
      </dgm:t>
    </dgm:pt>
    <dgm:pt modelId="{BB102A27-9532-449F-9754-029AAACABBBF}" type="pres">
      <dgm:prSet presAssocID="{F99D6520-DA6E-4C24-975C-2AA884CEBBA3}" presName="linear" presStyleCnt="0">
        <dgm:presLayoutVars>
          <dgm:animLvl val="lvl"/>
          <dgm:resizeHandles val="exact"/>
        </dgm:presLayoutVars>
      </dgm:prSet>
      <dgm:spPr/>
    </dgm:pt>
    <dgm:pt modelId="{A37E31A8-FEBD-495C-B18C-8178025B94BB}" type="pres">
      <dgm:prSet presAssocID="{110578FE-B362-457D-96C2-678AC1910A57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226F6D10-260D-407D-9657-2E535B2631B6}" type="pres">
      <dgm:prSet presAssocID="{6712EE3B-FEF4-4688-8D47-13DA3ED67E10}" presName="spacer" presStyleCnt="0"/>
      <dgm:spPr/>
    </dgm:pt>
    <dgm:pt modelId="{E2BF3926-4722-461A-9143-5B6436722C97}" type="pres">
      <dgm:prSet presAssocID="{231A36BF-77E9-4D94-B247-92DFF327E7F6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A2B26402-51BA-480A-8826-1E2DDC72A8C6}" srcId="{F99D6520-DA6E-4C24-975C-2AA884CEBBA3}" destId="{231A36BF-77E9-4D94-B247-92DFF327E7F6}" srcOrd="1" destOrd="0" parTransId="{991268B8-352C-480A-AA77-42C9B47FD60B}" sibTransId="{6EBDC6B5-D998-4E33-A722-6A6558E74CF6}"/>
    <dgm:cxn modelId="{934F2544-0684-4709-8FCE-08B273377C45}" type="presOf" srcId="{110578FE-B362-457D-96C2-678AC1910A57}" destId="{A37E31A8-FEBD-495C-B18C-8178025B94BB}" srcOrd="0" destOrd="0" presId="urn:microsoft.com/office/officeart/2005/8/layout/vList2"/>
    <dgm:cxn modelId="{212FA14E-4D92-49B1-9B9A-8F7F6B7F5E0A}" type="presOf" srcId="{231A36BF-77E9-4D94-B247-92DFF327E7F6}" destId="{E2BF3926-4722-461A-9143-5B6436722C97}" srcOrd="0" destOrd="0" presId="urn:microsoft.com/office/officeart/2005/8/layout/vList2"/>
    <dgm:cxn modelId="{A840FAA6-8AEA-4008-BF3C-30D55C6E060E}" type="presOf" srcId="{F99D6520-DA6E-4C24-975C-2AA884CEBBA3}" destId="{BB102A27-9532-449F-9754-029AAACABBBF}" srcOrd="0" destOrd="0" presId="urn:microsoft.com/office/officeart/2005/8/layout/vList2"/>
    <dgm:cxn modelId="{4B1A72B3-0DFE-457C-A7E5-B0D169D77D8E}" srcId="{F99D6520-DA6E-4C24-975C-2AA884CEBBA3}" destId="{110578FE-B362-457D-96C2-678AC1910A57}" srcOrd="0" destOrd="0" parTransId="{7C3FC375-16FE-42C0-99D5-DD60AB518E1F}" sibTransId="{6712EE3B-FEF4-4688-8D47-13DA3ED67E10}"/>
    <dgm:cxn modelId="{A6CD3F4B-514C-4D1A-80B6-199B47CB6477}" type="presParOf" srcId="{BB102A27-9532-449F-9754-029AAACABBBF}" destId="{A37E31A8-FEBD-495C-B18C-8178025B94BB}" srcOrd="0" destOrd="0" presId="urn:microsoft.com/office/officeart/2005/8/layout/vList2"/>
    <dgm:cxn modelId="{17E9DCD4-AC85-46C7-BAFD-E3679ED221F9}" type="presParOf" srcId="{BB102A27-9532-449F-9754-029AAACABBBF}" destId="{226F6D10-260D-407D-9657-2E535B2631B6}" srcOrd="1" destOrd="0" presId="urn:microsoft.com/office/officeart/2005/8/layout/vList2"/>
    <dgm:cxn modelId="{DD4BC02B-063F-4E8F-84BB-EDAA4817FE28}" type="presParOf" srcId="{BB102A27-9532-449F-9754-029AAACABBBF}" destId="{E2BF3926-4722-461A-9143-5B6436722C97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37E31A8-FEBD-495C-B18C-8178025B94BB}">
      <dsp:nvSpPr>
        <dsp:cNvPr id="0" name=""/>
        <dsp:cNvSpPr/>
      </dsp:nvSpPr>
      <dsp:spPr>
        <a:xfrm>
          <a:off x="0" y="53423"/>
          <a:ext cx="5759656" cy="230957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200" kern="1200" baseline="0"/>
            <a:t>A PowerPoint explaining how to avoid death by PowerPoint.</a:t>
          </a:r>
          <a:endParaRPr lang="en-US" sz="4200" kern="1200"/>
        </a:p>
      </dsp:txBody>
      <dsp:txXfrm>
        <a:off x="112744" y="166167"/>
        <a:ext cx="5534168" cy="2084091"/>
      </dsp:txXfrm>
    </dsp:sp>
    <dsp:sp modelId="{E2BF3926-4722-461A-9143-5B6436722C97}">
      <dsp:nvSpPr>
        <dsp:cNvPr id="0" name=""/>
        <dsp:cNvSpPr/>
      </dsp:nvSpPr>
      <dsp:spPr>
        <a:xfrm>
          <a:off x="0" y="2483963"/>
          <a:ext cx="5759656" cy="2309579"/>
        </a:xfrm>
        <a:prstGeom prst="roundRect">
          <a:avLst/>
        </a:prstGeom>
        <a:solidFill>
          <a:schemeClr val="accent2">
            <a:hueOff val="3599988"/>
            <a:satOff val="-1850"/>
            <a:lumOff val="-470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200" kern="1200" baseline="0" dirty="0"/>
            <a:t>Produced by Rashae, Rowena, Anthonia, </a:t>
          </a:r>
          <a:r>
            <a:rPr lang="en-GB" sz="4200" kern="1200" baseline="0"/>
            <a:t>Janepher</a:t>
          </a:r>
          <a:r>
            <a:rPr lang="en-GB" sz="4200" kern="1200" baseline="0" dirty="0"/>
            <a:t> and Socorro</a:t>
          </a:r>
          <a:endParaRPr lang="en-US" sz="4200" kern="1200" dirty="0"/>
        </a:p>
      </dsp:txBody>
      <dsp:txXfrm>
        <a:off x="112744" y="2596707"/>
        <a:ext cx="5534168" cy="20840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Brickwork-HD-R1a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2" name="Freeform 11"/>
          <p:cNvSpPr/>
          <p:nvPr/>
        </p:nvSpPr>
        <p:spPr>
          <a:xfrm>
            <a:off x="-15875" y="0"/>
            <a:ext cx="11683810" cy="6588125"/>
          </a:xfrm>
          <a:custGeom>
            <a:avLst/>
            <a:gdLst/>
            <a:ahLst/>
            <a:cxnLst/>
            <a:rect l="l" t="t" r="r" b="b"/>
            <a:pathLst>
              <a:path w="11683810" h="6588125">
                <a:moveTo>
                  <a:pt x="0" y="0"/>
                </a:moveTo>
                <a:lnTo>
                  <a:pt x="11318691" y="0"/>
                </a:lnTo>
                <a:lnTo>
                  <a:pt x="11683810" y="5976938"/>
                </a:lnTo>
                <a:lnTo>
                  <a:pt x="15875" y="6588125"/>
                </a:lnTo>
                <a:cubicBezTo>
                  <a:pt x="10583" y="4386792"/>
                  <a:pt x="5292" y="2185458"/>
                  <a:pt x="0" y="0"/>
                </a:cubicBezTo>
                <a:close/>
              </a:path>
            </a:pathLst>
          </a:custGeom>
          <a:ln>
            <a:noFill/>
          </a:ln>
          <a:effectLst>
            <a:outerShdw blurRad="101600" dist="152400" dir="4380000" algn="tl" rotWithShape="0">
              <a:srgbClr val="000000">
                <a:alpha val="43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Freeform 13"/>
          <p:cNvSpPr/>
          <p:nvPr/>
        </p:nvSpPr>
        <p:spPr>
          <a:xfrm>
            <a:off x="0" y="4282257"/>
            <a:ext cx="11329257" cy="2028845"/>
          </a:xfrm>
          <a:custGeom>
            <a:avLst/>
            <a:gdLst/>
            <a:ahLst/>
            <a:cxnLst/>
            <a:rect l="l" t="t" r="r" b="b"/>
            <a:pathLst>
              <a:path w="11329257" h="2028845">
                <a:moveTo>
                  <a:pt x="0" y="588520"/>
                </a:moveTo>
                <a:lnTo>
                  <a:pt x="11244075" y="0"/>
                </a:lnTo>
                <a:lnTo>
                  <a:pt x="11329257" y="1424838"/>
                </a:lnTo>
                <a:lnTo>
                  <a:pt x="0" y="2028845"/>
                </a:lnTo>
                <a:lnTo>
                  <a:pt x="0" y="58852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6" name="Freeform 25"/>
          <p:cNvSpPr/>
          <p:nvPr/>
        </p:nvSpPr>
        <p:spPr>
          <a:xfrm>
            <a:off x="0" y="0"/>
            <a:ext cx="8719579" cy="456877"/>
          </a:xfrm>
          <a:custGeom>
            <a:avLst/>
            <a:gdLst/>
            <a:ahLst/>
            <a:cxnLst/>
            <a:rect l="l" t="t" r="r" b="b"/>
            <a:pathLst>
              <a:path w="8719579" h="456877">
                <a:moveTo>
                  <a:pt x="0" y="0"/>
                </a:moveTo>
                <a:lnTo>
                  <a:pt x="8719579" y="0"/>
                </a:lnTo>
                <a:lnTo>
                  <a:pt x="0" y="456877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Freeform 14"/>
          <p:cNvSpPr/>
          <p:nvPr/>
        </p:nvSpPr>
        <p:spPr>
          <a:xfrm rot="21420000">
            <a:off x="-161800" y="293317"/>
            <a:ext cx="11367116" cy="5751804"/>
          </a:xfrm>
          <a:custGeom>
            <a:avLst/>
            <a:gdLst/>
            <a:ahLst/>
            <a:cxnLst/>
            <a:rect l="l" t="t" r="r" b="b"/>
            <a:pathLst>
              <a:path w="11367116" h="5751804">
                <a:moveTo>
                  <a:pt x="11346705" y="0"/>
                </a:moveTo>
                <a:cubicBezTo>
                  <a:pt x="11353509" y="1915114"/>
                  <a:pt x="11360312" y="3830229"/>
                  <a:pt x="11367116" y="5745343"/>
                </a:cubicBezTo>
                <a:lnTo>
                  <a:pt x="0" y="5751804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21420000">
            <a:off x="891201" y="662656"/>
            <a:ext cx="9755187" cy="2766528"/>
          </a:xfrm>
        </p:spPr>
        <p:txBody>
          <a:bodyPr anchor="b">
            <a:normAutofit/>
          </a:bodyPr>
          <a:lstStyle>
            <a:lvl1pPr algn="r">
              <a:defRPr sz="8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21420000">
            <a:off x="983062" y="3505209"/>
            <a:ext cx="9755187" cy="550333"/>
          </a:xfrm>
        </p:spPr>
        <p:txBody>
          <a:bodyPr anchor="t">
            <a:noAutofit/>
          </a:bodyPr>
          <a:lstStyle>
            <a:lvl1pPr marL="0" indent="0" algn="r">
              <a:buNone/>
              <a:defRPr sz="28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21420000">
            <a:off x="4948541" y="4578463"/>
            <a:ext cx="6143653" cy="1163112"/>
          </a:xfrm>
        </p:spPr>
        <p:txBody>
          <a:bodyPr/>
          <a:lstStyle>
            <a:lvl1pPr algn="ctr">
              <a:defRPr sz="54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F7AFFB9B-9FB8-469E-96F9-4D32314110B6}" type="datetimeFigureOut">
              <a:rPr lang="en-US" dirty="0"/>
              <a:t>10/12/2021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21420000">
            <a:off x="-5560" y="4883024"/>
            <a:ext cx="4047239" cy="1195538"/>
          </a:xfrm>
        </p:spPr>
        <p:txBody>
          <a:bodyPr vert="horz" lIns="91440" tIns="45720" rIns="91440" bIns="45720" rtlCol="0" anchor="ctr"/>
          <a:lstStyle>
            <a:lvl1pPr algn="r">
              <a:defRPr lang="en-US" sz="5400" dirty="0"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21420000">
            <a:off x="9851758" y="3832648"/>
            <a:ext cx="907186" cy="498470"/>
          </a:xfrm>
        </p:spPr>
        <p:txBody>
          <a:bodyPr/>
          <a:lstStyle>
            <a:lvl1pPr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5" name="5-Point Star 24"/>
          <p:cNvSpPr/>
          <p:nvPr/>
        </p:nvSpPr>
        <p:spPr>
          <a:xfrm rot="21420000">
            <a:off x="4221385" y="5111356"/>
            <a:ext cx="515386" cy="515386"/>
          </a:xfrm>
          <a:prstGeom prst="star5">
            <a:avLst>
              <a:gd name="adj" fmla="val 26693"/>
              <a:gd name="hf" fmla="val 105146"/>
              <a:gd name="vf" fmla="val 110557"/>
            </a:avLst>
          </a:prstGeom>
          <a:solidFill>
            <a:schemeClr val="tx1">
              <a:alpha val="4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2063396"/>
            <a:ext cx="10394707" cy="33111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FBDC27-E420-4878-9EE6-7B9656D6442A}" type="datetimeFigureOut">
              <a:rPr lang="en-US" dirty="0"/>
              <a:t>10/12/2021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4707" cy="3193487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3742267"/>
            <a:ext cx="10394707" cy="1639614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7F47CF-67C9-420C-80A5-E2069FF0C2DF}" type="datetimeFigureOut">
              <a:rPr lang="en-US" dirty="0"/>
              <a:t>10/12/2021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814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2063396"/>
            <a:ext cx="5088714" cy="3311189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5993971" y="2063396"/>
            <a:ext cx="5086538" cy="3311189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22DC73-F065-42F5-A9F2-D90B2E42A0B3}" type="datetimeFigureOut">
              <a:rPr lang="en-US" dirty="0"/>
              <a:t>10/12/2021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4707" cy="115814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8356" y="2063396"/>
            <a:ext cx="4856158" cy="679994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6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685802" y="2861733"/>
            <a:ext cx="5088712" cy="2512852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8191" y="2063396"/>
            <a:ext cx="4864491" cy="679994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6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5993969" y="2861733"/>
            <a:ext cx="5088713" cy="2512852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BEA702-9B29-41CC-9BCC-3DF8A0D379FE}" type="datetimeFigureOut">
              <a:rPr lang="en-US" dirty="0"/>
              <a:t>10/12/2021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7649AC-CB8F-4FF1-9A34-5861C74DD0A7}" type="datetimeFigureOut">
              <a:rPr lang="en-US" dirty="0"/>
              <a:t>10/12/2021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C5CECA-2D3A-4680-9B49-752200DE467C}" type="datetimeFigureOut">
              <a:rPr lang="en-US" dirty="0"/>
              <a:t>10/12/2021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3643" y="685800"/>
            <a:ext cx="4126860" cy="2023252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46132" y="685800"/>
            <a:ext cx="6034375" cy="46887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3642" y="2709052"/>
            <a:ext cx="4126861" cy="2665533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3BFE2-83B7-4B0A-B9D3-AB28331082B3}" type="datetimeFigureOut">
              <a:rPr lang="en-US" dirty="0"/>
              <a:t>10/12/2021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85800"/>
            <a:ext cx="6345302" cy="2023252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82362" y="0"/>
            <a:ext cx="3598146" cy="5071533"/>
          </a:xfr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1" y="2709052"/>
            <a:ext cx="6345301" cy="2362481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EF78E3-FDA3-4D28-AAA2-0B81F349A39D}" type="datetimeFigureOut">
              <a:rPr lang="en-US" dirty="0"/>
              <a:t>10/12/2021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106333"/>
            <a:ext cx="10394708" cy="58884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5801" y="685799"/>
            <a:ext cx="10392513" cy="3194903"/>
          </a:xfr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780" y="4702923"/>
            <a:ext cx="10394728" cy="682472"/>
          </a:xfrm>
        </p:spPr>
        <p:txBody>
          <a:bodyPr anchor="t"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1D2AC3-6A0B-4169-B1EA-E3AE8B351BDD}" type="datetimeFigureOut">
              <a:rPr lang="en-US" dirty="0"/>
              <a:t>10/12/2021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902" cy="3194903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779" y="4106333"/>
            <a:ext cx="10394729" cy="127360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4B9363-8B87-41B7-9F8E-64519CBB8F34}" type="datetimeFigureOut">
              <a:rPr lang="en-US" dirty="0"/>
              <a:t>10/12/2021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1732" y="685800"/>
            <a:ext cx="9525020" cy="2916704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550264" y="3610032"/>
            <a:ext cx="8667956" cy="377768"/>
          </a:xfrm>
        </p:spPr>
        <p:txBody>
          <a:bodyPr anchor="t">
            <a:normAutofit/>
          </a:bodyPr>
          <a:lstStyle>
            <a:lvl1pPr marL="0" indent="0" algn="r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1" y="4106334"/>
            <a:ext cx="10396882" cy="1268252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EF5746-5284-4951-9F37-7AE924EDBCB7}" type="datetimeFigureOut">
              <a:rPr lang="en-US" dirty="0"/>
              <a:t>10/12/2021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685801" y="89262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473083" y="292282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723854"/>
            <a:ext cx="10394707" cy="2511835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4247468"/>
            <a:ext cx="10394707" cy="114064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398B29-7265-4A65-A2A4-6703C057B7C1}" type="datetimeFigureOut">
              <a:rPr lang="en-US" dirty="0"/>
              <a:t>10/12/2021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85802" y="685800"/>
            <a:ext cx="10394706" cy="1151965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2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802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34622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234621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770380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770380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BA082-94DF-4C4B-A041-6624924AB0A8}" type="datetimeFigureOut">
              <a:rPr lang="en-US" dirty="0"/>
              <a:t>10/12/2021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1965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91840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5780" y="2063395"/>
            <a:ext cx="3310128" cy="1536725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91840" y="4389287"/>
            <a:ext cx="3310128" cy="98529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37410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235999" y="2063395"/>
            <a:ext cx="3310128" cy="1535237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235999" y="4389286"/>
            <a:ext cx="3310128" cy="98530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768944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768819" y="2063394"/>
            <a:ext cx="3310128" cy="1537196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768819" y="4389284"/>
            <a:ext cx="3310128" cy="985302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7686C4-3AB5-4E0C-86CA-FB108C350AA9}" type="datetimeFigureOut">
              <a:rPr lang="en-US" dirty="0"/>
              <a:t>10/12/2021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800" y="2063396"/>
            <a:ext cx="10394707" cy="331119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FF1211-4E0C-4AB3-B04F-585959BDAFE8}" type="datetimeFigureOut">
              <a:rPr lang="en-US" dirty="0"/>
              <a:t>10/12/2021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15862" y="685800"/>
            <a:ext cx="2264646" cy="4688785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800" y="685800"/>
            <a:ext cx="7904431" cy="4688785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BDECAF-D3BE-4069-9C78-642ECCD01477}" type="datetimeFigureOut">
              <a:rPr lang="en-US" dirty="0"/>
              <a:t>10/12/2021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jp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Brickwork-HD-R1a.jp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10" name="Group 9"/>
          <p:cNvGrpSpPr/>
          <p:nvPr/>
        </p:nvGrpSpPr>
        <p:grpSpPr>
          <a:xfrm>
            <a:off x="-25397" y="0"/>
            <a:ext cx="12005350" cy="6644081"/>
            <a:chOff x="-25397" y="0"/>
            <a:chExt cx="12005350" cy="6644081"/>
          </a:xfrm>
        </p:grpSpPr>
        <p:sp useBgFill="1">
          <p:nvSpPr>
            <p:cNvPr id="11" name="Rectangle 10"/>
            <p:cNvSpPr/>
            <p:nvPr/>
          </p:nvSpPr>
          <p:spPr>
            <a:xfrm>
              <a:off x="1" y="0"/>
              <a:ext cx="11979952" cy="6644081"/>
            </a:xfrm>
            <a:prstGeom prst="rect">
              <a:avLst/>
            </a:prstGeom>
            <a:ln>
              <a:noFill/>
            </a:ln>
            <a:effectLst>
              <a:outerShdw blurRad="98425" dist="76200" dir="4380000" algn="tl" rotWithShape="0">
                <a:srgbClr val="000000">
                  <a:alpha val="68000"/>
                </a:srgb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-25397" y="0"/>
              <a:ext cx="11773291" cy="6419514"/>
            </a:xfrm>
            <a:custGeom>
              <a:avLst/>
              <a:gdLst/>
              <a:ahLst/>
              <a:cxnLst/>
              <a:rect l="l" t="t" r="r" b="b"/>
              <a:pathLst>
                <a:path w="11773291" h="6419514">
                  <a:moveTo>
                    <a:pt x="11750059" y="0"/>
                  </a:moveTo>
                  <a:lnTo>
                    <a:pt x="11773291" y="6419514"/>
                  </a:lnTo>
                  <a:lnTo>
                    <a:pt x="0" y="6411047"/>
                  </a:lnTo>
                </a:path>
              </a:pathLst>
            </a:custGeom>
            <a:ln w="82550">
              <a:solidFill>
                <a:schemeClr val="tx1">
                  <a:lumMod val="50000"/>
                  <a:lumOff val="50000"/>
                </a:schemeClr>
              </a:solidFill>
              <a:miter lim="800000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sp>
        <p:sp>
          <p:nvSpPr>
            <p:cNvPr id="13" name="Rectangle 12"/>
            <p:cNvSpPr/>
            <p:nvPr/>
          </p:nvSpPr>
          <p:spPr>
            <a:xfrm>
              <a:off x="1" y="5600215"/>
              <a:ext cx="11706512" cy="780581"/>
            </a:xfrm>
            <a:prstGeom prst="rect">
              <a:avLst/>
            </a:prstGeom>
            <a:gradFill flip="none" rotWithShape="1">
              <a:gsLst>
                <a:gs pos="34000">
                  <a:schemeClr val="accent1"/>
                </a:gs>
                <a:gs pos="100000">
                  <a:schemeClr val="accent1">
                    <a:lumMod val="5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196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063396"/>
            <a:ext cx="10396883" cy="331118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98083" y="5757334"/>
            <a:ext cx="3784600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32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C35BB1C6-BF8F-4481-8AB2-603A1C8A906A}" type="datetimeFigureOut">
              <a:rPr lang="en-US" dirty="0"/>
              <a:t>10/12/2021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1" y="5757334"/>
            <a:ext cx="5499719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2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287121" y="5757334"/>
            <a:ext cx="907186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32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 cap="all" baseline="0">
          <a:solidFill>
            <a:schemeClr val="accent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3.jpg"/><Relationship Id="rId7" Type="http://schemas.openxmlformats.org/officeDocument/2006/relationships/diagramColors" Target="../diagrams/colors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90A9C49B-76D8-4E9B-B430-D1ADF40F1C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F88A5712-2FE0-4DD4-BDC6-099EA378A0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1979952" cy="6644081"/>
          </a:xfrm>
          <a:prstGeom prst="rect">
            <a:avLst/>
          </a:prstGeom>
          <a:ln>
            <a:noFill/>
          </a:ln>
          <a:effectLst>
            <a:outerShdw blurRad="98425" dist="76200" dir="4380000" algn="tl" rotWithShape="0">
              <a:srgbClr val="000000">
                <a:alpha val="68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" name="Freeform 9">
            <a:extLst>
              <a:ext uri="{FF2B5EF4-FFF2-40B4-BE49-F238E27FC236}">
                <a16:creationId xmlns:a16="http://schemas.microsoft.com/office/drawing/2014/main" id="{448E5503-E0F8-4B94-81A3-B1FA57623E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5397" y="0"/>
            <a:ext cx="11773291" cy="6419514"/>
          </a:xfrm>
          <a:custGeom>
            <a:avLst/>
            <a:gdLst/>
            <a:ahLst/>
            <a:cxnLst/>
            <a:rect l="l" t="t" r="r" b="b"/>
            <a:pathLst>
              <a:path w="11773291" h="6419514">
                <a:moveTo>
                  <a:pt x="11750059" y="0"/>
                </a:moveTo>
                <a:lnTo>
                  <a:pt x="11773291" y="6419514"/>
                </a:lnTo>
                <a:lnTo>
                  <a:pt x="0" y="6411047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E54F896-85E7-4403-9E37-1B004731F8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4654296" cy="6380796"/>
          </a:xfrm>
          <a:prstGeom prst="rect">
            <a:avLst/>
          </a:pr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60000"/>
                </a:schemeClr>
              </a:gs>
            </a:gsLst>
            <a:lin ang="8100000" scaled="1"/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22AB0D5-50F8-4176-9BD9-B2EBE57425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2" y="685800"/>
            <a:ext cx="3381946" cy="4846967"/>
          </a:xfrm>
        </p:spPr>
        <p:txBody>
          <a:bodyPr>
            <a:normAutofit/>
          </a:bodyPr>
          <a:lstStyle/>
          <a:p>
            <a:r>
              <a:rPr lang="en-GB" sz="4100">
                <a:solidFill>
                  <a:srgbClr val="FFFFFF"/>
                </a:solidFill>
              </a:rPr>
              <a:t>Introduction 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9418131-1AE0-444A-81A6-B51DE79F86A9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3794585586"/>
              </p:ext>
            </p:extLst>
          </p:nvPr>
        </p:nvGraphicFramePr>
        <p:xfrm>
          <a:off x="5294108" y="685800"/>
          <a:ext cx="5759656" cy="48469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8905031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1D7BE49D-A34B-4F25-BC8C-CE9E2B37FA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6DFDEE3-F2F4-48C9-8222-CA273412CD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1979952" cy="6644081"/>
          </a:xfrm>
          <a:prstGeom prst="rect">
            <a:avLst/>
          </a:prstGeom>
          <a:ln>
            <a:noFill/>
          </a:ln>
          <a:effectLst>
            <a:outerShdw blurRad="98425" dist="76200" dir="4380000" algn="tl" rotWithShape="0">
              <a:srgbClr val="000000">
                <a:alpha val="68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C0A5546-F53C-4F88-B2E2-9A0D22FA337E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41810" b="-1"/>
          <a:stretch/>
        </p:blipFill>
        <p:spPr>
          <a:xfrm>
            <a:off x="6327849" y="234347"/>
            <a:ext cx="5146360" cy="5903415"/>
          </a:xfrm>
          <a:prstGeom prst="rect">
            <a:avLst/>
          </a:prstGeom>
          <a:ln>
            <a:noFill/>
          </a:ln>
        </p:spPr>
      </p:pic>
      <p:sp>
        <p:nvSpPr>
          <p:cNvPr id="13" name="Freeform 9">
            <a:extLst>
              <a:ext uri="{FF2B5EF4-FFF2-40B4-BE49-F238E27FC236}">
                <a16:creationId xmlns:a16="http://schemas.microsoft.com/office/drawing/2014/main" id="{95A09B00-70D2-4998-8FA5-3A8ED576D9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5397" y="0"/>
            <a:ext cx="11773291" cy="6419514"/>
          </a:xfrm>
          <a:custGeom>
            <a:avLst/>
            <a:gdLst/>
            <a:ahLst/>
            <a:cxnLst/>
            <a:rect l="l" t="t" r="r" b="b"/>
            <a:pathLst>
              <a:path w="11773291" h="6419514">
                <a:moveTo>
                  <a:pt x="11750059" y="0"/>
                </a:moveTo>
                <a:lnTo>
                  <a:pt x="11773291" y="6419514"/>
                </a:lnTo>
                <a:lnTo>
                  <a:pt x="0" y="6411047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B5FB9F9-CCF5-4072-83C3-3B45E1409F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6094412" cy="6380796"/>
          </a:xfrm>
          <a:prstGeom prst="rect">
            <a:avLst/>
          </a:pr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60000"/>
                </a:schemeClr>
              </a:gs>
            </a:gsLst>
            <a:lin ang="8100000" scaled="1"/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4598E8-6479-4EC2-B455-74F0E52A76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799" y="690479"/>
            <a:ext cx="4957275" cy="1146825"/>
          </a:xfrm>
        </p:spPr>
        <p:txBody>
          <a:bodyPr>
            <a:normAutofit/>
          </a:bodyPr>
          <a:lstStyle/>
          <a:p>
            <a:r>
              <a:rPr lang="en-GB" sz="3800">
                <a:solidFill>
                  <a:schemeClr val="bg1"/>
                </a:solidFill>
              </a:rPr>
              <a:t>HOW TO AVOID DEATH IN POWERPOINT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37BA74-DB32-4945-AF18-7173922967D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85800" y="2063395"/>
            <a:ext cx="4957273" cy="3446103"/>
          </a:xfrm>
        </p:spPr>
        <p:txBody>
          <a:bodyPr>
            <a:normAutofit/>
          </a:bodyPr>
          <a:lstStyle/>
          <a:p>
            <a:r>
              <a:rPr lang="en-GB" sz="1800">
                <a:solidFill>
                  <a:schemeClr val="bg1"/>
                </a:solidFill>
              </a:rPr>
              <a:t>Connect to the audience</a:t>
            </a:r>
          </a:p>
          <a:p>
            <a:r>
              <a:rPr lang="en-GB" sz="1800">
                <a:solidFill>
                  <a:schemeClr val="bg1"/>
                </a:solidFill>
              </a:rPr>
              <a:t>Keep the audience attention</a:t>
            </a:r>
          </a:p>
          <a:p>
            <a:endParaRPr lang="en-GB" sz="18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66062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3B6318-00FC-4A48-BDCA-4F23B7E1210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 rot="21420000">
            <a:off x="855807" y="663583"/>
            <a:ext cx="9755187" cy="1413968"/>
          </a:xfrm>
        </p:spPr>
        <p:txBody>
          <a:bodyPr>
            <a:normAutofit/>
          </a:bodyPr>
          <a:lstStyle/>
          <a:p>
            <a:r>
              <a:rPr lang="en-GB" sz="7200"/>
              <a:t>Size matters?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2398B77-75DE-4B8D-81BE-C7D90B439F7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 rot="21420000">
            <a:off x="918765" y="2179054"/>
            <a:ext cx="9755187" cy="748870"/>
          </a:xfrm>
        </p:spPr>
        <p:txBody>
          <a:bodyPr/>
          <a:lstStyle/>
          <a:p>
            <a:r>
              <a:rPr lang="en-GB"/>
              <a:t>Some people say size doesn’t matter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1CA7621-35CF-452E-9ECA-FAC25951705F}"/>
              </a:ext>
            </a:extLst>
          </p:cNvPr>
          <p:cNvSpPr txBox="1"/>
          <p:nvPr/>
        </p:nvSpPr>
        <p:spPr>
          <a:xfrm rot="21370039">
            <a:off x="1107953" y="3062041"/>
            <a:ext cx="978101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9600">
                <a:solidFill>
                  <a:srgbClr val="FF0000"/>
                </a:solidFill>
              </a:rPr>
              <a:t>BUT IT DOES!</a:t>
            </a:r>
          </a:p>
        </p:txBody>
      </p:sp>
    </p:spTree>
    <p:extLst>
      <p:ext uri="{BB962C8B-B14F-4D97-AF65-F5344CB8AC3E}">
        <p14:creationId xmlns:p14="http://schemas.microsoft.com/office/powerpoint/2010/main" val="15787290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fade/>
      </p:transition>
    </mc:Choice>
    <mc:Fallback xmlns="">
      <p:transition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ntr" presetSubtype="0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blue and orange toy truck&#10;&#10;Description automatically generated with low confidence">
            <a:extLst>
              <a:ext uri="{FF2B5EF4-FFF2-40B4-BE49-F238E27FC236}">
                <a16:creationId xmlns:a16="http://schemas.microsoft.com/office/drawing/2014/main" id="{19AB72A2-3205-4931-8D08-515878A5A03F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>
          <a:blip r:embed="rId2"/>
          <a:stretch>
            <a:fillRect/>
          </a:stretch>
        </p:blipFill>
        <p:spPr>
          <a:xfrm>
            <a:off x="580893" y="783658"/>
            <a:ext cx="6772407" cy="4655751"/>
          </a:xfrm>
        </p:spPr>
      </p:pic>
      <p:pic>
        <p:nvPicPr>
          <p:cNvPr id="7" name="Picture 6" descr="A blue and orange toy truck&#10;&#10;Description automatically generated with low confidence">
            <a:extLst>
              <a:ext uri="{FF2B5EF4-FFF2-40B4-BE49-F238E27FC236}">
                <a16:creationId xmlns:a16="http://schemas.microsoft.com/office/drawing/2014/main" id="{B6385703-EE8F-42B6-A5FA-3CE0718E6DD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64880" y="2784856"/>
            <a:ext cx="1524000" cy="10850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36333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6" presetClass="entr" presetSubtype="0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52D883-6239-4836-B63B-9C232B27ADB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six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9D949A-B25F-427A-900B-E80C699FFE9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What is the rule of six?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8DF06E7-BEA8-4FB8-8513-E7AF882F22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377953">
            <a:off x="6329362" y="1247775"/>
            <a:ext cx="2257425" cy="2181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83373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20BDCA-0D55-42CB-B374-9FCB4BDFEE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EXPLAINING THE RULE OF SIX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2CE4DC-67ED-4915-AC52-C12FD3236D21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/>
              <a:t>Bullet points</a:t>
            </a:r>
          </a:p>
          <a:p>
            <a:r>
              <a:rPr lang="en-GB" dirty="0"/>
              <a:t>Be informative</a:t>
            </a:r>
          </a:p>
          <a:p>
            <a:r>
              <a:rPr lang="en-GB" dirty="0"/>
              <a:t>Over bearing 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BBB5D6C-69C9-4AFA-A617-D0C0C6298FF0}"/>
              </a:ext>
            </a:extLst>
          </p:cNvPr>
          <p:cNvSpPr txBox="1"/>
          <p:nvPr/>
        </p:nvSpPr>
        <p:spPr>
          <a:xfrm>
            <a:off x="7038974" y="2971800"/>
            <a:ext cx="3209925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FOCUS</a:t>
            </a:r>
          </a:p>
          <a:p>
            <a:endParaRPr lang="en-GB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STRAIGHT TO THE POINT</a:t>
            </a:r>
          </a:p>
          <a:p>
            <a:endParaRPr lang="en-GB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WORK HARDER</a:t>
            </a:r>
          </a:p>
        </p:txBody>
      </p:sp>
    </p:spTree>
    <p:extLst>
      <p:ext uri="{BB962C8B-B14F-4D97-AF65-F5344CB8AC3E}">
        <p14:creationId xmlns:p14="http://schemas.microsoft.com/office/powerpoint/2010/main" val="3725953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90A9C49B-76D8-4E9B-B430-D1ADF40F1C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88A5712-2FE0-4DD4-BDC6-099EA378A0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1979952" cy="6644081"/>
          </a:xfrm>
          <a:prstGeom prst="rect">
            <a:avLst/>
          </a:prstGeom>
          <a:ln>
            <a:noFill/>
          </a:ln>
          <a:effectLst>
            <a:outerShdw blurRad="98425" dist="76200" dir="4380000" algn="tl" rotWithShape="0">
              <a:srgbClr val="000000">
                <a:alpha val="68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Freeform 9">
            <a:extLst>
              <a:ext uri="{FF2B5EF4-FFF2-40B4-BE49-F238E27FC236}">
                <a16:creationId xmlns:a16="http://schemas.microsoft.com/office/drawing/2014/main" id="{448E5503-E0F8-4B94-81A3-B1FA57623E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5397" y="0"/>
            <a:ext cx="11773291" cy="6419514"/>
          </a:xfrm>
          <a:custGeom>
            <a:avLst/>
            <a:gdLst/>
            <a:ahLst/>
            <a:cxnLst/>
            <a:rect l="l" t="t" r="r" b="b"/>
            <a:pathLst>
              <a:path w="11773291" h="6419514">
                <a:moveTo>
                  <a:pt x="11750059" y="0"/>
                </a:moveTo>
                <a:lnTo>
                  <a:pt x="11773291" y="6419514"/>
                </a:lnTo>
                <a:lnTo>
                  <a:pt x="0" y="6411047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CE54F896-85E7-4403-9E37-1B004731F8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4654296" cy="6380796"/>
          </a:xfrm>
          <a:prstGeom prst="rect">
            <a:avLst/>
          </a:pr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60000"/>
                </a:schemeClr>
              </a:gs>
            </a:gsLst>
            <a:lin ang="8100000" scaled="1"/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2B99BC-6F44-415C-8E2E-5687BD9336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2" y="685800"/>
            <a:ext cx="3381946" cy="4846967"/>
          </a:xfrm>
        </p:spPr>
        <p:txBody>
          <a:bodyPr>
            <a:normAutofit/>
          </a:bodyPr>
          <a:lstStyle/>
          <a:p>
            <a:r>
              <a:rPr lang="en-GB" sz="4800">
                <a:solidFill>
                  <a:srgbClr val="FFFFFF"/>
                </a:solidFill>
              </a:rPr>
              <a:t>CONTRAST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29DB88-165D-4566-AE12-ED77CE36F5AF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111886" y="685800"/>
            <a:ext cx="5968621" cy="468878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A CONTRAST IS A DIFFERENCE BETWEEEN TWO THINGS WHICH CAN BE SEEN CLEARLY WHEN COMPARING THEM. TO AVOID DEATH IN POWER POINT YOU NEED TO FOCUS ON THE COLOUR THAT WOULD HELP YOUR AUDIENCE.​</a:t>
            </a:r>
          </a:p>
        </p:txBody>
      </p:sp>
    </p:spTree>
    <p:extLst>
      <p:ext uri="{BB962C8B-B14F-4D97-AF65-F5344CB8AC3E}">
        <p14:creationId xmlns:p14="http://schemas.microsoft.com/office/powerpoint/2010/main" val="126423088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5" descr="Text&#10;&#10;Description automatically generated">
            <a:extLst>
              <a:ext uri="{FF2B5EF4-FFF2-40B4-BE49-F238E27FC236}">
                <a16:creationId xmlns:a16="http://schemas.microsoft.com/office/drawing/2014/main" id="{5E3EBE37-D407-4EDE-B972-AEEB1C08C39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9091" b="909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Freeform 9">
            <a:extLst>
              <a:ext uri="{FF2B5EF4-FFF2-40B4-BE49-F238E27FC236}">
                <a16:creationId xmlns:a16="http://schemas.microsoft.com/office/drawing/2014/main" id="{BE135C2E-C781-46AF-BE4C-9B57C07D9C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8288" y="2698990"/>
            <a:ext cx="11338098" cy="3612111"/>
          </a:xfrm>
          <a:custGeom>
            <a:avLst/>
            <a:gdLst>
              <a:gd name="connsiteX0" fmla="*/ 0 w 11329257"/>
              <a:gd name="connsiteY0" fmla="*/ 1672253 h 3112578"/>
              <a:gd name="connsiteX1" fmla="*/ 11201741 w 11329257"/>
              <a:gd name="connsiteY1" fmla="*/ 0 h 3112578"/>
              <a:gd name="connsiteX2" fmla="*/ 11329257 w 11329257"/>
              <a:gd name="connsiteY2" fmla="*/ 2508571 h 3112578"/>
              <a:gd name="connsiteX3" fmla="*/ 0 w 11329257"/>
              <a:gd name="connsiteY3" fmla="*/ 3112578 h 3112578"/>
              <a:gd name="connsiteX4" fmla="*/ 0 w 11329257"/>
              <a:gd name="connsiteY4" fmla="*/ 1672253 h 3112578"/>
              <a:gd name="connsiteX0" fmla="*/ 8467 w 11329257"/>
              <a:gd name="connsiteY0" fmla="*/ 994919 h 3112578"/>
              <a:gd name="connsiteX1" fmla="*/ 11201741 w 11329257"/>
              <a:gd name="connsiteY1" fmla="*/ 0 h 3112578"/>
              <a:gd name="connsiteX2" fmla="*/ 11329257 w 11329257"/>
              <a:gd name="connsiteY2" fmla="*/ 2508571 h 3112578"/>
              <a:gd name="connsiteX3" fmla="*/ 0 w 11329257"/>
              <a:gd name="connsiteY3" fmla="*/ 3112578 h 3112578"/>
              <a:gd name="connsiteX4" fmla="*/ 8467 w 11329257"/>
              <a:gd name="connsiteY4" fmla="*/ 994919 h 3112578"/>
              <a:gd name="connsiteX0" fmla="*/ 814 w 11330070"/>
              <a:gd name="connsiteY0" fmla="*/ 732453 h 3112578"/>
              <a:gd name="connsiteX1" fmla="*/ 11202554 w 11330070"/>
              <a:gd name="connsiteY1" fmla="*/ 0 h 3112578"/>
              <a:gd name="connsiteX2" fmla="*/ 11330070 w 11330070"/>
              <a:gd name="connsiteY2" fmla="*/ 2508571 h 3112578"/>
              <a:gd name="connsiteX3" fmla="*/ 813 w 11330070"/>
              <a:gd name="connsiteY3" fmla="*/ 3112578 h 3112578"/>
              <a:gd name="connsiteX4" fmla="*/ 814 w 11330070"/>
              <a:gd name="connsiteY4" fmla="*/ 732453 h 3112578"/>
              <a:gd name="connsiteX0" fmla="*/ 375 w 11338098"/>
              <a:gd name="connsiteY0" fmla="*/ 622387 h 3112578"/>
              <a:gd name="connsiteX1" fmla="*/ 11210582 w 11338098"/>
              <a:gd name="connsiteY1" fmla="*/ 0 h 3112578"/>
              <a:gd name="connsiteX2" fmla="*/ 11338098 w 11338098"/>
              <a:gd name="connsiteY2" fmla="*/ 2508571 h 3112578"/>
              <a:gd name="connsiteX3" fmla="*/ 8841 w 11338098"/>
              <a:gd name="connsiteY3" fmla="*/ 3112578 h 3112578"/>
              <a:gd name="connsiteX4" fmla="*/ 375 w 11338098"/>
              <a:gd name="connsiteY4" fmla="*/ 622387 h 3112578"/>
              <a:gd name="connsiteX0" fmla="*/ 375 w 11338098"/>
              <a:gd name="connsiteY0" fmla="*/ 1020320 h 3510511"/>
              <a:gd name="connsiteX1" fmla="*/ 11176715 w 11338098"/>
              <a:gd name="connsiteY1" fmla="*/ 0 h 3510511"/>
              <a:gd name="connsiteX2" fmla="*/ 11338098 w 11338098"/>
              <a:gd name="connsiteY2" fmla="*/ 2906504 h 3510511"/>
              <a:gd name="connsiteX3" fmla="*/ 8841 w 11338098"/>
              <a:gd name="connsiteY3" fmla="*/ 3510511 h 3510511"/>
              <a:gd name="connsiteX4" fmla="*/ 375 w 11338098"/>
              <a:gd name="connsiteY4" fmla="*/ 1020320 h 3510511"/>
              <a:gd name="connsiteX0" fmla="*/ 375 w 11338098"/>
              <a:gd name="connsiteY0" fmla="*/ 664720 h 3510511"/>
              <a:gd name="connsiteX1" fmla="*/ 11176715 w 11338098"/>
              <a:gd name="connsiteY1" fmla="*/ 0 h 3510511"/>
              <a:gd name="connsiteX2" fmla="*/ 11338098 w 11338098"/>
              <a:gd name="connsiteY2" fmla="*/ 2906504 h 3510511"/>
              <a:gd name="connsiteX3" fmla="*/ 8841 w 11338098"/>
              <a:gd name="connsiteY3" fmla="*/ 3510511 h 3510511"/>
              <a:gd name="connsiteX4" fmla="*/ 375 w 11338098"/>
              <a:gd name="connsiteY4" fmla="*/ 664720 h 3510511"/>
              <a:gd name="connsiteX0" fmla="*/ 375 w 11338098"/>
              <a:gd name="connsiteY0" fmla="*/ 605454 h 3510511"/>
              <a:gd name="connsiteX1" fmla="*/ 11176715 w 11338098"/>
              <a:gd name="connsiteY1" fmla="*/ 0 h 3510511"/>
              <a:gd name="connsiteX2" fmla="*/ 11338098 w 11338098"/>
              <a:gd name="connsiteY2" fmla="*/ 2906504 h 3510511"/>
              <a:gd name="connsiteX3" fmla="*/ 8841 w 11338098"/>
              <a:gd name="connsiteY3" fmla="*/ 3510511 h 3510511"/>
              <a:gd name="connsiteX4" fmla="*/ 375 w 11338098"/>
              <a:gd name="connsiteY4" fmla="*/ 605454 h 3510511"/>
              <a:gd name="connsiteX0" fmla="*/ 375 w 11338098"/>
              <a:gd name="connsiteY0" fmla="*/ 707054 h 3612111"/>
              <a:gd name="connsiteX1" fmla="*/ 11176715 w 11338098"/>
              <a:gd name="connsiteY1" fmla="*/ 0 h 3612111"/>
              <a:gd name="connsiteX2" fmla="*/ 11338098 w 11338098"/>
              <a:gd name="connsiteY2" fmla="*/ 3008104 h 3612111"/>
              <a:gd name="connsiteX3" fmla="*/ 8841 w 11338098"/>
              <a:gd name="connsiteY3" fmla="*/ 3612111 h 3612111"/>
              <a:gd name="connsiteX4" fmla="*/ 375 w 11338098"/>
              <a:gd name="connsiteY4" fmla="*/ 707054 h 3612111"/>
              <a:gd name="connsiteX0" fmla="*/ 375 w 11338098"/>
              <a:gd name="connsiteY0" fmla="*/ 571588 h 3612111"/>
              <a:gd name="connsiteX1" fmla="*/ 11176715 w 11338098"/>
              <a:gd name="connsiteY1" fmla="*/ 0 h 3612111"/>
              <a:gd name="connsiteX2" fmla="*/ 11338098 w 11338098"/>
              <a:gd name="connsiteY2" fmla="*/ 3008104 h 3612111"/>
              <a:gd name="connsiteX3" fmla="*/ 8841 w 11338098"/>
              <a:gd name="connsiteY3" fmla="*/ 3612111 h 3612111"/>
              <a:gd name="connsiteX4" fmla="*/ 375 w 11338098"/>
              <a:gd name="connsiteY4" fmla="*/ 571588 h 36121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38098" h="3612111">
                <a:moveTo>
                  <a:pt x="375" y="571588"/>
                </a:moveTo>
                <a:lnTo>
                  <a:pt x="11176715" y="0"/>
                </a:lnTo>
                <a:lnTo>
                  <a:pt x="11338098" y="3008104"/>
                </a:lnTo>
                <a:lnTo>
                  <a:pt x="8841" y="3612111"/>
                </a:lnTo>
                <a:cubicBezTo>
                  <a:pt x="11663" y="2906225"/>
                  <a:pt x="-2447" y="1277474"/>
                  <a:pt x="375" y="571588"/>
                </a:cubicBezTo>
                <a:close/>
              </a:path>
            </a:pathLst>
          </a:custGeom>
          <a:solidFill>
            <a:schemeClr val="accent1">
              <a:alpha val="82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21420000">
            <a:off x="496980" y="3221623"/>
            <a:ext cx="10264470" cy="1250066"/>
          </a:xfrm>
        </p:spPr>
        <p:txBody>
          <a:bodyPr>
            <a:normAutofit/>
          </a:bodyPr>
          <a:lstStyle/>
          <a:p>
            <a:r>
              <a:rPr lang="en-GB" sz="2600">
                <a:solidFill>
                  <a:schemeClr val="bg1"/>
                </a:solidFill>
                <a:cs typeface="Calibri Light"/>
              </a:rPr>
              <a:t>Dark background works better than the white background.</a:t>
            </a:r>
            <a:br>
              <a:rPr lang="en-GB" sz="2600">
                <a:solidFill>
                  <a:schemeClr val="bg1"/>
                </a:solidFill>
                <a:cs typeface="Calibri Light"/>
              </a:rPr>
            </a:br>
            <a:br>
              <a:rPr lang="en-GB" sz="2600">
                <a:solidFill>
                  <a:schemeClr val="bg1"/>
                </a:solidFill>
                <a:cs typeface="Calibri Light"/>
              </a:rPr>
            </a:br>
            <a:r>
              <a:rPr lang="en-GB" sz="2600">
                <a:solidFill>
                  <a:schemeClr val="bg1"/>
                </a:solidFill>
                <a:cs typeface="Calibri Light"/>
              </a:rPr>
              <a:t>Dark slides help you think ahead</a:t>
            </a:r>
            <a:endParaRPr lang="en-GB" sz="2600">
              <a:solidFill>
                <a:schemeClr val="bg1"/>
              </a:solidFill>
            </a:endParaRPr>
          </a:p>
        </p:txBody>
      </p:sp>
      <p:sp>
        <p:nvSpPr>
          <p:cNvPr id="12" name="5-Point Star 12">
            <a:extLst>
              <a:ext uri="{FF2B5EF4-FFF2-40B4-BE49-F238E27FC236}">
                <a16:creationId xmlns:a16="http://schemas.microsoft.com/office/drawing/2014/main" id="{EB803A74-8E46-4CF3-B85A-2F618214CF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0000">
            <a:off x="4221385" y="5111356"/>
            <a:ext cx="515386" cy="515386"/>
          </a:xfrm>
          <a:prstGeom prst="star5">
            <a:avLst>
              <a:gd name="adj" fmla="val 26693"/>
              <a:gd name="hf" fmla="val 105146"/>
              <a:gd name="vf" fmla="val 110557"/>
            </a:avLst>
          </a:prstGeom>
          <a:solidFill>
            <a:schemeClr val="tx1">
              <a:alpha val="4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ain Event">
  <a:themeElements>
    <a:clrScheme name="Main Event">
      <a:dk1>
        <a:sysClr val="windowText" lastClr="000000"/>
      </a:dk1>
      <a:lt1>
        <a:sysClr val="window" lastClr="FFFFFF"/>
      </a:lt1>
      <a:dk2>
        <a:srgbClr val="424242"/>
      </a:dk2>
      <a:lt2>
        <a:srgbClr val="C8C8C8"/>
      </a:lt2>
      <a:accent1>
        <a:srgbClr val="B80E0F"/>
      </a:accent1>
      <a:accent2>
        <a:srgbClr val="A6987D"/>
      </a:accent2>
      <a:accent3>
        <a:srgbClr val="7F9A71"/>
      </a:accent3>
      <a:accent4>
        <a:srgbClr val="64969F"/>
      </a:accent4>
      <a:accent5>
        <a:srgbClr val="9B75B2"/>
      </a:accent5>
      <a:accent6>
        <a:srgbClr val="80737A"/>
      </a:accent6>
      <a:hlink>
        <a:srgbClr val="F21213"/>
      </a:hlink>
      <a:folHlink>
        <a:srgbClr val="B6A394"/>
      </a:folHlink>
    </a:clrScheme>
    <a:fontScheme name="Main Event">
      <a:majorFont>
        <a:latin typeface="Impact" panose="020B080603090205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Impact" panose="020B080603090205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in Even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blipFill>
          <a:blip xmlns:r="http://schemas.openxmlformats.org/officeDocument/2006/relationships" r:embed="rId1">
            <a:duotone>
              <a:schemeClr val="phClr">
                <a:shade val="88000"/>
                <a:lumMod val="88000"/>
              </a:schemeClr>
              <a:schemeClr val="phClr"/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25400" dist="127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0"/>
        </a:gradFill>
        <a:blipFill>
          <a:blip xmlns:r="http://schemas.openxmlformats.org/officeDocument/2006/relationships" r:embed="rId2">
            <a:duotone>
              <a:schemeClr val="phClr">
                <a:shade val="48000"/>
                <a:satMod val="110000"/>
                <a:lumMod val="40000"/>
              </a:schemeClr>
              <a:schemeClr val="phClr">
                <a:tint val="90000"/>
                <a:lumMod val="10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in Event" id="{AC372BB4-D83D-411E-B849-B641926BA760}" vid="{F1EFBDE3-1A95-4E3D-81AD-1F53D65BEA0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42</TotalTime>
  <Words>130</Words>
  <Application>Microsoft Office PowerPoint</Application>
  <PresentationFormat>Widescreen</PresentationFormat>
  <Paragraphs>23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1" baseType="lpstr">
      <vt:lpstr>Arial</vt:lpstr>
      <vt:lpstr>Impact</vt:lpstr>
      <vt:lpstr>Main Event</vt:lpstr>
      <vt:lpstr>Introduction  </vt:lpstr>
      <vt:lpstr>HOW TO AVOID DEATH IN POWERPOINT</vt:lpstr>
      <vt:lpstr>Size matters?</vt:lpstr>
      <vt:lpstr>PowerPoint Presentation</vt:lpstr>
      <vt:lpstr>six</vt:lpstr>
      <vt:lpstr>EXPLAINING THE RULE OF SIX</vt:lpstr>
      <vt:lpstr>CONTRAST</vt:lpstr>
      <vt:lpstr>Dark background works better than the white background.  Dark slides help you think ahead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six</dc:title>
  <dc:creator>shae dennis</dc:creator>
  <cp:lastModifiedBy>Janepher Namitala</cp:lastModifiedBy>
  <cp:revision>1</cp:revision>
  <dcterms:created xsi:type="dcterms:W3CDTF">2021-10-12T16:04:21Z</dcterms:created>
  <dcterms:modified xsi:type="dcterms:W3CDTF">2021-10-12T22:14:08Z</dcterms:modified>
</cp:coreProperties>
</file>