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39" autoAdjust="0"/>
    <p:restoredTop sz="94660"/>
  </p:normalViewPr>
  <p:slideViewPr>
    <p:cSldViewPr snapToGrid="0">
      <p:cViewPr varScale="1">
        <p:scale>
          <a:sx n="98" d="100"/>
          <a:sy n="98" d="100"/>
        </p:scale>
        <p:origin x="4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72F078-0C43-4D8F-86BC-D818D2E3065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B9C264-E08A-4E30-BF5D-6AA12F7BC5A6}">
      <dgm:prSet/>
      <dgm:spPr/>
      <dgm:t>
        <a:bodyPr/>
        <a:lstStyle/>
        <a:p>
          <a:r>
            <a:rPr lang="en-GB"/>
            <a:t>Poor Conflict Management</a:t>
          </a:r>
          <a:endParaRPr lang="en-US"/>
        </a:p>
      </dgm:t>
    </dgm:pt>
    <dgm:pt modelId="{0E82BC04-FB2A-4296-A9C6-C7757AA32DB0}" type="parTrans" cxnId="{1F9A3E58-21C1-4E12-8261-E568610F06AB}">
      <dgm:prSet/>
      <dgm:spPr/>
      <dgm:t>
        <a:bodyPr/>
        <a:lstStyle/>
        <a:p>
          <a:endParaRPr lang="en-US"/>
        </a:p>
      </dgm:t>
    </dgm:pt>
    <dgm:pt modelId="{6B80A4B5-D2C9-4523-A330-4CA6371434AB}" type="sibTrans" cxnId="{1F9A3E58-21C1-4E12-8261-E568610F06AB}">
      <dgm:prSet/>
      <dgm:spPr/>
      <dgm:t>
        <a:bodyPr/>
        <a:lstStyle/>
        <a:p>
          <a:endParaRPr lang="en-US"/>
        </a:p>
      </dgm:t>
    </dgm:pt>
    <dgm:pt modelId="{206EDCED-F00F-4E3A-A6A4-3BEA4E86D2F2}">
      <dgm:prSet/>
      <dgm:spPr/>
      <dgm:t>
        <a:bodyPr/>
        <a:lstStyle/>
        <a:p>
          <a:r>
            <a:rPr lang="en-GB"/>
            <a:t>Poor Negotiation/Problem-Solving Skills</a:t>
          </a:r>
          <a:endParaRPr lang="en-US"/>
        </a:p>
      </dgm:t>
    </dgm:pt>
    <dgm:pt modelId="{94CA592D-B486-41AB-97AA-885873AB46C2}" type="parTrans" cxnId="{15E1115A-3EAC-4F36-9107-6D7ADC492186}">
      <dgm:prSet/>
      <dgm:spPr/>
      <dgm:t>
        <a:bodyPr/>
        <a:lstStyle/>
        <a:p>
          <a:endParaRPr lang="en-US"/>
        </a:p>
      </dgm:t>
    </dgm:pt>
    <dgm:pt modelId="{926D7FB4-B1A3-41C5-9211-F9D1103C3234}" type="sibTrans" cxnId="{15E1115A-3EAC-4F36-9107-6D7ADC492186}">
      <dgm:prSet/>
      <dgm:spPr/>
      <dgm:t>
        <a:bodyPr/>
        <a:lstStyle/>
        <a:p>
          <a:endParaRPr lang="en-US"/>
        </a:p>
      </dgm:t>
    </dgm:pt>
    <dgm:pt modelId="{4BE42C5E-48C4-4022-8663-C34966004275}">
      <dgm:prSet/>
      <dgm:spPr/>
      <dgm:t>
        <a:bodyPr/>
        <a:lstStyle/>
        <a:p>
          <a:r>
            <a:rPr lang="en-GB"/>
            <a:t>Lack of Empathy</a:t>
          </a:r>
          <a:endParaRPr lang="en-US"/>
        </a:p>
      </dgm:t>
    </dgm:pt>
    <dgm:pt modelId="{A5B44FF9-B9F3-48CD-BA6D-2B3F9FAF0EFD}" type="parTrans" cxnId="{CE359506-6236-47EA-91F4-2FEBDB9CD840}">
      <dgm:prSet/>
      <dgm:spPr/>
      <dgm:t>
        <a:bodyPr/>
        <a:lstStyle/>
        <a:p>
          <a:endParaRPr lang="en-US"/>
        </a:p>
      </dgm:t>
    </dgm:pt>
    <dgm:pt modelId="{918FDF9E-3269-4A74-938A-6596491C0298}" type="sibTrans" cxnId="{CE359506-6236-47EA-91F4-2FEBDB9CD840}">
      <dgm:prSet/>
      <dgm:spPr/>
      <dgm:t>
        <a:bodyPr/>
        <a:lstStyle/>
        <a:p>
          <a:endParaRPr lang="en-US"/>
        </a:p>
      </dgm:t>
    </dgm:pt>
    <dgm:pt modelId="{ED75B305-2D47-4615-BBDE-36307E359DF3}">
      <dgm:prSet/>
      <dgm:spPr/>
      <dgm:t>
        <a:bodyPr/>
        <a:lstStyle/>
        <a:p>
          <a:r>
            <a:rPr lang="en-GB"/>
            <a:t>Unresolved Emotional Issues</a:t>
          </a:r>
          <a:endParaRPr lang="en-US"/>
        </a:p>
      </dgm:t>
    </dgm:pt>
    <dgm:pt modelId="{FB323D43-0337-4F8E-9957-E53BEB88A9CE}" type="parTrans" cxnId="{B4A76C62-04C0-428E-8967-EE5737DE4ECD}">
      <dgm:prSet/>
      <dgm:spPr/>
      <dgm:t>
        <a:bodyPr/>
        <a:lstStyle/>
        <a:p>
          <a:endParaRPr lang="en-US"/>
        </a:p>
      </dgm:t>
    </dgm:pt>
    <dgm:pt modelId="{B685C6AC-C6D9-4425-B56D-DC6DBE9A0E75}" type="sibTrans" cxnId="{B4A76C62-04C0-428E-8967-EE5737DE4ECD}">
      <dgm:prSet/>
      <dgm:spPr/>
      <dgm:t>
        <a:bodyPr/>
        <a:lstStyle/>
        <a:p>
          <a:endParaRPr lang="en-US"/>
        </a:p>
      </dgm:t>
    </dgm:pt>
    <dgm:pt modelId="{797F4D03-E7DE-4376-B1C4-D8E9A6C40C5C}">
      <dgm:prSet/>
      <dgm:spPr/>
      <dgm:t>
        <a:bodyPr/>
        <a:lstStyle/>
        <a:p>
          <a:r>
            <a:rPr lang="en-GB"/>
            <a:t>Poor Self–Image/Negative Self-Talk</a:t>
          </a:r>
          <a:endParaRPr lang="en-US"/>
        </a:p>
      </dgm:t>
    </dgm:pt>
    <dgm:pt modelId="{7DCB5FDD-6D8F-48EC-ADD5-7940237627F2}" type="parTrans" cxnId="{226F6817-F88F-4849-A12C-C8FB3719FFA2}">
      <dgm:prSet/>
      <dgm:spPr/>
      <dgm:t>
        <a:bodyPr/>
        <a:lstStyle/>
        <a:p>
          <a:endParaRPr lang="en-US"/>
        </a:p>
      </dgm:t>
    </dgm:pt>
    <dgm:pt modelId="{91776E07-9C14-4D26-8F22-64C85F7DF84E}" type="sibTrans" cxnId="{226F6817-F88F-4849-A12C-C8FB3719FFA2}">
      <dgm:prSet/>
      <dgm:spPr/>
      <dgm:t>
        <a:bodyPr/>
        <a:lstStyle/>
        <a:p>
          <a:endParaRPr lang="en-US"/>
        </a:p>
      </dgm:t>
    </dgm:pt>
    <dgm:pt modelId="{88BE93F8-F029-4905-8CB2-546EEAF83701}">
      <dgm:prSet/>
      <dgm:spPr/>
      <dgm:t>
        <a:bodyPr/>
        <a:lstStyle/>
        <a:p>
          <a:r>
            <a:rPr lang="en-GB"/>
            <a:t>Lack of Boundaries/Inability to Set Limits</a:t>
          </a:r>
          <a:endParaRPr lang="en-US"/>
        </a:p>
      </dgm:t>
    </dgm:pt>
    <dgm:pt modelId="{64EDC4A7-AB98-45E7-A205-FC48D87BCBD4}" type="parTrans" cxnId="{338D3617-7FDF-4867-82CF-3AB8714391D7}">
      <dgm:prSet/>
      <dgm:spPr/>
      <dgm:t>
        <a:bodyPr/>
        <a:lstStyle/>
        <a:p>
          <a:endParaRPr lang="en-US"/>
        </a:p>
      </dgm:t>
    </dgm:pt>
    <dgm:pt modelId="{64C150BE-5C41-4C8C-8DAD-75B4226E0506}" type="sibTrans" cxnId="{338D3617-7FDF-4867-82CF-3AB8714391D7}">
      <dgm:prSet/>
      <dgm:spPr/>
      <dgm:t>
        <a:bodyPr/>
        <a:lstStyle/>
        <a:p>
          <a:endParaRPr lang="en-US"/>
        </a:p>
      </dgm:t>
    </dgm:pt>
    <dgm:pt modelId="{B64AC399-3573-4E72-A200-B2AB7F20AA61}">
      <dgm:prSet/>
      <dgm:spPr/>
      <dgm:t>
        <a:bodyPr/>
        <a:lstStyle/>
        <a:p>
          <a:r>
            <a:rPr lang="en-GB"/>
            <a:t>Importance of Self Analysis and Insight</a:t>
          </a:r>
          <a:endParaRPr lang="en-US"/>
        </a:p>
      </dgm:t>
    </dgm:pt>
    <dgm:pt modelId="{8B4D0CE8-1E0C-4302-8466-AD603DFA9974}" type="parTrans" cxnId="{57F23C67-AA96-41C5-9B94-C826BF09414A}">
      <dgm:prSet/>
      <dgm:spPr/>
      <dgm:t>
        <a:bodyPr/>
        <a:lstStyle/>
        <a:p>
          <a:endParaRPr lang="en-US"/>
        </a:p>
      </dgm:t>
    </dgm:pt>
    <dgm:pt modelId="{E37D4832-F949-47A0-BBB2-E3D6F383CF77}" type="sibTrans" cxnId="{57F23C67-AA96-41C5-9B94-C826BF09414A}">
      <dgm:prSet/>
      <dgm:spPr/>
      <dgm:t>
        <a:bodyPr/>
        <a:lstStyle/>
        <a:p>
          <a:endParaRPr lang="en-US"/>
        </a:p>
      </dgm:t>
    </dgm:pt>
    <dgm:pt modelId="{0EA97B5E-8C7B-4A62-8A96-F890A037300D}">
      <dgm:prSet/>
      <dgm:spPr/>
      <dgm:t>
        <a:bodyPr/>
        <a:lstStyle/>
        <a:p>
          <a:r>
            <a:rPr lang="en-GB"/>
            <a:t>Physical or Mental Illness</a:t>
          </a:r>
          <a:endParaRPr lang="en-US"/>
        </a:p>
      </dgm:t>
    </dgm:pt>
    <dgm:pt modelId="{EDCB33B9-8071-4296-B492-07270A557799}" type="parTrans" cxnId="{2B4D6144-6FEF-4D5C-9A61-7A2FFB82F45C}">
      <dgm:prSet/>
      <dgm:spPr/>
      <dgm:t>
        <a:bodyPr/>
        <a:lstStyle/>
        <a:p>
          <a:endParaRPr lang="en-US"/>
        </a:p>
      </dgm:t>
    </dgm:pt>
    <dgm:pt modelId="{2B9676F1-6585-4559-89F9-3E31D1097106}" type="sibTrans" cxnId="{2B4D6144-6FEF-4D5C-9A61-7A2FFB82F45C}">
      <dgm:prSet/>
      <dgm:spPr/>
      <dgm:t>
        <a:bodyPr/>
        <a:lstStyle/>
        <a:p>
          <a:endParaRPr lang="en-US"/>
        </a:p>
      </dgm:t>
    </dgm:pt>
    <dgm:pt modelId="{B4FEB8F7-9E9E-4E39-9446-A7A6C24F865D}">
      <dgm:prSet/>
      <dgm:spPr/>
      <dgm:t>
        <a:bodyPr/>
        <a:lstStyle/>
        <a:p>
          <a:r>
            <a:rPr lang="en-GB"/>
            <a:t>Hidden Agendas, Politics, Games, and Tests</a:t>
          </a:r>
          <a:endParaRPr lang="en-US"/>
        </a:p>
      </dgm:t>
    </dgm:pt>
    <dgm:pt modelId="{2DFFEBC4-B036-4CD4-BAA4-E7EEEF9354D5}" type="parTrans" cxnId="{5B423E96-BE40-478C-A04C-5FAD9ABEAEE1}">
      <dgm:prSet/>
      <dgm:spPr/>
      <dgm:t>
        <a:bodyPr/>
        <a:lstStyle/>
        <a:p>
          <a:endParaRPr lang="en-US"/>
        </a:p>
      </dgm:t>
    </dgm:pt>
    <dgm:pt modelId="{1F69A08A-8E0C-40C9-931D-7F9315CDC4D2}" type="sibTrans" cxnId="{5B423E96-BE40-478C-A04C-5FAD9ABEAEE1}">
      <dgm:prSet/>
      <dgm:spPr/>
      <dgm:t>
        <a:bodyPr/>
        <a:lstStyle/>
        <a:p>
          <a:endParaRPr lang="en-US"/>
        </a:p>
      </dgm:t>
    </dgm:pt>
    <dgm:pt modelId="{7BE011DF-7179-4E3F-9C12-9900D9C4044C}">
      <dgm:prSet/>
      <dgm:spPr/>
      <dgm:t>
        <a:bodyPr/>
        <a:lstStyle/>
        <a:p>
          <a:r>
            <a:rPr lang="en-GB"/>
            <a:t>Lack of Clear Plain Speech/Writing</a:t>
          </a:r>
          <a:endParaRPr lang="en-US"/>
        </a:p>
      </dgm:t>
    </dgm:pt>
    <dgm:pt modelId="{EB9693EB-6C9D-4CBD-B792-673BA5A83ECF}" type="parTrans" cxnId="{B34980EC-8645-4A09-AF39-4D542BE27C5B}">
      <dgm:prSet/>
      <dgm:spPr/>
      <dgm:t>
        <a:bodyPr/>
        <a:lstStyle/>
        <a:p>
          <a:endParaRPr lang="en-US"/>
        </a:p>
      </dgm:t>
    </dgm:pt>
    <dgm:pt modelId="{637C6A4B-3FDF-4EB9-9419-07688FF761D7}" type="sibTrans" cxnId="{B34980EC-8645-4A09-AF39-4D542BE27C5B}">
      <dgm:prSet/>
      <dgm:spPr/>
      <dgm:t>
        <a:bodyPr/>
        <a:lstStyle/>
        <a:p>
          <a:endParaRPr lang="en-US"/>
        </a:p>
      </dgm:t>
    </dgm:pt>
    <dgm:pt modelId="{7ACAA9F1-2CEA-4300-A3BA-29A1A18AF6B7}" type="pres">
      <dgm:prSet presAssocID="{E372F078-0C43-4D8F-86BC-D818D2E30658}" presName="diagram" presStyleCnt="0">
        <dgm:presLayoutVars>
          <dgm:dir/>
          <dgm:resizeHandles val="exact"/>
        </dgm:presLayoutVars>
      </dgm:prSet>
      <dgm:spPr/>
    </dgm:pt>
    <dgm:pt modelId="{EC26078D-FC58-4603-A8F9-D02AFE837915}" type="pres">
      <dgm:prSet presAssocID="{78B9C264-E08A-4E30-BF5D-6AA12F7BC5A6}" presName="node" presStyleLbl="node1" presStyleIdx="0" presStyleCnt="10">
        <dgm:presLayoutVars>
          <dgm:bulletEnabled val="1"/>
        </dgm:presLayoutVars>
      </dgm:prSet>
      <dgm:spPr/>
    </dgm:pt>
    <dgm:pt modelId="{2BBE0B53-61F7-4A8C-82D3-E39D93CEA041}" type="pres">
      <dgm:prSet presAssocID="{6B80A4B5-D2C9-4523-A330-4CA6371434AB}" presName="sibTrans" presStyleCnt="0"/>
      <dgm:spPr/>
    </dgm:pt>
    <dgm:pt modelId="{66EC9501-A7E1-4002-985C-4F7B2F78F842}" type="pres">
      <dgm:prSet presAssocID="{206EDCED-F00F-4E3A-A6A4-3BEA4E86D2F2}" presName="node" presStyleLbl="node1" presStyleIdx="1" presStyleCnt="10">
        <dgm:presLayoutVars>
          <dgm:bulletEnabled val="1"/>
        </dgm:presLayoutVars>
      </dgm:prSet>
      <dgm:spPr/>
    </dgm:pt>
    <dgm:pt modelId="{349A4002-8E4C-4F73-A339-6355B1AF36B4}" type="pres">
      <dgm:prSet presAssocID="{926D7FB4-B1A3-41C5-9211-F9D1103C3234}" presName="sibTrans" presStyleCnt="0"/>
      <dgm:spPr/>
    </dgm:pt>
    <dgm:pt modelId="{A59C8545-B5F8-4D84-8FB2-2CCBFEF581FD}" type="pres">
      <dgm:prSet presAssocID="{4BE42C5E-48C4-4022-8663-C34966004275}" presName="node" presStyleLbl="node1" presStyleIdx="2" presStyleCnt="10">
        <dgm:presLayoutVars>
          <dgm:bulletEnabled val="1"/>
        </dgm:presLayoutVars>
      </dgm:prSet>
      <dgm:spPr/>
    </dgm:pt>
    <dgm:pt modelId="{DAB09199-8814-4FED-945A-9B970E36AF98}" type="pres">
      <dgm:prSet presAssocID="{918FDF9E-3269-4A74-938A-6596491C0298}" presName="sibTrans" presStyleCnt="0"/>
      <dgm:spPr/>
    </dgm:pt>
    <dgm:pt modelId="{F24384BE-6152-4BDA-9FED-3FEF1E4CB14B}" type="pres">
      <dgm:prSet presAssocID="{ED75B305-2D47-4615-BBDE-36307E359DF3}" presName="node" presStyleLbl="node1" presStyleIdx="3" presStyleCnt="10">
        <dgm:presLayoutVars>
          <dgm:bulletEnabled val="1"/>
        </dgm:presLayoutVars>
      </dgm:prSet>
      <dgm:spPr/>
    </dgm:pt>
    <dgm:pt modelId="{D211B36B-A0B6-4C6B-BBB4-C97ED3F734AD}" type="pres">
      <dgm:prSet presAssocID="{B685C6AC-C6D9-4425-B56D-DC6DBE9A0E75}" presName="sibTrans" presStyleCnt="0"/>
      <dgm:spPr/>
    </dgm:pt>
    <dgm:pt modelId="{AD225B50-A99A-41B5-9B6F-016CB9B73D71}" type="pres">
      <dgm:prSet presAssocID="{797F4D03-E7DE-4376-B1C4-D8E9A6C40C5C}" presName="node" presStyleLbl="node1" presStyleIdx="4" presStyleCnt="10">
        <dgm:presLayoutVars>
          <dgm:bulletEnabled val="1"/>
        </dgm:presLayoutVars>
      </dgm:prSet>
      <dgm:spPr/>
    </dgm:pt>
    <dgm:pt modelId="{3DF62659-603D-49E9-8150-5A02371185BA}" type="pres">
      <dgm:prSet presAssocID="{91776E07-9C14-4D26-8F22-64C85F7DF84E}" presName="sibTrans" presStyleCnt="0"/>
      <dgm:spPr/>
    </dgm:pt>
    <dgm:pt modelId="{E230290F-B2BC-4B2A-9685-F615F7E71D04}" type="pres">
      <dgm:prSet presAssocID="{88BE93F8-F029-4905-8CB2-546EEAF83701}" presName="node" presStyleLbl="node1" presStyleIdx="5" presStyleCnt="10">
        <dgm:presLayoutVars>
          <dgm:bulletEnabled val="1"/>
        </dgm:presLayoutVars>
      </dgm:prSet>
      <dgm:spPr/>
    </dgm:pt>
    <dgm:pt modelId="{FC41F64B-FEFE-422E-9CA8-034F3948A09B}" type="pres">
      <dgm:prSet presAssocID="{64C150BE-5C41-4C8C-8DAD-75B4226E0506}" presName="sibTrans" presStyleCnt="0"/>
      <dgm:spPr/>
    </dgm:pt>
    <dgm:pt modelId="{03480A92-C1BF-4C77-A607-4A4E10D6B390}" type="pres">
      <dgm:prSet presAssocID="{B64AC399-3573-4E72-A200-B2AB7F20AA61}" presName="node" presStyleLbl="node1" presStyleIdx="6" presStyleCnt="10">
        <dgm:presLayoutVars>
          <dgm:bulletEnabled val="1"/>
        </dgm:presLayoutVars>
      </dgm:prSet>
      <dgm:spPr/>
    </dgm:pt>
    <dgm:pt modelId="{B9188B12-9969-4EF4-9FA3-3664EAE2ED75}" type="pres">
      <dgm:prSet presAssocID="{E37D4832-F949-47A0-BBB2-E3D6F383CF77}" presName="sibTrans" presStyleCnt="0"/>
      <dgm:spPr/>
    </dgm:pt>
    <dgm:pt modelId="{017DD908-23A9-4E28-A4E8-7E3B06746A63}" type="pres">
      <dgm:prSet presAssocID="{0EA97B5E-8C7B-4A62-8A96-F890A037300D}" presName="node" presStyleLbl="node1" presStyleIdx="7" presStyleCnt="10">
        <dgm:presLayoutVars>
          <dgm:bulletEnabled val="1"/>
        </dgm:presLayoutVars>
      </dgm:prSet>
      <dgm:spPr/>
    </dgm:pt>
    <dgm:pt modelId="{612FF3A3-5C2F-47B4-8C57-B97DCCE16BE6}" type="pres">
      <dgm:prSet presAssocID="{2B9676F1-6585-4559-89F9-3E31D1097106}" presName="sibTrans" presStyleCnt="0"/>
      <dgm:spPr/>
    </dgm:pt>
    <dgm:pt modelId="{19945455-2C88-4045-B10D-F2A7A35E6FB5}" type="pres">
      <dgm:prSet presAssocID="{B4FEB8F7-9E9E-4E39-9446-A7A6C24F865D}" presName="node" presStyleLbl="node1" presStyleIdx="8" presStyleCnt="10">
        <dgm:presLayoutVars>
          <dgm:bulletEnabled val="1"/>
        </dgm:presLayoutVars>
      </dgm:prSet>
      <dgm:spPr/>
    </dgm:pt>
    <dgm:pt modelId="{7C66B9F3-C3E5-49C7-AD89-988C67B72834}" type="pres">
      <dgm:prSet presAssocID="{1F69A08A-8E0C-40C9-931D-7F9315CDC4D2}" presName="sibTrans" presStyleCnt="0"/>
      <dgm:spPr/>
    </dgm:pt>
    <dgm:pt modelId="{80F28168-EC17-446B-AF4A-49561C49792F}" type="pres">
      <dgm:prSet presAssocID="{7BE011DF-7179-4E3F-9C12-9900D9C4044C}" presName="node" presStyleLbl="node1" presStyleIdx="9" presStyleCnt="10">
        <dgm:presLayoutVars>
          <dgm:bulletEnabled val="1"/>
        </dgm:presLayoutVars>
      </dgm:prSet>
      <dgm:spPr/>
    </dgm:pt>
  </dgm:ptLst>
  <dgm:cxnLst>
    <dgm:cxn modelId="{CE359506-6236-47EA-91F4-2FEBDB9CD840}" srcId="{E372F078-0C43-4D8F-86BC-D818D2E30658}" destId="{4BE42C5E-48C4-4022-8663-C34966004275}" srcOrd="2" destOrd="0" parTransId="{A5B44FF9-B9F3-48CD-BA6D-2B3F9FAF0EFD}" sibTransId="{918FDF9E-3269-4A74-938A-6596491C0298}"/>
    <dgm:cxn modelId="{E191C310-D3AC-4883-9C66-758AC6365B40}" type="presOf" srcId="{B64AC399-3573-4E72-A200-B2AB7F20AA61}" destId="{03480A92-C1BF-4C77-A607-4A4E10D6B390}" srcOrd="0" destOrd="0" presId="urn:microsoft.com/office/officeart/2005/8/layout/default"/>
    <dgm:cxn modelId="{338D3617-7FDF-4867-82CF-3AB8714391D7}" srcId="{E372F078-0C43-4D8F-86BC-D818D2E30658}" destId="{88BE93F8-F029-4905-8CB2-546EEAF83701}" srcOrd="5" destOrd="0" parTransId="{64EDC4A7-AB98-45E7-A205-FC48D87BCBD4}" sibTransId="{64C150BE-5C41-4C8C-8DAD-75B4226E0506}"/>
    <dgm:cxn modelId="{226F6817-F88F-4849-A12C-C8FB3719FFA2}" srcId="{E372F078-0C43-4D8F-86BC-D818D2E30658}" destId="{797F4D03-E7DE-4376-B1C4-D8E9A6C40C5C}" srcOrd="4" destOrd="0" parTransId="{7DCB5FDD-6D8F-48EC-ADD5-7940237627F2}" sibTransId="{91776E07-9C14-4D26-8F22-64C85F7DF84E}"/>
    <dgm:cxn modelId="{2B4D6144-6FEF-4D5C-9A61-7A2FFB82F45C}" srcId="{E372F078-0C43-4D8F-86BC-D818D2E30658}" destId="{0EA97B5E-8C7B-4A62-8A96-F890A037300D}" srcOrd="7" destOrd="0" parTransId="{EDCB33B9-8071-4296-B492-07270A557799}" sibTransId="{2B9676F1-6585-4559-89F9-3E31D1097106}"/>
    <dgm:cxn modelId="{10B84654-2CF2-4114-B024-A91DBC3C5FE8}" type="presOf" srcId="{206EDCED-F00F-4E3A-A6A4-3BEA4E86D2F2}" destId="{66EC9501-A7E1-4002-985C-4F7B2F78F842}" srcOrd="0" destOrd="0" presId="urn:microsoft.com/office/officeart/2005/8/layout/default"/>
    <dgm:cxn modelId="{1F9A3E58-21C1-4E12-8261-E568610F06AB}" srcId="{E372F078-0C43-4D8F-86BC-D818D2E30658}" destId="{78B9C264-E08A-4E30-BF5D-6AA12F7BC5A6}" srcOrd="0" destOrd="0" parTransId="{0E82BC04-FB2A-4296-A9C6-C7757AA32DB0}" sibTransId="{6B80A4B5-D2C9-4523-A330-4CA6371434AB}"/>
    <dgm:cxn modelId="{15E1115A-3EAC-4F36-9107-6D7ADC492186}" srcId="{E372F078-0C43-4D8F-86BC-D818D2E30658}" destId="{206EDCED-F00F-4E3A-A6A4-3BEA4E86D2F2}" srcOrd="1" destOrd="0" parTransId="{94CA592D-B486-41AB-97AA-885873AB46C2}" sibTransId="{926D7FB4-B1A3-41C5-9211-F9D1103C3234}"/>
    <dgm:cxn modelId="{B4A76C62-04C0-428E-8967-EE5737DE4ECD}" srcId="{E372F078-0C43-4D8F-86BC-D818D2E30658}" destId="{ED75B305-2D47-4615-BBDE-36307E359DF3}" srcOrd="3" destOrd="0" parTransId="{FB323D43-0337-4F8E-9957-E53BEB88A9CE}" sibTransId="{B685C6AC-C6D9-4425-B56D-DC6DBE9A0E75}"/>
    <dgm:cxn modelId="{57F23C67-AA96-41C5-9B94-C826BF09414A}" srcId="{E372F078-0C43-4D8F-86BC-D818D2E30658}" destId="{B64AC399-3573-4E72-A200-B2AB7F20AA61}" srcOrd="6" destOrd="0" parTransId="{8B4D0CE8-1E0C-4302-8466-AD603DFA9974}" sibTransId="{E37D4832-F949-47A0-BBB2-E3D6F383CF77}"/>
    <dgm:cxn modelId="{708A0B6E-9C9C-4420-A733-F7F5FC7B68C5}" type="presOf" srcId="{78B9C264-E08A-4E30-BF5D-6AA12F7BC5A6}" destId="{EC26078D-FC58-4603-A8F9-D02AFE837915}" srcOrd="0" destOrd="0" presId="urn:microsoft.com/office/officeart/2005/8/layout/default"/>
    <dgm:cxn modelId="{1C1BCA91-FA65-40A2-A4A8-3ACB2A746E54}" type="presOf" srcId="{88BE93F8-F029-4905-8CB2-546EEAF83701}" destId="{E230290F-B2BC-4B2A-9685-F615F7E71D04}" srcOrd="0" destOrd="0" presId="urn:microsoft.com/office/officeart/2005/8/layout/default"/>
    <dgm:cxn modelId="{5B423E96-BE40-478C-A04C-5FAD9ABEAEE1}" srcId="{E372F078-0C43-4D8F-86BC-D818D2E30658}" destId="{B4FEB8F7-9E9E-4E39-9446-A7A6C24F865D}" srcOrd="8" destOrd="0" parTransId="{2DFFEBC4-B036-4CD4-BAA4-E7EEEF9354D5}" sibTransId="{1F69A08A-8E0C-40C9-931D-7F9315CDC4D2}"/>
    <dgm:cxn modelId="{ED38B196-DEC7-4D44-B258-3D7CFF763D4F}" type="presOf" srcId="{ED75B305-2D47-4615-BBDE-36307E359DF3}" destId="{F24384BE-6152-4BDA-9FED-3FEF1E4CB14B}" srcOrd="0" destOrd="0" presId="urn:microsoft.com/office/officeart/2005/8/layout/default"/>
    <dgm:cxn modelId="{F9F7249D-EA86-48E4-8ABF-8DC79C220F48}" type="presOf" srcId="{0EA97B5E-8C7B-4A62-8A96-F890A037300D}" destId="{017DD908-23A9-4E28-A4E8-7E3B06746A63}" srcOrd="0" destOrd="0" presId="urn:microsoft.com/office/officeart/2005/8/layout/default"/>
    <dgm:cxn modelId="{E4383BAE-7CB3-4E76-9169-6C9D5BD4549B}" type="presOf" srcId="{7BE011DF-7179-4E3F-9C12-9900D9C4044C}" destId="{80F28168-EC17-446B-AF4A-49561C49792F}" srcOrd="0" destOrd="0" presId="urn:microsoft.com/office/officeart/2005/8/layout/default"/>
    <dgm:cxn modelId="{49EEF5B9-4F57-4172-9A42-BB350812F304}" type="presOf" srcId="{4BE42C5E-48C4-4022-8663-C34966004275}" destId="{A59C8545-B5F8-4D84-8FB2-2CCBFEF581FD}" srcOrd="0" destOrd="0" presId="urn:microsoft.com/office/officeart/2005/8/layout/default"/>
    <dgm:cxn modelId="{56A45AD9-CE88-4DE6-87F4-26BE709C1C06}" type="presOf" srcId="{797F4D03-E7DE-4376-B1C4-D8E9A6C40C5C}" destId="{AD225B50-A99A-41B5-9B6F-016CB9B73D71}" srcOrd="0" destOrd="0" presId="urn:microsoft.com/office/officeart/2005/8/layout/default"/>
    <dgm:cxn modelId="{C84FE9EB-CDD9-487C-B0F9-ED473EAA0367}" type="presOf" srcId="{E372F078-0C43-4D8F-86BC-D818D2E30658}" destId="{7ACAA9F1-2CEA-4300-A3BA-29A1A18AF6B7}" srcOrd="0" destOrd="0" presId="urn:microsoft.com/office/officeart/2005/8/layout/default"/>
    <dgm:cxn modelId="{B34980EC-8645-4A09-AF39-4D542BE27C5B}" srcId="{E372F078-0C43-4D8F-86BC-D818D2E30658}" destId="{7BE011DF-7179-4E3F-9C12-9900D9C4044C}" srcOrd="9" destOrd="0" parTransId="{EB9693EB-6C9D-4CBD-B792-673BA5A83ECF}" sibTransId="{637C6A4B-3FDF-4EB9-9419-07688FF761D7}"/>
    <dgm:cxn modelId="{515388F0-36A0-4570-B5A6-67625F36FF5F}" type="presOf" srcId="{B4FEB8F7-9E9E-4E39-9446-A7A6C24F865D}" destId="{19945455-2C88-4045-B10D-F2A7A35E6FB5}" srcOrd="0" destOrd="0" presId="urn:microsoft.com/office/officeart/2005/8/layout/default"/>
    <dgm:cxn modelId="{72356F66-A76D-46F4-BF6F-013396C08838}" type="presParOf" srcId="{7ACAA9F1-2CEA-4300-A3BA-29A1A18AF6B7}" destId="{EC26078D-FC58-4603-A8F9-D02AFE837915}" srcOrd="0" destOrd="0" presId="urn:microsoft.com/office/officeart/2005/8/layout/default"/>
    <dgm:cxn modelId="{4FE88B09-EFF0-4F57-9E04-EEDBB5B00401}" type="presParOf" srcId="{7ACAA9F1-2CEA-4300-A3BA-29A1A18AF6B7}" destId="{2BBE0B53-61F7-4A8C-82D3-E39D93CEA041}" srcOrd="1" destOrd="0" presId="urn:microsoft.com/office/officeart/2005/8/layout/default"/>
    <dgm:cxn modelId="{7F5939C5-2BCB-47F0-B9C0-7B92B89653F2}" type="presParOf" srcId="{7ACAA9F1-2CEA-4300-A3BA-29A1A18AF6B7}" destId="{66EC9501-A7E1-4002-985C-4F7B2F78F842}" srcOrd="2" destOrd="0" presId="urn:microsoft.com/office/officeart/2005/8/layout/default"/>
    <dgm:cxn modelId="{6FCAD278-1FE6-43EA-A40C-720A4C28AF43}" type="presParOf" srcId="{7ACAA9F1-2CEA-4300-A3BA-29A1A18AF6B7}" destId="{349A4002-8E4C-4F73-A339-6355B1AF36B4}" srcOrd="3" destOrd="0" presId="urn:microsoft.com/office/officeart/2005/8/layout/default"/>
    <dgm:cxn modelId="{2544BC13-B6EC-4182-B80D-1180147537E4}" type="presParOf" srcId="{7ACAA9F1-2CEA-4300-A3BA-29A1A18AF6B7}" destId="{A59C8545-B5F8-4D84-8FB2-2CCBFEF581FD}" srcOrd="4" destOrd="0" presId="urn:microsoft.com/office/officeart/2005/8/layout/default"/>
    <dgm:cxn modelId="{6B1FCE84-8A5D-4E88-89FE-372AA05FAFDF}" type="presParOf" srcId="{7ACAA9F1-2CEA-4300-A3BA-29A1A18AF6B7}" destId="{DAB09199-8814-4FED-945A-9B970E36AF98}" srcOrd="5" destOrd="0" presId="urn:microsoft.com/office/officeart/2005/8/layout/default"/>
    <dgm:cxn modelId="{E4998CE3-17AE-4791-B0DB-34CBB60A030F}" type="presParOf" srcId="{7ACAA9F1-2CEA-4300-A3BA-29A1A18AF6B7}" destId="{F24384BE-6152-4BDA-9FED-3FEF1E4CB14B}" srcOrd="6" destOrd="0" presId="urn:microsoft.com/office/officeart/2005/8/layout/default"/>
    <dgm:cxn modelId="{5267F42D-AC61-4DD7-A0E6-AFC9A13DDD1A}" type="presParOf" srcId="{7ACAA9F1-2CEA-4300-A3BA-29A1A18AF6B7}" destId="{D211B36B-A0B6-4C6B-BBB4-C97ED3F734AD}" srcOrd="7" destOrd="0" presId="urn:microsoft.com/office/officeart/2005/8/layout/default"/>
    <dgm:cxn modelId="{E25A013A-DF64-4CDC-9E99-FFBCD5F3768A}" type="presParOf" srcId="{7ACAA9F1-2CEA-4300-A3BA-29A1A18AF6B7}" destId="{AD225B50-A99A-41B5-9B6F-016CB9B73D71}" srcOrd="8" destOrd="0" presId="urn:microsoft.com/office/officeart/2005/8/layout/default"/>
    <dgm:cxn modelId="{58D05EBB-0489-48FC-8CFC-0CFC0BF8D4C8}" type="presParOf" srcId="{7ACAA9F1-2CEA-4300-A3BA-29A1A18AF6B7}" destId="{3DF62659-603D-49E9-8150-5A02371185BA}" srcOrd="9" destOrd="0" presId="urn:microsoft.com/office/officeart/2005/8/layout/default"/>
    <dgm:cxn modelId="{DEAD3C27-60D0-47FE-871F-5EC9926C51B4}" type="presParOf" srcId="{7ACAA9F1-2CEA-4300-A3BA-29A1A18AF6B7}" destId="{E230290F-B2BC-4B2A-9685-F615F7E71D04}" srcOrd="10" destOrd="0" presId="urn:microsoft.com/office/officeart/2005/8/layout/default"/>
    <dgm:cxn modelId="{E6316365-CF73-4385-8066-EF482F7A320A}" type="presParOf" srcId="{7ACAA9F1-2CEA-4300-A3BA-29A1A18AF6B7}" destId="{FC41F64B-FEFE-422E-9CA8-034F3948A09B}" srcOrd="11" destOrd="0" presId="urn:microsoft.com/office/officeart/2005/8/layout/default"/>
    <dgm:cxn modelId="{4F40465F-F002-4483-A1FF-3ED6F03238F0}" type="presParOf" srcId="{7ACAA9F1-2CEA-4300-A3BA-29A1A18AF6B7}" destId="{03480A92-C1BF-4C77-A607-4A4E10D6B390}" srcOrd="12" destOrd="0" presId="urn:microsoft.com/office/officeart/2005/8/layout/default"/>
    <dgm:cxn modelId="{7D20E22F-3183-4D56-A7EB-75F4B64B2C1D}" type="presParOf" srcId="{7ACAA9F1-2CEA-4300-A3BA-29A1A18AF6B7}" destId="{B9188B12-9969-4EF4-9FA3-3664EAE2ED75}" srcOrd="13" destOrd="0" presId="urn:microsoft.com/office/officeart/2005/8/layout/default"/>
    <dgm:cxn modelId="{B116F1BD-2183-4DA1-839F-8A7805B58949}" type="presParOf" srcId="{7ACAA9F1-2CEA-4300-A3BA-29A1A18AF6B7}" destId="{017DD908-23A9-4E28-A4E8-7E3B06746A63}" srcOrd="14" destOrd="0" presId="urn:microsoft.com/office/officeart/2005/8/layout/default"/>
    <dgm:cxn modelId="{4F2F30D1-98FC-4985-AE95-2386FC91879C}" type="presParOf" srcId="{7ACAA9F1-2CEA-4300-A3BA-29A1A18AF6B7}" destId="{612FF3A3-5C2F-47B4-8C57-B97DCCE16BE6}" srcOrd="15" destOrd="0" presId="urn:microsoft.com/office/officeart/2005/8/layout/default"/>
    <dgm:cxn modelId="{6ACD97DB-9A70-4F41-A83F-759D054718A5}" type="presParOf" srcId="{7ACAA9F1-2CEA-4300-A3BA-29A1A18AF6B7}" destId="{19945455-2C88-4045-B10D-F2A7A35E6FB5}" srcOrd="16" destOrd="0" presId="urn:microsoft.com/office/officeart/2005/8/layout/default"/>
    <dgm:cxn modelId="{B6EF8C01-2B84-4785-BAE9-CD58900888A8}" type="presParOf" srcId="{7ACAA9F1-2CEA-4300-A3BA-29A1A18AF6B7}" destId="{7C66B9F3-C3E5-49C7-AD89-988C67B72834}" srcOrd="17" destOrd="0" presId="urn:microsoft.com/office/officeart/2005/8/layout/default"/>
    <dgm:cxn modelId="{087B4893-F459-4394-9701-F9C087C56C3E}" type="presParOf" srcId="{7ACAA9F1-2CEA-4300-A3BA-29A1A18AF6B7}" destId="{80F28168-EC17-446B-AF4A-49561C49792F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26078D-FC58-4603-A8F9-D02AFE837915}">
      <dsp:nvSpPr>
        <dsp:cNvPr id="0" name=""/>
        <dsp:cNvSpPr/>
      </dsp:nvSpPr>
      <dsp:spPr>
        <a:xfrm>
          <a:off x="538577" y="1337"/>
          <a:ext cx="2010024" cy="12060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Poor Conflict Management</a:t>
          </a:r>
          <a:endParaRPr lang="en-US" sz="1600" kern="1200"/>
        </a:p>
      </dsp:txBody>
      <dsp:txXfrm>
        <a:off x="538577" y="1337"/>
        <a:ext cx="2010024" cy="1206014"/>
      </dsp:txXfrm>
    </dsp:sp>
    <dsp:sp modelId="{66EC9501-A7E1-4002-985C-4F7B2F78F842}">
      <dsp:nvSpPr>
        <dsp:cNvPr id="0" name=""/>
        <dsp:cNvSpPr/>
      </dsp:nvSpPr>
      <dsp:spPr>
        <a:xfrm>
          <a:off x="2749604" y="1337"/>
          <a:ext cx="2010024" cy="12060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Poor Negotiation/Problem-Solving Skills</a:t>
          </a:r>
          <a:endParaRPr lang="en-US" sz="1600" kern="1200"/>
        </a:p>
      </dsp:txBody>
      <dsp:txXfrm>
        <a:off x="2749604" y="1337"/>
        <a:ext cx="2010024" cy="1206014"/>
      </dsp:txXfrm>
    </dsp:sp>
    <dsp:sp modelId="{A59C8545-B5F8-4D84-8FB2-2CCBFEF581FD}">
      <dsp:nvSpPr>
        <dsp:cNvPr id="0" name=""/>
        <dsp:cNvSpPr/>
      </dsp:nvSpPr>
      <dsp:spPr>
        <a:xfrm>
          <a:off x="4960632" y="1337"/>
          <a:ext cx="2010024" cy="12060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Lack of Empathy</a:t>
          </a:r>
          <a:endParaRPr lang="en-US" sz="1600" kern="1200"/>
        </a:p>
      </dsp:txBody>
      <dsp:txXfrm>
        <a:off x="4960632" y="1337"/>
        <a:ext cx="2010024" cy="1206014"/>
      </dsp:txXfrm>
    </dsp:sp>
    <dsp:sp modelId="{F24384BE-6152-4BDA-9FED-3FEF1E4CB14B}">
      <dsp:nvSpPr>
        <dsp:cNvPr id="0" name=""/>
        <dsp:cNvSpPr/>
      </dsp:nvSpPr>
      <dsp:spPr>
        <a:xfrm>
          <a:off x="7171659" y="1337"/>
          <a:ext cx="2010024" cy="1206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Unresolved Emotional Issues</a:t>
          </a:r>
          <a:endParaRPr lang="en-US" sz="1600" kern="1200"/>
        </a:p>
      </dsp:txBody>
      <dsp:txXfrm>
        <a:off x="7171659" y="1337"/>
        <a:ext cx="2010024" cy="1206014"/>
      </dsp:txXfrm>
    </dsp:sp>
    <dsp:sp modelId="{AD225B50-A99A-41B5-9B6F-016CB9B73D71}">
      <dsp:nvSpPr>
        <dsp:cNvPr id="0" name=""/>
        <dsp:cNvSpPr/>
      </dsp:nvSpPr>
      <dsp:spPr>
        <a:xfrm>
          <a:off x="538577" y="1408355"/>
          <a:ext cx="2010024" cy="12060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Poor Self–Image/Negative Self-Talk</a:t>
          </a:r>
          <a:endParaRPr lang="en-US" sz="1600" kern="1200"/>
        </a:p>
      </dsp:txBody>
      <dsp:txXfrm>
        <a:off x="538577" y="1408355"/>
        <a:ext cx="2010024" cy="1206014"/>
      </dsp:txXfrm>
    </dsp:sp>
    <dsp:sp modelId="{E230290F-B2BC-4B2A-9685-F615F7E71D04}">
      <dsp:nvSpPr>
        <dsp:cNvPr id="0" name=""/>
        <dsp:cNvSpPr/>
      </dsp:nvSpPr>
      <dsp:spPr>
        <a:xfrm>
          <a:off x="2749604" y="1408355"/>
          <a:ext cx="2010024" cy="12060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Lack of Boundaries/Inability to Set Limits</a:t>
          </a:r>
          <a:endParaRPr lang="en-US" sz="1600" kern="1200"/>
        </a:p>
      </dsp:txBody>
      <dsp:txXfrm>
        <a:off x="2749604" y="1408355"/>
        <a:ext cx="2010024" cy="1206014"/>
      </dsp:txXfrm>
    </dsp:sp>
    <dsp:sp modelId="{03480A92-C1BF-4C77-A607-4A4E10D6B390}">
      <dsp:nvSpPr>
        <dsp:cNvPr id="0" name=""/>
        <dsp:cNvSpPr/>
      </dsp:nvSpPr>
      <dsp:spPr>
        <a:xfrm>
          <a:off x="4960632" y="1408355"/>
          <a:ext cx="2010024" cy="12060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Importance of Self Analysis and Insight</a:t>
          </a:r>
          <a:endParaRPr lang="en-US" sz="1600" kern="1200"/>
        </a:p>
      </dsp:txBody>
      <dsp:txXfrm>
        <a:off x="4960632" y="1408355"/>
        <a:ext cx="2010024" cy="1206014"/>
      </dsp:txXfrm>
    </dsp:sp>
    <dsp:sp modelId="{017DD908-23A9-4E28-A4E8-7E3B06746A63}">
      <dsp:nvSpPr>
        <dsp:cNvPr id="0" name=""/>
        <dsp:cNvSpPr/>
      </dsp:nvSpPr>
      <dsp:spPr>
        <a:xfrm>
          <a:off x="7171659" y="1408355"/>
          <a:ext cx="2010024" cy="12060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Physical or Mental Illness</a:t>
          </a:r>
          <a:endParaRPr lang="en-US" sz="1600" kern="1200"/>
        </a:p>
      </dsp:txBody>
      <dsp:txXfrm>
        <a:off x="7171659" y="1408355"/>
        <a:ext cx="2010024" cy="1206014"/>
      </dsp:txXfrm>
    </dsp:sp>
    <dsp:sp modelId="{19945455-2C88-4045-B10D-F2A7A35E6FB5}">
      <dsp:nvSpPr>
        <dsp:cNvPr id="0" name=""/>
        <dsp:cNvSpPr/>
      </dsp:nvSpPr>
      <dsp:spPr>
        <a:xfrm>
          <a:off x="2749604" y="2815372"/>
          <a:ext cx="2010024" cy="1206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Hidden Agendas, Politics, Games, and Tests</a:t>
          </a:r>
          <a:endParaRPr lang="en-US" sz="1600" kern="1200"/>
        </a:p>
      </dsp:txBody>
      <dsp:txXfrm>
        <a:off x="2749604" y="2815372"/>
        <a:ext cx="2010024" cy="1206014"/>
      </dsp:txXfrm>
    </dsp:sp>
    <dsp:sp modelId="{80F28168-EC17-446B-AF4A-49561C49792F}">
      <dsp:nvSpPr>
        <dsp:cNvPr id="0" name=""/>
        <dsp:cNvSpPr/>
      </dsp:nvSpPr>
      <dsp:spPr>
        <a:xfrm>
          <a:off x="4960632" y="2815372"/>
          <a:ext cx="2010024" cy="12060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Lack of Clear Plain Speech/Writing</a:t>
          </a:r>
          <a:endParaRPr lang="en-US" sz="1600" kern="1200"/>
        </a:p>
      </dsp:txBody>
      <dsp:txXfrm>
        <a:off x="4960632" y="2815372"/>
        <a:ext cx="2010024" cy="1206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6360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40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861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6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72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64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352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39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219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55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75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4B0878D-18F7-44C1-B491-A05AE9A8511C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8F5DEFD-E0D8-472E-8BB6-5A50577B0E8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479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D4175-14B4-4C02-B143-5F29A4EA20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0BD93-C4C5-4C9D-98AE-18BDFA4596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Communication Barriers</a:t>
            </a:r>
          </a:p>
        </p:txBody>
      </p:sp>
    </p:spTree>
    <p:extLst>
      <p:ext uri="{BB962C8B-B14F-4D97-AF65-F5344CB8AC3E}">
        <p14:creationId xmlns:p14="http://schemas.microsoft.com/office/powerpoint/2010/main" val="4233717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EC9E6-FD76-4340-835A-2F726DC3C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List three strategies to respond to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7042B2-35C7-4430-A79F-EFA5051DFC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22682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26283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Macintosh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Tw Cen MT</vt:lpstr>
      <vt:lpstr>Tw Cen MT Condensed</vt:lpstr>
      <vt:lpstr>Wingdings 3</vt:lpstr>
      <vt:lpstr>Integral</vt:lpstr>
      <vt:lpstr>Activity</vt:lpstr>
      <vt:lpstr>List three strategies to respond to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</dc:title>
  <dc:creator>Tania Davies</dc:creator>
  <cp:lastModifiedBy>Taniamichelle333@outlook.com</cp:lastModifiedBy>
  <cp:revision>1</cp:revision>
  <dcterms:created xsi:type="dcterms:W3CDTF">2020-03-05T09:32:37Z</dcterms:created>
  <dcterms:modified xsi:type="dcterms:W3CDTF">2020-03-05T11:25:03Z</dcterms:modified>
</cp:coreProperties>
</file>