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1EE15B-E834-49C5-8AAD-58045C1064DC}" v="161" dt="2023-02-14T18:33:45.964"/>
    <p1510:client id="{75E9A9D6-F6B0-4B7B-80C5-90488A98B0F4}" v="42" dt="2023-02-14T16:39:30.937"/>
    <p1510:client id="{A68EAEBB-67EB-FECD-D728-4184A2379A1E}" v="147" dt="2023-02-14T17:54:43.597"/>
    <p1510:client id="{C065F158-419E-B1A7-5E23-931D149C8672}" v="337" dt="2023-10-20T18:37:45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ana Zaharia (2123787)" userId="S::2123787@student.uwtsd.ac.uk::2a81d656-5909-4826-9d80-073ee2584960" providerId="AD" clId="Web-{2B1EE15B-E834-49C5-8AAD-58045C1064DC}"/>
    <pc:docChg chg="modSld">
      <pc:chgData name="Liliana Zaharia (2123787)" userId="S::2123787@student.uwtsd.ac.uk::2a81d656-5909-4826-9d80-073ee2584960" providerId="AD" clId="Web-{2B1EE15B-E834-49C5-8AAD-58045C1064DC}" dt="2023-02-14T18:33:45.964" v="159" actId="1076"/>
      <pc:docMkLst>
        <pc:docMk/>
      </pc:docMkLst>
      <pc:sldChg chg="addSp modSp modMedia addAnim">
        <pc:chgData name="Liliana Zaharia (2123787)" userId="S::2123787@student.uwtsd.ac.uk::2a81d656-5909-4826-9d80-073ee2584960" providerId="AD" clId="Web-{2B1EE15B-E834-49C5-8AAD-58045C1064DC}" dt="2023-02-14T18:33:45.964" v="159" actId="1076"/>
        <pc:sldMkLst>
          <pc:docMk/>
          <pc:sldMk cId="4017419720" sldId="258"/>
        </pc:sldMkLst>
        <pc:spChg chg="mod">
          <ac:chgData name="Liliana Zaharia (2123787)" userId="S::2123787@student.uwtsd.ac.uk::2a81d656-5909-4826-9d80-073ee2584960" providerId="AD" clId="Web-{2B1EE15B-E834-49C5-8AAD-58045C1064DC}" dt="2023-02-14T18:14:39.197" v="143" actId="14100"/>
          <ac:spMkLst>
            <pc:docMk/>
            <pc:sldMk cId="4017419720" sldId="258"/>
            <ac:spMk id="2" creationId="{143CE6CC-F933-5F7E-5FF6-AD153622196A}"/>
          </ac:spMkLst>
        </pc:spChg>
        <pc:spChg chg="mod">
          <ac:chgData name="Liliana Zaharia (2123787)" userId="S::2123787@student.uwtsd.ac.uk::2a81d656-5909-4826-9d80-073ee2584960" providerId="AD" clId="Web-{2B1EE15B-E834-49C5-8AAD-58045C1064DC}" dt="2023-02-14T18:33:29.713" v="154" actId="20577"/>
          <ac:spMkLst>
            <pc:docMk/>
            <pc:sldMk cId="4017419720" sldId="258"/>
            <ac:spMk id="3" creationId="{37D62D7E-850F-92E5-53F2-E3F4D935D8FF}"/>
          </ac:spMkLst>
        </pc:spChg>
        <pc:picChg chg="add mod">
          <ac:chgData name="Liliana Zaharia (2123787)" userId="S::2123787@student.uwtsd.ac.uk::2a81d656-5909-4826-9d80-073ee2584960" providerId="AD" clId="Web-{2B1EE15B-E834-49C5-8AAD-58045C1064DC}" dt="2023-02-14T18:33:45.964" v="159" actId="1076"/>
          <ac:picMkLst>
            <pc:docMk/>
            <pc:sldMk cId="4017419720" sldId="258"/>
            <ac:picMk id="4" creationId="{B3EF41B5-855E-6B70-8BA6-D53334574321}"/>
          </ac:picMkLst>
        </pc:picChg>
      </pc:sldChg>
    </pc:docChg>
  </pc:docChgLst>
  <pc:docChgLst>
    <pc:chgData name="Liliana Zaharia (2123787)" userId="S::2123787@student.uwtsd.ac.uk::2a81d656-5909-4826-9d80-073ee2584960" providerId="AD" clId="Web-{C065F158-419E-B1A7-5E23-931D149C8672}"/>
    <pc:docChg chg="modSld">
      <pc:chgData name="Liliana Zaharia (2123787)" userId="S::2123787@student.uwtsd.ac.uk::2a81d656-5909-4826-9d80-073ee2584960" providerId="AD" clId="Web-{C065F158-419E-B1A7-5E23-931D149C8672}" dt="2023-10-20T18:37:45.917" v="340" actId="1076"/>
      <pc:docMkLst>
        <pc:docMk/>
      </pc:docMkLst>
      <pc:sldChg chg="addSp delSp modSp modTransition modMedia addAnim delAnim">
        <pc:chgData name="Liliana Zaharia (2123787)" userId="S::2123787@student.uwtsd.ac.uk::2a81d656-5909-4826-9d80-073ee2584960" providerId="AD" clId="Web-{C065F158-419E-B1A7-5E23-931D149C8672}" dt="2023-10-20T18:37:45.917" v="340" actId="1076"/>
        <pc:sldMkLst>
          <pc:docMk/>
          <pc:sldMk cId="4017419720" sldId="258"/>
        </pc:sldMkLst>
        <pc:spChg chg="mod">
          <ac:chgData name="Liliana Zaharia (2123787)" userId="S::2123787@student.uwtsd.ac.uk::2a81d656-5909-4826-9d80-073ee2584960" providerId="AD" clId="Web-{C065F158-419E-B1A7-5E23-931D149C8672}" dt="2023-10-20T16:48:50.490" v="55" actId="20577"/>
          <ac:spMkLst>
            <pc:docMk/>
            <pc:sldMk cId="4017419720" sldId="258"/>
            <ac:spMk id="2" creationId="{143CE6CC-F933-5F7E-5FF6-AD153622196A}"/>
          </ac:spMkLst>
        </pc:spChg>
        <pc:spChg chg="mod">
          <ac:chgData name="Liliana Zaharia (2123787)" userId="S::2123787@student.uwtsd.ac.uk::2a81d656-5909-4826-9d80-073ee2584960" providerId="AD" clId="Web-{C065F158-419E-B1A7-5E23-931D149C8672}" dt="2023-10-20T17:14:36.672" v="333" actId="20577"/>
          <ac:spMkLst>
            <pc:docMk/>
            <pc:sldMk cId="4017419720" sldId="258"/>
            <ac:spMk id="3" creationId="{37D62D7E-850F-92E5-53F2-E3F4D935D8FF}"/>
          </ac:spMkLst>
        </pc:spChg>
        <pc:picChg chg="add mod">
          <ac:chgData name="Liliana Zaharia (2123787)" userId="S::2123787@student.uwtsd.ac.uk::2a81d656-5909-4826-9d80-073ee2584960" providerId="AD" clId="Web-{C065F158-419E-B1A7-5E23-931D149C8672}" dt="2023-10-20T18:37:45.917" v="340" actId="1076"/>
          <ac:picMkLst>
            <pc:docMk/>
            <pc:sldMk cId="4017419720" sldId="258"/>
            <ac:picMk id="4" creationId="{473524C8-812F-B2C5-D8D8-AE57F732B7E8}"/>
          </ac:picMkLst>
        </pc:picChg>
        <pc:picChg chg="del">
          <ac:chgData name="Liliana Zaharia (2123787)" userId="S::2123787@student.uwtsd.ac.uk::2a81d656-5909-4826-9d80-073ee2584960" providerId="AD" clId="Web-{C065F158-419E-B1A7-5E23-931D149C8672}" dt="2023-10-20T16:55:18.750" v="167"/>
          <ac:picMkLst>
            <pc:docMk/>
            <pc:sldMk cId="4017419720" sldId="258"/>
            <ac:picMk id="4" creationId="{B3EF41B5-855E-6B70-8BA6-D53334574321}"/>
          </ac:picMkLst>
        </pc:picChg>
      </pc:sldChg>
    </pc:docChg>
  </pc:docChgLst>
  <pc:docChgLst>
    <pc:chgData name="Liliana Zaharia (2123787)" userId="S::2123787@student.uwtsd.ac.uk::2a81d656-5909-4826-9d80-073ee2584960" providerId="AD" clId="Web-{A68EAEBB-67EB-FECD-D728-4184A2379A1E}"/>
    <pc:docChg chg="modSld">
      <pc:chgData name="Liliana Zaharia (2123787)" userId="S::2123787@student.uwtsd.ac.uk::2a81d656-5909-4826-9d80-073ee2584960" providerId="AD" clId="Web-{A68EAEBB-67EB-FECD-D728-4184A2379A1E}" dt="2023-02-14T17:54:43.597" v="151" actId="20577"/>
      <pc:docMkLst>
        <pc:docMk/>
      </pc:docMkLst>
      <pc:sldChg chg="modSp">
        <pc:chgData name="Liliana Zaharia (2123787)" userId="S::2123787@student.uwtsd.ac.uk::2a81d656-5909-4826-9d80-073ee2584960" providerId="AD" clId="Web-{A68EAEBB-67EB-FECD-D728-4184A2379A1E}" dt="2023-02-14T17:54:43.597" v="151" actId="20577"/>
        <pc:sldMkLst>
          <pc:docMk/>
          <pc:sldMk cId="4017419720" sldId="258"/>
        </pc:sldMkLst>
        <pc:spChg chg="mod">
          <ac:chgData name="Liliana Zaharia (2123787)" userId="S::2123787@student.uwtsd.ac.uk::2a81d656-5909-4826-9d80-073ee2584960" providerId="AD" clId="Web-{A68EAEBB-67EB-FECD-D728-4184A2379A1E}" dt="2023-02-14T17:54:43.597" v="151" actId="20577"/>
          <ac:spMkLst>
            <pc:docMk/>
            <pc:sldMk cId="4017419720" sldId="258"/>
            <ac:spMk id="3" creationId="{37D62D7E-850F-92E5-53F2-E3F4D935D8FF}"/>
          </ac:spMkLst>
        </pc:spChg>
      </pc:sldChg>
    </pc:docChg>
  </pc:docChgLst>
  <pc:docChgLst>
    <pc:chgData name="Liliana Zaharia (2123787)" userId="S::2123787@student.uwtsd.ac.uk::2a81d656-5909-4826-9d80-073ee2584960" providerId="AD" clId="Web-{75E9A9D6-F6B0-4B7B-80C5-90488A98B0F4}"/>
    <pc:docChg chg="addSld delSld modSld">
      <pc:chgData name="Liliana Zaharia (2123787)" userId="S::2123787@student.uwtsd.ac.uk::2a81d656-5909-4826-9d80-073ee2584960" providerId="AD" clId="Web-{75E9A9D6-F6B0-4B7B-80C5-90488A98B0F4}" dt="2023-02-14T16:39:30.937" v="39"/>
      <pc:docMkLst>
        <pc:docMk/>
      </pc:docMkLst>
      <pc:sldChg chg="del">
        <pc:chgData name="Liliana Zaharia (2123787)" userId="S::2123787@student.uwtsd.ac.uk::2a81d656-5909-4826-9d80-073ee2584960" providerId="AD" clId="Web-{75E9A9D6-F6B0-4B7B-80C5-90488A98B0F4}" dt="2023-02-14T16:30:16.318" v="1"/>
        <pc:sldMkLst>
          <pc:docMk/>
          <pc:sldMk cId="2499791184" sldId="256"/>
        </pc:sldMkLst>
      </pc:sldChg>
      <pc:sldChg chg="del">
        <pc:chgData name="Liliana Zaharia (2123787)" userId="S::2123787@student.uwtsd.ac.uk::2a81d656-5909-4826-9d80-073ee2584960" providerId="AD" clId="Web-{75E9A9D6-F6B0-4B7B-80C5-90488A98B0F4}" dt="2023-02-14T16:30:23.084" v="2"/>
        <pc:sldMkLst>
          <pc:docMk/>
          <pc:sldMk cId="823834974" sldId="257"/>
        </pc:sldMkLst>
      </pc:sldChg>
      <pc:sldChg chg="modSp new">
        <pc:chgData name="Liliana Zaharia (2123787)" userId="S::2123787@student.uwtsd.ac.uk::2a81d656-5909-4826-9d80-073ee2584960" providerId="AD" clId="Web-{75E9A9D6-F6B0-4B7B-80C5-90488A98B0F4}" dt="2023-02-14T16:38:33.811" v="38" actId="20577"/>
        <pc:sldMkLst>
          <pc:docMk/>
          <pc:sldMk cId="4017419720" sldId="258"/>
        </pc:sldMkLst>
        <pc:spChg chg="mod">
          <ac:chgData name="Liliana Zaharia (2123787)" userId="S::2123787@student.uwtsd.ac.uk::2a81d656-5909-4826-9d80-073ee2584960" providerId="AD" clId="Web-{75E9A9D6-F6B0-4B7B-80C5-90488A98B0F4}" dt="2023-02-14T16:34:39.916" v="37" actId="14100"/>
          <ac:spMkLst>
            <pc:docMk/>
            <pc:sldMk cId="4017419720" sldId="258"/>
            <ac:spMk id="2" creationId="{143CE6CC-F933-5F7E-5FF6-AD153622196A}"/>
          </ac:spMkLst>
        </pc:spChg>
        <pc:spChg chg="mod">
          <ac:chgData name="Liliana Zaharia (2123787)" userId="S::2123787@student.uwtsd.ac.uk::2a81d656-5909-4826-9d80-073ee2584960" providerId="AD" clId="Web-{75E9A9D6-F6B0-4B7B-80C5-90488A98B0F4}" dt="2023-02-14T16:38:33.811" v="38" actId="20577"/>
          <ac:spMkLst>
            <pc:docMk/>
            <pc:sldMk cId="4017419720" sldId="258"/>
            <ac:spMk id="3" creationId="{37D62D7E-850F-92E5-53F2-E3F4D935D8FF}"/>
          </ac:spMkLst>
        </pc:spChg>
      </pc:sldChg>
      <pc:sldChg chg="new del">
        <pc:chgData name="Liliana Zaharia (2123787)" userId="S::2123787@student.uwtsd.ac.uk::2a81d656-5909-4826-9d80-073ee2584960" providerId="AD" clId="Web-{75E9A9D6-F6B0-4B7B-80C5-90488A98B0F4}" dt="2023-02-14T16:39:30.937" v="39"/>
        <pc:sldMkLst>
          <pc:docMk/>
          <pc:sldMk cId="1517299889" sldId="259"/>
        </pc:sldMkLst>
      </pc:sldChg>
    </pc:docChg>
  </pc:docChgLst>
  <pc:docChgLst>
    <pc:chgData clId="Web-{75E9A9D6-F6B0-4B7B-80C5-90488A98B0F4}"/>
    <pc:docChg chg="addSld">
      <pc:chgData name="" userId="" providerId="" clId="Web-{75E9A9D6-F6B0-4B7B-80C5-90488A98B0F4}" dt="2023-02-14T16:30:02.662" v="0"/>
      <pc:docMkLst>
        <pc:docMk/>
      </pc:docMkLst>
      <pc:sldChg chg="new">
        <pc:chgData name="" userId="" providerId="" clId="Web-{75E9A9D6-F6B0-4B7B-80C5-90488A98B0F4}" dt="2023-02-14T16:30:02.662" v="0"/>
        <pc:sldMkLst>
          <pc:docMk/>
          <pc:sldMk cId="823834974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20.10.2023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43CE6CC-F933-5F7E-5FF6-AD1536221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47" y="226467"/>
            <a:ext cx="11026942" cy="466864"/>
          </a:xfrm>
        </p:spPr>
        <p:txBody>
          <a:bodyPr>
            <a:normAutofit fontScale="90000"/>
          </a:bodyPr>
          <a:lstStyle/>
          <a:p>
            <a:r>
              <a:rPr lang="ro-RO" b="1" err="1">
                <a:solidFill>
                  <a:srgbClr val="7030A0"/>
                </a:solidFill>
                <a:cs typeface="Calibri Light"/>
              </a:rPr>
              <a:t>Dialogo</a:t>
            </a:r>
            <a:r>
              <a:rPr lang="ro-RO" b="1" dirty="0">
                <a:solidFill>
                  <a:srgbClr val="7030A0"/>
                </a:solidFill>
                <a:cs typeface="Calibri Light"/>
              </a:rPr>
              <a:t> 1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7D62D7E-850F-92E5-53F2-E3F4D935D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456" y="905823"/>
            <a:ext cx="13109222" cy="59482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Buenos </a:t>
            </a:r>
            <a:r>
              <a:rPr lang="ro-RO" dirty="0" err="1">
                <a:ea typeface="+mn-lt"/>
                <a:cs typeface="+mn-lt"/>
              </a:rPr>
              <a:t>días</a:t>
            </a:r>
            <a:r>
              <a:rPr lang="ro-RO" dirty="0">
                <a:ea typeface="+mn-lt"/>
                <a:cs typeface="+mn-lt"/>
              </a:rPr>
              <a:t>! Hotel Alfonso . </a:t>
            </a:r>
            <a:r>
              <a:rPr lang="ro-RO" dirty="0" err="1">
                <a:ea typeface="+mn-lt"/>
                <a:cs typeface="+mn-lt"/>
              </a:rPr>
              <a:t>Como</a:t>
            </a:r>
            <a:r>
              <a:rPr lang="ro-RO" dirty="0">
                <a:ea typeface="+mn-lt"/>
                <a:cs typeface="+mn-lt"/>
              </a:rPr>
              <a:t> le </a:t>
            </a:r>
            <a:r>
              <a:rPr lang="ro-RO" dirty="0" err="1">
                <a:ea typeface="+mn-lt"/>
                <a:cs typeface="+mn-lt"/>
              </a:rPr>
              <a:t>puedo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ayudar</a:t>
            </a:r>
            <a:r>
              <a:rPr lang="ro-RO" dirty="0">
                <a:ea typeface="+mn-lt"/>
                <a:cs typeface="+mn-lt"/>
              </a:rPr>
              <a:t>? Por favor!</a:t>
            </a:r>
            <a:endParaRPr lang="ro-RO" dirty="0">
              <a:cs typeface="Calibri"/>
            </a:endParaRPr>
          </a:p>
          <a:p>
            <a:r>
              <a:rPr lang="ro-RO" dirty="0" err="1">
                <a:ea typeface="+mn-lt"/>
                <a:cs typeface="+mn-lt"/>
              </a:rPr>
              <a:t>Sra.Isabela</a:t>
            </a:r>
            <a:r>
              <a:rPr lang="ro-RO" dirty="0">
                <a:ea typeface="+mn-lt"/>
                <a:cs typeface="+mn-lt"/>
              </a:rPr>
              <a:t>:     Buenos </a:t>
            </a:r>
            <a:r>
              <a:rPr lang="ro-RO" dirty="0" err="1">
                <a:ea typeface="+mn-lt"/>
                <a:cs typeface="+mn-lt"/>
              </a:rPr>
              <a:t>días</a:t>
            </a:r>
            <a:r>
              <a:rPr lang="ro-RO" dirty="0">
                <a:ea typeface="+mn-lt"/>
                <a:cs typeface="+mn-lt"/>
              </a:rPr>
              <a:t>! </a:t>
            </a:r>
            <a:r>
              <a:rPr lang="ro-RO" dirty="0" err="1">
                <a:ea typeface="+mn-lt"/>
                <a:cs typeface="+mn-lt"/>
              </a:rPr>
              <a:t>Me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gustaría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reservar</a:t>
            </a:r>
            <a:r>
              <a:rPr lang="ro-RO" dirty="0">
                <a:ea typeface="+mn-lt"/>
                <a:cs typeface="+mn-lt"/>
              </a:rPr>
              <a:t> dos </a:t>
            </a:r>
            <a:r>
              <a:rPr lang="ro-RO" dirty="0" err="1">
                <a:ea typeface="+mn-lt"/>
                <a:cs typeface="+mn-lt"/>
              </a:rPr>
              <a:t>habitaciónes</a:t>
            </a:r>
            <a:r>
              <a:rPr lang="ro-RO" dirty="0">
                <a:ea typeface="+mn-lt"/>
                <a:cs typeface="+mn-lt"/>
              </a:rPr>
              <a:t> en el hotel. 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</a:t>
            </a:r>
            <a:r>
              <a:rPr lang="ro-RO" dirty="0" err="1">
                <a:ea typeface="+mn-lt"/>
                <a:cs typeface="+mn-lt"/>
              </a:rPr>
              <a:t>Muy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bien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Como</a:t>
            </a:r>
            <a:r>
              <a:rPr lang="ro-RO" dirty="0">
                <a:ea typeface="+mn-lt"/>
                <a:cs typeface="+mn-lt"/>
              </a:rPr>
              <a:t> se </a:t>
            </a:r>
            <a:r>
              <a:rPr lang="ro-RO" dirty="0" err="1">
                <a:ea typeface="+mn-lt"/>
                <a:cs typeface="+mn-lt"/>
              </a:rPr>
              <a:t>llama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usted</a:t>
            </a:r>
            <a:r>
              <a:rPr lang="ro-RO" dirty="0">
                <a:ea typeface="+mn-lt"/>
                <a:cs typeface="+mn-lt"/>
              </a:rPr>
              <a:t>?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 :     </a:t>
            </a:r>
            <a:r>
              <a:rPr lang="ro-RO" dirty="0" err="1">
                <a:ea typeface="+mn-lt"/>
                <a:cs typeface="+mn-lt"/>
              </a:rPr>
              <a:t>Me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llamo</a:t>
            </a:r>
            <a:r>
              <a:rPr lang="ro-RO" dirty="0">
                <a:ea typeface="+mn-lt"/>
                <a:cs typeface="+mn-lt"/>
              </a:rPr>
              <a:t> Isabela Garcia.</a:t>
            </a:r>
            <a:endParaRPr lang="ro-RO" dirty="0">
              <a:cs typeface="Calibri"/>
            </a:endParaRPr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</a:t>
            </a:r>
            <a:r>
              <a:rPr lang="ro-RO" dirty="0" err="1">
                <a:ea typeface="+mn-lt"/>
                <a:cs typeface="+mn-lt"/>
              </a:rPr>
              <a:t>Muy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bien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Señora</a:t>
            </a:r>
            <a:r>
              <a:rPr lang="ro-RO" dirty="0">
                <a:ea typeface="+mn-lt"/>
                <a:cs typeface="+mn-lt"/>
              </a:rPr>
              <a:t> Garcia. Para </a:t>
            </a:r>
            <a:r>
              <a:rPr lang="ro-RO" dirty="0" err="1">
                <a:ea typeface="+mn-lt"/>
                <a:cs typeface="+mn-lt"/>
              </a:rPr>
              <a:t>cuantas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personas</a:t>
            </a:r>
            <a:r>
              <a:rPr lang="ro-RO" dirty="0">
                <a:ea typeface="+mn-lt"/>
                <a:cs typeface="+mn-lt"/>
              </a:rPr>
              <a:t>?</a:t>
            </a:r>
            <a:endParaRPr lang="ro-RO" dirty="0"/>
          </a:p>
          <a:p>
            <a:r>
              <a:rPr lang="ro-RO" dirty="0">
                <a:ea typeface="+mn-lt"/>
                <a:cs typeface="+mn-lt"/>
              </a:rPr>
              <a:t>Sra.</a:t>
            </a:r>
            <a:r>
              <a:rPr lang="ro-RO" sz="2900" dirty="0">
                <a:ea typeface="+mn-lt"/>
                <a:cs typeface="+mn-lt"/>
              </a:rPr>
              <a:t>Isabela</a:t>
            </a:r>
            <a:r>
              <a:rPr lang="ro-RO">
                <a:ea typeface="+mn-lt"/>
                <a:cs typeface="+mn-lt"/>
              </a:rPr>
              <a:t>:     Para cuatro personas.</a:t>
            </a:r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    </a:t>
            </a:r>
            <a:r>
              <a:rPr lang="ro-RO" dirty="0" err="1">
                <a:ea typeface="+mn-lt"/>
                <a:cs typeface="+mn-lt"/>
              </a:rPr>
              <a:t>Tres</a:t>
            </a:r>
            <a:r>
              <a:rPr lang="ro-RO">
                <a:ea typeface="+mn-lt"/>
                <a:cs typeface="+mn-lt"/>
              </a:rPr>
              <a:t> o dos habitaciones?</a:t>
            </a:r>
            <a:endParaRPr lang="ro-RO"/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 :     Dos </a:t>
            </a:r>
            <a:r>
              <a:rPr lang="ro-RO" dirty="0" err="1">
                <a:ea typeface="+mn-lt"/>
                <a:cs typeface="+mn-lt"/>
              </a:rPr>
              <a:t>habitaciónes</a:t>
            </a:r>
            <a:r>
              <a:rPr lang="ro-RO" dirty="0">
                <a:ea typeface="+mn-lt"/>
                <a:cs typeface="+mn-lt"/>
              </a:rPr>
              <a:t>.</a:t>
            </a:r>
            <a:endParaRPr lang="ro-RO" dirty="0">
              <a:cs typeface="Calibri" panose="020F0502020204030204"/>
            </a:endParaRPr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Cama </a:t>
            </a:r>
            <a:r>
              <a:rPr lang="ro-RO" dirty="0" err="1">
                <a:ea typeface="+mn-lt"/>
                <a:cs typeface="+mn-lt"/>
              </a:rPr>
              <a:t>doble</a:t>
            </a:r>
            <a:r>
              <a:rPr lang="ro-RO" dirty="0">
                <a:ea typeface="+mn-lt"/>
                <a:cs typeface="+mn-lt"/>
              </a:rPr>
              <a:t> o dos </a:t>
            </a:r>
            <a:r>
              <a:rPr lang="ro-RO" dirty="0" err="1">
                <a:ea typeface="+mn-lt"/>
                <a:cs typeface="+mn-lt"/>
              </a:rPr>
              <a:t>individuales</a:t>
            </a:r>
            <a:r>
              <a:rPr lang="ro-RO" dirty="0">
                <a:ea typeface="+mn-lt"/>
                <a:cs typeface="+mn-lt"/>
              </a:rPr>
              <a:t>? </a:t>
            </a:r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 :    Dos cama </a:t>
            </a:r>
            <a:r>
              <a:rPr lang="ro-RO">
                <a:ea typeface="+mn-lt"/>
                <a:cs typeface="+mn-lt"/>
              </a:rPr>
              <a:t>doble </a:t>
            </a:r>
            <a:endParaRPr lang="ro-RO" dirty="0">
              <a:cs typeface="Calibri"/>
            </a:endParaRPr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Para </a:t>
            </a:r>
            <a:r>
              <a:rPr lang="ro-RO" dirty="0" err="1">
                <a:ea typeface="+mn-lt"/>
                <a:cs typeface="+mn-lt"/>
              </a:rPr>
              <a:t>que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fecha</a:t>
            </a:r>
            <a:r>
              <a:rPr lang="ro-RO" dirty="0">
                <a:ea typeface="+mn-lt"/>
                <a:cs typeface="+mn-lt"/>
              </a:rPr>
              <a:t>?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 :     Para el </a:t>
            </a:r>
            <a:r>
              <a:rPr lang="ro-RO" dirty="0" err="1">
                <a:ea typeface="+mn-lt"/>
                <a:cs typeface="+mn-lt"/>
              </a:rPr>
              <a:t>once</a:t>
            </a:r>
            <a:r>
              <a:rPr lang="ro-RO" dirty="0">
                <a:ea typeface="+mn-lt"/>
                <a:cs typeface="+mn-lt"/>
              </a:rPr>
              <a:t> de </a:t>
            </a:r>
            <a:r>
              <a:rPr lang="ro-RO" dirty="0" err="1">
                <a:ea typeface="+mn-lt"/>
                <a:cs typeface="+mn-lt"/>
              </a:rPr>
              <a:t>Mayo</a:t>
            </a:r>
            <a:r>
              <a:rPr lang="ro-RO" dirty="0">
                <a:ea typeface="+mn-lt"/>
                <a:cs typeface="+mn-lt"/>
              </a:rPr>
              <a:t> de 2023.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Por </a:t>
            </a:r>
            <a:r>
              <a:rPr lang="ro-RO" dirty="0" err="1">
                <a:ea typeface="+mn-lt"/>
                <a:cs typeface="+mn-lt"/>
              </a:rPr>
              <a:t>cuantas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noches</a:t>
            </a:r>
            <a:r>
              <a:rPr lang="ro-RO" dirty="0">
                <a:ea typeface="+mn-lt"/>
                <a:cs typeface="+mn-lt"/>
              </a:rPr>
              <a:t>? 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:     Por dos </a:t>
            </a:r>
            <a:r>
              <a:rPr lang="ro-RO" dirty="0" err="1">
                <a:ea typeface="+mn-lt"/>
                <a:cs typeface="+mn-lt"/>
              </a:rPr>
              <a:t>noches</a:t>
            </a:r>
            <a:r>
              <a:rPr lang="ro-RO" dirty="0">
                <a:ea typeface="+mn-lt"/>
                <a:cs typeface="+mn-lt"/>
              </a:rPr>
              <a:t>.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</a:t>
            </a:r>
            <a:r>
              <a:rPr lang="ro-RO" dirty="0" err="1">
                <a:ea typeface="+mn-lt"/>
                <a:cs typeface="+mn-lt"/>
              </a:rPr>
              <a:t>Bueno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Todo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esta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reservado</a:t>
            </a:r>
            <a:r>
              <a:rPr lang="ro-RO" dirty="0">
                <a:ea typeface="+mn-lt"/>
                <a:cs typeface="+mn-lt"/>
              </a:rPr>
              <a:t>. 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Sra.</a:t>
            </a:r>
            <a:r>
              <a:rPr lang="ro-RO" sz="2900" dirty="0" err="1">
                <a:ea typeface="+mn-lt"/>
                <a:cs typeface="+mn-lt"/>
              </a:rPr>
              <a:t>Isabela</a:t>
            </a:r>
            <a:r>
              <a:rPr lang="ro-RO" dirty="0">
                <a:ea typeface="+mn-lt"/>
                <a:cs typeface="+mn-lt"/>
              </a:rPr>
              <a:t> :     Genial! </a:t>
            </a:r>
            <a:r>
              <a:rPr lang="ro-RO" dirty="0" err="1">
                <a:ea typeface="+mn-lt"/>
                <a:cs typeface="+mn-lt"/>
              </a:rPr>
              <a:t>Muchas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Gracias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Adiós</a:t>
            </a:r>
            <a:r>
              <a:rPr lang="ro-RO" dirty="0">
                <a:ea typeface="+mn-lt"/>
                <a:cs typeface="+mn-lt"/>
              </a:rPr>
              <a:t>.</a:t>
            </a:r>
            <a:endParaRPr lang="ro-RO" dirty="0"/>
          </a:p>
          <a:p>
            <a:r>
              <a:rPr lang="ro-RO" dirty="0" err="1">
                <a:ea typeface="+mn-lt"/>
                <a:cs typeface="+mn-lt"/>
              </a:rPr>
              <a:t>Recepcionista</a:t>
            </a:r>
            <a:r>
              <a:rPr lang="ro-RO" dirty="0">
                <a:ea typeface="+mn-lt"/>
                <a:cs typeface="+mn-lt"/>
              </a:rPr>
              <a:t>:     </a:t>
            </a:r>
            <a:r>
              <a:rPr lang="ro-RO" dirty="0" err="1">
                <a:ea typeface="+mn-lt"/>
                <a:cs typeface="+mn-lt"/>
              </a:rPr>
              <a:t>Muchas</a:t>
            </a:r>
            <a:r>
              <a:rPr lang="ro-RO" dirty="0">
                <a:ea typeface="+mn-lt"/>
                <a:cs typeface="+mn-lt"/>
              </a:rPr>
              <a:t> </a:t>
            </a:r>
            <a:r>
              <a:rPr lang="ro-RO" dirty="0" err="1">
                <a:ea typeface="+mn-lt"/>
                <a:cs typeface="+mn-lt"/>
              </a:rPr>
              <a:t>gracias</a:t>
            </a:r>
            <a:r>
              <a:rPr lang="ro-RO" dirty="0">
                <a:ea typeface="+mn-lt"/>
                <a:cs typeface="+mn-lt"/>
              </a:rPr>
              <a:t>. </a:t>
            </a:r>
            <a:r>
              <a:rPr lang="ro-RO" dirty="0" err="1">
                <a:ea typeface="+mn-lt"/>
                <a:cs typeface="+mn-lt"/>
              </a:rPr>
              <a:t>Adiós</a:t>
            </a:r>
            <a:r>
              <a:rPr lang="ro-RO" dirty="0">
                <a:ea typeface="+mn-lt"/>
                <a:cs typeface="+mn-lt"/>
              </a:rPr>
              <a:t>. </a:t>
            </a:r>
            <a:endParaRPr lang="ro-RO" dirty="0"/>
          </a:p>
        </p:txBody>
      </p:sp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473524C8-812F-B2C5-D8D8-AE57F732B7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6796" y="2953585"/>
            <a:ext cx="2023644" cy="1963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41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Temă Office</vt:lpstr>
      <vt:lpstr>Dialogo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revision>112</cp:revision>
  <dcterms:created xsi:type="dcterms:W3CDTF">2023-02-14T16:29:55Z</dcterms:created>
  <dcterms:modified xsi:type="dcterms:W3CDTF">2023-10-20T18:37:47Z</dcterms:modified>
</cp:coreProperties>
</file>