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26"/>
  </p:notesMasterIdLst>
  <p:handoutMasterIdLst>
    <p:handoutMasterId r:id="rId27"/>
  </p:handoutMasterIdLst>
  <p:sldIdLst>
    <p:sldId id="257" r:id="rId6"/>
    <p:sldId id="281" r:id="rId7"/>
    <p:sldId id="315" r:id="rId8"/>
    <p:sldId id="316" r:id="rId9"/>
    <p:sldId id="317" r:id="rId10"/>
    <p:sldId id="309" r:id="rId11"/>
    <p:sldId id="297" r:id="rId12"/>
    <p:sldId id="298" r:id="rId13"/>
    <p:sldId id="299" r:id="rId14"/>
    <p:sldId id="314" r:id="rId15"/>
    <p:sldId id="313" r:id="rId16"/>
    <p:sldId id="305" r:id="rId17"/>
    <p:sldId id="301" r:id="rId18"/>
    <p:sldId id="303" r:id="rId19"/>
    <p:sldId id="304" r:id="rId20"/>
    <p:sldId id="310" r:id="rId21"/>
    <p:sldId id="311" r:id="rId22"/>
    <p:sldId id="312" r:id="rId23"/>
    <p:sldId id="318" r:id="rId24"/>
    <p:sldId id="302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F76A77-DBD6-405C-9E4C-9B69A224FBBD}" v="123" dt="2022-11-04T10:14:49.8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88"/>
    <p:restoredTop sz="86442"/>
  </p:normalViewPr>
  <p:slideViewPr>
    <p:cSldViewPr>
      <p:cViewPr varScale="1">
        <p:scale>
          <a:sx n="103" d="100"/>
          <a:sy n="103" d="100"/>
        </p:scale>
        <p:origin x="690" y="1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12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9" d="100"/>
          <a:sy n="69" d="100"/>
        </p:scale>
        <p:origin x="1197" y="27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commentAuthors" Target="commentAuthor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raint Lloyd" userId="648438fa9c54db8f" providerId="LiveId" clId="{3FF76A77-DBD6-405C-9E4C-9B69A224FBBD}"/>
    <pc:docChg chg="undo custSel modSld">
      <pc:chgData name="Geraint Lloyd" userId="648438fa9c54db8f" providerId="LiveId" clId="{3FF76A77-DBD6-405C-9E4C-9B69A224FBBD}" dt="2022-11-04T10:35:55.218" v="1317" actId="790"/>
      <pc:docMkLst>
        <pc:docMk/>
      </pc:docMkLst>
      <pc:sldChg chg="modSp mod">
        <pc:chgData name="Geraint Lloyd" userId="648438fa9c54db8f" providerId="LiveId" clId="{3FF76A77-DBD6-405C-9E4C-9B69A224FBBD}" dt="2022-11-04T09:33:06.184" v="877" actId="790"/>
        <pc:sldMkLst>
          <pc:docMk/>
          <pc:sldMk cId="2584280759" sldId="257"/>
        </pc:sldMkLst>
        <pc:spChg chg="mod">
          <ac:chgData name="Geraint Lloyd" userId="648438fa9c54db8f" providerId="LiveId" clId="{3FF76A77-DBD6-405C-9E4C-9B69A224FBBD}" dt="2022-11-04T09:32:55.180" v="876" actId="790"/>
          <ac:spMkLst>
            <pc:docMk/>
            <pc:sldMk cId="2584280759" sldId="257"/>
            <ac:spMk id="2" creationId="{18C3B467-088C-4F3D-A9A7-105C4E1E20CD}"/>
          </ac:spMkLst>
        </pc:spChg>
        <pc:spChg chg="mod">
          <ac:chgData name="Geraint Lloyd" userId="648438fa9c54db8f" providerId="LiveId" clId="{3FF76A77-DBD6-405C-9E4C-9B69A224FBBD}" dt="2022-11-04T09:33:06.184" v="877" actId="790"/>
          <ac:spMkLst>
            <pc:docMk/>
            <pc:sldMk cId="2584280759" sldId="257"/>
            <ac:spMk id="3" creationId="{C8722DDC-8EEE-4A06-8DFE-B44871EAA2CF}"/>
          </ac:spMkLst>
        </pc:spChg>
      </pc:sldChg>
      <pc:sldChg chg="modSp mod">
        <pc:chgData name="Geraint Lloyd" userId="648438fa9c54db8f" providerId="LiveId" clId="{3FF76A77-DBD6-405C-9E4C-9B69A224FBBD}" dt="2022-11-04T09:33:35.978" v="879" actId="790"/>
        <pc:sldMkLst>
          <pc:docMk/>
          <pc:sldMk cId="1016460026" sldId="281"/>
        </pc:sldMkLst>
        <pc:spChg chg="mod">
          <ac:chgData name="Geraint Lloyd" userId="648438fa9c54db8f" providerId="LiveId" clId="{3FF76A77-DBD6-405C-9E4C-9B69A224FBBD}" dt="2022-11-04T09:33:15.255" v="878" actId="790"/>
          <ac:spMkLst>
            <pc:docMk/>
            <pc:sldMk cId="1016460026" sldId="281"/>
            <ac:spMk id="2" creationId="{00000000-0000-0000-0000-000000000000}"/>
          </ac:spMkLst>
        </pc:spChg>
        <pc:spChg chg="mod">
          <ac:chgData name="Geraint Lloyd" userId="648438fa9c54db8f" providerId="LiveId" clId="{3FF76A77-DBD6-405C-9E4C-9B69A224FBBD}" dt="2022-11-04T09:33:35.978" v="879" actId="790"/>
          <ac:spMkLst>
            <pc:docMk/>
            <pc:sldMk cId="1016460026" sldId="281"/>
            <ac:spMk id="3" creationId="{00000000-0000-0000-0000-000000000000}"/>
          </ac:spMkLst>
        </pc:spChg>
      </pc:sldChg>
      <pc:sldChg chg="modSp mod">
        <pc:chgData name="Geraint Lloyd" userId="648438fa9c54db8f" providerId="LiveId" clId="{3FF76A77-DBD6-405C-9E4C-9B69A224FBBD}" dt="2022-11-04T09:40:16.907" v="949" actId="20577"/>
        <pc:sldMkLst>
          <pc:docMk/>
          <pc:sldMk cId="2424642514" sldId="297"/>
        </pc:sldMkLst>
        <pc:spChg chg="mod">
          <ac:chgData name="Geraint Lloyd" userId="648438fa9c54db8f" providerId="LiveId" clId="{3FF76A77-DBD6-405C-9E4C-9B69A224FBBD}" dt="2022-11-04T09:34:40.102" v="884" actId="790"/>
          <ac:spMkLst>
            <pc:docMk/>
            <pc:sldMk cId="2424642514" sldId="297"/>
            <ac:spMk id="2" creationId="{00000000-0000-0000-0000-000000000000}"/>
          </ac:spMkLst>
        </pc:spChg>
        <pc:spChg chg="mod">
          <ac:chgData name="Geraint Lloyd" userId="648438fa9c54db8f" providerId="LiveId" clId="{3FF76A77-DBD6-405C-9E4C-9B69A224FBBD}" dt="2022-11-04T09:40:16.907" v="949" actId="20577"/>
          <ac:spMkLst>
            <pc:docMk/>
            <pc:sldMk cId="2424642514" sldId="297"/>
            <ac:spMk id="3" creationId="{00000000-0000-0000-0000-000000000000}"/>
          </ac:spMkLst>
        </pc:spChg>
      </pc:sldChg>
      <pc:sldChg chg="modSp mod">
        <pc:chgData name="Geraint Lloyd" userId="648438fa9c54db8f" providerId="LiveId" clId="{3FF76A77-DBD6-405C-9E4C-9B69A224FBBD}" dt="2022-11-04T09:42:47.003" v="992" actId="20577"/>
        <pc:sldMkLst>
          <pc:docMk/>
          <pc:sldMk cId="2580040854" sldId="298"/>
        </pc:sldMkLst>
        <pc:spChg chg="mod">
          <ac:chgData name="Geraint Lloyd" userId="648438fa9c54db8f" providerId="LiveId" clId="{3FF76A77-DBD6-405C-9E4C-9B69A224FBBD}" dt="2022-11-04T09:40:57.774" v="950" actId="790"/>
          <ac:spMkLst>
            <pc:docMk/>
            <pc:sldMk cId="2580040854" sldId="298"/>
            <ac:spMk id="2" creationId="{00000000-0000-0000-0000-000000000000}"/>
          </ac:spMkLst>
        </pc:spChg>
        <pc:spChg chg="mod">
          <ac:chgData name="Geraint Lloyd" userId="648438fa9c54db8f" providerId="LiveId" clId="{3FF76A77-DBD6-405C-9E4C-9B69A224FBBD}" dt="2022-11-04T09:42:47.003" v="992" actId="20577"/>
          <ac:spMkLst>
            <pc:docMk/>
            <pc:sldMk cId="2580040854" sldId="298"/>
            <ac:spMk id="3" creationId="{00000000-0000-0000-0000-000000000000}"/>
          </ac:spMkLst>
        </pc:spChg>
      </pc:sldChg>
      <pc:sldChg chg="modSp mod">
        <pc:chgData name="Geraint Lloyd" userId="648438fa9c54db8f" providerId="LiveId" clId="{3FF76A77-DBD6-405C-9E4C-9B69A224FBBD}" dt="2022-11-04T09:42:57.798" v="993" actId="790"/>
        <pc:sldMkLst>
          <pc:docMk/>
          <pc:sldMk cId="1387297421" sldId="299"/>
        </pc:sldMkLst>
        <pc:spChg chg="mod">
          <ac:chgData name="Geraint Lloyd" userId="648438fa9c54db8f" providerId="LiveId" clId="{3FF76A77-DBD6-405C-9E4C-9B69A224FBBD}" dt="2022-11-04T09:42:57.798" v="993" actId="790"/>
          <ac:spMkLst>
            <pc:docMk/>
            <pc:sldMk cId="1387297421" sldId="299"/>
            <ac:spMk id="2" creationId="{00000000-0000-0000-0000-000000000000}"/>
          </ac:spMkLst>
        </pc:spChg>
      </pc:sldChg>
      <pc:sldChg chg="modSp mod">
        <pc:chgData name="Geraint Lloyd" userId="648438fa9c54db8f" providerId="LiveId" clId="{3FF76A77-DBD6-405C-9E4C-9B69A224FBBD}" dt="2022-11-04T10:14:49.859" v="1067" actId="20577"/>
        <pc:sldMkLst>
          <pc:docMk/>
          <pc:sldMk cId="3820903286" sldId="301"/>
        </pc:sldMkLst>
        <pc:spChg chg="mod">
          <ac:chgData name="Geraint Lloyd" userId="648438fa9c54db8f" providerId="LiveId" clId="{3FF76A77-DBD6-405C-9E4C-9B69A224FBBD}" dt="2022-11-04T10:13:20.919" v="1046" actId="790"/>
          <ac:spMkLst>
            <pc:docMk/>
            <pc:sldMk cId="3820903286" sldId="301"/>
            <ac:spMk id="2" creationId="{00000000-0000-0000-0000-000000000000}"/>
          </ac:spMkLst>
        </pc:spChg>
        <pc:graphicFrameChg chg="mod">
          <ac:chgData name="Geraint Lloyd" userId="648438fa9c54db8f" providerId="LiveId" clId="{3FF76A77-DBD6-405C-9E4C-9B69A224FBBD}" dt="2022-11-04T10:14:49.859" v="1067" actId="20577"/>
          <ac:graphicFrameMkLst>
            <pc:docMk/>
            <pc:sldMk cId="3820903286" sldId="301"/>
            <ac:graphicFrameMk id="4" creationId="{00000000-0000-0000-0000-000000000000}"/>
          </ac:graphicFrameMkLst>
        </pc:graphicFrameChg>
      </pc:sldChg>
      <pc:sldChg chg="modSp mod">
        <pc:chgData name="Geraint Lloyd" userId="648438fa9c54db8f" providerId="LiveId" clId="{3FF76A77-DBD6-405C-9E4C-9B69A224FBBD}" dt="2022-11-04T10:35:55.218" v="1317" actId="790"/>
        <pc:sldMkLst>
          <pc:docMk/>
          <pc:sldMk cId="826543747" sldId="302"/>
        </pc:sldMkLst>
        <pc:spChg chg="mod">
          <ac:chgData name="Geraint Lloyd" userId="648438fa9c54db8f" providerId="LiveId" clId="{3FF76A77-DBD6-405C-9E4C-9B69A224FBBD}" dt="2022-11-04T10:35:55.218" v="1317" actId="790"/>
          <ac:spMkLst>
            <pc:docMk/>
            <pc:sldMk cId="826543747" sldId="302"/>
            <ac:spMk id="2" creationId="{00000000-0000-0000-0000-000000000000}"/>
          </ac:spMkLst>
        </pc:spChg>
      </pc:sldChg>
      <pc:sldChg chg="modSp mod">
        <pc:chgData name="Geraint Lloyd" userId="648438fa9c54db8f" providerId="LiveId" clId="{3FF76A77-DBD6-405C-9E4C-9B69A224FBBD}" dt="2022-11-04T10:22:53.355" v="1284" actId="27636"/>
        <pc:sldMkLst>
          <pc:docMk/>
          <pc:sldMk cId="3251502727" sldId="303"/>
        </pc:sldMkLst>
        <pc:spChg chg="mod">
          <ac:chgData name="Geraint Lloyd" userId="648438fa9c54db8f" providerId="LiveId" clId="{3FF76A77-DBD6-405C-9E4C-9B69A224FBBD}" dt="2022-11-04T10:15:36.484" v="1068" actId="790"/>
          <ac:spMkLst>
            <pc:docMk/>
            <pc:sldMk cId="3251502727" sldId="303"/>
            <ac:spMk id="2" creationId="{00000000-0000-0000-0000-000000000000}"/>
          </ac:spMkLst>
        </pc:spChg>
        <pc:spChg chg="mod">
          <ac:chgData name="Geraint Lloyd" userId="648438fa9c54db8f" providerId="LiveId" clId="{3FF76A77-DBD6-405C-9E4C-9B69A224FBBD}" dt="2022-11-04T10:22:53.355" v="1284" actId="27636"/>
          <ac:spMkLst>
            <pc:docMk/>
            <pc:sldMk cId="3251502727" sldId="303"/>
            <ac:spMk id="3" creationId="{00000000-0000-0000-0000-000000000000}"/>
          </ac:spMkLst>
        </pc:spChg>
      </pc:sldChg>
      <pc:sldChg chg="modSp mod">
        <pc:chgData name="Geraint Lloyd" userId="648438fa9c54db8f" providerId="LiveId" clId="{3FF76A77-DBD6-405C-9E4C-9B69A224FBBD}" dt="2022-11-04T10:29:26.219" v="1303" actId="20577"/>
        <pc:sldMkLst>
          <pc:docMk/>
          <pc:sldMk cId="1291136351" sldId="304"/>
        </pc:sldMkLst>
        <pc:spChg chg="mod">
          <ac:chgData name="Geraint Lloyd" userId="648438fa9c54db8f" providerId="LiveId" clId="{3FF76A77-DBD6-405C-9E4C-9B69A224FBBD}" dt="2022-11-04T10:23:46.482" v="1286" actId="790"/>
          <ac:spMkLst>
            <pc:docMk/>
            <pc:sldMk cId="1291136351" sldId="304"/>
            <ac:spMk id="2" creationId="{00000000-0000-0000-0000-000000000000}"/>
          </ac:spMkLst>
        </pc:spChg>
        <pc:spChg chg="mod">
          <ac:chgData name="Geraint Lloyd" userId="648438fa9c54db8f" providerId="LiveId" clId="{3FF76A77-DBD6-405C-9E4C-9B69A224FBBD}" dt="2022-11-04T10:29:26.219" v="1303" actId="20577"/>
          <ac:spMkLst>
            <pc:docMk/>
            <pc:sldMk cId="1291136351" sldId="304"/>
            <ac:spMk id="3" creationId="{00000000-0000-0000-0000-000000000000}"/>
          </ac:spMkLst>
        </pc:spChg>
      </pc:sldChg>
      <pc:sldChg chg="modSp mod">
        <pc:chgData name="Geraint Lloyd" userId="648438fa9c54db8f" providerId="LiveId" clId="{3FF76A77-DBD6-405C-9E4C-9B69A224FBBD}" dt="2022-11-04T09:58:38.414" v="1045" actId="790"/>
        <pc:sldMkLst>
          <pc:docMk/>
          <pc:sldMk cId="627557708" sldId="305"/>
        </pc:sldMkLst>
        <pc:spChg chg="mod">
          <ac:chgData name="Geraint Lloyd" userId="648438fa9c54db8f" providerId="LiveId" clId="{3FF76A77-DBD6-405C-9E4C-9B69A224FBBD}" dt="2022-11-04T09:58:29.227" v="1044" actId="790"/>
          <ac:spMkLst>
            <pc:docMk/>
            <pc:sldMk cId="627557708" sldId="305"/>
            <ac:spMk id="2" creationId="{00000000-0000-0000-0000-000000000000}"/>
          </ac:spMkLst>
        </pc:spChg>
        <pc:spChg chg="mod">
          <ac:chgData name="Geraint Lloyd" userId="648438fa9c54db8f" providerId="LiveId" clId="{3FF76A77-DBD6-405C-9E4C-9B69A224FBBD}" dt="2022-11-04T09:58:38.414" v="1045" actId="790"/>
          <ac:spMkLst>
            <pc:docMk/>
            <pc:sldMk cId="627557708" sldId="305"/>
            <ac:spMk id="3" creationId="{00000000-0000-0000-0000-000000000000}"/>
          </ac:spMkLst>
        </pc:spChg>
      </pc:sldChg>
      <pc:sldChg chg="modSp mod">
        <pc:chgData name="Geraint Lloyd" userId="648438fa9c54db8f" providerId="LiveId" clId="{3FF76A77-DBD6-405C-9E4C-9B69A224FBBD}" dt="2022-11-04T09:36:15.497" v="899" actId="20577"/>
        <pc:sldMkLst>
          <pc:docMk/>
          <pc:sldMk cId="146539463" sldId="309"/>
        </pc:sldMkLst>
        <pc:spChg chg="mod">
          <ac:chgData name="Geraint Lloyd" userId="648438fa9c54db8f" providerId="LiveId" clId="{3FF76A77-DBD6-405C-9E4C-9B69A224FBBD}" dt="2022-11-03T15:50:04.399" v="218" actId="27636"/>
          <ac:spMkLst>
            <pc:docMk/>
            <pc:sldMk cId="146539463" sldId="309"/>
            <ac:spMk id="2" creationId="{00000000-0000-0000-0000-000000000000}"/>
          </ac:spMkLst>
        </pc:spChg>
        <pc:spChg chg="mod">
          <ac:chgData name="Geraint Lloyd" userId="648438fa9c54db8f" providerId="LiveId" clId="{3FF76A77-DBD6-405C-9E4C-9B69A224FBBD}" dt="2022-11-04T09:36:15.497" v="899" actId="20577"/>
          <ac:spMkLst>
            <pc:docMk/>
            <pc:sldMk cId="146539463" sldId="309"/>
            <ac:spMk id="3" creationId="{00000000-0000-0000-0000-000000000000}"/>
          </ac:spMkLst>
        </pc:spChg>
      </pc:sldChg>
      <pc:sldChg chg="modSp mod">
        <pc:chgData name="Geraint Lloyd" userId="648438fa9c54db8f" providerId="LiveId" clId="{3FF76A77-DBD6-405C-9E4C-9B69A224FBBD}" dt="2022-11-04T10:30:25.175" v="1305" actId="790"/>
        <pc:sldMkLst>
          <pc:docMk/>
          <pc:sldMk cId="1683253348" sldId="310"/>
        </pc:sldMkLst>
        <pc:spChg chg="mod">
          <ac:chgData name="Geraint Lloyd" userId="648438fa9c54db8f" providerId="LiveId" clId="{3FF76A77-DBD6-405C-9E4C-9B69A224FBBD}" dt="2022-11-04T10:30:11.188" v="1304" actId="790"/>
          <ac:spMkLst>
            <pc:docMk/>
            <pc:sldMk cId="1683253348" sldId="310"/>
            <ac:spMk id="2" creationId="{00000000-0000-0000-0000-000000000000}"/>
          </ac:spMkLst>
        </pc:spChg>
        <pc:spChg chg="mod">
          <ac:chgData name="Geraint Lloyd" userId="648438fa9c54db8f" providerId="LiveId" clId="{3FF76A77-DBD6-405C-9E4C-9B69A224FBBD}" dt="2022-11-04T10:30:25.175" v="1305" actId="790"/>
          <ac:spMkLst>
            <pc:docMk/>
            <pc:sldMk cId="1683253348" sldId="310"/>
            <ac:spMk id="3" creationId="{00000000-0000-0000-0000-000000000000}"/>
          </ac:spMkLst>
        </pc:spChg>
      </pc:sldChg>
      <pc:sldChg chg="modSp mod">
        <pc:chgData name="Geraint Lloyd" userId="648438fa9c54db8f" providerId="LiveId" clId="{3FF76A77-DBD6-405C-9E4C-9B69A224FBBD}" dt="2022-11-04T10:30:51.257" v="1307" actId="790"/>
        <pc:sldMkLst>
          <pc:docMk/>
          <pc:sldMk cId="303716207" sldId="311"/>
        </pc:sldMkLst>
        <pc:spChg chg="mod">
          <ac:chgData name="Geraint Lloyd" userId="648438fa9c54db8f" providerId="LiveId" clId="{3FF76A77-DBD6-405C-9E4C-9B69A224FBBD}" dt="2022-11-04T10:30:43.480" v="1306" actId="790"/>
          <ac:spMkLst>
            <pc:docMk/>
            <pc:sldMk cId="303716207" sldId="311"/>
            <ac:spMk id="2" creationId="{00000000-0000-0000-0000-000000000000}"/>
          </ac:spMkLst>
        </pc:spChg>
        <pc:spChg chg="mod">
          <ac:chgData name="Geraint Lloyd" userId="648438fa9c54db8f" providerId="LiveId" clId="{3FF76A77-DBD6-405C-9E4C-9B69A224FBBD}" dt="2022-11-04T10:30:51.257" v="1307" actId="790"/>
          <ac:spMkLst>
            <pc:docMk/>
            <pc:sldMk cId="303716207" sldId="311"/>
            <ac:spMk id="3" creationId="{00000000-0000-0000-0000-000000000000}"/>
          </ac:spMkLst>
        </pc:spChg>
      </pc:sldChg>
      <pc:sldChg chg="modSp mod">
        <pc:chgData name="Geraint Lloyd" userId="648438fa9c54db8f" providerId="LiveId" clId="{3FF76A77-DBD6-405C-9E4C-9B69A224FBBD}" dt="2022-11-04T10:33:55.709" v="1311" actId="20577"/>
        <pc:sldMkLst>
          <pc:docMk/>
          <pc:sldMk cId="2019842456" sldId="312"/>
        </pc:sldMkLst>
        <pc:spChg chg="mod">
          <ac:chgData name="Geraint Lloyd" userId="648438fa9c54db8f" providerId="LiveId" clId="{3FF76A77-DBD6-405C-9E4C-9B69A224FBBD}" dt="2022-11-04T10:33:32.046" v="1308" actId="790"/>
          <ac:spMkLst>
            <pc:docMk/>
            <pc:sldMk cId="2019842456" sldId="312"/>
            <ac:spMk id="2" creationId="{00000000-0000-0000-0000-000000000000}"/>
          </ac:spMkLst>
        </pc:spChg>
        <pc:spChg chg="mod">
          <ac:chgData name="Geraint Lloyd" userId="648438fa9c54db8f" providerId="LiveId" clId="{3FF76A77-DBD6-405C-9E4C-9B69A224FBBD}" dt="2022-11-04T10:33:55.709" v="1311" actId="20577"/>
          <ac:spMkLst>
            <pc:docMk/>
            <pc:sldMk cId="2019842456" sldId="312"/>
            <ac:spMk id="3" creationId="{00000000-0000-0000-0000-000000000000}"/>
          </ac:spMkLst>
        </pc:spChg>
      </pc:sldChg>
      <pc:sldChg chg="modSp mod">
        <pc:chgData name="Geraint Lloyd" userId="648438fa9c54db8f" providerId="LiveId" clId="{3FF76A77-DBD6-405C-9E4C-9B69A224FBBD}" dt="2022-11-04T09:57:40.196" v="1043" actId="790"/>
        <pc:sldMkLst>
          <pc:docMk/>
          <pc:sldMk cId="965786808" sldId="313"/>
        </pc:sldMkLst>
        <pc:spChg chg="mod">
          <ac:chgData name="Geraint Lloyd" userId="648438fa9c54db8f" providerId="LiveId" clId="{3FF76A77-DBD6-405C-9E4C-9B69A224FBBD}" dt="2022-11-04T09:57:40.196" v="1043" actId="790"/>
          <ac:spMkLst>
            <pc:docMk/>
            <pc:sldMk cId="965786808" sldId="313"/>
            <ac:spMk id="2" creationId="{574B5665-66D1-AA6F-3CB6-A726E644802A}"/>
          </ac:spMkLst>
        </pc:spChg>
      </pc:sldChg>
      <pc:sldChg chg="modSp mod">
        <pc:chgData name="Geraint Lloyd" userId="648438fa9c54db8f" providerId="LiveId" clId="{3FF76A77-DBD6-405C-9E4C-9B69A224FBBD}" dt="2022-11-04T09:52:13.834" v="1036" actId="20577"/>
        <pc:sldMkLst>
          <pc:docMk/>
          <pc:sldMk cId="1078900103" sldId="314"/>
        </pc:sldMkLst>
        <pc:spChg chg="mod">
          <ac:chgData name="Geraint Lloyd" userId="648438fa9c54db8f" providerId="LiveId" clId="{3FF76A77-DBD6-405C-9E4C-9B69A224FBBD}" dt="2022-11-04T09:46:57.032" v="994" actId="790"/>
          <ac:spMkLst>
            <pc:docMk/>
            <pc:sldMk cId="1078900103" sldId="314"/>
            <ac:spMk id="2" creationId="{55F05054-0CF7-1816-CE1B-6447ACA00F7C}"/>
          </ac:spMkLst>
        </pc:spChg>
        <pc:spChg chg="mod">
          <ac:chgData name="Geraint Lloyd" userId="648438fa9c54db8f" providerId="LiveId" clId="{3FF76A77-DBD6-405C-9E4C-9B69A224FBBD}" dt="2022-11-04T09:52:13.834" v="1036" actId="20577"/>
          <ac:spMkLst>
            <pc:docMk/>
            <pc:sldMk cId="1078900103" sldId="314"/>
            <ac:spMk id="3" creationId="{9C739907-F635-115F-AABA-29278E4F5F94}"/>
          </ac:spMkLst>
        </pc:spChg>
      </pc:sldChg>
      <pc:sldChg chg="modSp mod">
        <pc:chgData name="Geraint Lloyd" userId="648438fa9c54db8f" providerId="LiveId" clId="{3FF76A77-DBD6-405C-9E4C-9B69A224FBBD}" dt="2022-11-04T09:33:56.315" v="881" actId="790"/>
        <pc:sldMkLst>
          <pc:docMk/>
          <pc:sldMk cId="1901460048" sldId="315"/>
        </pc:sldMkLst>
        <pc:spChg chg="mod">
          <ac:chgData name="Geraint Lloyd" userId="648438fa9c54db8f" providerId="LiveId" clId="{3FF76A77-DBD6-405C-9E4C-9B69A224FBBD}" dt="2022-11-04T09:33:49.744" v="880" actId="790"/>
          <ac:spMkLst>
            <pc:docMk/>
            <pc:sldMk cId="1901460048" sldId="315"/>
            <ac:spMk id="2" creationId="{AFE40ED5-28D8-5164-31C1-0127723C02AB}"/>
          </ac:spMkLst>
        </pc:spChg>
        <pc:spChg chg="mod">
          <ac:chgData name="Geraint Lloyd" userId="648438fa9c54db8f" providerId="LiveId" clId="{3FF76A77-DBD6-405C-9E4C-9B69A224FBBD}" dt="2022-11-04T09:33:56.315" v="881" actId="790"/>
          <ac:spMkLst>
            <pc:docMk/>
            <pc:sldMk cId="1901460048" sldId="315"/>
            <ac:spMk id="3" creationId="{E4C3F224-687D-A380-582D-EF149BF6A124}"/>
          </ac:spMkLst>
        </pc:spChg>
      </pc:sldChg>
      <pc:sldChg chg="modSp mod">
        <pc:chgData name="Geraint Lloyd" userId="648438fa9c54db8f" providerId="LiveId" clId="{3FF76A77-DBD6-405C-9E4C-9B69A224FBBD}" dt="2022-11-04T09:35:51.026" v="894" actId="20577"/>
        <pc:sldMkLst>
          <pc:docMk/>
          <pc:sldMk cId="199262971" sldId="316"/>
        </pc:sldMkLst>
        <pc:spChg chg="mod">
          <ac:chgData name="Geraint Lloyd" userId="648438fa9c54db8f" providerId="LiveId" clId="{3FF76A77-DBD6-405C-9E4C-9B69A224FBBD}" dt="2022-11-04T09:35:51.026" v="894" actId="20577"/>
          <ac:spMkLst>
            <pc:docMk/>
            <pc:sldMk cId="199262971" sldId="316"/>
            <ac:spMk id="2" creationId="{C3B20B2C-3540-0AC8-A9DC-088CD04FDDC0}"/>
          </ac:spMkLst>
        </pc:spChg>
      </pc:sldChg>
      <pc:sldChg chg="modSp mod">
        <pc:chgData name="Geraint Lloyd" userId="648438fa9c54db8f" providerId="LiveId" clId="{3FF76A77-DBD6-405C-9E4C-9B69A224FBBD}" dt="2022-11-03T15:49:57.375" v="217" actId="20577"/>
        <pc:sldMkLst>
          <pc:docMk/>
          <pc:sldMk cId="1354634225" sldId="317"/>
        </pc:sldMkLst>
        <pc:spChg chg="mod">
          <ac:chgData name="Geraint Lloyd" userId="648438fa9c54db8f" providerId="LiveId" clId="{3FF76A77-DBD6-405C-9E4C-9B69A224FBBD}" dt="2022-11-03T15:49:57.375" v="217" actId="20577"/>
          <ac:spMkLst>
            <pc:docMk/>
            <pc:sldMk cId="1354634225" sldId="317"/>
            <ac:spMk id="2" creationId="{08E18218-F584-21BA-F536-6403BFDDF907}"/>
          </ac:spMkLst>
        </pc:spChg>
      </pc:sldChg>
      <pc:sldChg chg="modSp mod">
        <pc:chgData name="Geraint Lloyd" userId="648438fa9c54db8f" providerId="LiveId" clId="{3FF76A77-DBD6-405C-9E4C-9B69A224FBBD}" dt="2022-11-04T10:35:14.011" v="1316" actId="1076"/>
        <pc:sldMkLst>
          <pc:docMk/>
          <pc:sldMk cId="2842892185" sldId="318"/>
        </pc:sldMkLst>
        <pc:spChg chg="mod">
          <ac:chgData name="Geraint Lloyd" userId="648438fa9c54db8f" providerId="LiveId" clId="{3FF76A77-DBD6-405C-9E4C-9B69A224FBBD}" dt="2022-11-03T17:05:19.419" v="872" actId="27636"/>
          <ac:spMkLst>
            <pc:docMk/>
            <pc:sldMk cId="2842892185" sldId="318"/>
            <ac:spMk id="2" creationId="{D9FE73BE-A9B3-959C-D48C-F2EE493B1E1D}"/>
          </ac:spMkLst>
        </pc:spChg>
        <pc:picChg chg="mod">
          <ac:chgData name="Geraint Lloyd" userId="648438fa9c54db8f" providerId="LiveId" clId="{3FF76A77-DBD6-405C-9E4C-9B69A224FBBD}" dt="2022-11-04T10:35:14.011" v="1316" actId="1076"/>
          <ac:picMkLst>
            <pc:docMk/>
            <pc:sldMk cId="2842892185" sldId="318"/>
            <ac:picMk id="4" creationId="{1FE3E436-35A7-4830-B65A-4CAB696B9FB3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CD86AB-94D9-444C-AB90-291AD08848C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B705B8-1E84-45D7-B66F-11F8D6D77E72}">
      <dgm:prSet phldrT="[Text]"/>
      <dgm:spPr/>
      <dgm:t>
        <a:bodyPr/>
        <a:lstStyle/>
        <a:p>
          <a:r>
            <a:rPr lang="cy-GB" noProof="0" dirty="0"/>
            <a:t>Tynnu sylw</a:t>
          </a:r>
          <a:r>
            <a:rPr lang="en-US" dirty="0"/>
            <a:t>
</a:t>
          </a:r>
        </a:p>
      </dgm:t>
    </dgm:pt>
    <dgm:pt modelId="{AB261E16-3CFE-405C-ADDE-D90EA541D2F4}" type="parTrans" cxnId="{C7C26F74-E4F5-4A5A-8930-D48FFC0B536C}">
      <dgm:prSet/>
      <dgm:spPr/>
      <dgm:t>
        <a:bodyPr/>
        <a:lstStyle/>
        <a:p>
          <a:endParaRPr lang="en-US"/>
        </a:p>
      </dgm:t>
    </dgm:pt>
    <dgm:pt modelId="{B6D3A1FF-B284-4792-A12C-9DE4F5E196D5}" type="sibTrans" cxnId="{C7C26F74-E4F5-4A5A-8930-D48FFC0B536C}">
      <dgm:prSet/>
      <dgm:spPr/>
      <dgm:t>
        <a:bodyPr/>
        <a:lstStyle/>
        <a:p>
          <a:endParaRPr lang="en-US"/>
        </a:p>
      </dgm:t>
    </dgm:pt>
    <dgm:pt modelId="{2DF2623F-30D9-418B-B940-82A2701AC067}">
      <dgm:prSet phldrT="[Text]"/>
      <dgm:spPr/>
      <dgm:t>
        <a:bodyPr/>
        <a:lstStyle/>
        <a:p>
          <a:r>
            <a:rPr lang="cy-GB" noProof="0" dirty="0"/>
            <a:t>Allanol (Ysgogiadau tu allan</a:t>
          </a:r>
          <a:r>
            <a:rPr lang="en-US" dirty="0"/>
            <a:t>)</a:t>
          </a:r>
        </a:p>
      </dgm:t>
    </dgm:pt>
    <dgm:pt modelId="{FF68627C-C8F7-46CC-95F1-5B5756442B7F}" type="parTrans" cxnId="{DD5853A0-45D5-4648-9D6E-E9D2CF719D24}">
      <dgm:prSet/>
      <dgm:spPr/>
      <dgm:t>
        <a:bodyPr/>
        <a:lstStyle/>
        <a:p>
          <a:endParaRPr lang="en-US"/>
        </a:p>
      </dgm:t>
    </dgm:pt>
    <dgm:pt modelId="{FEFF875F-E82C-40E2-9018-076CC0FA7F3C}" type="sibTrans" cxnId="{DD5853A0-45D5-4648-9D6E-E9D2CF719D24}">
      <dgm:prSet/>
      <dgm:spPr/>
      <dgm:t>
        <a:bodyPr/>
        <a:lstStyle/>
        <a:p>
          <a:endParaRPr lang="en-US"/>
        </a:p>
      </dgm:t>
    </dgm:pt>
    <dgm:pt modelId="{EBC4DC33-D175-49A9-B666-DAA5E647B07A}">
      <dgm:prSet phldrT="[Text]"/>
      <dgm:spPr/>
      <dgm:t>
        <a:bodyPr/>
        <a:lstStyle/>
        <a:p>
          <a:r>
            <a:rPr lang="cy-GB" noProof="0" dirty="0"/>
            <a:t>Pobl eraill</a:t>
          </a:r>
          <a:r>
            <a:rPr lang="en-US" dirty="0"/>
            <a:t>
</a:t>
          </a:r>
          <a:r>
            <a:rPr lang="cy-GB" noProof="0" dirty="0"/>
            <a:t>Yr amgylchedd astudio</a:t>
          </a:r>
          <a:r>
            <a:rPr lang="en-US" dirty="0"/>
            <a:t>
</a:t>
          </a:r>
        </a:p>
      </dgm:t>
    </dgm:pt>
    <dgm:pt modelId="{0D35E0C8-0385-46B3-9D25-EDBB509734C2}" type="parTrans" cxnId="{2E4897A2-06F7-47E6-8070-9D65E6D8C763}">
      <dgm:prSet/>
      <dgm:spPr/>
      <dgm:t>
        <a:bodyPr/>
        <a:lstStyle/>
        <a:p>
          <a:endParaRPr lang="en-US"/>
        </a:p>
      </dgm:t>
    </dgm:pt>
    <dgm:pt modelId="{78BA206D-221D-4D2F-B3EB-09F822F44EFC}" type="sibTrans" cxnId="{2E4897A2-06F7-47E6-8070-9D65E6D8C763}">
      <dgm:prSet/>
      <dgm:spPr/>
      <dgm:t>
        <a:bodyPr/>
        <a:lstStyle/>
        <a:p>
          <a:endParaRPr lang="en-US"/>
        </a:p>
      </dgm:t>
    </dgm:pt>
    <dgm:pt modelId="{04299AE1-77D9-4288-A792-71F9FB993DB7}">
      <dgm:prSet phldrT="[Text]"/>
      <dgm:spPr/>
      <dgm:t>
        <a:bodyPr/>
        <a:lstStyle/>
        <a:p>
          <a:r>
            <a:rPr lang="cy-GB" noProof="0" dirty="0"/>
            <a:t>Mewnol (oddi mewn i’r myfyriwr</a:t>
          </a:r>
          <a:r>
            <a:rPr lang="en-US" dirty="0"/>
            <a:t>)</a:t>
          </a:r>
        </a:p>
      </dgm:t>
    </dgm:pt>
    <dgm:pt modelId="{ED74296D-30CA-44D6-AF69-B9FE48E9004C}" type="parTrans" cxnId="{A916D2D1-3BE6-4112-829C-A62F189D3320}">
      <dgm:prSet/>
      <dgm:spPr/>
      <dgm:t>
        <a:bodyPr/>
        <a:lstStyle/>
        <a:p>
          <a:endParaRPr lang="en-US"/>
        </a:p>
      </dgm:t>
    </dgm:pt>
    <dgm:pt modelId="{D8FCF00C-85CF-43BC-B51A-F5811B1726BC}" type="sibTrans" cxnId="{A916D2D1-3BE6-4112-829C-A62F189D3320}">
      <dgm:prSet/>
      <dgm:spPr/>
      <dgm:t>
        <a:bodyPr/>
        <a:lstStyle/>
        <a:p>
          <a:endParaRPr lang="en-US"/>
        </a:p>
      </dgm:t>
    </dgm:pt>
    <dgm:pt modelId="{E536FB90-4A6E-487D-8B2B-8BFD1360F2E0}">
      <dgm:prSet phldrT="[Text]"/>
      <dgm:spPr/>
      <dgm:t>
        <a:bodyPr/>
        <a:lstStyle/>
        <a:p>
          <a:r>
            <a:rPr lang="cy-GB" noProof="0" dirty="0"/>
            <a:t>Ffisegol
Meddyliol</a:t>
          </a:r>
          <a:r>
            <a:rPr lang="en-US" dirty="0"/>
            <a:t>
</a:t>
          </a:r>
        </a:p>
      </dgm:t>
    </dgm:pt>
    <dgm:pt modelId="{71DD5ED7-A76C-4B0F-8986-BE5A07E84310}" type="parTrans" cxnId="{7F007666-01D0-4D02-B9A8-FD8769708664}">
      <dgm:prSet/>
      <dgm:spPr/>
      <dgm:t>
        <a:bodyPr/>
        <a:lstStyle/>
        <a:p>
          <a:endParaRPr lang="en-US"/>
        </a:p>
      </dgm:t>
    </dgm:pt>
    <dgm:pt modelId="{7BA5A50F-5CB9-447E-B79D-53B0991506D2}" type="sibTrans" cxnId="{7F007666-01D0-4D02-B9A8-FD8769708664}">
      <dgm:prSet/>
      <dgm:spPr/>
      <dgm:t>
        <a:bodyPr/>
        <a:lstStyle/>
        <a:p>
          <a:endParaRPr lang="en-US"/>
        </a:p>
      </dgm:t>
    </dgm:pt>
    <dgm:pt modelId="{55681B26-C69C-4C14-B516-7667623C5BD0}" type="pres">
      <dgm:prSet presAssocID="{98CD86AB-94D9-444C-AB90-291AD08848C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CF244E1-F9CE-4E51-A8AD-18E3E21F1ED1}" type="pres">
      <dgm:prSet presAssocID="{90B705B8-1E84-45D7-B66F-11F8D6D77E72}" presName="hierRoot1" presStyleCnt="0"/>
      <dgm:spPr/>
    </dgm:pt>
    <dgm:pt modelId="{88051BAC-A931-432F-B0BE-E15DCD42B1B4}" type="pres">
      <dgm:prSet presAssocID="{90B705B8-1E84-45D7-B66F-11F8D6D77E72}" presName="composite" presStyleCnt="0"/>
      <dgm:spPr/>
    </dgm:pt>
    <dgm:pt modelId="{B54898AA-B68F-4F74-9DD6-2E84FB5E8456}" type="pres">
      <dgm:prSet presAssocID="{90B705B8-1E84-45D7-B66F-11F8D6D77E72}" presName="background" presStyleLbl="node0" presStyleIdx="0" presStyleCnt="1"/>
      <dgm:spPr/>
    </dgm:pt>
    <dgm:pt modelId="{796CEE39-F290-4B1D-81BE-53C66F58A60B}" type="pres">
      <dgm:prSet presAssocID="{90B705B8-1E84-45D7-B66F-11F8D6D77E72}" presName="text" presStyleLbl="fgAcc0" presStyleIdx="0" presStyleCnt="1">
        <dgm:presLayoutVars>
          <dgm:chPref val="3"/>
        </dgm:presLayoutVars>
      </dgm:prSet>
      <dgm:spPr/>
    </dgm:pt>
    <dgm:pt modelId="{C99EF50E-16FF-40F7-8673-2933C060C35E}" type="pres">
      <dgm:prSet presAssocID="{90B705B8-1E84-45D7-B66F-11F8D6D77E72}" presName="hierChild2" presStyleCnt="0"/>
      <dgm:spPr/>
    </dgm:pt>
    <dgm:pt modelId="{376E3E19-7A2E-4E17-A3D6-0AF0E5AC8DA5}" type="pres">
      <dgm:prSet presAssocID="{FF68627C-C8F7-46CC-95F1-5B5756442B7F}" presName="Name10" presStyleLbl="parChTrans1D2" presStyleIdx="0" presStyleCnt="2"/>
      <dgm:spPr/>
    </dgm:pt>
    <dgm:pt modelId="{F2150A58-0CEA-4371-BE8C-3188FF14E6B5}" type="pres">
      <dgm:prSet presAssocID="{2DF2623F-30D9-418B-B940-82A2701AC067}" presName="hierRoot2" presStyleCnt="0"/>
      <dgm:spPr/>
    </dgm:pt>
    <dgm:pt modelId="{B0047209-7898-422A-A6C5-DC5A8ED6674F}" type="pres">
      <dgm:prSet presAssocID="{2DF2623F-30D9-418B-B940-82A2701AC067}" presName="composite2" presStyleCnt="0"/>
      <dgm:spPr/>
    </dgm:pt>
    <dgm:pt modelId="{790C67D6-F3BF-465D-90A9-4F3315B1C7F8}" type="pres">
      <dgm:prSet presAssocID="{2DF2623F-30D9-418B-B940-82A2701AC067}" presName="background2" presStyleLbl="node2" presStyleIdx="0" presStyleCnt="2"/>
      <dgm:spPr/>
    </dgm:pt>
    <dgm:pt modelId="{BFB87664-04C6-46E4-814C-EA76BD5BEBF7}" type="pres">
      <dgm:prSet presAssocID="{2DF2623F-30D9-418B-B940-82A2701AC067}" presName="text2" presStyleLbl="fgAcc2" presStyleIdx="0" presStyleCnt="2" custLinFactNeighborX="-94745" custLinFactNeighborY="-1847">
        <dgm:presLayoutVars>
          <dgm:chPref val="3"/>
        </dgm:presLayoutVars>
      </dgm:prSet>
      <dgm:spPr/>
    </dgm:pt>
    <dgm:pt modelId="{59FF2D01-5E47-45A0-B608-16EBD5D86D23}" type="pres">
      <dgm:prSet presAssocID="{2DF2623F-30D9-418B-B940-82A2701AC067}" presName="hierChild3" presStyleCnt="0"/>
      <dgm:spPr/>
    </dgm:pt>
    <dgm:pt modelId="{65AD1BBE-BF05-4E27-89F7-54378D842211}" type="pres">
      <dgm:prSet presAssocID="{0D35E0C8-0385-46B3-9D25-EDBB509734C2}" presName="Name17" presStyleLbl="parChTrans1D3" presStyleIdx="0" presStyleCnt="2"/>
      <dgm:spPr/>
    </dgm:pt>
    <dgm:pt modelId="{76C6E55F-D8F2-40AF-82FA-D2D3F6195537}" type="pres">
      <dgm:prSet presAssocID="{EBC4DC33-D175-49A9-B666-DAA5E647B07A}" presName="hierRoot3" presStyleCnt="0"/>
      <dgm:spPr/>
    </dgm:pt>
    <dgm:pt modelId="{8A1B4E33-989F-47D8-B415-9D351C10DDE5}" type="pres">
      <dgm:prSet presAssocID="{EBC4DC33-D175-49A9-B666-DAA5E647B07A}" presName="composite3" presStyleCnt="0"/>
      <dgm:spPr/>
    </dgm:pt>
    <dgm:pt modelId="{A98C005A-714A-4B80-9B14-BD55C8BAF386}" type="pres">
      <dgm:prSet presAssocID="{EBC4DC33-D175-49A9-B666-DAA5E647B07A}" presName="background3" presStyleLbl="node3" presStyleIdx="0" presStyleCnt="2"/>
      <dgm:spPr/>
    </dgm:pt>
    <dgm:pt modelId="{1CDC52A6-3ADB-459B-A7F8-B37CE0AC7BD8}" type="pres">
      <dgm:prSet presAssocID="{EBC4DC33-D175-49A9-B666-DAA5E647B07A}" presName="text3" presStyleLbl="fgAcc3" presStyleIdx="0" presStyleCnt="2" custScaleX="136880">
        <dgm:presLayoutVars>
          <dgm:chPref val="3"/>
        </dgm:presLayoutVars>
      </dgm:prSet>
      <dgm:spPr/>
    </dgm:pt>
    <dgm:pt modelId="{5E6D46DB-DE8B-4767-A30C-C0B1402E585E}" type="pres">
      <dgm:prSet presAssocID="{EBC4DC33-D175-49A9-B666-DAA5E647B07A}" presName="hierChild4" presStyleCnt="0"/>
      <dgm:spPr/>
    </dgm:pt>
    <dgm:pt modelId="{73709DCA-7D12-47C2-8B00-36F8922C909A}" type="pres">
      <dgm:prSet presAssocID="{ED74296D-30CA-44D6-AF69-B9FE48E9004C}" presName="Name10" presStyleLbl="parChTrans1D2" presStyleIdx="1" presStyleCnt="2"/>
      <dgm:spPr/>
    </dgm:pt>
    <dgm:pt modelId="{B23AD7B3-82C1-4212-9406-043421DB552B}" type="pres">
      <dgm:prSet presAssocID="{04299AE1-77D9-4288-A792-71F9FB993DB7}" presName="hierRoot2" presStyleCnt="0"/>
      <dgm:spPr/>
    </dgm:pt>
    <dgm:pt modelId="{90197380-FCB5-4728-8F6D-A37275109242}" type="pres">
      <dgm:prSet presAssocID="{04299AE1-77D9-4288-A792-71F9FB993DB7}" presName="composite2" presStyleCnt="0"/>
      <dgm:spPr/>
    </dgm:pt>
    <dgm:pt modelId="{4992AD4A-CE41-49A0-BF8C-25EA6F644C1E}" type="pres">
      <dgm:prSet presAssocID="{04299AE1-77D9-4288-A792-71F9FB993DB7}" presName="background2" presStyleLbl="node2" presStyleIdx="1" presStyleCnt="2"/>
      <dgm:spPr/>
    </dgm:pt>
    <dgm:pt modelId="{49948C61-7D3A-47F1-A3B3-9E54BABC86EE}" type="pres">
      <dgm:prSet presAssocID="{04299AE1-77D9-4288-A792-71F9FB993DB7}" presName="text2" presStyleLbl="fgAcc2" presStyleIdx="1" presStyleCnt="2" custLinFactNeighborX="88253" custLinFactNeighborY="-1847">
        <dgm:presLayoutVars>
          <dgm:chPref val="3"/>
        </dgm:presLayoutVars>
      </dgm:prSet>
      <dgm:spPr/>
    </dgm:pt>
    <dgm:pt modelId="{B4524396-F187-49F7-BAE1-E1FD40C83C12}" type="pres">
      <dgm:prSet presAssocID="{04299AE1-77D9-4288-A792-71F9FB993DB7}" presName="hierChild3" presStyleCnt="0"/>
      <dgm:spPr/>
    </dgm:pt>
    <dgm:pt modelId="{CA138A02-8E00-402A-A978-C9C6712747CB}" type="pres">
      <dgm:prSet presAssocID="{71DD5ED7-A76C-4B0F-8986-BE5A07E84310}" presName="Name17" presStyleLbl="parChTrans1D3" presStyleIdx="1" presStyleCnt="2"/>
      <dgm:spPr/>
    </dgm:pt>
    <dgm:pt modelId="{0D8101C3-5367-4695-8E8D-0C1FFF0F071F}" type="pres">
      <dgm:prSet presAssocID="{E536FB90-4A6E-487D-8B2B-8BFD1360F2E0}" presName="hierRoot3" presStyleCnt="0"/>
      <dgm:spPr/>
    </dgm:pt>
    <dgm:pt modelId="{54FCFD22-225E-489E-921C-93D471637788}" type="pres">
      <dgm:prSet presAssocID="{E536FB90-4A6E-487D-8B2B-8BFD1360F2E0}" presName="composite3" presStyleCnt="0"/>
      <dgm:spPr/>
    </dgm:pt>
    <dgm:pt modelId="{E68A4EE5-98A5-4B6C-9E17-658F8216AC50}" type="pres">
      <dgm:prSet presAssocID="{E536FB90-4A6E-487D-8B2B-8BFD1360F2E0}" presName="background3" presStyleLbl="node3" presStyleIdx="1" presStyleCnt="2"/>
      <dgm:spPr/>
    </dgm:pt>
    <dgm:pt modelId="{F23BD6E9-6EE0-4603-AD34-4DF7B4725570}" type="pres">
      <dgm:prSet presAssocID="{E536FB90-4A6E-487D-8B2B-8BFD1360F2E0}" presName="text3" presStyleLbl="fgAcc3" presStyleIdx="1" presStyleCnt="2">
        <dgm:presLayoutVars>
          <dgm:chPref val="3"/>
        </dgm:presLayoutVars>
      </dgm:prSet>
      <dgm:spPr/>
    </dgm:pt>
    <dgm:pt modelId="{AA43478E-AF1F-40F5-9849-FAFAC4EDB684}" type="pres">
      <dgm:prSet presAssocID="{E536FB90-4A6E-487D-8B2B-8BFD1360F2E0}" presName="hierChild4" presStyleCnt="0"/>
      <dgm:spPr/>
    </dgm:pt>
  </dgm:ptLst>
  <dgm:cxnLst>
    <dgm:cxn modelId="{8BCC9609-BC9E-4FBD-86FB-29511EE3F3D3}" type="presOf" srcId="{E536FB90-4A6E-487D-8B2B-8BFD1360F2E0}" destId="{F23BD6E9-6EE0-4603-AD34-4DF7B4725570}" srcOrd="0" destOrd="0" presId="urn:microsoft.com/office/officeart/2005/8/layout/hierarchy1"/>
    <dgm:cxn modelId="{AE0DCF0A-18B5-4DE0-AE3D-8317FA2BD476}" type="presOf" srcId="{EBC4DC33-D175-49A9-B666-DAA5E647B07A}" destId="{1CDC52A6-3ADB-459B-A7F8-B37CE0AC7BD8}" srcOrd="0" destOrd="0" presId="urn:microsoft.com/office/officeart/2005/8/layout/hierarchy1"/>
    <dgm:cxn modelId="{7F007666-01D0-4D02-B9A8-FD8769708664}" srcId="{04299AE1-77D9-4288-A792-71F9FB993DB7}" destId="{E536FB90-4A6E-487D-8B2B-8BFD1360F2E0}" srcOrd="0" destOrd="0" parTransId="{71DD5ED7-A76C-4B0F-8986-BE5A07E84310}" sibTransId="{7BA5A50F-5CB9-447E-B79D-53B0991506D2}"/>
    <dgm:cxn modelId="{FCA02354-BFC9-4EB5-9ABE-4C21153915EC}" type="presOf" srcId="{2DF2623F-30D9-418B-B940-82A2701AC067}" destId="{BFB87664-04C6-46E4-814C-EA76BD5BEBF7}" srcOrd="0" destOrd="0" presId="urn:microsoft.com/office/officeart/2005/8/layout/hierarchy1"/>
    <dgm:cxn modelId="{C7C26F74-E4F5-4A5A-8930-D48FFC0B536C}" srcId="{98CD86AB-94D9-444C-AB90-291AD08848CD}" destId="{90B705B8-1E84-45D7-B66F-11F8D6D77E72}" srcOrd="0" destOrd="0" parTransId="{AB261E16-3CFE-405C-ADDE-D90EA541D2F4}" sibTransId="{B6D3A1FF-B284-4792-A12C-9DE4F5E196D5}"/>
    <dgm:cxn modelId="{174CFB74-2980-4533-A47F-83BAF21F057A}" type="presOf" srcId="{FF68627C-C8F7-46CC-95F1-5B5756442B7F}" destId="{376E3E19-7A2E-4E17-A3D6-0AF0E5AC8DA5}" srcOrd="0" destOrd="0" presId="urn:microsoft.com/office/officeart/2005/8/layout/hierarchy1"/>
    <dgm:cxn modelId="{51AB1A80-5A25-43EE-8CD9-12A3BA202816}" type="presOf" srcId="{04299AE1-77D9-4288-A792-71F9FB993DB7}" destId="{49948C61-7D3A-47F1-A3B3-9E54BABC86EE}" srcOrd="0" destOrd="0" presId="urn:microsoft.com/office/officeart/2005/8/layout/hierarchy1"/>
    <dgm:cxn modelId="{2C8E279D-B888-4A11-855F-4FC122B59EBD}" type="presOf" srcId="{90B705B8-1E84-45D7-B66F-11F8D6D77E72}" destId="{796CEE39-F290-4B1D-81BE-53C66F58A60B}" srcOrd="0" destOrd="0" presId="urn:microsoft.com/office/officeart/2005/8/layout/hierarchy1"/>
    <dgm:cxn modelId="{DD5853A0-45D5-4648-9D6E-E9D2CF719D24}" srcId="{90B705B8-1E84-45D7-B66F-11F8D6D77E72}" destId="{2DF2623F-30D9-418B-B940-82A2701AC067}" srcOrd="0" destOrd="0" parTransId="{FF68627C-C8F7-46CC-95F1-5B5756442B7F}" sibTransId="{FEFF875F-E82C-40E2-9018-076CC0FA7F3C}"/>
    <dgm:cxn modelId="{2E4897A2-06F7-47E6-8070-9D65E6D8C763}" srcId="{2DF2623F-30D9-418B-B940-82A2701AC067}" destId="{EBC4DC33-D175-49A9-B666-DAA5E647B07A}" srcOrd="0" destOrd="0" parTransId="{0D35E0C8-0385-46B3-9D25-EDBB509734C2}" sibTransId="{78BA206D-221D-4D2F-B3EB-09F822F44EFC}"/>
    <dgm:cxn modelId="{0B3CD5AA-CECC-4843-8755-F546960FA717}" type="presOf" srcId="{0D35E0C8-0385-46B3-9D25-EDBB509734C2}" destId="{65AD1BBE-BF05-4E27-89F7-54378D842211}" srcOrd="0" destOrd="0" presId="urn:microsoft.com/office/officeart/2005/8/layout/hierarchy1"/>
    <dgm:cxn modelId="{B90E50AB-C02D-4076-8032-62F2EDE64CAB}" type="presOf" srcId="{ED74296D-30CA-44D6-AF69-B9FE48E9004C}" destId="{73709DCA-7D12-47C2-8B00-36F8922C909A}" srcOrd="0" destOrd="0" presId="urn:microsoft.com/office/officeart/2005/8/layout/hierarchy1"/>
    <dgm:cxn modelId="{A916D2D1-3BE6-4112-829C-A62F189D3320}" srcId="{90B705B8-1E84-45D7-B66F-11F8D6D77E72}" destId="{04299AE1-77D9-4288-A792-71F9FB993DB7}" srcOrd="1" destOrd="0" parTransId="{ED74296D-30CA-44D6-AF69-B9FE48E9004C}" sibTransId="{D8FCF00C-85CF-43BC-B51A-F5811B1726BC}"/>
    <dgm:cxn modelId="{513AB2D8-8D41-4DCC-B0D6-659D916A636D}" type="presOf" srcId="{98CD86AB-94D9-444C-AB90-291AD08848CD}" destId="{55681B26-C69C-4C14-B516-7667623C5BD0}" srcOrd="0" destOrd="0" presId="urn:microsoft.com/office/officeart/2005/8/layout/hierarchy1"/>
    <dgm:cxn modelId="{AD1C1EF4-7491-4587-AAEF-E3BAE144CD1F}" type="presOf" srcId="{71DD5ED7-A76C-4B0F-8986-BE5A07E84310}" destId="{CA138A02-8E00-402A-A978-C9C6712747CB}" srcOrd="0" destOrd="0" presId="urn:microsoft.com/office/officeart/2005/8/layout/hierarchy1"/>
    <dgm:cxn modelId="{9ED442EC-B7A8-4E94-8E78-F860423D4B0F}" type="presParOf" srcId="{55681B26-C69C-4C14-B516-7667623C5BD0}" destId="{9CF244E1-F9CE-4E51-A8AD-18E3E21F1ED1}" srcOrd="0" destOrd="0" presId="urn:microsoft.com/office/officeart/2005/8/layout/hierarchy1"/>
    <dgm:cxn modelId="{E35352A9-8CBA-49A4-9F3D-F2D37E17E2C4}" type="presParOf" srcId="{9CF244E1-F9CE-4E51-A8AD-18E3E21F1ED1}" destId="{88051BAC-A931-432F-B0BE-E15DCD42B1B4}" srcOrd="0" destOrd="0" presId="urn:microsoft.com/office/officeart/2005/8/layout/hierarchy1"/>
    <dgm:cxn modelId="{AC18C67D-3A11-4FF8-9B65-B5539F7CA6ED}" type="presParOf" srcId="{88051BAC-A931-432F-B0BE-E15DCD42B1B4}" destId="{B54898AA-B68F-4F74-9DD6-2E84FB5E8456}" srcOrd="0" destOrd="0" presId="urn:microsoft.com/office/officeart/2005/8/layout/hierarchy1"/>
    <dgm:cxn modelId="{B2D9D27A-69F4-436A-BF80-C489C9F6387A}" type="presParOf" srcId="{88051BAC-A931-432F-B0BE-E15DCD42B1B4}" destId="{796CEE39-F290-4B1D-81BE-53C66F58A60B}" srcOrd="1" destOrd="0" presId="urn:microsoft.com/office/officeart/2005/8/layout/hierarchy1"/>
    <dgm:cxn modelId="{56751838-A691-4481-AB04-B50A2A3CD555}" type="presParOf" srcId="{9CF244E1-F9CE-4E51-A8AD-18E3E21F1ED1}" destId="{C99EF50E-16FF-40F7-8673-2933C060C35E}" srcOrd="1" destOrd="0" presId="urn:microsoft.com/office/officeart/2005/8/layout/hierarchy1"/>
    <dgm:cxn modelId="{46D59B83-7A54-4B0B-9892-6C4DA0AEC2D2}" type="presParOf" srcId="{C99EF50E-16FF-40F7-8673-2933C060C35E}" destId="{376E3E19-7A2E-4E17-A3D6-0AF0E5AC8DA5}" srcOrd="0" destOrd="0" presId="urn:microsoft.com/office/officeart/2005/8/layout/hierarchy1"/>
    <dgm:cxn modelId="{5DA58577-BF23-406E-A650-BD09B800BC37}" type="presParOf" srcId="{C99EF50E-16FF-40F7-8673-2933C060C35E}" destId="{F2150A58-0CEA-4371-BE8C-3188FF14E6B5}" srcOrd="1" destOrd="0" presId="urn:microsoft.com/office/officeart/2005/8/layout/hierarchy1"/>
    <dgm:cxn modelId="{16E15A07-98BB-4C26-BE04-9AFF291E2CB8}" type="presParOf" srcId="{F2150A58-0CEA-4371-BE8C-3188FF14E6B5}" destId="{B0047209-7898-422A-A6C5-DC5A8ED6674F}" srcOrd="0" destOrd="0" presId="urn:microsoft.com/office/officeart/2005/8/layout/hierarchy1"/>
    <dgm:cxn modelId="{9950BDAA-3D66-49CF-A344-B292D8A308E3}" type="presParOf" srcId="{B0047209-7898-422A-A6C5-DC5A8ED6674F}" destId="{790C67D6-F3BF-465D-90A9-4F3315B1C7F8}" srcOrd="0" destOrd="0" presId="urn:microsoft.com/office/officeart/2005/8/layout/hierarchy1"/>
    <dgm:cxn modelId="{87840BAB-E048-4964-98FE-4C5BA5893DDE}" type="presParOf" srcId="{B0047209-7898-422A-A6C5-DC5A8ED6674F}" destId="{BFB87664-04C6-46E4-814C-EA76BD5BEBF7}" srcOrd="1" destOrd="0" presId="urn:microsoft.com/office/officeart/2005/8/layout/hierarchy1"/>
    <dgm:cxn modelId="{072DCCEB-EDEC-4371-9797-BF6AAB205251}" type="presParOf" srcId="{F2150A58-0CEA-4371-BE8C-3188FF14E6B5}" destId="{59FF2D01-5E47-45A0-B608-16EBD5D86D23}" srcOrd="1" destOrd="0" presId="urn:microsoft.com/office/officeart/2005/8/layout/hierarchy1"/>
    <dgm:cxn modelId="{0A8CE7C6-61F0-4F00-8573-F20D2A5DD2E2}" type="presParOf" srcId="{59FF2D01-5E47-45A0-B608-16EBD5D86D23}" destId="{65AD1BBE-BF05-4E27-89F7-54378D842211}" srcOrd="0" destOrd="0" presId="urn:microsoft.com/office/officeart/2005/8/layout/hierarchy1"/>
    <dgm:cxn modelId="{70C31244-4C48-4585-9D89-24B5CDAEB9F9}" type="presParOf" srcId="{59FF2D01-5E47-45A0-B608-16EBD5D86D23}" destId="{76C6E55F-D8F2-40AF-82FA-D2D3F6195537}" srcOrd="1" destOrd="0" presId="urn:microsoft.com/office/officeart/2005/8/layout/hierarchy1"/>
    <dgm:cxn modelId="{B25BD922-6B8B-4FF1-968A-74603649EB95}" type="presParOf" srcId="{76C6E55F-D8F2-40AF-82FA-D2D3F6195537}" destId="{8A1B4E33-989F-47D8-B415-9D351C10DDE5}" srcOrd="0" destOrd="0" presId="urn:microsoft.com/office/officeart/2005/8/layout/hierarchy1"/>
    <dgm:cxn modelId="{271D1827-4004-4119-B85D-E1916F0C1A6F}" type="presParOf" srcId="{8A1B4E33-989F-47D8-B415-9D351C10DDE5}" destId="{A98C005A-714A-4B80-9B14-BD55C8BAF386}" srcOrd="0" destOrd="0" presId="urn:microsoft.com/office/officeart/2005/8/layout/hierarchy1"/>
    <dgm:cxn modelId="{99D0DB36-CE3D-4C40-9846-4F4699BC83F6}" type="presParOf" srcId="{8A1B4E33-989F-47D8-B415-9D351C10DDE5}" destId="{1CDC52A6-3ADB-459B-A7F8-B37CE0AC7BD8}" srcOrd="1" destOrd="0" presId="urn:microsoft.com/office/officeart/2005/8/layout/hierarchy1"/>
    <dgm:cxn modelId="{28178606-51E4-4B14-93EF-21098A94B007}" type="presParOf" srcId="{76C6E55F-D8F2-40AF-82FA-D2D3F6195537}" destId="{5E6D46DB-DE8B-4767-A30C-C0B1402E585E}" srcOrd="1" destOrd="0" presId="urn:microsoft.com/office/officeart/2005/8/layout/hierarchy1"/>
    <dgm:cxn modelId="{CA0480DB-8508-4DC7-B5B5-01033234FCD7}" type="presParOf" srcId="{C99EF50E-16FF-40F7-8673-2933C060C35E}" destId="{73709DCA-7D12-47C2-8B00-36F8922C909A}" srcOrd="2" destOrd="0" presId="urn:microsoft.com/office/officeart/2005/8/layout/hierarchy1"/>
    <dgm:cxn modelId="{272A976C-BFDC-4692-A41B-8799627A340E}" type="presParOf" srcId="{C99EF50E-16FF-40F7-8673-2933C060C35E}" destId="{B23AD7B3-82C1-4212-9406-043421DB552B}" srcOrd="3" destOrd="0" presId="urn:microsoft.com/office/officeart/2005/8/layout/hierarchy1"/>
    <dgm:cxn modelId="{CE581715-B545-45ED-9C49-1DEA001625C3}" type="presParOf" srcId="{B23AD7B3-82C1-4212-9406-043421DB552B}" destId="{90197380-FCB5-4728-8F6D-A37275109242}" srcOrd="0" destOrd="0" presId="urn:microsoft.com/office/officeart/2005/8/layout/hierarchy1"/>
    <dgm:cxn modelId="{C086EAAC-7FE8-42FF-B9DA-EB7146DE2852}" type="presParOf" srcId="{90197380-FCB5-4728-8F6D-A37275109242}" destId="{4992AD4A-CE41-49A0-BF8C-25EA6F644C1E}" srcOrd="0" destOrd="0" presId="urn:microsoft.com/office/officeart/2005/8/layout/hierarchy1"/>
    <dgm:cxn modelId="{BAE1CD17-7996-49C2-9E96-ABDE4CED7712}" type="presParOf" srcId="{90197380-FCB5-4728-8F6D-A37275109242}" destId="{49948C61-7D3A-47F1-A3B3-9E54BABC86EE}" srcOrd="1" destOrd="0" presId="urn:microsoft.com/office/officeart/2005/8/layout/hierarchy1"/>
    <dgm:cxn modelId="{20390283-FDB3-4F41-B9E3-0C9DEF50F231}" type="presParOf" srcId="{B23AD7B3-82C1-4212-9406-043421DB552B}" destId="{B4524396-F187-49F7-BAE1-E1FD40C83C12}" srcOrd="1" destOrd="0" presId="urn:microsoft.com/office/officeart/2005/8/layout/hierarchy1"/>
    <dgm:cxn modelId="{B90C660A-F994-4233-BACE-2FFAA7BA50CF}" type="presParOf" srcId="{B4524396-F187-49F7-BAE1-E1FD40C83C12}" destId="{CA138A02-8E00-402A-A978-C9C6712747CB}" srcOrd="0" destOrd="0" presId="urn:microsoft.com/office/officeart/2005/8/layout/hierarchy1"/>
    <dgm:cxn modelId="{203C0CEF-CC2B-4987-918C-CC6E88393661}" type="presParOf" srcId="{B4524396-F187-49F7-BAE1-E1FD40C83C12}" destId="{0D8101C3-5367-4695-8E8D-0C1FFF0F071F}" srcOrd="1" destOrd="0" presId="urn:microsoft.com/office/officeart/2005/8/layout/hierarchy1"/>
    <dgm:cxn modelId="{0C2949D7-2FA1-4E89-9D56-32CA72BD0274}" type="presParOf" srcId="{0D8101C3-5367-4695-8E8D-0C1FFF0F071F}" destId="{54FCFD22-225E-489E-921C-93D471637788}" srcOrd="0" destOrd="0" presId="urn:microsoft.com/office/officeart/2005/8/layout/hierarchy1"/>
    <dgm:cxn modelId="{4B7E4D38-97B0-4EDE-BF01-B5385FA4F409}" type="presParOf" srcId="{54FCFD22-225E-489E-921C-93D471637788}" destId="{E68A4EE5-98A5-4B6C-9E17-658F8216AC50}" srcOrd="0" destOrd="0" presId="urn:microsoft.com/office/officeart/2005/8/layout/hierarchy1"/>
    <dgm:cxn modelId="{E9438941-C7D7-41CF-80AB-FFB721FF3248}" type="presParOf" srcId="{54FCFD22-225E-489E-921C-93D471637788}" destId="{F23BD6E9-6EE0-4603-AD34-4DF7B4725570}" srcOrd="1" destOrd="0" presId="urn:microsoft.com/office/officeart/2005/8/layout/hierarchy1"/>
    <dgm:cxn modelId="{DDF87FCE-05FA-4D0B-955D-53332673DA40}" type="presParOf" srcId="{0D8101C3-5367-4695-8E8D-0C1FFF0F071F}" destId="{AA43478E-AF1F-40F5-9849-FAFAC4EDB68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138A02-8E00-402A-A978-C9C6712747CB}">
      <dsp:nvSpPr>
        <dsp:cNvPr id="0" name=""/>
        <dsp:cNvSpPr/>
      </dsp:nvSpPr>
      <dsp:spPr>
        <a:xfrm>
          <a:off x="5327058" y="2538711"/>
          <a:ext cx="1445835" cy="495682"/>
        </a:xfrm>
        <a:custGeom>
          <a:avLst/>
          <a:gdLst/>
          <a:ahLst/>
          <a:cxnLst/>
          <a:rect l="0" t="0" r="0" b="0"/>
          <a:pathLst>
            <a:path>
              <a:moveTo>
                <a:pt x="1445835" y="0"/>
              </a:moveTo>
              <a:lnTo>
                <a:pt x="1445835" y="343913"/>
              </a:lnTo>
              <a:lnTo>
                <a:pt x="0" y="343913"/>
              </a:lnTo>
              <a:lnTo>
                <a:pt x="0" y="4956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709DCA-7D12-47C2-8B00-36F8922C909A}">
      <dsp:nvSpPr>
        <dsp:cNvPr id="0" name=""/>
        <dsp:cNvSpPr/>
      </dsp:nvSpPr>
      <dsp:spPr>
        <a:xfrm>
          <a:off x="4174834" y="1041147"/>
          <a:ext cx="2598059" cy="4572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5484"/>
              </a:lnTo>
              <a:lnTo>
                <a:pt x="2598059" y="305484"/>
              </a:lnTo>
              <a:lnTo>
                <a:pt x="2598059" y="45725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AD1BBE-BF05-4E27-89F7-54378D842211}">
      <dsp:nvSpPr>
        <dsp:cNvPr id="0" name=""/>
        <dsp:cNvSpPr/>
      </dsp:nvSpPr>
      <dsp:spPr>
        <a:xfrm>
          <a:off x="1470416" y="2538711"/>
          <a:ext cx="1552193" cy="4956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3913"/>
              </a:lnTo>
              <a:lnTo>
                <a:pt x="1552193" y="343913"/>
              </a:lnTo>
              <a:lnTo>
                <a:pt x="1552193" y="4956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6E3E19-7A2E-4E17-A3D6-0AF0E5AC8DA5}">
      <dsp:nvSpPr>
        <dsp:cNvPr id="0" name=""/>
        <dsp:cNvSpPr/>
      </dsp:nvSpPr>
      <dsp:spPr>
        <a:xfrm>
          <a:off x="1470416" y="1041147"/>
          <a:ext cx="2704417" cy="457253"/>
        </a:xfrm>
        <a:custGeom>
          <a:avLst/>
          <a:gdLst/>
          <a:ahLst/>
          <a:cxnLst/>
          <a:rect l="0" t="0" r="0" b="0"/>
          <a:pathLst>
            <a:path>
              <a:moveTo>
                <a:pt x="2704417" y="0"/>
              </a:moveTo>
              <a:lnTo>
                <a:pt x="2704417" y="305484"/>
              </a:lnTo>
              <a:lnTo>
                <a:pt x="0" y="305484"/>
              </a:lnTo>
              <a:lnTo>
                <a:pt x="0" y="45725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4898AA-B68F-4F74-9DD6-2E84FB5E8456}">
      <dsp:nvSpPr>
        <dsp:cNvPr id="0" name=""/>
        <dsp:cNvSpPr/>
      </dsp:nvSpPr>
      <dsp:spPr>
        <a:xfrm>
          <a:off x="3355691" y="836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6CEE39-F290-4B1D-81BE-53C66F58A60B}">
      <dsp:nvSpPr>
        <dsp:cNvPr id="0" name=""/>
        <dsp:cNvSpPr/>
      </dsp:nvSpPr>
      <dsp:spPr>
        <a:xfrm>
          <a:off x="3537723" y="173766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Tynnu sylw</a:t>
          </a:r>
          <a:r>
            <a:rPr lang="en-US" sz="1500" kern="1200" dirty="0"/>
            <a:t>
</a:t>
          </a:r>
        </a:p>
      </dsp:txBody>
      <dsp:txXfrm>
        <a:off x="3568193" y="204236"/>
        <a:ext cx="1577345" cy="979371"/>
      </dsp:txXfrm>
    </dsp:sp>
    <dsp:sp modelId="{790C67D6-F3BF-465D-90A9-4F3315B1C7F8}">
      <dsp:nvSpPr>
        <dsp:cNvPr id="0" name=""/>
        <dsp:cNvSpPr/>
      </dsp:nvSpPr>
      <dsp:spPr>
        <a:xfrm>
          <a:off x="651274" y="1498400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B87664-04C6-46E4-814C-EA76BD5BEBF7}">
      <dsp:nvSpPr>
        <dsp:cNvPr id="0" name=""/>
        <dsp:cNvSpPr/>
      </dsp:nvSpPr>
      <dsp:spPr>
        <a:xfrm>
          <a:off x="833305" y="1671330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Allanol (Ysgogiadau tu allan</a:t>
          </a:r>
          <a:r>
            <a:rPr lang="en-US" sz="1500" kern="1200" dirty="0"/>
            <a:t>)</a:t>
          </a:r>
        </a:p>
      </dsp:txBody>
      <dsp:txXfrm>
        <a:off x="863775" y="1701800"/>
        <a:ext cx="1577345" cy="979371"/>
      </dsp:txXfrm>
    </dsp:sp>
    <dsp:sp modelId="{A98C005A-714A-4B80-9B14-BD55C8BAF386}">
      <dsp:nvSpPr>
        <dsp:cNvPr id="0" name=""/>
        <dsp:cNvSpPr/>
      </dsp:nvSpPr>
      <dsp:spPr>
        <a:xfrm>
          <a:off x="1901367" y="3034394"/>
          <a:ext cx="2242484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DC52A6-3ADB-459B-A7F8-B37CE0AC7BD8}">
      <dsp:nvSpPr>
        <dsp:cNvPr id="0" name=""/>
        <dsp:cNvSpPr/>
      </dsp:nvSpPr>
      <dsp:spPr>
        <a:xfrm>
          <a:off x="2083399" y="3207324"/>
          <a:ext cx="2242484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Pobl eraill</a:t>
          </a:r>
          <a:r>
            <a:rPr lang="en-US" sz="1500" kern="1200" dirty="0"/>
            <a:t>
</a:t>
          </a:r>
          <a:r>
            <a:rPr lang="cy-GB" sz="1500" kern="1200" noProof="0" dirty="0"/>
            <a:t>Yr amgylchedd astudio</a:t>
          </a:r>
          <a:r>
            <a:rPr lang="en-US" sz="1500" kern="1200" dirty="0"/>
            <a:t>
</a:t>
          </a:r>
        </a:p>
      </dsp:txBody>
      <dsp:txXfrm>
        <a:off x="2113869" y="3237794"/>
        <a:ext cx="2181544" cy="979371"/>
      </dsp:txXfrm>
    </dsp:sp>
    <dsp:sp modelId="{4992AD4A-CE41-49A0-BF8C-25EA6F644C1E}">
      <dsp:nvSpPr>
        <dsp:cNvPr id="0" name=""/>
        <dsp:cNvSpPr/>
      </dsp:nvSpPr>
      <dsp:spPr>
        <a:xfrm>
          <a:off x="5953751" y="1498400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948C61-7D3A-47F1-A3B3-9E54BABC86EE}">
      <dsp:nvSpPr>
        <dsp:cNvPr id="0" name=""/>
        <dsp:cNvSpPr/>
      </dsp:nvSpPr>
      <dsp:spPr>
        <a:xfrm>
          <a:off x="6135783" y="1671330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Mewnol (oddi mewn i’r myfyriwr</a:t>
          </a:r>
          <a:r>
            <a:rPr lang="en-US" sz="1500" kern="1200" dirty="0"/>
            <a:t>)</a:t>
          </a:r>
        </a:p>
      </dsp:txBody>
      <dsp:txXfrm>
        <a:off x="6166253" y="1701800"/>
        <a:ext cx="1577345" cy="979371"/>
      </dsp:txXfrm>
    </dsp:sp>
    <dsp:sp modelId="{E68A4EE5-98A5-4B6C-9E17-658F8216AC50}">
      <dsp:nvSpPr>
        <dsp:cNvPr id="0" name=""/>
        <dsp:cNvSpPr/>
      </dsp:nvSpPr>
      <dsp:spPr>
        <a:xfrm>
          <a:off x="4507915" y="3034394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3BD6E9-6EE0-4603-AD34-4DF7B4725570}">
      <dsp:nvSpPr>
        <dsp:cNvPr id="0" name=""/>
        <dsp:cNvSpPr/>
      </dsp:nvSpPr>
      <dsp:spPr>
        <a:xfrm>
          <a:off x="4689947" y="3207324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Ffisegol
Meddyliol</a:t>
          </a:r>
          <a:r>
            <a:rPr lang="en-US" sz="1500" kern="1200" dirty="0"/>
            <a:t>
</a:t>
          </a:r>
        </a:p>
      </dsp:txBody>
      <dsp:txXfrm>
        <a:off x="4720417" y="3237794"/>
        <a:ext cx="1577345" cy="9793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04/11/2022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FCE13B-0AC1-BF4E-AE78-6C47F85A992E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69AD6-FE78-FF43-93CF-C55F4AFE2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179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3592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could be instructed to write down their chosen techniques and explain why they think they would </a:t>
            </a:r>
            <a:r>
              <a:rPr lang="en-GB"/>
              <a:t>be useful.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0075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6139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1166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9783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9264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04/11/2022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04/11/2022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980902" y="1267730"/>
            <a:ext cx="7182197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5851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3937635" y="1267730"/>
            <a:ext cx="126873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21827" y="2244830"/>
            <a:ext cx="6700347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5100" b="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1826" y="4682063"/>
            <a:ext cx="6702635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350" spc="6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 algn="ctr">
              <a:buNone/>
              <a:defRPr sz="1200"/>
            </a:lvl2pPr>
            <a:lvl3pPr marL="685800" indent="0" algn="ctr">
              <a:buNone/>
              <a:defRPr sz="12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89070" y="1341256"/>
            <a:ext cx="1165860" cy="485546"/>
          </a:xfrm>
        </p:spPr>
        <p:txBody>
          <a:bodyPr/>
          <a:lstStyle>
            <a:lvl1pPr algn="ctr">
              <a:defRPr sz="975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11/4/2022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221826" y="5177408"/>
            <a:ext cx="4297721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177408"/>
            <a:ext cx="1466985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1450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988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980902" y="1267730"/>
            <a:ext cx="7182197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5851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1867" y="2275166"/>
            <a:ext cx="6700266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510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3937635" y="1267730"/>
            <a:ext cx="126873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1867" y="4682062"/>
            <a:ext cx="670483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1975247" algn="l"/>
              </a:tabLst>
              <a:defRPr sz="135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89070" y="1344503"/>
            <a:ext cx="1165860" cy="498781"/>
          </a:xfrm>
        </p:spPr>
        <p:txBody>
          <a:bodyPr/>
          <a:lstStyle>
            <a:lvl1pPr algn="ctr">
              <a:defRPr lang="en-US" sz="975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21868" y="5177408"/>
            <a:ext cx="4245101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9" y="5177408"/>
            <a:ext cx="1468754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9055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0100" y="2103120"/>
            <a:ext cx="349758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46320" y="2103120"/>
            <a:ext cx="349758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3865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2386" y="2074334"/>
            <a:ext cx="349758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425" b="1" i="0">
                <a:solidFill>
                  <a:schemeClr val="tx1"/>
                </a:solidFill>
                <a:latin typeface="+mn-lt"/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2386" y="2792473"/>
            <a:ext cx="3497580" cy="3163825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44034" y="2074334"/>
            <a:ext cx="349758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425" b="1">
                <a:solidFill>
                  <a:schemeClr val="tx1"/>
                </a:solidFill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44034" y="2792472"/>
            <a:ext cx="3497580" cy="3164509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69294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4075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7119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6089903" y="237744"/>
            <a:ext cx="286994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6190995" y="374904"/>
            <a:ext cx="2667762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43651" y="607392"/>
            <a:ext cx="2371472" cy="1645920"/>
          </a:xfrm>
        </p:spPr>
        <p:txBody>
          <a:bodyPr anchor="b">
            <a:normAutofit/>
          </a:bodyPr>
          <a:lstStyle>
            <a:lvl1pPr algn="l" defTabSz="6858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609600"/>
            <a:ext cx="5143500" cy="5334000"/>
          </a:xfrm>
        </p:spPr>
        <p:txBody>
          <a:bodyPr/>
          <a:lstStyle>
            <a:lvl1pPr>
              <a:defRPr sz="1425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43651" y="2336800"/>
            <a:ext cx="2371472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4191000" y="6035040"/>
            <a:ext cx="146685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11/4/2022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514351" y="6035040"/>
            <a:ext cx="3438525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7547" y="6035040"/>
            <a:ext cx="917576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0454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6089903" y="237744"/>
            <a:ext cx="286994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50" y="237744"/>
            <a:ext cx="577215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246753" y="6035040"/>
            <a:ext cx="1553972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9486" y="6035040"/>
            <a:ext cx="3441002" cy="365760"/>
          </a:xfrm>
        </p:spPr>
        <p:txBody>
          <a:bodyPr/>
          <a:lstStyle>
            <a:lvl1pPr marL="0" algn="r" defTabSz="685800" rtl="0" eaLnBrk="1" latinLnBrk="0" hangingPunct="1">
              <a:defRPr lang="en-US" sz="75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035040"/>
            <a:ext cx="918972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6190995" y="374904"/>
            <a:ext cx="2667762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7937" y="603504"/>
            <a:ext cx="2358581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24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57937" y="2386584"/>
            <a:ext cx="2358581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600"/>
              </a:spcBef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24160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04/11/2022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7" name="Rectangle 6"/>
          <p:cNvSpPr/>
          <p:nvPr/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278892" y="374904"/>
            <a:ext cx="8586216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0100" y="2103120"/>
            <a:ext cx="75438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42596" y="6035040"/>
            <a:ext cx="2169784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0100" y="6035040"/>
            <a:ext cx="436245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15250" y="6035040"/>
            <a:ext cx="62865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2861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en-US" sz="3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37160" indent="-137160" algn="l" defTabSz="685800" rtl="0" eaLnBrk="1" latinLnBrk="0" hangingPunct="1">
        <a:lnSpc>
          <a:spcPct val="110000"/>
        </a:lnSpc>
        <a:spcBef>
          <a:spcPts val="675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25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75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4pPr>
      <a:lvl5pPr marL="96012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120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142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165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8pPr>
      <a:lvl9pPr marL="187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rescuetime.com/time-management-for-student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LgDlrl7L2fE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www.youtube.com/watch?v=NIn7opOQWGQ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thecreativelife.net/eat-the-frog/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www.youtube.com/watch?v=TLsxJQ1Dn2Q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d9paB5zbmc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" y="857257"/>
            <a:ext cx="9143985" cy="5143493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71301" y="2213649"/>
            <a:ext cx="4089395" cy="243070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5758" y="2338578"/>
            <a:ext cx="3840480" cy="2180844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25345" y="2623844"/>
            <a:ext cx="3581306" cy="1223180"/>
          </a:xfrm>
        </p:spPr>
        <p:txBody>
          <a:bodyPr>
            <a:normAutofit/>
          </a:bodyPr>
          <a:lstStyle/>
          <a:p>
            <a:r>
              <a:rPr lang="cy-GB" sz="3300" dirty="0">
                <a:solidFill>
                  <a:schemeClr val="tx1"/>
                </a:solidFill>
              </a:rPr>
              <a:t>Rheoli amser</a:t>
            </a:r>
            <a:r>
              <a:rPr lang="en-US" sz="3300" dirty="0">
                <a:solidFill>
                  <a:schemeClr val="tx1"/>
                </a:solidFill>
              </a:rPr>
              <a:t>
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25345" y="3854241"/>
            <a:ext cx="3581306" cy="419742"/>
          </a:xfrm>
        </p:spPr>
        <p:txBody>
          <a:bodyPr>
            <a:normAutofit fontScale="85000" lnSpcReduction="20000"/>
          </a:bodyPr>
          <a:lstStyle/>
          <a:p>
            <a:pPr>
              <a:spcAft>
                <a:spcPts val="450"/>
              </a:spcAft>
            </a:pPr>
            <a:r>
              <a:rPr lang="en-US" dirty="0">
                <a:solidFill>
                  <a:schemeClr val="tx1"/>
                </a:solidFill>
              </a:rPr>
              <a:t>ECGE4005P/C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cy-GB" dirty="0">
                <a:solidFill>
                  <a:schemeClr val="tx1"/>
                </a:solidFill>
              </a:rPr>
              <a:t>Prosiect Annibynnol</a:t>
            </a:r>
            <a:r>
              <a:rPr lang="en-US" dirty="0">
                <a:solidFill>
                  <a:schemeClr val="tx1"/>
                </a:solidFill>
              </a:rPr>
              <a:t>, Heike Griffiths 2021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Rheoli Amser</a:t>
            </a:r>
            <a:r>
              <a:rPr lang="en-GB" dirty="0"/>
              <a:t>
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Dwy agwedd ar reoli amser
Ffisegol (creu amser a gofod)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Seicolegol (cymhelliant, strategaethau ar gyfer defnyddio ein hamser yn effeithiol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16460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40ED5-28D8-5164-31C1-0127723C0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Rheoli Amser Ffisegol</a:t>
            </a:r>
            <a:r>
              <a:rPr lang="en-GB" dirty="0"/>
              <a:t>
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3F224-687D-A380-582D-EF149BF6A1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Hon yw'r rhan 'haws' o reoli amser
</a:t>
            </a:r>
            <a:r>
              <a:rPr lang="cy-GB" b="1" dirty="0"/>
              <a:t>Llunio cynllun CAMPUS. Beth yw CAMPUS?</a:t>
            </a:r>
            <a:r>
              <a:rPr lang="en-GB" b="1" dirty="0"/>
              <a:t>
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1460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20B2C-3540-0AC8-A9DC-088CD04FD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Templed </a:t>
            </a:r>
            <a:r>
              <a:rPr lang="en-GB" dirty="0"/>
              <a:t>CAMPUS (SMART)</a:t>
            </a:r>
            <a:endParaRPr lang="en-US" dirty="0"/>
          </a:p>
        </p:txBody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AAF0802D-B1AE-4034-9861-74F39F41F7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8910" y="1600200"/>
            <a:ext cx="6266180" cy="3916363"/>
          </a:xfrm>
        </p:spPr>
      </p:pic>
    </p:spTree>
    <p:extLst>
      <p:ext uri="{BB962C8B-B14F-4D97-AF65-F5344CB8AC3E}">
        <p14:creationId xmlns:p14="http://schemas.microsoft.com/office/powerpoint/2010/main" val="1992629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18218-F584-21BA-F536-6403BFDDF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ENGHRAIFFT CAMPUS
</a:t>
            </a:r>
            <a:endParaRPr lang="en-US" dirty="0"/>
          </a:p>
        </p:txBody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F0824E8-B246-4962-B9F3-4E8A68E79C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8910" y="1600200"/>
            <a:ext cx="6266180" cy="3916363"/>
          </a:xfrm>
        </p:spPr>
      </p:pic>
    </p:spTree>
    <p:extLst>
      <p:ext uri="{BB962C8B-B14F-4D97-AF65-F5344CB8AC3E}">
        <p14:creationId xmlns:p14="http://schemas.microsoft.com/office/powerpoint/2010/main" val="1354634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 fontScale="90000"/>
          </a:bodyPr>
          <a:lstStyle/>
          <a:p>
            <a:r>
              <a:rPr lang="en-GB" dirty="0"/>
              <a:t>TASG
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 lnSpcReduction="10000"/>
          </a:bodyPr>
          <a:lstStyle/>
          <a:p>
            <a:r>
              <a:rPr lang="cy-GB" b="1" dirty="0"/>
              <a:t>Drwy weithio gyda’ch trefnydd/calendr penderfynwch faint o amser y byddwch yn ei dreulio ar ddarlithoedd, gwaith dilynol, a'r asesiadau (portffolio a fideo</a:t>
            </a:r>
            <a:r>
              <a:rPr lang="en-GB" b="1" dirty="0"/>
              <a:t>).</a:t>
            </a:r>
          </a:p>
          <a:p>
            <a:endParaRPr lang="en-GB" b="1" dirty="0"/>
          </a:p>
          <a:p>
            <a:endParaRPr lang="en-GB" b="1" dirty="0"/>
          </a:p>
        </p:txBody>
      </p:sp>
      <p:pic>
        <p:nvPicPr>
          <p:cNvPr id="1026" name="Picture 2" descr="Free Printable Weekly Student Planner - Making Lemonade">
            <a:extLst>
              <a:ext uri="{FF2B5EF4-FFF2-40B4-BE49-F238E27FC236}">
                <a16:creationId xmlns:a16="http://schemas.microsoft.com/office/drawing/2014/main" id="{12348DAA-5A9B-3A36-3937-1B73474933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2980" y="1600201"/>
            <a:ext cx="3989040" cy="398904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65394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Rheoli Amser Seicolegol</a:t>
            </a:r>
            <a:r>
              <a:rPr lang="en-GB" dirty="0"/>
              <a:t>
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kern="0" dirty="0">
                <a:latin typeface="Arial"/>
                <a:ea typeface="ＭＳ Ｐゴシック" charset="-128"/>
              </a:rPr>
              <a:t>Cymhwyso technegau rheoli amser
Rheoli pethau sy’n tynnu sylw ac ymdroi</a:t>
            </a:r>
          </a:p>
          <a:p>
            <a:endParaRPr lang="cy-GB" dirty="0"/>
          </a:p>
          <a:p>
            <a:pPr marL="0" indent="0">
              <a:buNone/>
            </a:pPr>
            <a:r>
              <a:rPr lang="cy-GB" dirty="0">
                <a:hlinkClick r:id="rId3"/>
              </a:rPr>
              <a:t>https://blog.rescuetime.com/time-management-for-students/</a:t>
            </a: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u="sng" dirty="0"/>
              <a:t>Astudiaeth wedi ei chyfarwyddo: </a:t>
            </a:r>
          </a:p>
          <a:p>
            <a:pPr marL="0" indent="0">
              <a:buNone/>
            </a:pPr>
            <a:r>
              <a:rPr lang="cy-GB" dirty="0"/>
              <a:t>Darllenwch y blog a dewiswch y technegau a fydd, yn eich barn chi, o ddefnydd i chi.</a:t>
            </a:r>
          </a:p>
          <a:p>
            <a:pPr marL="0" indent="0">
              <a:buNone/>
            </a:pPr>
            <a:r>
              <a:rPr lang="cy-GB" dirty="0"/>
              <a:t>Gwnewch nodiadau.</a:t>
            </a:r>
          </a:p>
        </p:txBody>
      </p:sp>
    </p:spTree>
    <p:extLst>
      <p:ext uri="{BB962C8B-B14F-4D97-AF65-F5344CB8AC3E}">
        <p14:creationId xmlns:p14="http://schemas.microsoft.com/office/powerpoint/2010/main" val="2424642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y-GB" dirty="0"/>
              <a:t>Beth yw ymdroi</a:t>
            </a:r>
            <a:r>
              <a:rPr lang="en-GB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cy-GB" dirty="0"/>
              <a:t>Tim </a:t>
            </a:r>
            <a:r>
              <a:rPr lang="cy-GB" dirty="0" err="1"/>
              <a:t>Urban</a:t>
            </a:r>
            <a:r>
              <a:rPr lang="cy-GB" dirty="0"/>
              <a:t> </a:t>
            </a:r>
            <a:r>
              <a:rPr lang="cy-GB" dirty="0" err="1"/>
              <a:t>Inside</a:t>
            </a:r>
            <a:r>
              <a:rPr lang="cy-GB" dirty="0"/>
              <a:t> the </a:t>
            </a:r>
            <a:r>
              <a:rPr lang="cy-GB" dirty="0" err="1"/>
              <a:t>Mind</a:t>
            </a:r>
            <a:r>
              <a:rPr lang="cy-GB" dirty="0"/>
              <a:t> of a Master </a:t>
            </a:r>
            <a:r>
              <a:rPr lang="cy-GB" dirty="0" err="1"/>
              <a:t>Procrastinator</a:t>
            </a:r>
            <a:endParaRPr lang="cy-GB" dirty="0"/>
          </a:p>
          <a:p>
            <a:r>
              <a:rPr lang="cy-GB" dirty="0"/>
              <a:t>Ydych chi’n ymdroi?</a:t>
            </a:r>
          </a:p>
          <a:p>
            <a:r>
              <a:rPr lang="cy-GB" altLang="en-US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Ystyriwch y fideo rydych chi newydd ei wylio. Ydych chi'n </a:t>
            </a:r>
            <a:r>
              <a:rPr lang="cy-GB" altLang="en-US" b="1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uniaethu</a:t>
            </a:r>
            <a:r>
              <a:rPr lang="cy-GB" altLang="en-US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 â Tim?</a:t>
            </a:r>
            <a:b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</a:br>
            <a:b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</a:br>
            <a:r>
              <a:rPr lang="cy-GB" altLang="en-US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Mae rhai myfyrwyr yn ymdroi’n </a:t>
            </a:r>
            <a:r>
              <a:rPr lang="cy-GB" altLang="en-US" b="1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fwriadol</a:t>
            </a:r>
            <a:r>
              <a:rPr lang="cy-GB" altLang="en-US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 er mwyn eu </a:t>
            </a:r>
            <a:r>
              <a:rPr lang="cy-GB" altLang="en-US" b="1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cymell</a:t>
            </a:r>
            <a:r>
              <a:rPr lang="cy-GB" altLang="en-US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 eu hunain i gynhyrchu gwaith creadigol. Os </a:t>
            </a:r>
            <a:r>
              <a:rPr lang="cy-GB" altLang="en-US" dirty="0" err="1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dyna’ch</a:t>
            </a:r>
            <a:r>
              <a:rPr lang="cy-GB" altLang="en-US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 achos chi, </a:t>
            </a:r>
            <a:r>
              <a:rPr lang="cy-GB" altLang="en-US" b="1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byddwch yn onest</a:t>
            </a:r>
            <a:r>
              <a:rPr lang="cy-GB" altLang="en-US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 – ydych chi wir yn cynhyrchu gwaith da pan fyddwch o dan bwysau, neu ai dim ond </a:t>
            </a:r>
            <a:r>
              <a:rPr lang="cy-GB" altLang="en-US" b="1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esgus</a:t>
            </a:r>
            <a:r>
              <a:rPr lang="cy-GB" altLang="en-US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 dros ymddygiad anhrefnus yw hyn?</a:t>
            </a:r>
            <a:b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</a:br>
            <a:b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</a:br>
            <a:r>
              <a:rPr lang="cy-GB" altLang="en-US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Allwch chi </a:t>
            </a:r>
            <a:r>
              <a:rPr lang="cy-GB" altLang="en-US" b="1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brofi</a:t>
            </a:r>
            <a:r>
              <a:rPr lang="cy-GB" altLang="en-US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 bod y gwaith rydych chi'n ei gynhyrchu o dan bwysau yn </a:t>
            </a:r>
            <a:r>
              <a:rPr lang="cy-GB" altLang="en-US" b="1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well</a:t>
            </a:r>
            <a:r>
              <a:rPr lang="cy-GB" altLang="en-US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 na'r gwaith rydych chi'n ei gynhyrchu pan nad ydych chi dan bwysau</a:t>
            </a:r>
            <a:r>
              <a:rPr lang="en-US" altLang="en-US" dirty="0">
                <a:solidFill>
                  <a:srgbClr val="000000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?</a:t>
            </a:r>
            <a:endParaRPr kumimoji="0" lang="en-US" altLang="en-US" sz="6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r>
              <a:rPr lang="en-GB" dirty="0"/>
              <a:t> </a:t>
            </a:r>
          </a:p>
        </p:txBody>
      </p:sp>
      <p:pic>
        <p:nvPicPr>
          <p:cNvPr id="4" name="Picture 3" descr="Procrastination Is An Emotion Regulation Problem, Not A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274638"/>
            <a:ext cx="2100783" cy="2100783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5" name="Action Button: Video 4">
            <a:hlinkClick r:id="rId3" highlightClick="1"/>
            <a:extLst>
              <a:ext uri="{FF2B5EF4-FFF2-40B4-BE49-F238E27FC236}">
                <a16:creationId xmlns:a16="http://schemas.microsoft.com/office/drawing/2014/main" id="{FB5C2DA3-F090-9406-DF13-CAA3D2C7B9ED}"/>
              </a:ext>
            </a:extLst>
          </p:cNvPr>
          <p:cNvSpPr/>
          <p:nvPr/>
        </p:nvSpPr>
        <p:spPr>
          <a:xfrm>
            <a:off x="1115616" y="5085184"/>
            <a:ext cx="1224136" cy="576064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0408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892480" cy="1143000"/>
          </a:xfrm>
        </p:spPr>
        <p:txBody>
          <a:bodyPr>
            <a:normAutofit fontScale="90000"/>
          </a:bodyPr>
          <a:lstStyle/>
          <a:p>
            <a:pPr algn="l"/>
            <a:br>
              <a:rPr lang="en-GB" dirty="0"/>
            </a:br>
            <a:r>
              <a:rPr lang="cy-GB" sz="3600" b="1" dirty="0"/>
              <a:t>Ymdroi - safbwynt datblygu'r ymennydd esblygiadol </a:t>
            </a:r>
          </a:p>
        </p:txBody>
      </p:sp>
      <p:sp>
        <p:nvSpPr>
          <p:cNvPr id="4" name="Action Button: Movie 3">
            <a:hlinkClick r:id="rId2" highlightClick="1"/>
          </p:cNvPr>
          <p:cNvSpPr/>
          <p:nvPr/>
        </p:nvSpPr>
        <p:spPr>
          <a:xfrm>
            <a:off x="683568" y="3140968"/>
            <a:ext cx="2016224" cy="1152128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3521EF51-24DB-432F-53EB-871D6908CE7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135" y="1600200"/>
            <a:ext cx="3219730" cy="391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7297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05054-0CF7-1816-CE1B-6447ACA00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 fontScale="90000"/>
          </a:bodyPr>
          <a:lstStyle/>
          <a:p>
            <a:r>
              <a:rPr lang="cy-GB" dirty="0"/>
              <a:t>Llyncu'r broga
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39907-F635-115F-AABA-29278E4F5F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y-GB" sz="2200" dirty="0">
                <a:hlinkClick r:id="rId2"/>
              </a:rPr>
              <a:t>https://thecreativelife.net/eat-the-frog/</a:t>
            </a:r>
            <a:endParaRPr lang="cy-GB" sz="2200" dirty="0"/>
          </a:p>
          <a:p>
            <a:pPr>
              <a:lnSpc>
                <a:spcPct val="90000"/>
              </a:lnSpc>
            </a:pPr>
            <a:r>
              <a:rPr lang="cy-GB" sz="2200" dirty="0"/>
              <a:t>Yng ngeiriau enwog Mark Twain, os </a:t>
            </a:r>
            <a:r>
              <a:rPr lang="cy-GB" sz="2200" b="1" dirty="0"/>
              <a:t>y peth cyntaf rydych chi'n ei wneud yn y bore yw bwyta broga byw, gallwch fynd drwy weddill y dydd gan wybod bod y gwaethaf y tu ôl i chi</a:t>
            </a:r>
            <a:r>
              <a:rPr lang="cy-GB" sz="2200" dirty="0"/>
              <a:t>. Y broga yw eich tasg waethaf, a dylech chi wneud hynny y peth cyntaf yn y bore.</a:t>
            </a:r>
          </a:p>
        </p:txBody>
      </p:sp>
      <p:pic>
        <p:nvPicPr>
          <p:cNvPr id="1026" name="Picture 2" descr="Image result for frog">
            <a:extLst>
              <a:ext uri="{FF2B5EF4-FFF2-40B4-BE49-F238E27FC236}">
                <a16:creationId xmlns:a16="http://schemas.microsoft.com/office/drawing/2014/main" id="{05278D75-0CF9-E12A-11DF-3E8997F840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231173"/>
            <a:ext cx="4038600" cy="272709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0789001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B5665-66D1-AA6F-3CB6-A726E6448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Strategaethau i oresgyn ymdroi</a:t>
            </a:r>
            <a:r>
              <a:rPr lang="en-GB" dirty="0"/>
              <a:t>
</a:t>
            </a:r>
            <a:endParaRPr lang="en-US" dirty="0"/>
          </a:p>
        </p:txBody>
      </p:sp>
      <p:sp>
        <p:nvSpPr>
          <p:cNvPr id="4" name="Action Button: Video 3">
            <a:hlinkClick r:id="rId2" highlightClick="1"/>
            <a:extLst>
              <a:ext uri="{FF2B5EF4-FFF2-40B4-BE49-F238E27FC236}">
                <a16:creationId xmlns:a16="http://schemas.microsoft.com/office/drawing/2014/main" id="{BD24D551-106C-77A9-8F3C-6154449A784C}"/>
              </a:ext>
            </a:extLst>
          </p:cNvPr>
          <p:cNvSpPr/>
          <p:nvPr/>
        </p:nvSpPr>
        <p:spPr>
          <a:xfrm>
            <a:off x="1691680" y="5805264"/>
            <a:ext cx="1800200" cy="936104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Procrastination Meaning and How to Stop Procrastinating">
            <a:extLst>
              <a:ext uri="{FF2B5EF4-FFF2-40B4-BE49-F238E27FC236}">
                <a16:creationId xmlns:a16="http://schemas.microsoft.com/office/drawing/2014/main" id="{16DF936F-66D9-60C3-3F1F-A673EAED04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80609"/>
            <a:ext cx="5875410" cy="3935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57868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3200" b="1" dirty="0"/>
              <a:t>Ymdrin â’r pethau sy’n tynnu sylw oddi wrth astudio</a:t>
            </a:r>
            <a:r>
              <a:rPr lang="en-GB" sz="3200" b="1" dirty="0"/>
              <a:t>
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579296" cy="3917032"/>
          </a:xfrm>
        </p:spPr>
        <p:txBody>
          <a:bodyPr>
            <a:normAutofit/>
          </a:bodyPr>
          <a:lstStyle/>
          <a:p>
            <a:r>
              <a:rPr lang="cy-GB" sz="2400" dirty="0"/>
              <a:t>Mae tynnu sylw bob amser yn golygu bod eich cynhyrchiant a'ch perfformiad yn lleihau. Mae'n golygu eich bod yn canolbwyntio ar dasg wahanol yn y cyfamser
</a:t>
            </a:r>
          </a:p>
          <a:p>
            <a:r>
              <a:rPr lang="cy-GB" sz="2400" dirty="0"/>
              <a:t>Mae llawer o amser ac egni'n cael eu gwastraffu oherwydd tynnu sylw parhaus</a:t>
            </a:r>
            <a:r>
              <a:rPr lang="en-GB" sz="2400" dirty="0"/>
              <a:t>
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5577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cy-GB" dirty="0"/>
              <a:t>sy’n tynnu sylw?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2600230"/>
              </p:ext>
            </p:extLst>
          </p:nvPr>
        </p:nvGraphicFramePr>
        <p:xfrm>
          <a:off x="457200" y="908721"/>
          <a:ext cx="8229600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267744" y="5235811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Technische</a:t>
            </a:r>
            <a:r>
              <a:rPr lang="en-GB" dirty="0"/>
              <a:t> </a:t>
            </a:r>
            <a:r>
              <a:rPr lang="en-GB" dirty="0" err="1"/>
              <a:t>Universitaet</a:t>
            </a:r>
            <a:r>
              <a:rPr lang="en-GB" dirty="0"/>
              <a:t>, Darmstadt, 2012)</a:t>
            </a:r>
          </a:p>
        </p:txBody>
      </p:sp>
    </p:spTree>
    <p:extLst>
      <p:ext uri="{BB962C8B-B14F-4D97-AF65-F5344CB8AC3E}">
        <p14:creationId xmlns:p14="http://schemas.microsoft.com/office/powerpoint/2010/main" val="38209032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y-GB" dirty="0"/>
              <a:t>Tynnu sylw mewnol</a:t>
            </a:r>
            <a:br>
              <a:rPr lang="cy-GB" dirty="0"/>
            </a:br>
            <a:r>
              <a:rPr lang="cy-GB" sz="3600" dirty="0"/>
              <a:t>Rhoi sylw i anghenion personol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68760"/>
            <a:ext cx="8784976" cy="4392487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y-GB" b="1" dirty="0"/>
              <a:t>Newyn a Syched                          
</a:t>
            </a:r>
            <a:r>
              <a:rPr lang="cy-GB" dirty="0"/>
              <a:t>Rhowch sylw i fwyta a hydradu! </a:t>
            </a:r>
          </a:p>
          <a:p>
            <a:r>
              <a:rPr lang="cy-GB" dirty="0"/>
              <a:t>Mae prydau bach/byrbrydau yn eich cadw mewn cyflwr da.</a:t>
            </a:r>
          </a:p>
          <a:p>
            <a:r>
              <a:rPr lang="cy-GB" dirty="0"/>
              <a:t>Os ydych chi’n parhau wedi'ch hydradu rydych chi'n fwy tebygol o barhau i ganolbwyntio ac rydych chi'n fwy tueddol o berfformio ar lefel uwch!</a:t>
            </a:r>
          </a:p>
          <a:p>
            <a:pPr marL="0" indent="0">
              <a:buNone/>
            </a:pPr>
            <a:r>
              <a:rPr lang="cy-GB" b="1" dirty="0"/>
              <a:t>Blinder</a:t>
            </a:r>
            <a:r>
              <a:rPr lang="cy-GB" dirty="0"/>
              <a:t>                        </a:t>
            </a:r>
          </a:p>
          <a:p>
            <a:pPr marL="0" indent="0">
              <a:buNone/>
            </a:pPr>
            <a:r>
              <a:rPr lang="cy-GB" dirty="0"/>
              <a:t>Os ydych wedi blino mae gennych amser anoddach yn canolbwyntio, byddwch yn gweithio'n arafach ac yn gwneud mwy o gamgymeriadau</a:t>
            </a:r>
          </a:p>
          <a:p>
            <a:r>
              <a:rPr lang="cy-GB" dirty="0"/>
              <a:t>Seibiannau rheolaidd! Yn ystod seibiant dylech roi amrywiaeth i'r corff a'r meddwl er mwyn gweithio: er enghraifft, gweithgarwch corfforol y tu allan</a:t>
            </a:r>
          </a:p>
          <a:p>
            <a:pPr marL="0" indent="0">
              <a:buNone/>
            </a:pPr>
            <a:r>
              <a:rPr lang="cy-GB" b="1" dirty="0"/>
              <a:t>Gweithgarwch
</a:t>
            </a:r>
            <a:r>
              <a:rPr lang="cy-GB" dirty="0"/>
              <a:t>Gweithwyr yn treulio tua 85% o'u hamser gwaith yn eistedd wrth eu desg </a:t>
            </a:r>
          </a:p>
          <a:p>
            <a:r>
              <a:rPr lang="cy-GB" dirty="0"/>
              <a:t>Ewch i symud ychydig y tu allan yn ystod eich seibiannau. Mynnwch awyr iach!</a:t>
            </a:r>
          </a:p>
          <a:p>
            <a:r>
              <a:rPr lang="cy-GB" dirty="0"/>
              <a:t>Mae angen digonedd o ocsigen ar ein hymennydd felly, mae'n rhaid i ni sicrhau awyr iach</a:t>
            </a:r>
          </a:p>
          <a:p>
            <a:pPr marL="0" indent="0">
              <a:buNone/>
            </a:pPr>
            <a:r>
              <a:rPr lang="cy-GB" dirty="0"/>
              <a:t>                                                               (</a:t>
            </a:r>
            <a:r>
              <a:rPr lang="cy-GB" dirty="0" err="1"/>
              <a:t>Technische</a:t>
            </a:r>
            <a:r>
              <a:rPr lang="cy-GB" dirty="0"/>
              <a:t> </a:t>
            </a:r>
            <a:r>
              <a:rPr lang="cy-GB" dirty="0" err="1"/>
              <a:t>Universitaet</a:t>
            </a:r>
            <a:r>
              <a:rPr lang="cy-GB" dirty="0"/>
              <a:t>, </a:t>
            </a:r>
            <a:r>
              <a:rPr lang="cy-GB" dirty="0" err="1"/>
              <a:t>Darmstadt</a:t>
            </a:r>
            <a:r>
              <a:rPr lang="cy-GB" dirty="0"/>
              <a:t>, 2012)</a:t>
            </a:r>
          </a:p>
        </p:txBody>
      </p:sp>
    </p:spTree>
    <p:extLst>
      <p:ext uri="{BB962C8B-B14F-4D97-AF65-F5344CB8AC3E}">
        <p14:creationId xmlns:p14="http://schemas.microsoft.com/office/powerpoint/2010/main" val="32515027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cy-GB" sz="3200" dirty="0"/>
              <a:t>Tynnu sylw allanol</a:t>
            </a:r>
            <a:br>
              <a:rPr lang="cy-GB" sz="3200" dirty="0"/>
            </a:br>
            <a:r>
              <a:rPr lang="cy-GB" sz="3200" dirty="0"/>
              <a:t>Byddwch yn ymwybodol o'ch amgylchedd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579296" cy="446449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b="1" dirty="0"/>
              <a:t>Ffôn/dyfeisiau eraill
</a:t>
            </a:r>
            <a:r>
              <a:rPr lang="cy-GB" dirty="0"/>
              <a:t>Ydy eich hysbysiadau'n </a:t>
            </a:r>
            <a:r>
              <a:rPr lang="cy-GB" dirty="0" err="1"/>
              <a:t>pingio’n</a:t>
            </a:r>
            <a:r>
              <a:rPr lang="cy-GB" dirty="0"/>
              <a:t> barhaus?</a:t>
            </a:r>
          </a:p>
          <a:p>
            <a:pPr marL="0" indent="0">
              <a:buNone/>
            </a:pPr>
            <a:r>
              <a:rPr lang="cy-GB" b="1" dirty="0"/>
              <a:t>Trefn eich desg/dyfais astudio?</a:t>
            </a:r>
          </a:p>
          <a:p>
            <a:r>
              <a:rPr lang="cy-GB" dirty="0"/>
              <a:t>Sut mae EICH desg CHI wedi'i threfnu? Ydych chi’n eich cael eich hun yn chwilio am ddogfennau pwysig drwy'r amser?</a:t>
            </a:r>
          </a:p>
          <a:p>
            <a:r>
              <a:rPr lang="cy-GB" dirty="0"/>
              <a:t>Sut mae eich ffeiliau a'ch ffolderi wedi'u trefnu? Ydych chi'n gwybod lle i ddod o hyd i'r dogfennau y mae eu hangen arnoch?</a:t>
            </a:r>
          </a:p>
          <a:p>
            <a:pPr marL="0" indent="0">
              <a:buNone/>
            </a:pPr>
            <a:r>
              <a:rPr lang="cy-GB" b="1" dirty="0"/>
              <a:t>Goleuo/seddi/desg</a:t>
            </a:r>
            <a:r>
              <a:rPr lang="cy-GB" dirty="0"/>
              <a:t> </a:t>
            </a:r>
          </a:p>
          <a:p>
            <a:r>
              <a:rPr lang="cy-GB" dirty="0"/>
              <a:t>Ydy'r goleuadau'n gyfforddus i'ch llygaid?</a:t>
            </a:r>
          </a:p>
          <a:p>
            <a:r>
              <a:rPr lang="cy-GB" dirty="0"/>
              <a:t>Ydy’ch lle gwaith yn gyfforddus?</a:t>
            </a:r>
          </a:p>
          <a:p>
            <a:pPr marL="0" indent="0">
              <a:buNone/>
            </a:pPr>
            <a:r>
              <a:rPr lang="cy-GB" b="1" dirty="0"/>
              <a:t>Cyfarfodydd a Galwadau </a:t>
            </a:r>
          </a:p>
          <a:p>
            <a:r>
              <a:rPr lang="cy-GB" dirty="0"/>
              <a:t>Nid yw'n anghwrtais nac yn anymarferol dweud wrth ymwelydd na galwr eich bod yn canolbwyntio ar dasg wahanol ac y byddwch yn dychwelyd yr alwad wedyn.</a:t>
            </a:r>
          </a:p>
          <a:p>
            <a:pPr marL="0" indent="0">
              <a:buNone/>
            </a:pPr>
            <a:r>
              <a:rPr lang="cy-GB" dirty="0"/>
              <a:t>                                                 (</a:t>
            </a:r>
            <a:r>
              <a:rPr lang="cy-GB" dirty="0" err="1"/>
              <a:t>Technische</a:t>
            </a:r>
            <a:r>
              <a:rPr lang="cy-GB" dirty="0"/>
              <a:t> </a:t>
            </a:r>
            <a:r>
              <a:rPr lang="cy-GB" dirty="0" err="1"/>
              <a:t>Universitaet</a:t>
            </a:r>
            <a:r>
              <a:rPr lang="cy-GB" dirty="0"/>
              <a:t>, </a:t>
            </a:r>
            <a:r>
              <a:rPr lang="cy-GB" dirty="0" err="1"/>
              <a:t>Darmstadt</a:t>
            </a:r>
            <a:r>
              <a:rPr lang="cy-GB" dirty="0"/>
              <a:t>, 2012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2911363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Sut i gael canlyniadau da o'ch mewnbwn amser</a:t>
            </a:r>
            <a:r>
              <a:rPr lang="en-GB" dirty="0"/>
              <a:t>
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Gweithgaredd: 10 munud. Gwyliwch y fideo a nodwch yr ‘8 air o gyngor i fod yn ddysgwr gwell’.</a:t>
            </a:r>
          </a:p>
          <a:p>
            <a:r>
              <a:rPr lang="cy-GB" dirty="0"/>
              <a:t>Ysgrifennwch nhw ar y bwrdd gwyn</a:t>
            </a:r>
            <a:r>
              <a:rPr lang="en-GB" dirty="0"/>
              <a:t>
</a:t>
            </a:r>
          </a:p>
        </p:txBody>
      </p:sp>
      <p:sp>
        <p:nvSpPr>
          <p:cNvPr id="4" name="Action Button: Movie 3">
            <a:hlinkClick r:id="rId2" highlightClick="1"/>
          </p:cNvPr>
          <p:cNvSpPr/>
          <p:nvPr/>
        </p:nvSpPr>
        <p:spPr>
          <a:xfrm>
            <a:off x="3059832" y="4221088"/>
            <a:ext cx="1944216" cy="1152128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724128" y="515719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AdMyPage</a:t>
            </a:r>
            <a:r>
              <a:rPr lang="en-GB" dirty="0"/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16832533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Cwis – Dewiswch dri ateb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Mae dod yn well dysgwr yn golygu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Bod yn chwilfrydig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Dal ati hyd yn oed pan fyddwch wedi blino
Darllen yn eang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Amser ac Ymdrech</a:t>
            </a:r>
          </a:p>
        </p:txBody>
      </p:sp>
    </p:spTree>
    <p:extLst>
      <p:ext uri="{BB962C8B-B14F-4D97-AF65-F5344CB8AC3E}">
        <p14:creationId xmlns:p14="http://schemas.microsoft.com/office/powerpoint/2010/main" val="3037162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8 gair o gyngor i ddod yn ddysgwr gwell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y-GB" sz="2000" dirty="0"/>
              <a:t>Darllenwch gymaint ag y gallwch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000" dirty="0"/>
              <a:t>Byddwch yn agored eich meddwl 
Addysgwch beth rydych wedi ei ddysgu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000" dirty="0"/>
              <a:t>Cymerwch hoe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000" dirty="0"/>
              <a:t>Ysgogwch eich hun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000" dirty="0"/>
              <a:t>Amgylchynwch eich hun â dysgwyr eraill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000" dirty="0"/>
              <a:t>Peidiwch ag </a:t>
            </a:r>
            <a:r>
              <a:rPr lang="cy-GB" sz="2000" dirty="0" err="1"/>
              <a:t>amldasgio</a:t>
            </a:r>
            <a:endParaRPr lang="cy-GB" sz="2000" dirty="0"/>
          </a:p>
          <a:p>
            <a:pPr marL="514350" indent="-514350">
              <a:buFont typeface="+mj-lt"/>
              <a:buAutoNum type="arabicPeriod"/>
            </a:pPr>
            <a:r>
              <a:rPr lang="cy-GB" sz="2000" dirty="0"/>
              <a:t>Ysgrifennwch nodiadau</a:t>
            </a:r>
          </a:p>
          <a:p>
            <a:pPr marL="514350" indent="-514350">
              <a:buFont typeface="+mj-lt"/>
              <a:buAutoNum type="arabicPeriod"/>
            </a:pPr>
            <a:endParaRPr lang="en-GB" sz="2000" dirty="0"/>
          </a:p>
          <a:p>
            <a:pPr marL="0" indent="0">
              <a:buNone/>
            </a:pPr>
            <a:endParaRPr lang="en-GB" sz="2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499992" y="522920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AdMyPagame</a:t>
            </a:r>
            <a:r>
              <a:rPr lang="en-GB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20198424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E73BE-A9B3-959C-D48C-F2EE493B1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Crynodeb</a:t>
            </a:r>
            <a:r>
              <a:rPr lang="en-GB" dirty="0"/>
              <a:t>
</a:t>
            </a:r>
            <a:endParaRPr lang="en-US" dirty="0"/>
          </a:p>
        </p:txBody>
      </p:sp>
      <p:pic>
        <p:nvPicPr>
          <p:cNvPr id="4" name="Content Placeholder 3" descr="Time management/Dimensionality - Wikiversity">
            <a:extLst>
              <a:ext uri="{FF2B5EF4-FFF2-40B4-BE49-F238E27FC236}">
                <a16:creationId xmlns:a16="http://schemas.microsoft.com/office/drawing/2014/main" id="{1FE3E436-35A7-4830-B65A-4CAB696B9F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2000" y="1700808"/>
            <a:ext cx="6800000" cy="3742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8921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/>
              <a:t>Cyfeiriadau</a:t>
            </a:r>
            <a:r>
              <a:rPr lang="en-GB" dirty="0"/>
              <a:t>
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sz="3100" dirty="0" err="1"/>
              <a:t>Admypagame</a:t>
            </a:r>
            <a:r>
              <a:rPr lang="en-US" sz="3100" dirty="0"/>
              <a:t> (2019). LEARNING - 8 Tips To Become a Better Learner. YouTube. https://www.youtube.com/watch?v=Id9paB5zbmc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Cottrell, S. (2013). </a:t>
            </a:r>
            <a:r>
              <a:rPr lang="en-GB" altLang="cy-GB" i="1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The Study Skills Handbook. 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(4</a:t>
            </a:r>
            <a:r>
              <a:rPr lang="en-GB" altLang="cy-GB" kern="0" baseline="3000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/>
                <a:ea typeface="ＭＳ Ｐゴシック" charset="-128"/>
              </a:rPr>
              <a:t>ed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). Hampshire: Palgrave Macmillan</a:t>
            </a:r>
          </a:p>
          <a:p>
            <a:pPr marL="0" indent="0">
              <a:buNone/>
            </a:pPr>
            <a:endParaRPr lang="en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</a:pPr>
            <a:r>
              <a:rPr lang="en-GB" altLang="cy-GB" kern="0" dirty="0" err="1">
                <a:solidFill>
                  <a:srgbClr val="000000"/>
                </a:solidFill>
                <a:latin typeface="Arial"/>
                <a:ea typeface="ＭＳ Ｐゴシック" charset="-128"/>
              </a:rPr>
              <a:t>CrowJack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(2022).</a:t>
            </a:r>
            <a:r>
              <a:rPr lang="en-US" b="1" i="0" dirty="0">
                <a:solidFill>
                  <a:srgbClr val="000000"/>
                </a:solidFill>
                <a:effectLst/>
                <a:latin typeface="DM Serif Text" panose="020B0604020202020204" pitchFamily="2" charset="0"/>
              </a:rPr>
              <a:t> </a:t>
            </a:r>
            <a:r>
              <a:rPr lang="en-US" sz="3100" i="1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A Pragmatic Elucidation of SMART Goals with Relevant Examples</a:t>
            </a:r>
          </a:p>
          <a:p>
            <a:pPr marL="0" indent="0">
              <a:buNone/>
            </a:pP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https://crowjack.com/blog/strategy/smart-goal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Technische</a:t>
            </a:r>
            <a:r>
              <a:rPr lang="en-GB" dirty="0"/>
              <a:t> </a:t>
            </a:r>
            <a:r>
              <a:rPr lang="en-GB" dirty="0" err="1"/>
              <a:t>Universitaet</a:t>
            </a:r>
            <a:r>
              <a:rPr lang="en-GB" dirty="0"/>
              <a:t> Darmstadt (2012). Dealing with Distractions at your Workplace.</a:t>
            </a:r>
          </a:p>
          <a:p>
            <a:pPr marL="0" indent="0">
              <a:buNone/>
            </a:pPr>
            <a:r>
              <a:rPr lang="en-GB" dirty="0"/>
              <a:t>https://www.slideshare.net/frikadellenbaum1/dealing-with-distractions-13540433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543747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211f9404-bca0-4bcf-9c1d-965ccb6f8d2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3246</TotalTime>
  <Words>983</Words>
  <Application>Microsoft Office PowerPoint</Application>
  <PresentationFormat>On-screen Show (4:3)</PresentationFormat>
  <Paragraphs>98</Paragraphs>
  <Slides>20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Arial</vt:lpstr>
      <vt:lpstr>Calibri</vt:lpstr>
      <vt:lpstr>Century Gothic</vt:lpstr>
      <vt:lpstr>DM Serif Text</vt:lpstr>
      <vt:lpstr>Garamond</vt:lpstr>
      <vt:lpstr>Myriad Pro</vt:lpstr>
      <vt:lpstr>Open Sans</vt:lpstr>
      <vt:lpstr>20140311PresentationUWTSDTemplate</vt:lpstr>
      <vt:lpstr>SavonVTI</vt:lpstr>
      <vt:lpstr>Rheoli amser
</vt:lpstr>
      <vt:lpstr>Rheoli Amser
</vt:lpstr>
      <vt:lpstr>Rheoli Amser Ffisegol
</vt:lpstr>
      <vt:lpstr>Templed CAMPUS (SMART)</vt:lpstr>
      <vt:lpstr>ENGHRAIFFT CAMPUS
</vt:lpstr>
      <vt:lpstr>TASG
</vt:lpstr>
      <vt:lpstr>Rheoli Amser Seicolegol
</vt:lpstr>
      <vt:lpstr>Beth yw ymdroi?</vt:lpstr>
      <vt:lpstr> Ymdroi - safbwynt datblygu'r ymennydd esblygiadol </vt:lpstr>
      <vt:lpstr>Llyncu'r broga
</vt:lpstr>
      <vt:lpstr>Strategaethau i oresgyn ymdroi
</vt:lpstr>
      <vt:lpstr>Ymdrin â’r pethau sy’n tynnu sylw oddi wrth astudio
</vt:lpstr>
      <vt:lpstr>Beth sy’n tynnu sylw?</vt:lpstr>
      <vt:lpstr>Tynnu sylw mewnol Rhoi sylw i anghenion personol</vt:lpstr>
      <vt:lpstr>Tynnu sylw allanol Byddwch yn ymwybodol o'ch amgylchedd</vt:lpstr>
      <vt:lpstr>Sut i gael canlyniadau da o'ch mewnbwn amser
</vt:lpstr>
      <vt:lpstr>Cwis – Dewiswch dri ateb</vt:lpstr>
      <vt:lpstr>8 gair o gyngor i ddod yn ddysgwr gwell</vt:lpstr>
      <vt:lpstr>Crynodeb
</vt:lpstr>
      <vt:lpstr>Cyfeiriadau
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Geraint Lloyd</cp:lastModifiedBy>
  <cp:revision>68</cp:revision>
  <dcterms:created xsi:type="dcterms:W3CDTF">2015-04-14T15:21:28Z</dcterms:created>
  <dcterms:modified xsi:type="dcterms:W3CDTF">2022-11-04T10:35:58Z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