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0"/>
  </p:notesMasterIdLst>
  <p:sldIdLst>
    <p:sldId id="256" r:id="rId2"/>
    <p:sldId id="257" r:id="rId3"/>
    <p:sldId id="263" r:id="rId4"/>
    <p:sldId id="259" r:id="rId5"/>
    <p:sldId id="258" r:id="rId6"/>
    <p:sldId id="265" r:id="rId7"/>
    <p:sldId id="260" r:id="rId8"/>
    <p:sldId id="26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EF6468C-06FC-4D30-97D9-4ED45C57E313}" v="56" dt="2025-11-05T20:06:19.9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dia qamar" userId="a88d6c167b026098" providerId="LiveId" clId="{6E86D187-41F3-4AFB-917F-8729BD4EE86C}"/>
    <pc:docChg chg="undo custSel addSld delSld modSld sldOrd modMainMaster">
      <pc:chgData name="nadia qamar" userId="a88d6c167b026098" providerId="LiveId" clId="{6E86D187-41F3-4AFB-917F-8729BD4EE86C}" dt="2025-11-05T20:06:37.982" v="1076" actId="255"/>
      <pc:docMkLst>
        <pc:docMk/>
      </pc:docMkLst>
      <pc:sldChg chg="addSp delSp modSp mod setBg delDesignElem">
        <pc:chgData name="nadia qamar" userId="a88d6c167b026098" providerId="LiveId" clId="{6E86D187-41F3-4AFB-917F-8729BD4EE86C}" dt="2025-11-05T19:58:36.092" v="1030" actId="2711"/>
        <pc:sldMkLst>
          <pc:docMk/>
          <pc:sldMk cId="0" sldId="256"/>
        </pc:sldMkLst>
        <pc:spChg chg="mod ord">
          <ac:chgData name="nadia qamar" userId="a88d6c167b026098" providerId="LiveId" clId="{6E86D187-41F3-4AFB-917F-8729BD4EE86C}" dt="2025-11-05T19:56:19.090" v="985" actId="26606"/>
          <ac:spMkLst>
            <pc:docMk/>
            <pc:sldMk cId="0" sldId="256"/>
            <ac:spMk id="2" creationId="{00000000-0000-0000-0000-000000000000}"/>
          </ac:spMkLst>
        </pc:spChg>
        <pc:spChg chg="mod ord">
          <ac:chgData name="nadia qamar" userId="a88d6c167b026098" providerId="LiveId" clId="{6E86D187-41F3-4AFB-917F-8729BD4EE86C}" dt="2025-11-05T19:58:36.092" v="1030" actId="2711"/>
          <ac:spMkLst>
            <pc:docMk/>
            <pc:sldMk cId="0" sldId="256"/>
            <ac:spMk id="3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19:51:05.295" v="965"/>
          <ac:spMkLst>
            <pc:docMk/>
            <pc:sldMk cId="0" sldId="256"/>
            <ac:spMk id="19" creationId="{4B90FD1D-7746-4CB4-9ECE-F2813C4C4601}"/>
          </ac:spMkLst>
        </pc:spChg>
        <pc:spChg chg="add del">
          <ac:chgData name="nadia qamar" userId="a88d6c167b026098" providerId="LiveId" clId="{6E86D187-41F3-4AFB-917F-8729BD4EE86C}" dt="2025-11-05T19:32:58.874" v="911"/>
          <ac:spMkLst>
            <pc:docMk/>
            <pc:sldMk cId="0" sldId="256"/>
            <ac:spMk id="24" creationId="{C9A3AED3-C515-47EE-8522-41B7BDBA3E28}"/>
          </ac:spMkLst>
        </pc:spChg>
        <pc:spChg chg="add">
          <ac:chgData name="nadia qamar" userId="a88d6c167b026098" providerId="LiveId" clId="{6E86D187-41F3-4AFB-917F-8729BD4EE86C}" dt="2025-11-05T19:56:19.090" v="985" actId="26606"/>
          <ac:spMkLst>
            <pc:docMk/>
            <pc:sldMk cId="0" sldId="256"/>
            <ac:spMk id="27" creationId="{6EE8E5DC-277F-45E4-B997-594EE7D9C959}"/>
          </ac:spMkLst>
        </pc:spChg>
        <pc:spChg chg="add">
          <ac:chgData name="nadia qamar" userId="a88d6c167b026098" providerId="LiveId" clId="{6E86D187-41F3-4AFB-917F-8729BD4EE86C}" dt="2025-11-05T19:56:19.090" v="985" actId="26606"/>
          <ac:spMkLst>
            <pc:docMk/>
            <pc:sldMk cId="0" sldId="256"/>
            <ac:spMk id="31" creationId="{C9365C9C-8B33-4A82-8785-902F356BC568}"/>
          </ac:spMkLst>
        </pc:spChg>
        <pc:spChg chg="add del">
          <ac:chgData name="nadia qamar" userId="a88d6c167b026098" providerId="LiveId" clId="{6E86D187-41F3-4AFB-917F-8729BD4EE86C}" dt="2025-11-05T19:51:05.295" v="965"/>
          <ac:spMkLst>
            <pc:docMk/>
            <pc:sldMk cId="0" sldId="256"/>
            <ac:spMk id="32" creationId="{CA0CCCF8-9A0F-431D-B4F0-97A9A4341BDA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6"/>
            <ac:spMk id="75" creationId="{47251444-A29D-44A8-9E2E-263F0C215B1F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6"/>
            <ac:spMk id="76" creationId="{50D1C5B3-B60D-4696-AE60-100D5EC8AB5D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6"/>
            <ac:spMk id="77" creationId="{6C45AC87-1D03-4452-BBE4-712E10796A83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6"/>
            <ac:spMk id="78" creationId="{D3A66E38-056D-4A0A-BF1D-682AB0529888}"/>
          </ac:spMkLst>
        </pc:spChg>
        <pc:spChg chg="del">
          <ac:chgData name="nadia qamar" userId="a88d6c167b026098" providerId="LiveId" clId="{6E86D187-41F3-4AFB-917F-8729BD4EE86C}" dt="2025-11-05T19:19:42.164" v="831"/>
          <ac:spMkLst>
            <pc:docMk/>
            <pc:sldMk cId="0" sldId="256"/>
            <ac:spMk id="79" creationId="{E7D0A197-F7EC-4629-86FB-48D5D3B829AB}"/>
          </ac:spMkLst>
        </pc:spChg>
        <pc:picChg chg="mod">
          <ac:chgData name="nadia qamar" userId="a88d6c167b026098" providerId="LiveId" clId="{6E86D187-41F3-4AFB-917F-8729BD4EE86C}" dt="2025-11-05T19:56:19.090" v="985" actId="26606"/>
          <ac:picMkLst>
            <pc:docMk/>
            <pc:sldMk cId="0" sldId="256"/>
            <ac:picMk id="5" creationId="{F0535750-4622-BE4D-CD89-353ED310C8C1}"/>
          </ac:picMkLst>
        </pc:picChg>
        <pc:picChg chg="mod ord">
          <ac:chgData name="nadia qamar" userId="a88d6c167b026098" providerId="LiveId" clId="{6E86D187-41F3-4AFB-917F-8729BD4EE86C}" dt="2025-11-05T19:56:19.090" v="985" actId="26606"/>
          <ac:picMkLst>
            <pc:docMk/>
            <pc:sldMk cId="0" sldId="256"/>
            <ac:picMk id="7" creationId="{793199E9-91F3-4213-E658-A651330D20E3}"/>
          </ac:picMkLst>
        </pc:picChg>
        <pc:picChg chg="mod ord">
          <ac:chgData name="nadia qamar" userId="a88d6c167b026098" providerId="LiveId" clId="{6E86D187-41F3-4AFB-917F-8729BD4EE86C}" dt="2025-11-05T19:56:19.090" v="985" actId="26606"/>
          <ac:picMkLst>
            <pc:docMk/>
            <pc:sldMk cId="0" sldId="256"/>
            <ac:picMk id="15" creationId="{8E22F5CE-508D-8FCA-CF76-55C4913DD4E8}"/>
          </ac:picMkLst>
        </pc:picChg>
        <pc:picChg chg="add del">
          <ac:chgData name="nadia qamar" userId="a88d6c167b026098" providerId="LiveId" clId="{6E86D187-41F3-4AFB-917F-8729BD4EE86C}" dt="2025-11-05T19:51:05.295" v="965"/>
          <ac:picMkLst>
            <pc:docMk/>
            <pc:sldMk cId="0" sldId="256"/>
            <ac:picMk id="17" creationId="{F1168660-E713-4688-8E63-A114BED4A26E}"/>
          </ac:picMkLst>
        </pc:picChg>
        <pc:picChg chg="add del">
          <ac:chgData name="nadia qamar" userId="a88d6c167b026098" providerId="LiveId" clId="{6E86D187-41F3-4AFB-917F-8729BD4EE86C}" dt="2025-11-05T19:51:05.295" v="965"/>
          <ac:picMkLst>
            <pc:docMk/>
            <pc:sldMk cId="0" sldId="256"/>
            <ac:picMk id="18" creationId="{37B99C20-B45B-4294-AA67-B1B673730DDA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6"/>
            <ac:picMk id="20" creationId="{F1168660-E713-4688-8E63-A114BED4A26E}"/>
          </ac:picMkLst>
        </pc:picChg>
        <pc:picChg chg="del">
          <ac:chgData name="nadia qamar" userId="a88d6c167b026098" providerId="LiveId" clId="{6E86D187-41F3-4AFB-917F-8729BD4EE86C}" dt="2025-11-05T19:51:05.295" v="965"/>
          <ac:picMkLst>
            <pc:docMk/>
            <pc:sldMk cId="0" sldId="256"/>
            <ac:picMk id="21" creationId="{976AAE49-55D1-4F5D-A391-729317189625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6"/>
            <ac:picMk id="22" creationId="{37B99C20-B45B-4294-AA67-B1B673730DDA}"/>
          </ac:picMkLst>
        </pc:picChg>
        <pc:picChg chg="add">
          <ac:chgData name="nadia qamar" userId="a88d6c167b026098" providerId="LiveId" clId="{6E86D187-41F3-4AFB-917F-8729BD4EE86C}" dt="2025-11-05T19:56:19.090" v="985" actId="26606"/>
          <ac:picMkLst>
            <pc:docMk/>
            <pc:sldMk cId="0" sldId="256"/>
            <ac:picMk id="23" creationId="{ED331677-26DE-4EC1-9413-2FBC100AD51F}"/>
          </ac:picMkLst>
        </pc:picChg>
        <pc:picChg chg="add">
          <ac:chgData name="nadia qamar" userId="a88d6c167b026098" providerId="LiveId" clId="{6E86D187-41F3-4AFB-917F-8729BD4EE86C}" dt="2025-11-05T19:56:19.090" v="985" actId="26606"/>
          <ac:picMkLst>
            <pc:docMk/>
            <pc:sldMk cId="0" sldId="256"/>
            <ac:picMk id="25" creationId="{10CC3C8B-9B38-40BE-833A-3D26F28AFDB6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6"/>
            <ac:picMk id="26" creationId="{85E52471-C8D4-4BB2-84F2-44638C4EB77C}"/>
          </ac:picMkLst>
        </pc:picChg>
        <pc:picChg chg="add">
          <ac:chgData name="nadia qamar" userId="a88d6c167b026098" providerId="LiveId" clId="{6E86D187-41F3-4AFB-917F-8729BD4EE86C}" dt="2025-11-05T19:56:19.090" v="985" actId="26606"/>
          <ac:picMkLst>
            <pc:docMk/>
            <pc:sldMk cId="0" sldId="256"/>
            <ac:picMk id="29" creationId="{63A9BAA5-B0B5-49B4-9F3A-30FE0943B0BC}"/>
          </ac:picMkLst>
        </pc:picChg>
        <pc:picChg chg="add del">
          <ac:chgData name="nadia qamar" userId="a88d6c167b026098" providerId="LiveId" clId="{6E86D187-41F3-4AFB-917F-8729BD4EE86C}" dt="2025-11-05T19:51:05.295" v="965"/>
          <ac:picMkLst>
            <pc:docMk/>
            <pc:sldMk cId="0" sldId="256"/>
            <ac:picMk id="34" creationId="{06A5B999-BA5A-4F48-B981-98D8002A594F}"/>
          </ac:picMkLst>
        </pc:picChg>
        <pc:cxnChg chg="del">
          <ac:chgData name="nadia qamar" userId="a88d6c167b026098" providerId="LiveId" clId="{6E86D187-41F3-4AFB-917F-8729BD4EE86C}" dt="2025-11-05T19:51:05.295" v="965"/>
          <ac:cxnSpMkLst>
            <pc:docMk/>
            <pc:sldMk cId="0" sldId="256"/>
            <ac:cxnSpMk id="28" creationId="{B49A5BC8-E640-48F6-9F54-435C95B1DDCD}"/>
          </ac:cxnSpMkLst>
        </pc:cxnChg>
        <pc:cxnChg chg="del">
          <ac:chgData name="nadia qamar" userId="a88d6c167b026098" providerId="LiveId" clId="{6E86D187-41F3-4AFB-917F-8729BD4EE86C}" dt="2025-11-05T19:51:05.295" v="965"/>
          <ac:cxnSpMkLst>
            <pc:docMk/>
            <pc:sldMk cId="0" sldId="256"/>
            <ac:cxnSpMk id="30" creationId="{03819762-0CA7-41AF-938E-8BA0ABE88045}"/>
          </ac:cxnSpMkLst>
        </pc:cxnChg>
      </pc:sldChg>
      <pc:sldChg chg="addSp delSp modSp mod setBg delDesignElem">
        <pc:chgData name="nadia qamar" userId="a88d6c167b026098" providerId="LiveId" clId="{6E86D187-41F3-4AFB-917F-8729BD4EE86C}" dt="2025-11-05T19:51:05.295" v="965"/>
        <pc:sldMkLst>
          <pc:docMk/>
          <pc:sldMk cId="0" sldId="257"/>
        </pc:sldMkLst>
        <pc:spChg chg="mod">
          <ac:chgData name="nadia qamar" userId="a88d6c167b026098" providerId="LiveId" clId="{6E86D187-41F3-4AFB-917F-8729BD4EE86C}" dt="2025-11-05T19:51:05.295" v="965"/>
          <ac:spMkLst>
            <pc:docMk/>
            <pc:sldMk cId="0" sldId="257"/>
            <ac:spMk id="2" creationId="{00000000-0000-0000-0000-000000000000}"/>
          </ac:spMkLst>
        </pc:spChg>
        <pc:spChg chg="mod">
          <ac:chgData name="nadia qamar" userId="a88d6c167b026098" providerId="LiveId" clId="{6E86D187-41F3-4AFB-917F-8729BD4EE86C}" dt="2025-11-05T19:27:17.930" v="865" actId="14100"/>
          <ac:spMkLst>
            <pc:docMk/>
            <pc:sldMk cId="0" sldId="257"/>
            <ac:spMk id="3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19:32:58.874" v="911"/>
          <ac:spMkLst>
            <pc:docMk/>
            <pc:sldMk cId="0" sldId="257"/>
            <ac:spMk id="10" creationId="{C08B58CE-A486-4D86-A04C-CEBEC0C6EB27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7"/>
            <ac:spMk id="43" creationId="{F541DB91-0B10-46D9-B34B-7BFF9602606D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7"/>
            <ac:spMk id="45" creationId="{9CF7FE1C-8BC5-4B0C-A2BC-93AB72C90FDD}"/>
          </ac:spMkLst>
        </pc:spChg>
        <pc:picChg chg="mod ord">
          <ac:chgData name="nadia qamar" userId="a88d6c167b026098" providerId="LiveId" clId="{6E86D187-41F3-4AFB-917F-8729BD4EE86C}" dt="2025-11-05T19:22:25.245" v="838" actId="26606"/>
          <ac:picMkLst>
            <pc:docMk/>
            <pc:sldMk cId="0" sldId="257"/>
            <ac:picMk id="5" creationId="{388697FF-17E5-7B40-2943-B89EF17002D8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7"/>
            <ac:picMk id="12" creationId="{7EF397AE-0609-4FFB-A98F-ECD05F0EF2C1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7"/>
            <ac:picMk id="14" creationId="{FF0509A6-53B5-44A9-B59C-1D9C4DD3C2A3}"/>
          </ac:picMkLst>
        </pc:picChg>
      </pc:sldChg>
      <pc:sldChg chg="addSp delSp modSp mod delDesignElem">
        <pc:chgData name="nadia qamar" userId="a88d6c167b026098" providerId="LiveId" clId="{6E86D187-41F3-4AFB-917F-8729BD4EE86C}" dt="2025-11-05T19:47:30.618" v="958" actId="2711"/>
        <pc:sldMkLst>
          <pc:docMk/>
          <pc:sldMk cId="0" sldId="258"/>
        </pc:sldMkLst>
        <pc:spChg chg="mod">
          <ac:chgData name="nadia qamar" userId="a88d6c167b026098" providerId="LiveId" clId="{6E86D187-41F3-4AFB-917F-8729BD4EE86C}" dt="2025-11-03T21:13:22.678" v="569" actId="14100"/>
          <ac:spMkLst>
            <pc:docMk/>
            <pc:sldMk cId="0" sldId="258"/>
            <ac:spMk id="2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8"/>
            <ac:spMk id="47" creationId="{6C4028FD-8BAA-4A19-BFDE-594D991B7552}"/>
          </ac:spMkLst>
        </pc:spChg>
        <pc:graphicFrameChg chg="mod modGraphic">
          <ac:chgData name="nadia qamar" userId="a88d6c167b026098" providerId="LiveId" clId="{6E86D187-41F3-4AFB-917F-8729BD4EE86C}" dt="2025-11-05T19:47:30.618" v="958" actId="2711"/>
          <ac:graphicFrameMkLst>
            <pc:docMk/>
            <pc:sldMk cId="0" sldId="258"/>
            <ac:graphicFrameMk id="32" creationId="{F9E443C8-3D84-FAA0-4B7F-C2A23E3304F4}"/>
          </ac:graphicFrameMkLst>
        </pc:graphicFrameChg>
      </pc:sldChg>
      <pc:sldChg chg="addSp delSp modSp mod ord setBg setClrOvrMap delDesignElem">
        <pc:chgData name="nadia qamar" userId="a88d6c167b026098" providerId="LiveId" clId="{6E86D187-41F3-4AFB-917F-8729BD4EE86C}" dt="2025-11-05T19:52:58.233" v="978" actId="14100"/>
        <pc:sldMkLst>
          <pc:docMk/>
          <pc:sldMk cId="0" sldId="259"/>
        </pc:sldMkLst>
        <pc:spChg chg="mod">
          <ac:chgData name="nadia qamar" userId="a88d6c167b026098" providerId="LiveId" clId="{6E86D187-41F3-4AFB-917F-8729BD4EE86C}" dt="2025-11-05T19:51:19.637" v="966" actId="26606"/>
          <ac:spMkLst>
            <pc:docMk/>
            <pc:sldMk cId="0" sldId="259"/>
            <ac:spMk id="2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19:32:34.232" v="903" actId="26606"/>
          <ac:spMkLst>
            <pc:docMk/>
            <pc:sldMk cId="0" sldId="259"/>
            <ac:spMk id="18" creationId="{D77CF7D5-36A3-4ED3-AE46-77E42D2AA7FD}"/>
          </ac:spMkLst>
        </pc:spChg>
        <pc:spChg chg="add">
          <ac:chgData name="nadia qamar" userId="a88d6c167b026098" providerId="LiveId" clId="{6E86D187-41F3-4AFB-917F-8729BD4EE86C}" dt="2025-11-05T19:51:19.637" v="966" actId="26606"/>
          <ac:spMkLst>
            <pc:docMk/>
            <pc:sldMk cId="0" sldId="259"/>
            <ac:spMk id="19" creationId="{23E246C7-AE23-4B78-B596-A021E638F0E8}"/>
          </ac:spMkLst>
        </pc:spChg>
        <pc:spChg chg="add del">
          <ac:chgData name="nadia qamar" userId="a88d6c167b026098" providerId="LiveId" clId="{6E86D187-41F3-4AFB-917F-8729BD4EE86C}" dt="2025-11-05T19:32:58.874" v="911"/>
          <ac:spMkLst>
            <pc:docMk/>
            <pc:sldMk cId="0" sldId="259"/>
            <ac:spMk id="20" creationId="{C08B58CE-A486-4D86-A04C-CEBEC0C6EB27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59"/>
            <ac:spMk id="35" creationId="{B50AB553-2A96-4A92-96F2-93548E096954}"/>
          </ac:spMkLst>
        </pc:spChg>
        <pc:graphicFrameChg chg="mod modGraphic">
          <ac:chgData name="nadia qamar" userId="a88d6c167b026098" providerId="LiveId" clId="{6E86D187-41F3-4AFB-917F-8729BD4EE86C}" dt="2025-11-05T19:52:58.233" v="978" actId="14100"/>
          <ac:graphicFrameMkLst>
            <pc:docMk/>
            <pc:sldMk cId="0" sldId="259"/>
            <ac:graphicFrameMk id="14" creationId="{0B860721-F4E6-6373-8384-990E1B2901A5}"/>
          </ac:graphicFrameMkLst>
        </pc:graphicFrameChg>
        <pc:picChg chg="mod">
          <ac:chgData name="nadia qamar" userId="a88d6c167b026098" providerId="LiveId" clId="{6E86D187-41F3-4AFB-917F-8729BD4EE86C}" dt="2025-11-05T19:51:40.931" v="967" actId="27614"/>
          <ac:picMkLst>
            <pc:docMk/>
            <pc:sldMk cId="0" sldId="259"/>
            <ac:picMk id="15" creationId="{89AD997F-1957-2D0A-FD95-3B9684853C78}"/>
          </ac:picMkLst>
        </pc:picChg>
        <pc:picChg chg="add del">
          <ac:chgData name="nadia qamar" userId="a88d6c167b026098" providerId="LiveId" clId="{6E86D187-41F3-4AFB-917F-8729BD4EE86C}" dt="2025-11-05T19:32:34.232" v="903" actId="26606"/>
          <ac:picMkLst>
            <pc:docMk/>
            <pc:sldMk cId="0" sldId="259"/>
            <ac:picMk id="17" creationId="{21CB8282-44AF-40D0-A7E2-03734788DC49}"/>
          </ac:picMkLst>
        </pc:picChg>
        <pc:picChg chg="add">
          <ac:chgData name="nadia qamar" userId="a88d6c167b026098" providerId="LiveId" clId="{6E86D187-41F3-4AFB-917F-8729BD4EE86C}" dt="2025-11-05T19:51:19.637" v="966" actId="26606"/>
          <ac:picMkLst>
            <pc:docMk/>
            <pc:sldMk cId="0" sldId="259"/>
            <ac:picMk id="21" creationId="{4388652C-EA91-4836-8F81-08E05C74EBC0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9"/>
            <ac:picMk id="22" creationId="{7EF397AE-0609-4FFB-A98F-ECD05F0EF2C1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59"/>
            <ac:picMk id="24" creationId="{FF0509A6-53B5-44A9-B59C-1D9C4DD3C2A3}"/>
          </ac:picMkLst>
        </pc:picChg>
      </pc:sldChg>
      <pc:sldChg chg="addSp delSp modSp mod setBg delDesignElem">
        <pc:chgData name="nadia qamar" userId="a88d6c167b026098" providerId="LiveId" clId="{6E86D187-41F3-4AFB-917F-8729BD4EE86C}" dt="2025-11-05T20:06:19.975" v="1074" actId="255"/>
        <pc:sldMkLst>
          <pc:docMk/>
          <pc:sldMk cId="0" sldId="260"/>
        </pc:sldMkLst>
        <pc:spChg chg="mod">
          <ac:chgData name="nadia qamar" userId="a88d6c167b026098" providerId="LiveId" clId="{6E86D187-41F3-4AFB-917F-8729BD4EE86C}" dt="2025-11-05T20:02:44.767" v="1052" actId="26606"/>
          <ac:spMkLst>
            <pc:docMk/>
            <pc:sldMk cId="0" sldId="260"/>
            <ac:spMk id="2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20:02:15.908" v="1046" actId="26606"/>
          <ac:spMkLst>
            <pc:docMk/>
            <pc:sldMk cId="0" sldId="260"/>
            <ac:spMk id="16" creationId="{7E9EE75A-A958-4EEE-91B6-38F7E7D24FB5}"/>
          </ac:spMkLst>
        </pc:spChg>
        <pc:spChg chg="add del">
          <ac:chgData name="nadia qamar" userId="a88d6c167b026098" providerId="LiveId" clId="{6E86D187-41F3-4AFB-917F-8729BD4EE86C}" dt="2025-11-05T20:02:15.908" v="1046" actId="26606"/>
          <ac:spMkLst>
            <pc:docMk/>
            <pc:sldMk cId="0" sldId="260"/>
            <ac:spMk id="17" creationId="{8F624702-F14C-406D-9285-9EC22551256D}"/>
          </ac:spMkLst>
        </pc:spChg>
        <pc:spChg chg="add del">
          <ac:chgData name="nadia qamar" userId="a88d6c167b026098" providerId="LiveId" clId="{6E86D187-41F3-4AFB-917F-8729BD4EE86C}" dt="2025-11-05T19:51:05.295" v="965"/>
          <ac:spMkLst>
            <pc:docMk/>
            <pc:sldMk cId="0" sldId="260"/>
            <ac:spMk id="19" creationId="{3A9C15D4-2EE7-4D05-B87C-91D1F3B9604B}"/>
          </ac:spMkLst>
        </pc:spChg>
        <pc:spChg chg="add">
          <ac:chgData name="nadia qamar" userId="a88d6c167b026098" providerId="LiveId" clId="{6E86D187-41F3-4AFB-917F-8729BD4EE86C}" dt="2025-11-05T20:02:44.830" v="1053" actId="26606"/>
          <ac:spMkLst>
            <pc:docMk/>
            <pc:sldMk cId="0" sldId="260"/>
            <ac:spMk id="20" creationId="{3A9C15D4-2EE7-4D05-B87C-91D1F3B9604B}"/>
          </ac:spMkLst>
        </pc:spChg>
        <pc:spChg chg="add del">
          <ac:chgData name="nadia qamar" userId="a88d6c167b026098" providerId="LiveId" clId="{6E86D187-41F3-4AFB-917F-8729BD4EE86C}" dt="2025-11-05T19:51:05.295" v="965"/>
          <ac:spMkLst>
            <pc:docMk/>
            <pc:sldMk cId="0" sldId="260"/>
            <ac:spMk id="21" creationId="{4ED7B0FB-9654-4441-9545-02D458B68620}"/>
          </ac:spMkLst>
        </pc:spChg>
        <pc:spChg chg="add">
          <ac:chgData name="nadia qamar" userId="a88d6c167b026098" providerId="LiveId" clId="{6E86D187-41F3-4AFB-917F-8729BD4EE86C}" dt="2025-11-05T20:02:44.830" v="1053" actId="26606"/>
          <ac:spMkLst>
            <pc:docMk/>
            <pc:sldMk cId="0" sldId="260"/>
            <ac:spMk id="22" creationId="{4ED7B0FB-9654-4441-9545-02D458B68620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0"/>
            <ac:spMk id="34" creationId="{6C4028FD-8BAA-4A19-BFDE-594D991B7552}"/>
          </ac:spMkLst>
        </pc:spChg>
        <pc:graphicFrameChg chg="mod modGraphic">
          <ac:chgData name="nadia qamar" userId="a88d6c167b026098" providerId="LiveId" clId="{6E86D187-41F3-4AFB-917F-8729BD4EE86C}" dt="2025-11-05T20:06:19.975" v="1074" actId="255"/>
          <ac:graphicFrameMkLst>
            <pc:docMk/>
            <pc:sldMk cId="0" sldId="260"/>
            <ac:graphicFrameMk id="14" creationId="{9ABA955A-4032-DBEC-BBD2-E8B7DB795CB7}"/>
          </ac:graphicFrameMkLst>
        </pc:graphicFrameChg>
        <pc:picChg chg="add del">
          <ac:chgData name="nadia qamar" userId="a88d6c167b026098" providerId="LiveId" clId="{6E86D187-41F3-4AFB-917F-8729BD4EE86C}" dt="2025-11-05T20:02:15.908" v="1046" actId="26606"/>
          <ac:picMkLst>
            <pc:docMk/>
            <pc:sldMk cId="0" sldId="260"/>
            <ac:picMk id="18" creationId="{AE75593A-F97A-443A-991F-6101CD1E5527}"/>
          </ac:picMkLst>
        </pc:picChg>
        <pc:picChg chg="add del">
          <ac:chgData name="nadia qamar" userId="a88d6c167b026098" providerId="LiveId" clId="{6E86D187-41F3-4AFB-917F-8729BD4EE86C}" dt="2025-11-05T19:51:05.295" v="965"/>
          <ac:picMkLst>
            <pc:docMk/>
            <pc:sldMk cId="0" sldId="260"/>
            <ac:picMk id="23" creationId="{7BB94C57-FDF3-45A3-9D1F-904523D795D4}"/>
          </ac:picMkLst>
        </pc:picChg>
        <pc:picChg chg="add">
          <ac:chgData name="nadia qamar" userId="a88d6c167b026098" providerId="LiveId" clId="{6E86D187-41F3-4AFB-917F-8729BD4EE86C}" dt="2025-11-05T20:02:44.830" v="1053" actId="26606"/>
          <ac:picMkLst>
            <pc:docMk/>
            <pc:sldMk cId="0" sldId="260"/>
            <ac:picMk id="24" creationId="{7BB94C57-FDF3-45A3-9D1F-904523D795D4}"/>
          </ac:picMkLst>
        </pc:picChg>
        <pc:picChg chg="add del">
          <ac:chgData name="nadia qamar" userId="a88d6c167b026098" providerId="LiveId" clId="{6E86D187-41F3-4AFB-917F-8729BD4EE86C}" dt="2025-11-05T19:51:05.295" v="965"/>
          <ac:picMkLst>
            <pc:docMk/>
            <pc:sldMk cId="0" sldId="260"/>
            <ac:picMk id="25" creationId="{6AEBDF1A-221A-4497-BBA9-57A70D161510}"/>
          </ac:picMkLst>
        </pc:picChg>
        <pc:picChg chg="add">
          <ac:chgData name="nadia qamar" userId="a88d6c167b026098" providerId="LiveId" clId="{6E86D187-41F3-4AFB-917F-8729BD4EE86C}" dt="2025-11-05T20:02:44.830" v="1053" actId="26606"/>
          <ac:picMkLst>
            <pc:docMk/>
            <pc:sldMk cId="0" sldId="260"/>
            <ac:picMk id="26" creationId="{6AEBDF1A-221A-4497-BBA9-57A70D161510}"/>
          </ac:picMkLst>
        </pc:picChg>
      </pc:sldChg>
      <pc:sldChg chg="addSp delSp modSp mod setBg delDesignElem">
        <pc:chgData name="nadia qamar" userId="a88d6c167b026098" providerId="LiveId" clId="{6E86D187-41F3-4AFB-917F-8729BD4EE86C}" dt="2025-11-05T20:06:37.982" v="1076" actId="255"/>
        <pc:sldMkLst>
          <pc:docMk/>
          <pc:sldMk cId="0" sldId="261"/>
        </pc:sldMkLst>
        <pc:spChg chg="mod">
          <ac:chgData name="nadia qamar" userId="a88d6c167b026098" providerId="LiveId" clId="{6E86D187-41F3-4AFB-917F-8729BD4EE86C}" dt="2025-11-05T19:51:05.295" v="965"/>
          <ac:spMkLst>
            <pc:docMk/>
            <pc:sldMk cId="0" sldId="261"/>
            <ac:spMk id="2" creationId="{00000000-0000-0000-0000-000000000000}"/>
          </ac:spMkLst>
        </pc:spChg>
        <pc:spChg chg="mod">
          <ac:chgData name="nadia qamar" userId="a88d6c167b026098" providerId="LiveId" clId="{6E86D187-41F3-4AFB-917F-8729BD4EE86C}" dt="2025-11-05T20:06:37.982" v="1076" actId="255"/>
          <ac:spMkLst>
            <pc:docMk/>
            <pc:sldMk cId="0" sldId="261"/>
            <ac:spMk id="3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19:32:58.874" v="911"/>
          <ac:spMkLst>
            <pc:docMk/>
            <pc:sldMk cId="0" sldId="261"/>
            <ac:spMk id="9" creationId="{C08B58CE-A486-4D86-A04C-CEBEC0C6EB27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1"/>
            <ac:spMk id="44" creationId="{1B15ED52-F352-441B-82BF-E0EA34836D08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1"/>
            <ac:spMk id="46" creationId="{3B2E3793-BFE6-45A2-9B7B-E18844431C99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1"/>
            <ac:spMk id="48" creationId="{BC4C4868-CB8F-4AF9-9CDB-8108F2C19B67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1"/>
            <ac:spMk id="50" creationId="{375E0459-6403-40CD-989D-56A4407CA12E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1"/>
            <ac:spMk id="52" creationId="{53E5B1A8-3AC9-4BD1-9BBC-78CA94F2D1BA}"/>
          </ac:spMkLst>
        </pc:spChg>
        <pc:picChg chg="add">
          <ac:chgData name="nadia qamar" userId="a88d6c167b026098" providerId="LiveId" clId="{6E86D187-41F3-4AFB-917F-8729BD4EE86C}" dt="2025-11-05T19:24:27.679" v="843" actId="26606"/>
          <ac:picMkLst>
            <pc:docMk/>
            <pc:sldMk cId="0" sldId="261"/>
            <ac:picMk id="5" creationId="{E718E95F-1567-4120-D524-FE6695009B43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1"/>
            <ac:picMk id="11" creationId="{7EF397AE-0609-4FFB-A98F-ECD05F0EF2C1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1"/>
            <ac:picMk id="13" creationId="{FF0509A6-53B5-44A9-B59C-1D9C4DD3C2A3}"/>
          </ac:picMkLst>
        </pc:picChg>
      </pc:sldChg>
      <pc:sldChg chg="addSp delSp modSp new mod ord setBg delDesignElem">
        <pc:chgData name="nadia qamar" userId="a88d6c167b026098" providerId="LiveId" clId="{6E86D187-41F3-4AFB-917F-8729BD4EE86C}" dt="2025-11-05T20:04:23.932" v="1062" actId="255"/>
        <pc:sldMkLst>
          <pc:docMk/>
          <pc:sldMk cId="1101545389" sldId="263"/>
        </pc:sldMkLst>
        <pc:spChg chg="add mod ord">
          <ac:chgData name="nadia qamar" userId="a88d6c167b026098" providerId="LiveId" clId="{6E86D187-41F3-4AFB-917F-8729BD4EE86C}" dt="2025-11-05T19:28:45.519" v="874" actId="2711"/>
          <ac:spMkLst>
            <pc:docMk/>
            <pc:sldMk cId="1101545389" sldId="263"/>
            <ac:spMk id="2" creationId="{E510DF8F-CE9C-E4CE-00F3-3373A92AC67B}"/>
          </ac:spMkLst>
        </pc:spChg>
        <pc:spChg chg="add mod ord">
          <ac:chgData name="nadia qamar" userId="a88d6c167b026098" providerId="LiveId" clId="{6E86D187-41F3-4AFB-917F-8729BD4EE86C}" dt="2025-11-05T20:04:23.932" v="1062" actId="255"/>
          <ac:spMkLst>
            <pc:docMk/>
            <pc:sldMk cId="1101545389" sldId="263"/>
            <ac:spMk id="3" creationId="{6DC09DC3-ADA2-81AF-DCD7-6E1193620644}"/>
          </ac:spMkLst>
        </pc:spChg>
        <pc:spChg chg="add del">
          <ac:chgData name="nadia qamar" userId="a88d6c167b026098" providerId="LiveId" clId="{6E86D187-41F3-4AFB-917F-8729BD4EE86C}" dt="2025-11-05T19:32:58.874" v="911"/>
          <ac:spMkLst>
            <pc:docMk/>
            <pc:sldMk cId="1101545389" sldId="263"/>
            <ac:spMk id="15" creationId="{408DF0A7-B12C-4FD5-9A69-1A80DADF9F33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1101545389" sldId="263"/>
            <ac:spMk id="54" creationId="{D2B783EE-0239-4717-BBEA-8C9EAC61C824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1101545389" sldId="263"/>
            <ac:spMk id="56" creationId="{A7B99495-F43F-4D80-A44F-2CB4764EB90B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1101545389" sldId="263"/>
            <ac:spMk id="58" creationId="{70BEB1E7-2F88-40BC-B73D-42E5B6F80BFC}"/>
          </ac:spMkLst>
        </pc:spChg>
        <pc:picChg chg="add mod">
          <ac:chgData name="nadia qamar" userId="a88d6c167b026098" providerId="LiveId" clId="{6E86D187-41F3-4AFB-917F-8729BD4EE86C}" dt="2025-11-05T19:22:39.886" v="839" actId="26606"/>
          <ac:picMkLst>
            <pc:docMk/>
            <pc:sldMk cId="1101545389" sldId="263"/>
            <ac:picMk id="5" creationId="{88DC2977-E87C-A413-B017-9DCF4C8ADC95}"/>
          </ac:picMkLst>
        </pc:picChg>
        <pc:picChg chg="add mod">
          <ac:chgData name="nadia qamar" userId="a88d6c167b026098" providerId="LiveId" clId="{6E86D187-41F3-4AFB-917F-8729BD4EE86C}" dt="2025-11-05T19:22:39.886" v="839" actId="26606"/>
          <ac:picMkLst>
            <pc:docMk/>
            <pc:sldMk cId="1101545389" sldId="263"/>
            <ac:picMk id="6" creationId="{75EA134D-8661-9414-0B59-3B2888BC0744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1101545389" sldId="263"/>
            <ac:picMk id="11" creationId="{55185833-50A1-4075-9C90-F6E7B153AEE3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1101545389" sldId="263"/>
            <ac:picMk id="13" creationId="{680F41EF-72A4-4DA7-9DEB-C487B2512FB0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1101545389" sldId="263"/>
            <ac:picMk id="17" creationId="{68F60A88-D59D-4297-A54E-142B4AA22CE2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1101545389" sldId="263"/>
            <ac:picMk id="19" creationId="{F784A11C-A79B-4232-91F8-D2C67887C7BA}"/>
          </ac:picMkLst>
        </pc:picChg>
      </pc:sldChg>
      <pc:sldChg chg="addSp delSp modSp add mod ord setBg delDesignElem">
        <pc:chgData name="nadia qamar" userId="a88d6c167b026098" providerId="LiveId" clId="{6E86D187-41F3-4AFB-917F-8729BD4EE86C}" dt="2025-11-05T20:05:19.648" v="1070" actId="1076"/>
        <pc:sldMkLst>
          <pc:docMk/>
          <pc:sldMk cId="0" sldId="265"/>
        </pc:sldMkLst>
        <pc:spChg chg="mod">
          <ac:chgData name="nadia qamar" userId="a88d6c167b026098" providerId="LiveId" clId="{6E86D187-41F3-4AFB-917F-8729BD4EE86C}" dt="2025-11-05T19:42:58.676" v="940" actId="14100"/>
          <ac:spMkLst>
            <pc:docMk/>
            <pc:sldMk cId="0" sldId="265"/>
            <ac:spMk id="2" creationId="{00000000-0000-0000-0000-000000000000}"/>
          </ac:spMkLst>
        </pc:spChg>
        <pc:spChg chg="mod">
          <ac:chgData name="nadia qamar" userId="a88d6c167b026098" providerId="LiveId" clId="{6E86D187-41F3-4AFB-917F-8729BD4EE86C}" dt="2025-11-05T20:05:19.648" v="1070" actId="1076"/>
          <ac:spMkLst>
            <pc:docMk/>
            <pc:sldMk cId="0" sldId="265"/>
            <ac:spMk id="3" creationId="{00000000-0000-0000-0000-000000000000}"/>
          </ac:spMkLst>
        </pc:spChg>
        <pc:spChg chg="add del">
          <ac:chgData name="nadia qamar" userId="a88d6c167b026098" providerId="LiveId" clId="{6E86D187-41F3-4AFB-917F-8729BD4EE86C}" dt="2025-11-05T19:23:17.900" v="841" actId="26606"/>
          <ac:spMkLst>
            <pc:docMk/>
            <pc:sldMk cId="0" sldId="265"/>
            <ac:spMk id="12" creationId="{3A9C15D4-2EE7-4D05-B87C-91D1F3B9604B}"/>
          </ac:spMkLst>
        </pc:spChg>
        <pc:spChg chg="add del">
          <ac:chgData name="nadia qamar" userId="a88d6c167b026098" providerId="LiveId" clId="{6E86D187-41F3-4AFB-917F-8729BD4EE86C}" dt="2025-11-05T19:23:17.900" v="841" actId="26606"/>
          <ac:spMkLst>
            <pc:docMk/>
            <pc:sldMk cId="0" sldId="265"/>
            <ac:spMk id="14" creationId="{4ED7B0FB-9654-4441-9545-02D458B68620}"/>
          </ac:spMkLst>
        </pc:spChg>
        <pc:spChg chg="add del">
          <ac:chgData name="nadia qamar" userId="a88d6c167b026098" providerId="LiveId" clId="{6E86D187-41F3-4AFB-917F-8729BD4EE86C}" dt="2025-11-05T19:32:58.874" v="911"/>
          <ac:spMkLst>
            <pc:docMk/>
            <pc:sldMk cId="0" sldId="265"/>
            <ac:spMk id="27" creationId="{44F95DE6-BC61-4DB8-97B8-E32959EA0E1D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5"/>
            <ac:spMk id="68" creationId="{1B15ED52-F352-441B-82BF-E0EA34836D08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5"/>
            <ac:spMk id="70" creationId="{3B2E3793-BFE6-45A2-9B7B-E18844431C99}"/>
          </ac:spMkLst>
        </pc:spChg>
        <pc:spChg chg="del">
          <ac:chgData name="nadia qamar" userId="a88d6c167b026098" providerId="LiveId" clId="{6E86D187-41F3-4AFB-917F-8729BD4EE86C}" dt="2025-11-05T19:19:42.164" v="831"/>
          <ac:spMkLst>
            <pc:docMk/>
            <pc:sldMk cId="0" sldId="265"/>
            <ac:spMk id="72" creationId="{BC4C4868-CB8F-4AF9-9CDB-8108F2C19B67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5"/>
            <ac:spMk id="74" creationId="{375E0459-6403-40CD-989D-56A4407CA12E}"/>
          </ac:spMkLst>
        </pc:spChg>
        <pc:spChg chg="add del">
          <ac:chgData name="nadia qamar" userId="a88d6c167b026098" providerId="LiveId" clId="{6E86D187-41F3-4AFB-917F-8729BD4EE86C}" dt="2025-11-05T19:19:42.164" v="831"/>
          <ac:spMkLst>
            <pc:docMk/>
            <pc:sldMk cId="0" sldId="265"/>
            <ac:spMk id="76" creationId="{53E5B1A8-3AC9-4BD1-9BBC-78CA94F2D1BA}"/>
          </ac:spMkLst>
        </pc:spChg>
        <pc:picChg chg="add del">
          <ac:chgData name="nadia qamar" userId="a88d6c167b026098" providerId="LiveId" clId="{6E86D187-41F3-4AFB-917F-8729BD4EE86C}" dt="2025-11-05T19:23:17.900" v="841" actId="26606"/>
          <ac:picMkLst>
            <pc:docMk/>
            <pc:sldMk cId="0" sldId="265"/>
            <ac:picMk id="8" creationId="{9A0F0AC6-A89F-416B-9FA4-48E664065E73}"/>
          </ac:picMkLst>
        </pc:picChg>
        <pc:picChg chg="add">
          <ac:chgData name="nadia qamar" userId="a88d6c167b026098" providerId="LiveId" clId="{6E86D187-41F3-4AFB-917F-8729BD4EE86C}" dt="2025-11-05T19:20:25.171" v="835" actId="26606"/>
          <ac:picMkLst>
            <pc:docMk/>
            <pc:sldMk cId="0" sldId="265"/>
            <ac:picMk id="10" creationId="{218D7DD0-110F-43F3-A7E4-B51873CBF107}"/>
          </ac:picMkLst>
        </pc:picChg>
        <pc:picChg chg="add del">
          <ac:chgData name="nadia qamar" userId="a88d6c167b026098" providerId="LiveId" clId="{6E86D187-41F3-4AFB-917F-8729BD4EE86C}" dt="2025-11-05T19:23:17.900" v="841" actId="26606"/>
          <ac:picMkLst>
            <pc:docMk/>
            <pc:sldMk cId="0" sldId="265"/>
            <ac:picMk id="16" creationId="{7BB94C57-FDF3-45A3-9D1F-904523D795D4}"/>
          </ac:picMkLst>
        </pc:picChg>
        <pc:picChg chg="add">
          <ac:chgData name="nadia qamar" userId="a88d6c167b026098" providerId="LiveId" clId="{6E86D187-41F3-4AFB-917F-8729BD4EE86C}" dt="2025-11-05T19:20:25.171" v="835" actId="26606"/>
          <ac:picMkLst>
            <pc:docMk/>
            <pc:sldMk cId="0" sldId="265"/>
            <ac:picMk id="18" creationId="{6AEBDF1A-221A-4497-BBA9-57A70D161510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23" creationId="{9A0F0AC6-A89F-416B-9FA4-48E664065E73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25" creationId="{218D7DD0-110F-43F3-A7E4-B51873CBF107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29" creationId="{48D9C176-456B-4F71-AB87-9D14B8B3D1C1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31" creationId="{CFF97C55-868F-4FDD-BD3C-D2F191796F43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33" creationId="{69722FB9-EA01-42A6-96B2-185F5CC120DF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35" creationId="{D2B4E49C-E7B4-4F6A-8B93-646A0E241191}"/>
          </ac:picMkLst>
        </pc:picChg>
        <pc:picChg chg="add del">
          <ac:chgData name="nadia qamar" userId="a88d6c167b026098" providerId="LiveId" clId="{6E86D187-41F3-4AFB-917F-8729BD4EE86C}" dt="2025-11-05T19:32:58.874" v="911"/>
          <ac:picMkLst>
            <pc:docMk/>
            <pc:sldMk cId="0" sldId="265"/>
            <ac:picMk id="37" creationId="{46528FBF-1727-4546-8131-BA22ED8B5497}"/>
          </ac:picMkLst>
        </pc:picChg>
      </pc:sldChg>
      <pc:sldMasterChg chg="modSldLayout">
        <pc:chgData name="nadia qamar" userId="a88d6c167b026098" providerId="LiveId" clId="{6E86D187-41F3-4AFB-917F-8729BD4EE86C}" dt="2025-11-05T19:32:30.829" v="901"/>
        <pc:sldMasterMkLst>
          <pc:docMk/>
          <pc:sldMasterMk cId="604541484" sldId="2147483691"/>
        </pc:sldMasterMkLst>
        <pc:sldLayoutChg chg="addSp delSp">
          <pc:chgData name="nadia qamar" userId="a88d6c167b026098" providerId="LiveId" clId="{6E86D187-41F3-4AFB-917F-8729BD4EE86C}" dt="2025-11-05T19:32:30.829" v="901"/>
          <pc:sldLayoutMkLst>
            <pc:docMk/>
            <pc:sldMasterMk cId="604541484" sldId="2147483691"/>
            <pc:sldLayoutMk cId="3573809855" sldId="2147483709"/>
          </pc:sldLayoutMkLst>
          <pc:spChg chg="add del">
            <ac:chgData name="nadia qamar" userId="a88d6c167b026098" providerId="LiveId" clId="{6E86D187-41F3-4AFB-917F-8729BD4EE86C}" dt="2025-11-05T19:32:30.829" v="901"/>
            <ac:spMkLst>
              <pc:docMk/>
              <pc:sldMasterMk cId="604541484" sldId="2147483691"/>
              <pc:sldLayoutMk cId="3573809855" sldId="2147483709"/>
              <ac:spMk id="7" creationId="{00000000-0000-0000-0000-000000000000}"/>
            </ac:spMkLst>
          </pc:spChg>
        </pc:sldLayoutChg>
      </pc:sldMasterChg>
    </pc:docChg>
  </pc:docChgLst>
</pc:chgInfo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6917480-FE05-427E-A7E0-B1350BAE104C}" type="doc">
      <dgm:prSet loTypeId="urn:microsoft.com/office/officeart/2008/layout/LinedList" loCatId="list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4CF19C66-52EC-4DB3-8B89-9327290193D0}">
      <dgm:prSet custT="1"/>
      <dgm:spPr/>
      <dgm:t>
        <a:bodyPr/>
        <a:lstStyle/>
        <a:p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Target: the marketing plan for Nails &amp; Lush aims to appeal to its core target market of Wellness-Working Women aged 25–45, who are digitally active, time-constrained, and self-care conscious. The strategy will be formulated using the 4Ps of marketing.</a:t>
          </a:r>
        </a:p>
      </dgm:t>
    </dgm:pt>
    <dgm:pt modelId="{58E8922A-1463-453F-856B-80E5643997E6}" type="parTrans" cxnId="{F56FB4FD-4F54-48B5-BCBA-9B59949A87E2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8B4F5E-35CC-4277-93E4-CA92CF2B1D86}" type="sibTrans" cxnId="{F56FB4FD-4F54-48B5-BCBA-9B59949A87E2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A18A4E-8462-49DB-94B6-7223F01A0B57}">
      <dgm:prSet custT="1"/>
      <dgm:spPr/>
      <dgm:t>
        <a:bodyPr/>
        <a:lstStyle/>
        <a:p>
          <a:r>
            <a:rPr lang="en-GB" sz="1600">
              <a:latin typeface="Arial" panose="020B0604020202020204" pitchFamily="34" charset="0"/>
              <a:cs typeface="Arial" panose="020B0604020202020204" pitchFamily="34" charset="0"/>
            </a:rPr>
            <a:t>Product: Three service tiers—Aura Ritual, Express Refresh, and Take-Home Lush.</a:t>
          </a:r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F707A3-8A25-4863-8B64-E847FB9F855D}" type="parTrans" cxnId="{8B15259A-FE53-438B-97ED-AF56720B7732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D9D41F-85B2-44A4-A289-7FFD491E71AA}" type="sibTrans" cxnId="{8B15259A-FE53-438B-97ED-AF56720B7732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ED3104-45F2-45F7-A0BC-EDED81DE4A1D}">
      <dgm:prSet custT="1"/>
      <dgm:spPr/>
      <dgm:t>
        <a:bodyPr/>
        <a:lstStyle/>
        <a:p>
          <a:r>
            <a:rPr lang="en-GB" sz="1600">
              <a:latin typeface="Arial" panose="020B0604020202020204" pitchFamily="34" charset="0"/>
              <a:cs typeface="Arial" panose="020B0604020202020204" pitchFamily="34" charset="0"/>
            </a:rPr>
            <a:t>Price: Mid-to-premium range for ethical, quality services.</a:t>
          </a:r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ECD1E6-E3FA-4FA2-B4B4-A9DFFEBDF1D0}" type="parTrans" cxnId="{160C895D-CFD7-4BA4-AE05-C14BFB9569BE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BA03F2-C00B-4F3E-8B1F-53AA248D4937}" type="sibTrans" cxnId="{160C895D-CFD7-4BA4-AE05-C14BFB9569BE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E25C97-12E5-4C07-A4CE-A6F5CE6AB6EE}">
      <dgm:prSet custT="1"/>
      <dgm:spPr/>
      <dgm:t>
        <a:bodyPr/>
        <a:lstStyle/>
        <a:p>
          <a:r>
            <a:rPr lang="en-GB" sz="1600">
              <a:latin typeface="Arial" panose="020B0604020202020204" pitchFamily="34" charset="0"/>
              <a:cs typeface="Arial" panose="020B0604020202020204" pitchFamily="34" charset="0"/>
            </a:rPr>
            <a:t>Place: Central urban area with high professional foot traffic.</a:t>
          </a:r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06935E9-E6B0-477B-B4BB-A59E13F23992}" type="parTrans" cxnId="{EB3C03CD-B123-4062-AF32-164A43F0CF77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6AA12E-3A09-458D-92C2-2D6B37BFE02B}" type="sibTrans" cxnId="{EB3C03CD-B123-4062-AF32-164A43F0CF77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FCC4EC9-7503-4E3A-A9DB-8A2D67B86A14}">
      <dgm:prSet custT="1"/>
      <dgm:spPr/>
      <dgm:t>
        <a:bodyPr/>
        <a:lstStyle/>
        <a:p>
          <a:r>
            <a:rPr lang="en-GB" sz="1600">
              <a:latin typeface="Arial" panose="020B0604020202020204" pitchFamily="34" charset="0"/>
              <a:cs typeface="Arial" panose="020B0604020202020204" pitchFamily="34" charset="0"/>
            </a:rPr>
            <a:t>Promotion: Instagram, TikTok, influencer marketing, SEO website, email campaigns, and local partnerships with gyms and yoga studios.</a:t>
          </a:r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67FB01-19D4-4216-94B0-82695BCA4CCD}" type="parTrans" cxnId="{39C8469E-F399-46E1-BFC4-8E7E7C1DA0F5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79172A-E4DF-407A-8D9F-064990F315F7}" type="sibTrans" cxnId="{39C8469E-F399-46E1-BFC4-8E7E7C1DA0F5}">
      <dgm:prSet/>
      <dgm:spPr/>
      <dgm:t>
        <a:bodyPr/>
        <a:lstStyle/>
        <a:p>
          <a:endParaRPr lang="en-US" sz="16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99D0F9-ED01-4600-8045-72900863232E}" type="pres">
      <dgm:prSet presAssocID="{66917480-FE05-427E-A7E0-B1350BAE104C}" presName="vert0" presStyleCnt="0">
        <dgm:presLayoutVars>
          <dgm:dir/>
          <dgm:animOne val="branch"/>
          <dgm:animLvl val="lvl"/>
        </dgm:presLayoutVars>
      </dgm:prSet>
      <dgm:spPr/>
    </dgm:pt>
    <dgm:pt modelId="{5E03215D-F2A8-4B5E-B1AA-C980E40D128F}" type="pres">
      <dgm:prSet presAssocID="{4CF19C66-52EC-4DB3-8B89-9327290193D0}" presName="thickLine" presStyleLbl="alignNode1" presStyleIdx="0" presStyleCnt="5"/>
      <dgm:spPr/>
    </dgm:pt>
    <dgm:pt modelId="{88E6CC22-3E9F-4D72-8CD8-7BA30CB7AE0F}" type="pres">
      <dgm:prSet presAssocID="{4CF19C66-52EC-4DB3-8B89-9327290193D0}" presName="horz1" presStyleCnt="0"/>
      <dgm:spPr/>
    </dgm:pt>
    <dgm:pt modelId="{46F21283-943C-4071-A97E-1D021CE2CC18}" type="pres">
      <dgm:prSet presAssocID="{4CF19C66-52EC-4DB3-8B89-9327290193D0}" presName="tx1" presStyleLbl="revTx" presStyleIdx="0" presStyleCnt="5"/>
      <dgm:spPr/>
    </dgm:pt>
    <dgm:pt modelId="{34E422CA-5437-4C48-A60B-D70DA15CDB8D}" type="pres">
      <dgm:prSet presAssocID="{4CF19C66-52EC-4DB3-8B89-9327290193D0}" presName="vert1" presStyleCnt="0"/>
      <dgm:spPr/>
    </dgm:pt>
    <dgm:pt modelId="{8A6C7875-783D-4853-86BA-5872C3E30ABB}" type="pres">
      <dgm:prSet presAssocID="{64A18A4E-8462-49DB-94B6-7223F01A0B57}" presName="thickLine" presStyleLbl="alignNode1" presStyleIdx="1" presStyleCnt="5"/>
      <dgm:spPr/>
    </dgm:pt>
    <dgm:pt modelId="{603E5BB7-9744-44EF-BC1A-FE467044C77B}" type="pres">
      <dgm:prSet presAssocID="{64A18A4E-8462-49DB-94B6-7223F01A0B57}" presName="horz1" presStyleCnt="0"/>
      <dgm:spPr/>
    </dgm:pt>
    <dgm:pt modelId="{0D9DF784-82C9-4139-840F-71C0A6807C6B}" type="pres">
      <dgm:prSet presAssocID="{64A18A4E-8462-49DB-94B6-7223F01A0B57}" presName="tx1" presStyleLbl="revTx" presStyleIdx="1" presStyleCnt="5"/>
      <dgm:spPr/>
    </dgm:pt>
    <dgm:pt modelId="{5E8F3E9E-AB8B-40ED-AE0E-2390B3934BF9}" type="pres">
      <dgm:prSet presAssocID="{64A18A4E-8462-49DB-94B6-7223F01A0B57}" presName="vert1" presStyleCnt="0"/>
      <dgm:spPr/>
    </dgm:pt>
    <dgm:pt modelId="{A9718AC6-1968-48D5-B5B1-DF097E311DDE}" type="pres">
      <dgm:prSet presAssocID="{E5ED3104-45F2-45F7-A0BC-EDED81DE4A1D}" presName="thickLine" presStyleLbl="alignNode1" presStyleIdx="2" presStyleCnt="5"/>
      <dgm:spPr/>
    </dgm:pt>
    <dgm:pt modelId="{59947295-60A9-49C6-BE13-C498D1693E2B}" type="pres">
      <dgm:prSet presAssocID="{E5ED3104-45F2-45F7-A0BC-EDED81DE4A1D}" presName="horz1" presStyleCnt="0"/>
      <dgm:spPr/>
    </dgm:pt>
    <dgm:pt modelId="{9CE1B84B-1AB7-40D2-BFFD-4CC131F4C5CD}" type="pres">
      <dgm:prSet presAssocID="{E5ED3104-45F2-45F7-A0BC-EDED81DE4A1D}" presName="tx1" presStyleLbl="revTx" presStyleIdx="2" presStyleCnt="5"/>
      <dgm:spPr/>
    </dgm:pt>
    <dgm:pt modelId="{30E75215-5844-4335-946D-A43AB8307399}" type="pres">
      <dgm:prSet presAssocID="{E5ED3104-45F2-45F7-A0BC-EDED81DE4A1D}" presName="vert1" presStyleCnt="0"/>
      <dgm:spPr/>
    </dgm:pt>
    <dgm:pt modelId="{45FB7FB4-4462-4D22-81E4-5BCFBAC407FE}" type="pres">
      <dgm:prSet presAssocID="{43E25C97-12E5-4C07-A4CE-A6F5CE6AB6EE}" presName="thickLine" presStyleLbl="alignNode1" presStyleIdx="3" presStyleCnt="5"/>
      <dgm:spPr/>
    </dgm:pt>
    <dgm:pt modelId="{31714A40-0BE6-4116-B522-ADCBC50755B8}" type="pres">
      <dgm:prSet presAssocID="{43E25C97-12E5-4C07-A4CE-A6F5CE6AB6EE}" presName="horz1" presStyleCnt="0"/>
      <dgm:spPr/>
    </dgm:pt>
    <dgm:pt modelId="{62676BB2-AF16-4667-B20F-696F2D4DF3CB}" type="pres">
      <dgm:prSet presAssocID="{43E25C97-12E5-4C07-A4CE-A6F5CE6AB6EE}" presName="tx1" presStyleLbl="revTx" presStyleIdx="3" presStyleCnt="5"/>
      <dgm:spPr/>
    </dgm:pt>
    <dgm:pt modelId="{3EC73BAB-06B7-479B-BF66-3746B6BD591A}" type="pres">
      <dgm:prSet presAssocID="{43E25C97-12E5-4C07-A4CE-A6F5CE6AB6EE}" presName="vert1" presStyleCnt="0"/>
      <dgm:spPr/>
    </dgm:pt>
    <dgm:pt modelId="{F60CE7A3-254F-43CA-A81C-9E18563564A0}" type="pres">
      <dgm:prSet presAssocID="{4FCC4EC9-7503-4E3A-A9DB-8A2D67B86A14}" presName="thickLine" presStyleLbl="alignNode1" presStyleIdx="4" presStyleCnt="5"/>
      <dgm:spPr/>
    </dgm:pt>
    <dgm:pt modelId="{FEDF03BA-3011-4849-BBF0-8DF31621C46E}" type="pres">
      <dgm:prSet presAssocID="{4FCC4EC9-7503-4E3A-A9DB-8A2D67B86A14}" presName="horz1" presStyleCnt="0"/>
      <dgm:spPr/>
    </dgm:pt>
    <dgm:pt modelId="{D92BF4A3-F2A1-4D6D-B537-82DD2DC54B67}" type="pres">
      <dgm:prSet presAssocID="{4FCC4EC9-7503-4E3A-A9DB-8A2D67B86A14}" presName="tx1" presStyleLbl="revTx" presStyleIdx="4" presStyleCnt="5"/>
      <dgm:spPr/>
    </dgm:pt>
    <dgm:pt modelId="{70B1DFFE-A21E-42A6-89C9-F5E8079FF9C7}" type="pres">
      <dgm:prSet presAssocID="{4FCC4EC9-7503-4E3A-A9DB-8A2D67B86A14}" presName="vert1" presStyleCnt="0"/>
      <dgm:spPr/>
    </dgm:pt>
  </dgm:ptLst>
  <dgm:cxnLst>
    <dgm:cxn modelId="{AACB8E21-7AC2-4DA2-AE13-0FFAE4808407}" type="presOf" srcId="{64A18A4E-8462-49DB-94B6-7223F01A0B57}" destId="{0D9DF784-82C9-4139-840F-71C0A6807C6B}" srcOrd="0" destOrd="0" presId="urn:microsoft.com/office/officeart/2008/layout/LinedList"/>
    <dgm:cxn modelId="{C69E2739-8F38-46D3-9536-A48DE253CD81}" type="presOf" srcId="{E5ED3104-45F2-45F7-A0BC-EDED81DE4A1D}" destId="{9CE1B84B-1AB7-40D2-BFFD-4CC131F4C5CD}" srcOrd="0" destOrd="0" presId="urn:microsoft.com/office/officeart/2008/layout/LinedList"/>
    <dgm:cxn modelId="{160C895D-CFD7-4BA4-AE05-C14BFB9569BE}" srcId="{66917480-FE05-427E-A7E0-B1350BAE104C}" destId="{E5ED3104-45F2-45F7-A0BC-EDED81DE4A1D}" srcOrd="2" destOrd="0" parTransId="{E1ECD1E6-E3FA-4FA2-B4B4-A9DFFEBDF1D0}" sibTransId="{56BA03F2-C00B-4F3E-8B1F-53AA248D4937}"/>
    <dgm:cxn modelId="{AC6D5C6D-A7D3-4644-9330-17F4E66FE067}" type="presOf" srcId="{43E25C97-12E5-4C07-A4CE-A6F5CE6AB6EE}" destId="{62676BB2-AF16-4667-B20F-696F2D4DF3CB}" srcOrd="0" destOrd="0" presId="urn:microsoft.com/office/officeart/2008/layout/LinedList"/>
    <dgm:cxn modelId="{8B15259A-FE53-438B-97ED-AF56720B7732}" srcId="{66917480-FE05-427E-A7E0-B1350BAE104C}" destId="{64A18A4E-8462-49DB-94B6-7223F01A0B57}" srcOrd="1" destOrd="0" parTransId="{8DF707A3-8A25-4863-8B64-E847FB9F855D}" sibTransId="{96D9D41F-85B2-44A4-A289-7FFD491E71AA}"/>
    <dgm:cxn modelId="{39C8469E-F399-46E1-BFC4-8E7E7C1DA0F5}" srcId="{66917480-FE05-427E-A7E0-B1350BAE104C}" destId="{4FCC4EC9-7503-4E3A-A9DB-8A2D67B86A14}" srcOrd="4" destOrd="0" parTransId="{8267FB01-19D4-4216-94B0-82695BCA4CCD}" sibTransId="{0879172A-E4DF-407A-8D9F-064990F315F7}"/>
    <dgm:cxn modelId="{475628C0-263A-4744-AA6A-6C25FA16EFC2}" type="presOf" srcId="{4FCC4EC9-7503-4E3A-A9DB-8A2D67B86A14}" destId="{D92BF4A3-F2A1-4D6D-B537-82DD2DC54B67}" srcOrd="0" destOrd="0" presId="urn:microsoft.com/office/officeart/2008/layout/LinedList"/>
    <dgm:cxn modelId="{EB3C03CD-B123-4062-AF32-164A43F0CF77}" srcId="{66917480-FE05-427E-A7E0-B1350BAE104C}" destId="{43E25C97-12E5-4C07-A4CE-A6F5CE6AB6EE}" srcOrd="3" destOrd="0" parTransId="{E06935E9-E6B0-477B-B4BB-A59E13F23992}" sibTransId="{F36AA12E-3A09-458D-92C2-2D6B37BFE02B}"/>
    <dgm:cxn modelId="{FE9A82E5-53B2-4423-9FAA-A62730F1B899}" type="presOf" srcId="{66917480-FE05-427E-A7E0-B1350BAE104C}" destId="{1599D0F9-ED01-4600-8045-72900863232E}" srcOrd="0" destOrd="0" presId="urn:microsoft.com/office/officeart/2008/layout/LinedList"/>
    <dgm:cxn modelId="{2F5CA4F8-0D41-4654-BEC2-DA515568CB20}" type="presOf" srcId="{4CF19C66-52EC-4DB3-8B89-9327290193D0}" destId="{46F21283-943C-4071-A97E-1D021CE2CC18}" srcOrd="0" destOrd="0" presId="urn:microsoft.com/office/officeart/2008/layout/LinedList"/>
    <dgm:cxn modelId="{F56FB4FD-4F54-48B5-BCBA-9B59949A87E2}" srcId="{66917480-FE05-427E-A7E0-B1350BAE104C}" destId="{4CF19C66-52EC-4DB3-8B89-9327290193D0}" srcOrd="0" destOrd="0" parTransId="{58E8922A-1463-453F-856B-80E5643997E6}" sibTransId="{F38B4F5E-35CC-4277-93E4-CA92CF2B1D86}"/>
    <dgm:cxn modelId="{C4950981-7BED-483D-AA41-6D3B312B9772}" type="presParOf" srcId="{1599D0F9-ED01-4600-8045-72900863232E}" destId="{5E03215D-F2A8-4B5E-B1AA-C980E40D128F}" srcOrd="0" destOrd="0" presId="urn:microsoft.com/office/officeart/2008/layout/LinedList"/>
    <dgm:cxn modelId="{BB2F9181-1399-4CCC-A4D7-65B9D198D315}" type="presParOf" srcId="{1599D0F9-ED01-4600-8045-72900863232E}" destId="{88E6CC22-3E9F-4D72-8CD8-7BA30CB7AE0F}" srcOrd="1" destOrd="0" presId="urn:microsoft.com/office/officeart/2008/layout/LinedList"/>
    <dgm:cxn modelId="{45FE1B17-14B7-425C-AC03-77F0BEF45CAD}" type="presParOf" srcId="{88E6CC22-3E9F-4D72-8CD8-7BA30CB7AE0F}" destId="{46F21283-943C-4071-A97E-1D021CE2CC18}" srcOrd="0" destOrd="0" presId="urn:microsoft.com/office/officeart/2008/layout/LinedList"/>
    <dgm:cxn modelId="{931E5E36-427D-42B6-8DC6-F63A963767A3}" type="presParOf" srcId="{88E6CC22-3E9F-4D72-8CD8-7BA30CB7AE0F}" destId="{34E422CA-5437-4C48-A60B-D70DA15CDB8D}" srcOrd="1" destOrd="0" presId="urn:microsoft.com/office/officeart/2008/layout/LinedList"/>
    <dgm:cxn modelId="{73088159-E93E-42B9-8BE8-17F8BB5BC987}" type="presParOf" srcId="{1599D0F9-ED01-4600-8045-72900863232E}" destId="{8A6C7875-783D-4853-86BA-5872C3E30ABB}" srcOrd="2" destOrd="0" presId="urn:microsoft.com/office/officeart/2008/layout/LinedList"/>
    <dgm:cxn modelId="{256B9362-16C1-4B20-AB57-D6A676DACDD9}" type="presParOf" srcId="{1599D0F9-ED01-4600-8045-72900863232E}" destId="{603E5BB7-9744-44EF-BC1A-FE467044C77B}" srcOrd="3" destOrd="0" presId="urn:microsoft.com/office/officeart/2008/layout/LinedList"/>
    <dgm:cxn modelId="{C60D26BC-13D8-4B4D-969E-66910920DB1E}" type="presParOf" srcId="{603E5BB7-9744-44EF-BC1A-FE467044C77B}" destId="{0D9DF784-82C9-4139-840F-71C0A6807C6B}" srcOrd="0" destOrd="0" presId="urn:microsoft.com/office/officeart/2008/layout/LinedList"/>
    <dgm:cxn modelId="{85F407FB-9C88-4FB2-8E33-EFD9C724BC31}" type="presParOf" srcId="{603E5BB7-9744-44EF-BC1A-FE467044C77B}" destId="{5E8F3E9E-AB8B-40ED-AE0E-2390B3934BF9}" srcOrd="1" destOrd="0" presId="urn:microsoft.com/office/officeart/2008/layout/LinedList"/>
    <dgm:cxn modelId="{E34179C6-F9AB-48CA-94F8-7495E58B8D6A}" type="presParOf" srcId="{1599D0F9-ED01-4600-8045-72900863232E}" destId="{A9718AC6-1968-48D5-B5B1-DF097E311DDE}" srcOrd="4" destOrd="0" presId="urn:microsoft.com/office/officeart/2008/layout/LinedList"/>
    <dgm:cxn modelId="{9C6630A9-213B-4BC2-BFB0-598FBC59CE4A}" type="presParOf" srcId="{1599D0F9-ED01-4600-8045-72900863232E}" destId="{59947295-60A9-49C6-BE13-C498D1693E2B}" srcOrd="5" destOrd="0" presId="urn:microsoft.com/office/officeart/2008/layout/LinedList"/>
    <dgm:cxn modelId="{8B67FC07-A371-4C4D-8479-F5E9E0E379EE}" type="presParOf" srcId="{59947295-60A9-49C6-BE13-C498D1693E2B}" destId="{9CE1B84B-1AB7-40D2-BFFD-4CC131F4C5CD}" srcOrd="0" destOrd="0" presId="urn:microsoft.com/office/officeart/2008/layout/LinedList"/>
    <dgm:cxn modelId="{8FE00446-DC43-42AA-9E35-98550CDD06AB}" type="presParOf" srcId="{59947295-60A9-49C6-BE13-C498D1693E2B}" destId="{30E75215-5844-4335-946D-A43AB8307399}" srcOrd="1" destOrd="0" presId="urn:microsoft.com/office/officeart/2008/layout/LinedList"/>
    <dgm:cxn modelId="{CBF2953A-265D-467A-BB3C-49D2920C1265}" type="presParOf" srcId="{1599D0F9-ED01-4600-8045-72900863232E}" destId="{45FB7FB4-4462-4D22-81E4-5BCFBAC407FE}" srcOrd="6" destOrd="0" presId="urn:microsoft.com/office/officeart/2008/layout/LinedList"/>
    <dgm:cxn modelId="{C4855A3A-3A07-46F1-AC51-E8DDD355D33A}" type="presParOf" srcId="{1599D0F9-ED01-4600-8045-72900863232E}" destId="{31714A40-0BE6-4116-B522-ADCBC50755B8}" srcOrd="7" destOrd="0" presId="urn:microsoft.com/office/officeart/2008/layout/LinedList"/>
    <dgm:cxn modelId="{CFCA1018-9D69-4C93-9A65-28BAFC9883B9}" type="presParOf" srcId="{31714A40-0BE6-4116-B522-ADCBC50755B8}" destId="{62676BB2-AF16-4667-B20F-696F2D4DF3CB}" srcOrd="0" destOrd="0" presId="urn:microsoft.com/office/officeart/2008/layout/LinedList"/>
    <dgm:cxn modelId="{E29161D3-3678-4E49-B3B6-C592E1B46A9A}" type="presParOf" srcId="{31714A40-0BE6-4116-B522-ADCBC50755B8}" destId="{3EC73BAB-06B7-479B-BF66-3746B6BD591A}" srcOrd="1" destOrd="0" presId="urn:microsoft.com/office/officeart/2008/layout/LinedList"/>
    <dgm:cxn modelId="{FD8A0AA1-D0EF-4FC0-80AA-E11F9418F719}" type="presParOf" srcId="{1599D0F9-ED01-4600-8045-72900863232E}" destId="{F60CE7A3-254F-43CA-A81C-9E18563564A0}" srcOrd="8" destOrd="0" presId="urn:microsoft.com/office/officeart/2008/layout/LinedList"/>
    <dgm:cxn modelId="{5F75C283-FA40-487D-B9FD-15C3091A5037}" type="presParOf" srcId="{1599D0F9-ED01-4600-8045-72900863232E}" destId="{FEDF03BA-3011-4849-BBF0-8DF31621C46E}" srcOrd="9" destOrd="0" presId="urn:microsoft.com/office/officeart/2008/layout/LinedList"/>
    <dgm:cxn modelId="{D3AD56FF-BA29-40FC-86DD-1DEEBDF4DDE7}" type="presParOf" srcId="{FEDF03BA-3011-4849-BBF0-8DF31621C46E}" destId="{D92BF4A3-F2A1-4D6D-B537-82DD2DC54B67}" srcOrd="0" destOrd="0" presId="urn:microsoft.com/office/officeart/2008/layout/LinedList"/>
    <dgm:cxn modelId="{4FAA669B-6670-4EE7-8F81-DFDFF195A28B}" type="presParOf" srcId="{FEDF03BA-3011-4849-BBF0-8DF31621C46E}" destId="{70B1DFFE-A21E-42A6-89C9-F5E8079FF9C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9907C57-3A09-4A66-8C20-71D7201A0E0A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E3869ED1-2766-4F07-A6C3-0830C1E408BE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Political: Compliance with UK salon hygiene and safety regulations.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46A928-6340-41E1-8774-B131912264AC}" type="parTrans" cxnId="{229EBCF3-0AB6-48C7-944E-47B391A0F2E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4756FF-6973-4908-B85C-277259B6CBE1}" type="sibTrans" cxnId="{229EBCF3-0AB6-48C7-944E-47B391A0F2E6}">
      <dgm:prSet/>
      <dgm:spPr/>
      <dgm:t>
        <a:bodyPr/>
        <a:lstStyle/>
        <a:p>
          <a:pPr>
            <a:lnSpc>
              <a:spcPct val="100000"/>
            </a:lnSpc>
          </a:pP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79E5523-4350-4E6B-ACBA-37EEAF36B23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Economic: Growing beauty sector with resilience despite inflation.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50022E-F7AB-4C6C-B8B3-4CEBF309B939}" type="parTrans" cxnId="{F8235321-5084-490B-8284-0EA33AA5886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F1FAB9-EC1B-46D9-B9B3-BA68046F2FFA}" type="sibTrans" cxnId="{F8235321-5084-490B-8284-0EA33AA58864}">
      <dgm:prSet/>
      <dgm:spPr/>
      <dgm:t>
        <a:bodyPr/>
        <a:lstStyle/>
        <a:p>
          <a:pPr>
            <a:lnSpc>
              <a:spcPct val="100000"/>
            </a:lnSpc>
          </a:pP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BEF744-5BF6-406D-94B8-85B8F74BC22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Social: Rise of wellness culture and conscious consumers seeking cruelty-free, non-toxic services.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6B6833-E104-4851-B426-12586292D520}" type="parTrans" cxnId="{DEE4AAAE-568D-4661-9CBE-1339C7EB1CA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B0F3716-52E3-4563-AE43-9160DDF587B5}" type="sibTrans" cxnId="{DEE4AAAE-568D-4661-9CBE-1339C7EB1CA4}">
      <dgm:prSet/>
      <dgm:spPr/>
      <dgm:t>
        <a:bodyPr/>
        <a:lstStyle/>
        <a:p>
          <a:pPr>
            <a:lnSpc>
              <a:spcPct val="100000"/>
            </a:lnSpc>
          </a:pP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4F42E4-A31C-4BE7-98AE-7115997DF6E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Technological: Use of online booking, digital marketing, and influencer partnerships.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93D562-83A0-4808-A70C-5057BC52DD7B}" type="parTrans" cxnId="{DA9FB53C-B02F-44CB-8E5D-7F384BBF7C72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B21E68-3A95-4E72-82EB-2E52EC428A7C}" type="sibTrans" cxnId="{DA9FB53C-B02F-44CB-8E5D-7F384BBF7C72}">
      <dgm:prSet/>
      <dgm:spPr/>
      <dgm:t>
        <a:bodyPr/>
        <a:lstStyle/>
        <a:p>
          <a:pPr>
            <a:lnSpc>
              <a:spcPct val="100000"/>
            </a:lnSpc>
          </a:pP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3AC69E4-8A23-4CC6-8735-CD20A34512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Environmental: Sustainable practices with eco-friendly, cruelty-free products.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9629DC7-3F70-4A07-B3B3-2B44AEF2A1E3}" type="parTrans" cxnId="{32E435E1-EEC6-45DB-91C6-075677AEF28F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A911BBE-0438-4229-AE2F-B4A0A7E764E2}" type="sibTrans" cxnId="{32E435E1-EEC6-45DB-91C6-075677AEF28F}">
      <dgm:prSet/>
      <dgm:spPr/>
      <dgm:t>
        <a:bodyPr/>
        <a:lstStyle/>
        <a:p>
          <a:pPr>
            <a:lnSpc>
              <a:spcPct val="100000"/>
            </a:lnSpc>
          </a:pP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8A4372-9BAF-45BC-B3E7-18FAA309FFD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Legal: Adherence to employment, consumer, and hygiene laws ensuring brand trust.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18DA5F-643D-4477-A29E-BA60B279C84F}" type="parTrans" cxnId="{A6B77F6B-568B-4498-BE6A-303E6585E2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6DA0FE-C5E3-42A1-A35D-79B60FEE1FB7}" type="sibTrans" cxnId="{A6B77F6B-568B-4498-BE6A-303E6585E2B6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CCD62C-9B7E-484D-B710-1D6A2494B0D9}" type="pres">
      <dgm:prSet presAssocID="{E9907C57-3A09-4A66-8C20-71D7201A0E0A}" presName="root" presStyleCnt="0">
        <dgm:presLayoutVars>
          <dgm:dir/>
          <dgm:resizeHandles val="exact"/>
        </dgm:presLayoutVars>
      </dgm:prSet>
      <dgm:spPr/>
    </dgm:pt>
    <dgm:pt modelId="{753B6E4F-FF53-43C5-BB9E-65CC56ECFCA3}" type="pres">
      <dgm:prSet presAssocID="{E9907C57-3A09-4A66-8C20-71D7201A0E0A}" presName="container" presStyleCnt="0">
        <dgm:presLayoutVars>
          <dgm:dir/>
          <dgm:resizeHandles val="exact"/>
        </dgm:presLayoutVars>
      </dgm:prSet>
      <dgm:spPr/>
    </dgm:pt>
    <dgm:pt modelId="{40EBEF12-CD4A-4A7B-A930-BF7997C63BFE}" type="pres">
      <dgm:prSet presAssocID="{E3869ED1-2766-4F07-A6C3-0830C1E408BE}" presName="compNode" presStyleCnt="0"/>
      <dgm:spPr/>
    </dgm:pt>
    <dgm:pt modelId="{00D1D445-1869-41F0-89F7-FE4C5B28F967}" type="pres">
      <dgm:prSet presAssocID="{E3869ED1-2766-4F07-A6C3-0830C1E408BE}" presName="iconBgRect" presStyleLbl="bgShp" presStyleIdx="0" presStyleCnt="6"/>
      <dgm:spPr/>
    </dgm:pt>
    <dgm:pt modelId="{57AFAF1B-F506-43D7-BB0F-CE2B962A4D59}" type="pres">
      <dgm:prSet presAssocID="{E3869ED1-2766-4F07-A6C3-0830C1E408BE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CA9C72FF-85E7-44DF-A9F1-16FCC0E8F0C3}" type="pres">
      <dgm:prSet presAssocID="{E3869ED1-2766-4F07-A6C3-0830C1E408BE}" presName="spaceRect" presStyleCnt="0"/>
      <dgm:spPr/>
    </dgm:pt>
    <dgm:pt modelId="{486A5DD2-CA23-4037-A28F-465BA8C38323}" type="pres">
      <dgm:prSet presAssocID="{E3869ED1-2766-4F07-A6C3-0830C1E408BE}" presName="textRect" presStyleLbl="revTx" presStyleIdx="0" presStyleCnt="6" custScaleY="80840" custLinFactNeighborX="-4096" custLinFactNeighborY="-7714">
        <dgm:presLayoutVars>
          <dgm:chMax val="1"/>
          <dgm:chPref val="1"/>
        </dgm:presLayoutVars>
      </dgm:prSet>
      <dgm:spPr/>
    </dgm:pt>
    <dgm:pt modelId="{18491A83-E8E7-4CD3-BD99-531DA7A94B06}" type="pres">
      <dgm:prSet presAssocID="{684756FF-6973-4908-B85C-277259B6CBE1}" presName="sibTrans" presStyleLbl="sibTrans2D1" presStyleIdx="0" presStyleCnt="0"/>
      <dgm:spPr/>
    </dgm:pt>
    <dgm:pt modelId="{A2AEDC79-EEBA-4D90-9220-1DEF92840D8D}" type="pres">
      <dgm:prSet presAssocID="{779E5523-4350-4E6B-ACBA-37EEAF36B232}" presName="compNode" presStyleCnt="0"/>
      <dgm:spPr/>
    </dgm:pt>
    <dgm:pt modelId="{7FEDBBBE-F457-4FC2-B512-E12AA7453C07}" type="pres">
      <dgm:prSet presAssocID="{779E5523-4350-4E6B-ACBA-37EEAF36B232}" presName="iconBgRect" presStyleLbl="bgShp" presStyleIdx="1" presStyleCnt="6"/>
      <dgm:spPr/>
    </dgm:pt>
    <dgm:pt modelId="{C0A6A685-EBF8-42A8-BCB8-0E41367A1B58}" type="pres">
      <dgm:prSet presAssocID="{779E5523-4350-4E6B-ACBA-37EEAF36B232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5FAB76B9-7A56-4E02-85B5-9BC54F8326FC}" type="pres">
      <dgm:prSet presAssocID="{779E5523-4350-4E6B-ACBA-37EEAF36B232}" presName="spaceRect" presStyleCnt="0"/>
      <dgm:spPr/>
    </dgm:pt>
    <dgm:pt modelId="{93F9E65E-2239-421F-9F0D-36D15AA613ED}" type="pres">
      <dgm:prSet presAssocID="{779E5523-4350-4E6B-ACBA-37EEAF36B232}" presName="textRect" presStyleLbl="revTx" presStyleIdx="1" presStyleCnt="6">
        <dgm:presLayoutVars>
          <dgm:chMax val="1"/>
          <dgm:chPref val="1"/>
        </dgm:presLayoutVars>
      </dgm:prSet>
      <dgm:spPr/>
    </dgm:pt>
    <dgm:pt modelId="{47B6C604-52C0-46B4-AC5B-6A7F49D45FD7}" type="pres">
      <dgm:prSet presAssocID="{84F1FAB9-EC1B-46D9-B9B3-BA68046F2FFA}" presName="sibTrans" presStyleLbl="sibTrans2D1" presStyleIdx="0" presStyleCnt="0"/>
      <dgm:spPr/>
    </dgm:pt>
    <dgm:pt modelId="{39CCDA0C-7486-4B4D-8D75-2D840CC4A2BE}" type="pres">
      <dgm:prSet presAssocID="{43BEF744-5BF6-406D-94B8-85B8F74BC223}" presName="compNode" presStyleCnt="0"/>
      <dgm:spPr/>
    </dgm:pt>
    <dgm:pt modelId="{4E2C3CC2-7DEC-465B-8E20-89D88A9F0659}" type="pres">
      <dgm:prSet presAssocID="{43BEF744-5BF6-406D-94B8-85B8F74BC223}" presName="iconBgRect" presStyleLbl="bgShp" presStyleIdx="2" presStyleCnt="6"/>
      <dgm:spPr/>
    </dgm:pt>
    <dgm:pt modelId="{093BB461-3ADC-4F3D-9B93-D4A2EA9B5D38}" type="pres">
      <dgm:prSet presAssocID="{43BEF744-5BF6-406D-94B8-85B8F74BC223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Hand with Plant"/>
        </a:ext>
      </dgm:extLst>
    </dgm:pt>
    <dgm:pt modelId="{17B695B0-42BE-4A8E-A8CD-3AEE4763A839}" type="pres">
      <dgm:prSet presAssocID="{43BEF744-5BF6-406D-94B8-85B8F74BC223}" presName="spaceRect" presStyleCnt="0"/>
      <dgm:spPr/>
    </dgm:pt>
    <dgm:pt modelId="{A962E791-E0F0-454D-9DFD-A632CED386F1}" type="pres">
      <dgm:prSet presAssocID="{43BEF744-5BF6-406D-94B8-85B8F74BC223}" presName="textRect" presStyleLbl="revTx" presStyleIdx="2" presStyleCnt="6">
        <dgm:presLayoutVars>
          <dgm:chMax val="1"/>
          <dgm:chPref val="1"/>
        </dgm:presLayoutVars>
      </dgm:prSet>
      <dgm:spPr/>
    </dgm:pt>
    <dgm:pt modelId="{9D0922C9-D128-411E-844F-D34CD27842CA}" type="pres">
      <dgm:prSet presAssocID="{8B0F3716-52E3-4563-AE43-9160DDF587B5}" presName="sibTrans" presStyleLbl="sibTrans2D1" presStyleIdx="0" presStyleCnt="0"/>
      <dgm:spPr/>
    </dgm:pt>
    <dgm:pt modelId="{28ADE1CD-08FD-48C0-A9A0-E9A63D4C2E71}" type="pres">
      <dgm:prSet presAssocID="{1F4F42E4-A31C-4BE7-98AE-7115997DF6ED}" presName="compNode" presStyleCnt="0"/>
      <dgm:spPr/>
    </dgm:pt>
    <dgm:pt modelId="{A0E580B8-C4CA-450E-BAE5-7F889642E4AD}" type="pres">
      <dgm:prSet presAssocID="{1F4F42E4-A31C-4BE7-98AE-7115997DF6ED}" presName="iconBgRect" presStyleLbl="bgShp" presStyleIdx="3" presStyleCnt="6"/>
      <dgm:spPr/>
    </dgm:pt>
    <dgm:pt modelId="{887A997C-D621-4BDB-BC45-5E60DA51174B}" type="pres">
      <dgm:prSet presAssocID="{1F4F42E4-A31C-4BE7-98AE-7115997DF6ED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ting"/>
        </a:ext>
      </dgm:extLst>
    </dgm:pt>
    <dgm:pt modelId="{1AD2B7A0-7C57-4010-9E89-D2E94191D9FF}" type="pres">
      <dgm:prSet presAssocID="{1F4F42E4-A31C-4BE7-98AE-7115997DF6ED}" presName="spaceRect" presStyleCnt="0"/>
      <dgm:spPr/>
    </dgm:pt>
    <dgm:pt modelId="{298C8B81-0DEE-4413-838C-763D689822CC}" type="pres">
      <dgm:prSet presAssocID="{1F4F42E4-A31C-4BE7-98AE-7115997DF6ED}" presName="textRect" presStyleLbl="revTx" presStyleIdx="3" presStyleCnt="6">
        <dgm:presLayoutVars>
          <dgm:chMax val="1"/>
          <dgm:chPref val="1"/>
        </dgm:presLayoutVars>
      </dgm:prSet>
      <dgm:spPr/>
    </dgm:pt>
    <dgm:pt modelId="{9834547F-5279-41AB-A3D7-0B617221E198}" type="pres">
      <dgm:prSet presAssocID="{16B21E68-3A95-4E72-82EB-2E52EC428A7C}" presName="sibTrans" presStyleLbl="sibTrans2D1" presStyleIdx="0" presStyleCnt="0"/>
      <dgm:spPr/>
    </dgm:pt>
    <dgm:pt modelId="{1BDB17DC-7F76-4F89-B042-625791B7E231}" type="pres">
      <dgm:prSet presAssocID="{F3AC69E4-8A23-4CC6-8735-CD20A34512E9}" presName="compNode" presStyleCnt="0"/>
      <dgm:spPr/>
    </dgm:pt>
    <dgm:pt modelId="{DF0D5EF6-F021-4F78-808B-7D7419BB9D19}" type="pres">
      <dgm:prSet presAssocID="{F3AC69E4-8A23-4CC6-8735-CD20A34512E9}" presName="iconBgRect" presStyleLbl="bgShp" presStyleIdx="4" presStyleCnt="6"/>
      <dgm:spPr/>
    </dgm:pt>
    <dgm:pt modelId="{16545007-D492-47D7-AD9F-8BC5383BC410}" type="pres">
      <dgm:prSet presAssocID="{F3AC69E4-8A23-4CC6-8735-CD20A34512E9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Veterinarian"/>
        </a:ext>
      </dgm:extLst>
    </dgm:pt>
    <dgm:pt modelId="{288495D9-51DD-4DA1-A373-173F396CC5A5}" type="pres">
      <dgm:prSet presAssocID="{F3AC69E4-8A23-4CC6-8735-CD20A34512E9}" presName="spaceRect" presStyleCnt="0"/>
      <dgm:spPr/>
    </dgm:pt>
    <dgm:pt modelId="{4E22E4F9-2A4A-471D-B498-025A1D2B75FE}" type="pres">
      <dgm:prSet presAssocID="{F3AC69E4-8A23-4CC6-8735-CD20A34512E9}" presName="textRect" presStyleLbl="revTx" presStyleIdx="4" presStyleCnt="6">
        <dgm:presLayoutVars>
          <dgm:chMax val="1"/>
          <dgm:chPref val="1"/>
        </dgm:presLayoutVars>
      </dgm:prSet>
      <dgm:spPr/>
    </dgm:pt>
    <dgm:pt modelId="{F82820E7-4AAF-40D0-81A7-496A1EC8FCD3}" type="pres">
      <dgm:prSet presAssocID="{DA911BBE-0438-4229-AE2F-B4A0A7E764E2}" presName="sibTrans" presStyleLbl="sibTrans2D1" presStyleIdx="0" presStyleCnt="0"/>
      <dgm:spPr/>
    </dgm:pt>
    <dgm:pt modelId="{835869BF-4D66-4BBA-9BA7-A4F21E11E2DF}" type="pres">
      <dgm:prSet presAssocID="{C88A4372-9BAF-45BC-B3E7-18FAA309FFDD}" presName="compNode" presStyleCnt="0"/>
      <dgm:spPr/>
    </dgm:pt>
    <dgm:pt modelId="{4C98278F-1E9C-441D-9158-F315C3D5EA6E}" type="pres">
      <dgm:prSet presAssocID="{C88A4372-9BAF-45BC-B3E7-18FAA309FFDD}" presName="iconBgRect" presStyleLbl="bgShp" presStyleIdx="5" presStyleCnt="6"/>
      <dgm:spPr/>
    </dgm:pt>
    <dgm:pt modelId="{9B6E6C1C-7E1B-4F1C-8266-1ECA5121E73D}" type="pres">
      <dgm:prSet presAssocID="{C88A4372-9BAF-45BC-B3E7-18FAA309FFDD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6D0E775A-D473-4CCA-9363-4918B4B52DB0}" type="pres">
      <dgm:prSet presAssocID="{C88A4372-9BAF-45BC-B3E7-18FAA309FFDD}" presName="spaceRect" presStyleCnt="0"/>
      <dgm:spPr/>
    </dgm:pt>
    <dgm:pt modelId="{F4DFF090-F387-4816-86E8-56C0E11C1BB6}" type="pres">
      <dgm:prSet presAssocID="{C88A4372-9BAF-45BC-B3E7-18FAA309FFDD}" presName="textRect" presStyleLbl="revTx" presStyleIdx="5" presStyleCnt="6">
        <dgm:presLayoutVars>
          <dgm:chMax val="1"/>
          <dgm:chPref val="1"/>
        </dgm:presLayoutVars>
      </dgm:prSet>
      <dgm:spPr/>
    </dgm:pt>
  </dgm:ptLst>
  <dgm:cxnLst>
    <dgm:cxn modelId="{02C4FA16-D2EB-46FF-8014-F70FEC1B8BF6}" type="presOf" srcId="{E3869ED1-2766-4F07-A6C3-0830C1E408BE}" destId="{486A5DD2-CA23-4037-A28F-465BA8C38323}" srcOrd="0" destOrd="0" presId="urn:microsoft.com/office/officeart/2018/2/layout/IconCircleList"/>
    <dgm:cxn modelId="{5C3C6817-348A-44A6-AE40-549B216573FD}" type="presOf" srcId="{779E5523-4350-4E6B-ACBA-37EEAF36B232}" destId="{93F9E65E-2239-421F-9F0D-36D15AA613ED}" srcOrd="0" destOrd="0" presId="urn:microsoft.com/office/officeart/2018/2/layout/IconCircleList"/>
    <dgm:cxn modelId="{F8235321-5084-490B-8284-0EA33AA58864}" srcId="{E9907C57-3A09-4A66-8C20-71D7201A0E0A}" destId="{779E5523-4350-4E6B-ACBA-37EEAF36B232}" srcOrd="1" destOrd="0" parTransId="{D550022E-F7AB-4C6C-B8B3-4CEBF309B939}" sibTransId="{84F1FAB9-EC1B-46D9-B9B3-BA68046F2FFA}"/>
    <dgm:cxn modelId="{D009E422-FD84-4DBA-AF65-D4A21DFE071B}" type="presOf" srcId="{8B0F3716-52E3-4563-AE43-9160DDF587B5}" destId="{9D0922C9-D128-411E-844F-D34CD27842CA}" srcOrd="0" destOrd="0" presId="urn:microsoft.com/office/officeart/2018/2/layout/IconCircleList"/>
    <dgm:cxn modelId="{2BBC0623-C015-4EE4-A20E-A91C68A64C76}" type="presOf" srcId="{43BEF744-5BF6-406D-94B8-85B8F74BC223}" destId="{A962E791-E0F0-454D-9DFD-A632CED386F1}" srcOrd="0" destOrd="0" presId="urn:microsoft.com/office/officeart/2018/2/layout/IconCircleList"/>
    <dgm:cxn modelId="{29C92327-6CB4-432F-91F5-AE6A23DFE129}" type="presOf" srcId="{16B21E68-3A95-4E72-82EB-2E52EC428A7C}" destId="{9834547F-5279-41AB-A3D7-0B617221E198}" srcOrd="0" destOrd="0" presId="urn:microsoft.com/office/officeart/2018/2/layout/IconCircleList"/>
    <dgm:cxn modelId="{DA9FB53C-B02F-44CB-8E5D-7F384BBF7C72}" srcId="{E9907C57-3A09-4A66-8C20-71D7201A0E0A}" destId="{1F4F42E4-A31C-4BE7-98AE-7115997DF6ED}" srcOrd="3" destOrd="0" parTransId="{8293D562-83A0-4808-A70C-5057BC52DD7B}" sibTransId="{16B21E68-3A95-4E72-82EB-2E52EC428A7C}"/>
    <dgm:cxn modelId="{C36B003F-5E59-4B59-A8F6-07DA06A05D06}" type="presOf" srcId="{684756FF-6973-4908-B85C-277259B6CBE1}" destId="{18491A83-E8E7-4CD3-BD99-531DA7A94B06}" srcOrd="0" destOrd="0" presId="urn:microsoft.com/office/officeart/2018/2/layout/IconCircleList"/>
    <dgm:cxn modelId="{34C2FA64-F670-4C97-97DF-6896D9AF0D4D}" type="presOf" srcId="{E9907C57-3A09-4A66-8C20-71D7201A0E0A}" destId="{B3CCD62C-9B7E-484D-B710-1D6A2494B0D9}" srcOrd="0" destOrd="0" presId="urn:microsoft.com/office/officeart/2018/2/layout/IconCircleList"/>
    <dgm:cxn modelId="{A6B77F6B-568B-4498-BE6A-303E6585E2B6}" srcId="{E9907C57-3A09-4A66-8C20-71D7201A0E0A}" destId="{C88A4372-9BAF-45BC-B3E7-18FAA309FFDD}" srcOrd="5" destOrd="0" parTransId="{8818DA5F-643D-4477-A29E-BA60B279C84F}" sibTransId="{106DA0FE-C5E3-42A1-A35D-79B60FEE1FB7}"/>
    <dgm:cxn modelId="{2135835A-992B-4561-8B59-C80F121FF275}" type="presOf" srcId="{F3AC69E4-8A23-4CC6-8735-CD20A34512E9}" destId="{4E22E4F9-2A4A-471D-B498-025A1D2B75FE}" srcOrd="0" destOrd="0" presId="urn:microsoft.com/office/officeart/2018/2/layout/IconCircleList"/>
    <dgm:cxn modelId="{1B947A8B-40CD-493E-AFDD-327BD35DF763}" type="presOf" srcId="{1F4F42E4-A31C-4BE7-98AE-7115997DF6ED}" destId="{298C8B81-0DEE-4413-838C-763D689822CC}" srcOrd="0" destOrd="0" presId="urn:microsoft.com/office/officeart/2018/2/layout/IconCircleList"/>
    <dgm:cxn modelId="{12CD4F9C-355A-4187-8750-E4E10708D870}" type="presOf" srcId="{DA911BBE-0438-4229-AE2F-B4A0A7E764E2}" destId="{F82820E7-4AAF-40D0-81A7-496A1EC8FCD3}" srcOrd="0" destOrd="0" presId="urn:microsoft.com/office/officeart/2018/2/layout/IconCircleList"/>
    <dgm:cxn modelId="{DEE4AAAE-568D-4661-9CBE-1339C7EB1CA4}" srcId="{E9907C57-3A09-4A66-8C20-71D7201A0E0A}" destId="{43BEF744-5BF6-406D-94B8-85B8F74BC223}" srcOrd="2" destOrd="0" parTransId="{6D6B6833-E104-4851-B426-12586292D520}" sibTransId="{8B0F3716-52E3-4563-AE43-9160DDF587B5}"/>
    <dgm:cxn modelId="{60CD77B6-2CB9-4051-AE50-51E61284346E}" type="presOf" srcId="{84F1FAB9-EC1B-46D9-B9B3-BA68046F2FFA}" destId="{47B6C604-52C0-46B4-AC5B-6A7F49D45FD7}" srcOrd="0" destOrd="0" presId="urn:microsoft.com/office/officeart/2018/2/layout/IconCircleList"/>
    <dgm:cxn modelId="{32E435E1-EEC6-45DB-91C6-075677AEF28F}" srcId="{E9907C57-3A09-4A66-8C20-71D7201A0E0A}" destId="{F3AC69E4-8A23-4CC6-8735-CD20A34512E9}" srcOrd="4" destOrd="0" parTransId="{59629DC7-3F70-4A07-B3B3-2B44AEF2A1E3}" sibTransId="{DA911BBE-0438-4229-AE2F-B4A0A7E764E2}"/>
    <dgm:cxn modelId="{229EBCF3-0AB6-48C7-944E-47B391A0F2E6}" srcId="{E9907C57-3A09-4A66-8C20-71D7201A0E0A}" destId="{E3869ED1-2766-4F07-A6C3-0830C1E408BE}" srcOrd="0" destOrd="0" parTransId="{AE46A928-6340-41E1-8774-B131912264AC}" sibTransId="{684756FF-6973-4908-B85C-277259B6CBE1}"/>
    <dgm:cxn modelId="{0D017BF5-F643-40D5-ADC3-3C6A9106A455}" type="presOf" srcId="{C88A4372-9BAF-45BC-B3E7-18FAA309FFDD}" destId="{F4DFF090-F387-4816-86E8-56C0E11C1BB6}" srcOrd="0" destOrd="0" presId="urn:microsoft.com/office/officeart/2018/2/layout/IconCircleList"/>
    <dgm:cxn modelId="{6BABF463-0CA0-4AD2-934A-064AFBCB478A}" type="presParOf" srcId="{B3CCD62C-9B7E-484D-B710-1D6A2494B0D9}" destId="{753B6E4F-FF53-43C5-BB9E-65CC56ECFCA3}" srcOrd="0" destOrd="0" presId="urn:microsoft.com/office/officeart/2018/2/layout/IconCircleList"/>
    <dgm:cxn modelId="{E0AD7915-DC8A-44E2-BA73-D1CEDA21EC11}" type="presParOf" srcId="{753B6E4F-FF53-43C5-BB9E-65CC56ECFCA3}" destId="{40EBEF12-CD4A-4A7B-A930-BF7997C63BFE}" srcOrd="0" destOrd="0" presId="urn:microsoft.com/office/officeart/2018/2/layout/IconCircleList"/>
    <dgm:cxn modelId="{04E4ECBF-6445-4C00-A7EA-E50662790A5B}" type="presParOf" srcId="{40EBEF12-CD4A-4A7B-A930-BF7997C63BFE}" destId="{00D1D445-1869-41F0-89F7-FE4C5B28F967}" srcOrd="0" destOrd="0" presId="urn:microsoft.com/office/officeart/2018/2/layout/IconCircleList"/>
    <dgm:cxn modelId="{B86FEC75-616C-4303-A9CA-7AF9522BB8CB}" type="presParOf" srcId="{40EBEF12-CD4A-4A7B-A930-BF7997C63BFE}" destId="{57AFAF1B-F506-43D7-BB0F-CE2B962A4D59}" srcOrd="1" destOrd="0" presId="urn:microsoft.com/office/officeart/2018/2/layout/IconCircleList"/>
    <dgm:cxn modelId="{058C3B55-8230-4CBD-93FB-F11D074EE9FB}" type="presParOf" srcId="{40EBEF12-CD4A-4A7B-A930-BF7997C63BFE}" destId="{CA9C72FF-85E7-44DF-A9F1-16FCC0E8F0C3}" srcOrd="2" destOrd="0" presId="urn:microsoft.com/office/officeart/2018/2/layout/IconCircleList"/>
    <dgm:cxn modelId="{706CE441-099E-4B24-A59B-8D5F45CB808B}" type="presParOf" srcId="{40EBEF12-CD4A-4A7B-A930-BF7997C63BFE}" destId="{486A5DD2-CA23-4037-A28F-465BA8C38323}" srcOrd="3" destOrd="0" presId="urn:microsoft.com/office/officeart/2018/2/layout/IconCircleList"/>
    <dgm:cxn modelId="{C4F62A25-FBB0-452A-9715-213AA89337E6}" type="presParOf" srcId="{753B6E4F-FF53-43C5-BB9E-65CC56ECFCA3}" destId="{18491A83-E8E7-4CD3-BD99-531DA7A94B06}" srcOrd="1" destOrd="0" presId="urn:microsoft.com/office/officeart/2018/2/layout/IconCircleList"/>
    <dgm:cxn modelId="{BD73466E-1D1F-454D-B96B-6FB71CE71ECC}" type="presParOf" srcId="{753B6E4F-FF53-43C5-BB9E-65CC56ECFCA3}" destId="{A2AEDC79-EEBA-4D90-9220-1DEF92840D8D}" srcOrd="2" destOrd="0" presId="urn:microsoft.com/office/officeart/2018/2/layout/IconCircleList"/>
    <dgm:cxn modelId="{4E175648-3019-4EFA-B5F1-E30FFAB6AD20}" type="presParOf" srcId="{A2AEDC79-EEBA-4D90-9220-1DEF92840D8D}" destId="{7FEDBBBE-F457-4FC2-B512-E12AA7453C07}" srcOrd="0" destOrd="0" presId="urn:microsoft.com/office/officeart/2018/2/layout/IconCircleList"/>
    <dgm:cxn modelId="{53EA448F-D8CC-411E-9DF6-B2AAC3ABB9E6}" type="presParOf" srcId="{A2AEDC79-EEBA-4D90-9220-1DEF92840D8D}" destId="{C0A6A685-EBF8-42A8-BCB8-0E41367A1B58}" srcOrd="1" destOrd="0" presId="urn:microsoft.com/office/officeart/2018/2/layout/IconCircleList"/>
    <dgm:cxn modelId="{84E3B95B-B811-4C63-A628-A647260F98F3}" type="presParOf" srcId="{A2AEDC79-EEBA-4D90-9220-1DEF92840D8D}" destId="{5FAB76B9-7A56-4E02-85B5-9BC54F8326FC}" srcOrd="2" destOrd="0" presId="urn:microsoft.com/office/officeart/2018/2/layout/IconCircleList"/>
    <dgm:cxn modelId="{B676484B-181A-4E70-85B0-8BF7EB3FB1F0}" type="presParOf" srcId="{A2AEDC79-EEBA-4D90-9220-1DEF92840D8D}" destId="{93F9E65E-2239-421F-9F0D-36D15AA613ED}" srcOrd="3" destOrd="0" presId="urn:microsoft.com/office/officeart/2018/2/layout/IconCircleList"/>
    <dgm:cxn modelId="{C7E5C353-60AB-4BC9-BEB7-7C7631D2EACC}" type="presParOf" srcId="{753B6E4F-FF53-43C5-BB9E-65CC56ECFCA3}" destId="{47B6C604-52C0-46B4-AC5B-6A7F49D45FD7}" srcOrd="3" destOrd="0" presId="urn:microsoft.com/office/officeart/2018/2/layout/IconCircleList"/>
    <dgm:cxn modelId="{E362858E-8D53-46AC-AD09-38FB3389E340}" type="presParOf" srcId="{753B6E4F-FF53-43C5-BB9E-65CC56ECFCA3}" destId="{39CCDA0C-7486-4B4D-8D75-2D840CC4A2BE}" srcOrd="4" destOrd="0" presId="urn:microsoft.com/office/officeart/2018/2/layout/IconCircleList"/>
    <dgm:cxn modelId="{BB43262B-AF7A-4BF1-A7A7-AE6CE79EA70A}" type="presParOf" srcId="{39CCDA0C-7486-4B4D-8D75-2D840CC4A2BE}" destId="{4E2C3CC2-7DEC-465B-8E20-89D88A9F0659}" srcOrd="0" destOrd="0" presId="urn:microsoft.com/office/officeart/2018/2/layout/IconCircleList"/>
    <dgm:cxn modelId="{A85D373E-F497-428C-9EA4-9F44EECF0894}" type="presParOf" srcId="{39CCDA0C-7486-4B4D-8D75-2D840CC4A2BE}" destId="{093BB461-3ADC-4F3D-9B93-D4A2EA9B5D38}" srcOrd="1" destOrd="0" presId="urn:microsoft.com/office/officeart/2018/2/layout/IconCircleList"/>
    <dgm:cxn modelId="{FA5C4943-27F6-44BF-8CC7-9690975CC429}" type="presParOf" srcId="{39CCDA0C-7486-4B4D-8D75-2D840CC4A2BE}" destId="{17B695B0-42BE-4A8E-A8CD-3AEE4763A839}" srcOrd="2" destOrd="0" presId="urn:microsoft.com/office/officeart/2018/2/layout/IconCircleList"/>
    <dgm:cxn modelId="{3D16317D-E1F9-4B71-B0FE-AA396CA26722}" type="presParOf" srcId="{39CCDA0C-7486-4B4D-8D75-2D840CC4A2BE}" destId="{A962E791-E0F0-454D-9DFD-A632CED386F1}" srcOrd="3" destOrd="0" presId="urn:microsoft.com/office/officeart/2018/2/layout/IconCircleList"/>
    <dgm:cxn modelId="{7CBE038F-C166-465C-B87A-CFFDF5078742}" type="presParOf" srcId="{753B6E4F-FF53-43C5-BB9E-65CC56ECFCA3}" destId="{9D0922C9-D128-411E-844F-D34CD27842CA}" srcOrd="5" destOrd="0" presId="urn:microsoft.com/office/officeart/2018/2/layout/IconCircleList"/>
    <dgm:cxn modelId="{88956521-94B3-400D-BC4A-AB1E42E972A4}" type="presParOf" srcId="{753B6E4F-FF53-43C5-BB9E-65CC56ECFCA3}" destId="{28ADE1CD-08FD-48C0-A9A0-E9A63D4C2E71}" srcOrd="6" destOrd="0" presId="urn:microsoft.com/office/officeart/2018/2/layout/IconCircleList"/>
    <dgm:cxn modelId="{59F245A9-BDD3-4E78-9C32-B86F828D4958}" type="presParOf" srcId="{28ADE1CD-08FD-48C0-A9A0-E9A63D4C2E71}" destId="{A0E580B8-C4CA-450E-BAE5-7F889642E4AD}" srcOrd="0" destOrd="0" presId="urn:microsoft.com/office/officeart/2018/2/layout/IconCircleList"/>
    <dgm:cxn modelId="{1AA95FEC-5E36-4CFA-9CC6-F31F63A192A9}" type="presParOf" srcId="{28ADE1CD-08FD-48C0-A9A0-E9A63D4C2E71}" destId="{887A997C-D621-4BDB-BC45-5E60DA51174B}" srcOrd="1" destOrd="0" presId="urn:microsoft.com/office/officeart/2018/2/layout/IconCircleList"/>
    <dgm:cxn modelId="{987D6BBD-08A3-4F75-8F99-44AFED0A7045}" type="presParOf" srcId="{28ADE1CD-08FD-48C0-A9A0-E9A63D4C2E71}" destId="{1AD2B7A0-7C57-4010-9E89-D2E94191D9FF}" srcOrd="2" destOrd="0" presId="urn:microsoft.com/office/officeart/2018/2/layout/IconCircleList"/>
    <dgm:cxn modelId="{7AD95C77-29A6-408F-8428-08229166356F}" type="presParOf" srcId="{28ADE1CD-08FD-48C0-A9A0-E9A63D4C2E71}" destId="{298C8B81-0DEE-4413-838C-763D689822CC}" srcOrd="3" destOrd="0" presId="urn:microsoft.com/office/officeart/2018/2/layout/IconCircleList"/>
    <dgm:cxn modelId="{EF0157AF-E0A0-41CD-B8E2-F6E208A737AB}" type="presParOf" srcId="{753B6E4F-FF53-43C5-BB9E-65CC56ECFCA3}" destId="{9834547F-5279-41AB-A3D7-0B617221E198}" srcOrd="7" destOrd="0" presId="urn:microsoft.com/office/officeart/2018/2/layout/IconCircleList"/>
    <dgm:cxn modelId="{7C7744E5-600B-4A40-977C-41E722E1E58E}" type="presParOf" srcId="{753B6E4F-FF53-43C5-BB9E-65CC56ECFCA3}" destId="{1BDB17DC-7F76-4F89-B042-625791B7E231}" srcOrd="8" destOrd="0" presId="urn:microsoft.com/office/officeart/2018/2/layout/IconCircleList"/>
    <dgm:cxn modelId="{7530089D-C276-4EED-A42F-FA50728AE1AD}" type="presParOf" srcId="{1BDB17DC-7F76-4F89-B042-625791B7E231}" destId="{DF0D5EF6-F021-4F78-808B-7D7419BB9D19}" srcOrd="0" destOrd="0" presId="urn:microsoft.com/office/officeart/2018/2/layout/IconCircleList"/>
    <dgm:cxn modelId="{87D251D8-E3DF-4B26-9ED0-221CA755F6D6}" type="presParOf" srcId="{1BDB17DC-7F76-4F89-B042-625791B7E231}" destId="{16545007-D492-47D7-AD9F-8BC5383BC410}" srcOrd="1" destOrd="0" presId="urn:microsoft.com/office/officeart/2018/2/layout/IconCircleList"/>
    <dgm:cxn modelId="{8F6C1DE9-1792-441B-803F-C4EDFA964B8F}" type="presParOf" srcId="{1BDB17DC-7F76-4F89-B042-625791B7E231}" destId="{288495D9-51DD-4DA1-A373-173F396CC5A5}" srcOrd="2" destOrd="0" presId="urn:microsoft.com/office/officeart/2018/2/layout/IconCircleList"/>
    <dgm:cxn modelId="{9FB0CD50-8CDC-4FF3-B349-9CD1C86CDEFD}" type="presParOf" srcId="{1BDB17DC-7F76-4F89-B042-625791B7E231}" destId="{4E22E4F9-2A4A-471D-B498-025A1D2B75FE}" srcOrd="3" destOrd="0" presId="urn:microsoft.com/office/officeart/2018/2/layout/IconCircleList"/>
    <dgm:cxn modelId="{16A51281-8168-414E-B1FF-B0AE4A7FFBC6}" type="presParOf" srcId="{753B6E4F-FF53-43C5-BB9E-65CC56ECFCA3}" destId="{F82820E7-4AAF-40D0-81A7-496A1EC8FCD3}" srcOrd="9" destOrd="0" presId="urn:microsoft.com/office/officeart/2018/2/layout/IconCircleList"/>
    <dgm:cxn modelId="{23F2F334-4D38-4104-B928-693074841ECE}" type="presParOf" srcId="{753B6E4F-FF53-43C5-BB9E-65CC56ECFCA3}" destId="{835869BF-4D66-4BBA-9BA7-A4F21E11E2DF}" srcOrd="10" destOrd="0" presId="urn:microsoft.com/office/officeart/2018/2/layout/IconCircleList"/>
    <dgm:cxn modelId="{96222B5B-5598-4DC3-AC4D-B5D919CEFA27}" type="presParOf" srcId="{835869BF-4D66-4BBA-9BA7-A4F21E11E2DF}" destId="{4C98278F-1E9C-441D-9158-F315C3D5EA6E}" srcOrd="0" destOrd="0" presId="urn:microsoft.com/office/officeart/2018/2/layout/IconCircleList"/>
    <dgm:cxn modelId="{03759222-A167-4405-8AD7-A231B57B18AE}" type="presParOf" srcId="{835869BF-4D66-4BBA-9BA7-A4F21E11E2DF}" destId="{9B6E6C1C-7E1B-4F1C-8266-1ECA5121E73D}" srcOrd="1" destOrd="0" presId="urn:microsoft.com/office/officeart/2018/2/layout/IconCircleList"/>
    <dgm:cxn modelId="{3941AD42-8E32-4192-9474-B66B87404FF0}" type="presParOf" srcId="{835869BF-4D66-4BBA-9BA7-A4F21E11E2DF}" destId="{6D0E775A-D473-4CCA-9363-4918B4B52DB0}" srcOrd="2" destOrd="0" presId="urn:microsoft.com/office/officeart/2018/2/layout/IconCircleList"/>
    <dgm:cxn modelId="{F60CC25F-F39E-4099-A6A9-FFEAA48EEC7D}" type="presParOf" srcId="{835869BF-4D66-4BBA-9BA7-A4F21E11E2DF}" destId="{F4DFF090-F387-4816-86E8-56C0E11C1BB6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C69FB30-B484-45B1-94F8-F5EA74260A37}" type="doc">
      <dgm:prSet loTypeId="urn:microsoft.com/office/officeart/2008/layout/LinedList" loCatId="list" qsTypeId="urn:microsoft.com/office/officeart/2005/8/quickstyle/simple4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14AED70-E608-4A85-905D-F6CDEAB8F6C6}">
      <dgm:prSet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Total Funding Required: £65,000</a:t>
          </a: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£30,000 – Premises, deposit, and zen-style refurbishment</a:t>
          </a: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£15,000 – Professional equipment and hygiene tools</a:t>
          </a: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£5,000 – Ethical product stock (Zoya, CND)</a:t>
          </a: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£5,000 – Marketing (social media &amp; influencer launch)</a:t>
          </a:r>
          <a:b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• £10,000 – Working capital (staff, utilities, contingencies)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8C5EC2-6645-4D5B-8409-2DC34752A4D5}" type="parTrans" cxnId="{C3E96CE2-859D-4D94-9C14-0E59D36B5154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FD0B7D-7DDC-4DE2-B9D5-6A2AAC10BE9E}" type="sibTrans" cxnId="{C3E96CE2-859D-4D94-9C14-0E59D36B5154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35F224-FECA-4300-A4F1-3026BB3A7B64}">
      <dgm:prSet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Funding Sources: Personal savings, UK Start-Up Loans (£25k per director), small business loan, or angel investment.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B4E08D7-5618-4A81-988F-AA969EEC4C35}" type="parTrans" cxnId="{A69A7CB3-7D30-411C-AD60-6A7F3E093BFB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266633-D326-4D8F-8634-BE456B362C59}" type="sibTrans" cxnId="{A69A7CB3-7D30-411C-AD60-6A7F3E093BFB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43F386-9F58-4B11-B2C7-3265A2766335}">
      <dgm:prSet custT="1"/>
      <dgm:spPr/>
      <dgm:t>
        <a:bodyPr/>
        <a:lstStyle/>
        <a:p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Projected Revenue: ~£28,600/month based on 520 clients at £55 per service</a:t>
          </a:r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2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A60AAD-ABDE-4730-8383-D0336D98E776}" type="parTrans" cxnId="{5D0CC285-61AD-49C3-93D9-7AEC8EBE1C80}">
      <dgm:prSet/>
      <dgm:spPr/>
      <dgm:t>
        <a:bodyPr/>
        <a:lstStyle/>
        <a:p>
          <a:endParaRPr lang="en-US" sz="1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566B36-297A-4C2E-AE70-2CBF9BE83096}" type="sibTrans" cxnId="{5D0CC285-61AD-49C3-93D9-7AEC8EBE1C80}">
      <dgm:prSet/>
      <dgm:spPr/>
      <dgm:t>
        <a:bodyPr/>
        <a:lstStyle/>
        <a:p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196213C-CAC6-4D5B-B853-08F1D8F0C6C2}" type="pres">
      <dgm:prSet presAssocID="{2C69FB30-B484-45B1-94F8-F5EA74260A37}" presName="vert0" presStyleCnt="0">
        <dgm:presLayoutVars>
          <dgm:dir/>
          <dgm:animOne val="branch"/>
          <dgm:animLvl val="lvl"/>
        </dgm:presLayoutVars>
      </dgm:prSet>
      <dgm:spPr/>
    </dgm:pt>
    <dgm:pt modelId="{10652865-7793-42E5-BE90-D230F76EB192}" type="pres">
      <dgm:prSet presAssocID="{714AED70-E608-4A85-905D-F6CDEAB8F6C6}" presName="thickLine" presStyleLbl="alignNode1" presStyleIdx="0" presStyleCnt="3"/>
      <dgm:spPr/>
    </dgm:pt>
    <dgm:pt modelId="{6CBA7D8E-94B1-434F-9616-7959DD6694F3}" type="pres">
      <dgm:prSet presAssocID="{714AED70-E608-4A85-905D-F6CDEAB8F6C6}" presName="horz1" presStyleCnt="0"/>
      <dgm:spPr/>
    </dgm:pt>
    <dgm:pt modelId="{B31CE6D1-9223-4AE4-9FC3-9B62D2F93961}" type="pres">
      <dgm:prSet presAssocID="{714AED70-E608-4A85-905D-F6CDEAB8F6C6}" presName="tx1" presStyleLbl="revTx" presStyleIdx="0" presStyleCnt="3"/>
      <dgm:spPr/>
    </dgm:pt>
    <dgm:pt modelId="{69742BC4-1188-42DB-B18F-1F835B3849D9}" type="pres">
      <dgm:prSet presAssocID="{714AED70-E608-4A85-905D-F6CDEAB8F6C6}" presName="vert1" presStyleCnt="0"/>
      <dgm:spPr/>
    </dgm:pt>
    <dgm:pt modelId="{868A4CC2-EA9D-4476-A285-47FAAD43E6E9}" type="pres">
      <dgm:prSet presAssocID="{0D35F224-FECA-4300-A4F1-3026BB3A7B64}" presName="thickLine" presStyleLbl="alignNode1" presStyleIdx="1" presStyleCnt="3"/>
      <dgm:spPr/>
    </dgm:pt>
    <dgm:pt modelId="{C3928719-99C9-4443-9326-D3D366BF12BF}" type="pres">
      <dgm:prSet presAssocID="{0D35F224-FECA-4300-A4F1-3026BB3A7B64}" presName="horz1" presStyleCnt="0"/>
      <dgm:spPr/>
    </dgm:pt>
    <dgm:pt modelId="{4FBD1673-0A2F-4CCF-A53D-C6AC6BF02C22}" type="pres">
      <dgm:prSet presAssocID="{0D35F224-FECA-4300-A4F1-3026BB3A7B64}" presName="tx1" presStyleLbl="revTx" presStyleIdx="1" presStyleCnt="3" custLinFactNeighborX="1598" custLinFactNeighborY="37172"/>
      <dgm:spPr/>
    </dgm:pt>
    <dgm:pt modelId="{BF0B1E94-FF48-44DF-84D2-6917E37A3947}" type="pres">
      <dgm:prSet presAssocID="{0D35F224-FECA-4300-A4F1-3026BB3A7B64}" presName="vert1" presStyleCnt="0"/>
      <dgm:spPr/>
    </dgm:pt>
    <dgm:pt modelId="{908A7B28-013F-4F89-A9B5-79E13DC4EFFC}" type="pres">
      <dgm:prSet presAssocID="{9743F386-9F58-4B11-B2C7-3265A2766335}" presName="thickLine" presStyleLbl="alignNode1" presStyleIdx="2" presStyleCnt="3"/>
      <dgm:spPr/>
    </dgm:pt>
    <dgm:pt modelId="{A7DAD015-0245-4ECC-BF86-ABC4AB2DEBEF}" type="pres">
      <dgm:prSet presAssocID="{9743F386-9F58-4B11-B2C7-3265A2766335}" presName="horz1" presStyleCnt="0"/>
      <dgm:spPr/>
    </dgm:pt>
    <dgm:pt modelId="{453B8DB3-5781-4983-B311-E3F67E79CBA1}" type="pres">
      <dgm:prSet presAssocID="{9743F386-9F58-4B11-B2C7-3265A2766335}" presName="tx1" presStyleLbl="revTx" presStyleIdx="2" presStyleCnt="3"/>
      <dgm:spPr/>
    </dgm:pt>
    <dgm:pt modelId="{31E342AD-7FA1-40CF-A1B5-BDF3E9BAB1E8}" type="pres">
      <dgm:prSet presAssocID="{9743F386-9F58-4B11-B2C7-3265A2766335}" presName="vert1" presStyleCnt="0"/>
      <dgm:spPr/>
    </dgm:pt>
  </dgm:ptLst>
  <dgm:cxnLst>
    <dgm:cxn modelId="{37AAB716-CE75-4EE3-8337-FED2E17DB257}" type="presOf" srcId="{714AED70-E608-4A85-905D-F6CDEAB8F6C6}" destId="{B31CE6D1-9223-4AE4-9FC3-9B62D2F93961}" srcOrd="0" destOrd="0" presId="urn:microsoft.com/office/officeart/2008/layout/LinedList"/>
    <dgm:cxn modelId="{1589653F-64E9-4ADC-9F75-EF4AB8F180F7}" type="presOf" srcId="{9743F386-9F58-4B11-B2C7-3265A2766335}" destId="{453B8DB3-5781-4983-B311-E3F67E79CBA1}" srcOrd="0" destOrd="0" presId="urn:microsoft.com/office/officeart/2008/layout/LinedList"/>
    <dgm:cxn modelId="{C5F9F967-A3C3-4051-AD99-9AC2D3166B3C}" type="presOf" srcId="{2C69FB30-B484-45B1-94F8-F5EA74260A37}" destId="{3196213C-CAC6-4D5B-B853-08F1D8F0C6C2}" srcOrd="0" destOrd="0" presId="urn:microsoft.com/office/officeart/2008/layout/LinedList"/>
    <dgm:cxn modelId="{5D0CC285-61AD-49C3-93D9-7AEC8EBE1C80}" srcId="{2C69FB30-B484-45B1-94F8-F5EA74260A37}" destId="{9743F386-9F58-4B11-B2C7-3265A2766335}" srcOrd="2" destOrd="0" parTransId="{54A60AAD-ABDE-4730-8383-D0336D98E776}" sibTransId="{64566B36-297A-4C2E-AE70-2CBF9BE83096}"/>
    <dgm:cxn modelId="{41FC959E-A2E6-4A13-8658-23C0B7363C67}" type="presOf" srcId="{0D35F224-FECA-4300-A4F1-3026BB3A7B64}" destId="{4FBD1673-0A2F-4CCF-A53D-C6AC6BF02C22}" srcOrd="0" destOrd="0" presId="urn:microsoft.com/office/officeart/2008/layout/LinedList"/>
    <dgm:cxn modelId="{A69A7CB3-7D30-411C-AD60-6A7F3E093BFB}" srcId="{2C69FB30-B484-45B1-94F8-F5EA74260A37}" destId="{0D35F224-FECA-4300-A4F1-3026BB3A7B64}" srcOrd="1" destOrd="0" parTransId="{FB4E08D7-5618-4A81-988F-AA969EEC4C35}" sibTransId="{6E266633-D326-4D8F-8634-BE456B362C59}"/>
    <dgm:cxn modelId="{C3E96CE2-859D-4D94-9C14-0E59D36B5154}" srcId="{2C69FB30-B484-45B1-94F8-F5EA74260A37}" destId="{714AED70-E608-4A85-905D-F6CDEAB8F6C6}" srcOrd="0" destOrd="0" parTransId="{B78C5EC2-6645-4D5B-8409-2DC34752A4D5}" sibTransId="{23FD0B7D-7DDC-4DE2-B9D5-6A2AAC10BE9E}"/>
    <dgm:cxn modelId="{4E0667D6-E6B2-49C2-91E7-FEAC3C24D937}" type="presParOf" srcId="{3196213C-CAC6-4D5B-B853-08F1D8F0C6C2}" destId="{10652865-7793-42E5-BE90-D230F76EB192}" srcOrd="0" destOrd="0" presId="urn:microsoft.com/office/officeart/2008/layout/LinedList"/>
    <dgm:cxn modelId="{0DD686D4-75A6-491C-B33F-472DE445D4B6}" type="presParOf" srcId="{3196213C-CAC6-4D5B-B853-08F1D8F0C6C2}" destId="{6CBA7D8E-94B1-434F-9616-7959DD6694F3}" srcOrd="1" destOrd="0" presId="urn:microsoft.com/office/officeart/2008/layout/LinedList"/>
    <dgm:cxn modelId="{0E98ACBD-3E69-4E4C-9A7B-2E1C856AF7B5}" type="presParOf" srcId="{6CBA7D8E-94B1-434F-9616-7959DD6694F3}" destId="{B31CE6D1-9223-4AE4-9FC3-9B62D2F93961}" srcOrd="0" destOrd="0" presId="urn:microsoft.com/office/officeart/2008/layout/LinedList"/>
    <dgm:cxn modelId="{BC02701B-9D91-4B70-9BA0-A331F95A7DDA}" type="presParOf" srcId="{6CBA7D8E-94B1-434F-9616-7959DD6694F3}" destId="{69742BC4-1188-42DB-B18F-1F835B3849D9}" srcOrd="1" destOrd="0" presId="urn:microsoft.com/office/officeart/2008/layout/LinedList"/>
    <dgm:cxn modelId="{A53277A0-2CD2-4EB4-AE85-EC3CBD79EC29}" type="presParOf" srcId="{3196213C-CAC6-4D5B-B853-08F1D8F0C6C2}" destId="{868A4CC2-EA9D-4476-A285-47FAAD43E6E9}" srcOrd="2" destOrd="0" presId="urn:microsoft.com/office/officeart/2008/layout/LinedList"/>
    <dgm:cxn modelId="{E3A8649F-2C2B-40A6-A381-FE244F849C36}" type="presParOf" srcId="{3196213C-CAC6-4D5B-B853-08F1D8F0C6C2}" destId="{C3928719-99C9-4443-9326-D3D366BF12BF}" srcOrd="3" destOrd="0" presId="urn:microsoft.com/office/officeart/2008/layout/LinedList"/>
    <dgm:cxn modelId="{E986DE02-53CA-4CB8-98CF-21FBBE3FD6BD}" type="presParOf" srcId="{C3928719-99C9-4443-9326-D3D366BF12BF}" destId="{4FBD1673-0A2F-4CCF-A53D-C6AC6BF02C22}" srcOrd="0" destOrd="0" presId="urn:microsoft.com/office/officeart/2008/layout/LinedList"/>
    <dgm:cxn modelId="{9594124C-4C61-4FF3-93A4-A006A9413724}" type="presParOf" srcId="{C3928719-99C9-4443-9326-D3D366BF12BF}" destId="{BF0B1E94-FF48-44DF-84D2-6917E37A3947}" srcOrd="1" destOrd="0" presId="urn:microsoft.com/office/officeart/2008/layout/LinedList"/>
    <dgm:cxn modelId="{D0BDD0C9-CD24-4CD6-A32D-2EFA35600BFE}" type="presParOf" srcId="{3196213C-CAC6-4D5B-B853-08F1D8F0C6C2}" destId="{908A7B28-013F-4F89-A9B5-79E13DC4EFFC}" srcOrd="4" destOrd="0" presId="urn:microsoft.com/office/officeart/2008/layout/LinedList"/>
    <dgm:cxn modelId="{6062B4BA-0CF2-4451-AE14-A42937904D6F}" type="presParOf" srcId="{3196213C-CAC6-4D5B-B853-08F1D8F0C6C2}" destId="{A7DAD015-0245-4ECC-BF86-ABC4AB2DEBEF}" srcOrd="5" destOrd="0" presId="urn:microsoft.com/office/officeart/2008/layout/LinedList"/>
    <dgm:cxn modelId="{6975A631-8081-408C-946F-D6FD6449E633}" type="presParOf" srcId="{A7DAD015-0245-4ECC-BF86-ABC4AB2DEBEF}" destId="{453B8DB3-5781-4983-B311-E3F67E79CBA1}" srcOrd="0" destOrd="0" presId="urn:microsoft.com/office/officeart/2008/layout/LinedList"/>
    <dgm:cxn modelId="{55B1798A-496C-48CA-AA86-68C3A23E242C}" type="presParOf" srcId="{A7DAD015-0245-4ECC-BF86-ABC4AB2DEBEF}" destId="{31E342AD-7FA1-40CF-A1B5-BDF3E9BAB1E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03215D-F2A8-4B5E-B1AA-C980E40D128F}">
      <dsp:nvSpPr>
        <dsp:cNvPr id="0" name=""/>
        <dsp:cNvSpPr/>
      </dsp:nvSpPr>
      <dsp:spPr>
        <a:xfrm>
          <a:off x="0" y="548"/>
          <a:ext cx="8380012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6F21283-943C-4071-A97E-1D021CE2CC18}">
      <dsp:nvSpPr>
        <dsp:cNvPr id="0" name=""/>
        <dsp:cNvSpPr/>
      </dsp:nvSpPr>
      <dsp:spPr>
        <a:xfrm>
          <a:off x="0" y="548"/>
          <a:ext cx="8380012" cy="899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Target: the marketing plan for Nails &amp; Lush aims to appeal to its core target market of Wellness-Working Women aged 25–45, who are digitally active, time-constrained, and self-care conscious. The strategy will be formulated using the 4Ps of marketing.</a:t>
          </a:r>
        </a:p>
      </dsp:txBody>
      <dsp:txXfrm>
        <a:off x="0" y="548"/>
        <a:ext cx="8380012" cy="899063"/>
      </dsp:txXfrm>
    </dsp:sp>
    <dsp:sp modelId="{8A6C7875-783D-4853-86BA-5872C3E30ABB}">
      <dsp:nvSpPr>
        <dsp:cNvPr id="0" name=""/>
        <dsp:cNvSpPr/>
      </dsp:nvSpPr>
      <dsp:spPr>
        <a:xfrm>
          <a:off x="0" y="899612"/>
          <a:ext cx="8380012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D9DF784-82C9-4139-840F-71C0A6807C6B}">
      <dsp:nvSpPr>
        <dsp:cNvPr id="0" name=""/>
        <dsp:cNvSpPr/>
      </dsp:nvSpPr>
      <dsp:spPr>
        <a:xfrm>
          <a:off x="0" y="899612"/>
          <a:ext cx="8380012" cy="899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Product: Three service tiers—Aura Ritual, Express Refresh, and Take-Home Lush.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99612"/>
        <a:ext cx="8380012" cy="899063"/>
      </dsp:txXfrm>
    </dsp:sp>
    <dsp:sp modelId="{A9718AC6-1968-48D5-B5B1-DF097E311DDE}">
      <dsp:nvSpPr>
        <dsp:cNvPr id="0" name=""/>
        <dsp:cNvSpPr/>
      </dsp:nvSpPr>
      <dsp:spPr>
        <a:xfrm>
          <a:off x="0" y="1798676"/>
          <a:ext cx="8380012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E1B84B-1AB7-40D2-BFFD-4CC131F4C5CD}">
      <dsp:nvSpPr>
        <dsp:cNvPr id="0" name=""/>
        <dsp:cNvSpPr/>
      </dsp:nvSpPr>
      <dsp:spPr>
        <a:xfrm>
          <a:off x="0" y="1798676"/>
          <a:ext cx="8380012" cy="899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Price: Mid-to-premium range for ethical, quality services.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98676"/>
        <a:ext cx="8380012" cy="899063"/>
      </dsp:txXfrm>
    </dsp:sp>
    <dsp:sp modelId="{45FB7FB4-4462-4D22-81E4-5BCFBAC407FE}">
      <dsp:nvSpPr>
        <dsp:cNvPr id="0" name=""/>
        <dsp:cNvSpPr/>
      </dsp:nvSpPr>
      <dsp:spPr>
        <a:xfrm>
          <a:off x="0" y="2697739"/>
          <a:ext cx="8380012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676BB2-AF16-4667-B20F-696F2D4DF3CB}">
      <dsp:nvSpPr>
        <dsp:cNvPr id="0" name=""/>
        <dsp:cNvSpPr/>
      </dsp:nvSpPr>
      <dsp:spPr>
        <a:xfrm>
          <a:off x="0" y="2697739"/>
          <a:ext cx="8380012" cy="899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Place: Central urban area with high professional foot traffic.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697739"/>
        <a:ext cx="8380012" cy="899063"/>
      </dsp:txXfrm>
    </dsp:sp>
    <dsp:sp modelId="{F60CE7A3-254F-43CA-A81C-9E18563564A0}">
      <dsp:nvSpPr>
        <dsp:cNvPr id="0" name=""/>
        <dsp:cNvSpPr/>
      </dsp:nvSpPr>
      <dsp:spPr>
        <a:xfrm>
          <a:off x="0" y="3596803"/>
          <a:ext cx="8380012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92BF4A3-F2A1-4D6D-B537-82DD2DC54B67}">
      <dsp:nvSpPr>
        <dsp:cNvPr id="0" name=""/>
        <dsp:cNvSpPr/>
      </dsp:nvSpPr>
      <dsp:spPr>
        <a:xfrm>
          <a:off x="0" y="3596803"/>
          <a:ext cx="8380012" cy="89906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>
              <a:latin typeface="Arial" panose="020B0604020202020204" pitchFamily="34" charset="0"/>
              <a:cs typeface="Arial" panose="020B0604020202020204" pitchFamily="34" charset="0"/>
            </a:rPr>
            <a:t>Promotion: Instagram, TikTok, influencer marketing, SEO website, email campaigns, and local partnerships with gyms and yoga studios.</a:t>
          </a:r>
          <a:endParaRPr lang="en-US" sz="1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596803"/>
        <a:ext cx="8380012" cy="8990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D1D445-1869-41F0-89F7-FE4C5B28F967}">
      <dsp:nvSpPr>
        <dsp:cNvPr id="0" name=""/>
        <dsp:cNvSpPr/>
      </dsp:nvSpPr>
      <dsp:spPr>
        <a:xfrm>
          <a:off x="116821" y="123279"/>
          <a:ext cx="1118332" cy="111833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AFAF1B-F506-43D7-BB0F-CE2B962A4D59}">
      <dsp:nvSpPr>
        <dsp:cNvPr id="0" name=""/>
        <dsp:cNvSpPr/>
      </dsp:nvSpPr>
      <dsp:spPr>
        <a:xfrm>
          <a:off x="351671" y="358129"/>
          <a:ext cx="648632" cy="64863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6A5DD2-CA23-4037-A28F-465BA8C38323}">
      <dsp:nvSpPr>
        <dsp:cNvPr id="0" name=""/>
        <dsp:cNvSpPr/>
      </dsp:nvSpPr>
      <dsp:spPr>
        <a:xfrm>
          <a:off x="1366823" y="144147"/>
          <a:ext cx="2636069" cy="9040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Arial" panose="020B0604020202020204" pitchFamily="34" charset="0"/>
              <a:cs typeface="Arial" panose="020B0604020202020204" pitchFamily="34" charset="0"/>
            </a:rPr>
            <a:t>Political: Compliance with UK salon hygiene and safety regulations.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66823" y="144147"/>
        <a:ext cx="2636069" cy="904060"/>
      </dsp:txXfrm>
    </dsp:sp>
    <dsp:sp modelId="{7FEDBBBE-F457-4FC2-B512-E12AA7453C07}">
      <dsp:nvSpPr>
        <dsp:cNvPr id="0" name=""/>
        <dsp:cNvSpPr/>
      </dsp:nvSpPr>
      <dsp:spPr>
        <a:xfrm>
          <a:off x="4570181" y="123279"/>
          <a:ext cx="1118332" cy="111833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A6A685-EBF8-42A8-BCB8-0E41367A1B58}">
      <dsp:nvSpPr>
        <dsp:cNvPr id="0" name=""/>
        <dsp:cNvSpPr/>
      </dsp:nvSpPr>
      <dsp:spPr>
        <a:xfrm>
          <a:off x="4805031" y="358129"/>
          <a:ext cx="648632" cy="64863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F9E65E-2239-421F-9F0D-36D15AA613ED}">
      <dsp:nvSpPr>
        <dsp:cNvPr id="0" name=""/>
        <dsp:cNvSpPr/>
      </dsp:nvSpPr>
      <dsp:spPr>
        <a:xfrm>
          <a:off x="5928156" y="123279"/>
          <a:ext cx="2636069" cy="1118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Arial" panose="020B0604020202020204" pitchFamily="34" charset="0"/>
              <a:cs typeface="Arial" panose="020B0604020202020204" pitchFamily="34" charset="0"/>
            </a:rPr>
            <a:t>Economic: Growing beauty sector with resilience despite inflation.</a:t>
          </a:r>
          <a:endParaRPr lang="en-US" sz="17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28156" y="123279"/>
        <a:ext cx="2636069" cy="1118332"/>
      </dsp:txXfrm>
    </dsp:sp>
    <dsp:sp modelId="{4E2C3CC2-7DEC-465B-8E20-89D88A9F0659}">
      <dsp:nvSpPr>
        <dsp:cNvPr id="0" name=""/>
        <dsp:cNvSpPr/>
      </dsp:nvSpPr>
      <dsp:spPr>
        <a:xfrm>
          <a:off x="116821" y="2169285"/>
          <a:ext cx="1118332" cy="111833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3BB461-3ADC-4F3D-9B93-D4A2EA9B5D38}">
      <dsp:nvSpPr>
        <dsp:cNvPr id="0" name=""/>
        <dsp:cNvSpPr/>
      </dsp:nvSpPr>
      <dsp:spPr>
        <a:xfrm>
          <a:off x="351671" y="2404135"/>
          <a:ext cx="648632" cy="64863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62E791-E0F0-454D-9DFD-A632CED386F1}">
      <dsp:nvSpPr>
        <dsp:cNvPr id="0" name=""/>
        <dsp:cNvSpPr/>
      </dsp:nvSpPr>
      <dsp:spPr>
        <a:xfrm>
          <a:off x="1474796" y="2169285"/>
          <a:ext cx="2636069" cy="1118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Arial" panose="020B0604020202020204" pitchFamily="34" charset="0"/>
              <a:cs typeface="Arial" panose="020B0604020202020204" pitchFamily="34" charset="0"/>
            </a:rPr>
            <a:t>Social: Rise of wellness culture and conscious consumers seeking cruelty-free, non-toxic services.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74796" y="2169285"/>
        <a:ext cx="2636069" cy="1118332"/>
      </dsp:txXfrm>
    </dsp:sp>
    <dsp:sp modelId="{A0E580B8-C4CA-450E-BAE5-7F889642E4AD}">
      <dsp:nvSpPr>
        <dsp:cNvPr id="0" name=""/>
        <dsp:cNvSpPr/>
      </dsp:nvSpPr>
      <dsp:spPr>
        <a:xfrm>
          <a:off x="4570181" y="2169285"/>
          <a:ext cx="1118332" cy="111833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7A997C-D621-4BDB-BC45-5E60DA51174B}">
      <dsp:nvSpPr>
        <dsp:cNvPr id="0" name=""/>
        <dsp:cNvSpPr/>
      </dsp:nvSpPr>
      <dsp:spPr>
        <a:xfrm>
          <a:off x="4805031" y="2404135"/>
          <a:ext cx="648632" cy="64863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8C8B81-0DEE-4413-838C-763D689822CC}">
      <dsp:nvSpPr>
        <dsp:cNvPr id="0" name=""/>
        <dsp:cNvSpPr/>
      </dsp:nvSpPr>
      <dsp:spPr>
        <a:xfrm>
          <a:off x="5928156" y="2169285"/>
          <a:ext cx="2636069" cy="1118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Arial" panose="020B0604020202020204" pitchFamily="34" charset="0"/>
              <a:cs typeface="Arial" panose="020B0604020202020204" pitchFamily="34" charset="0"/>
            </a:rPr>
            <a:t>Technological: Use of online booking, digital marketing, and influencer partnerships.</a:t>
          </a:r>
          <a:endParaRPr lang="en-US" sz="17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28156" y="2169285"/>
        <a:ext cx="2636069" cy="1118332"/>
      </dsp:txXfrm>
    </dsp:sp>
    <dsp:sp modelId="{DF0D5EF6-F021-4F78-808B-7D7419BB9D19}">
      <dsp:nvSpPr>
        <dsp:cNvPr id="0" name=""/>
        <dsp:cNvSpPr/>
      </dsp:nvSpPr>
      <dsp:spPr>
        <a:xfrm>
          <a:off x="116821" y="4215291"/>
          <a:ext cx="1118332" cy="111833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545007-D492-47D7-AD9F-8BC5383BC410}">
      <dsp:nvSpPr>
        <dsp:cNvPr id="0" name=""/>
        <dsp:cNvSpPr/>
      </dsp:nvSpPr>
      <dsp:spPr>
        <a:xfrm>
          <a:off x="351671" y="4450141"/>
          <a:ext cx="648632" cy="64863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22E4F9-2A4A-471D-B498-025A1D2B75FE}">
      <dsp:nvSpPr>
        <dsp:cNvPr id="0" name=""/>
        <dsp:cNvSpPr/>
      </dsp:nvSpPr>
      <dsp:spPr>
        <a:xfrm>
          <a:off x="1474796" y="4215291"/>
          <a:ext cx="2636069" cy="1118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Arial" panose="020B0604020202020204" pitchFamily="34" charset="0"/>
              <a:cs typeface="Arial" panose="020B0604020202020204" pitchFamily="34" charset="0"/>
            </a:rPr>
            <a:t>Environmental: Sustainable practices with eco-friendly, cruelty-free products.</a:t>
          </a:r>
          <a:endParaRPr lang="en-US" sz="17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474796" y="4215291"/>
        <a:ext cx="2636069" cy="1118332"/>
      </dsp:txXfrm>
    </dsp:sp>
    <dsp:sp modelId="{4C98278F-1E9C-441D-9158-F315C3D5EA6E}">
      <dsp:nvSpPr>
        <dsp:cNvPr id="0" name=""/>
        <dsp:cNvSpPr/>
      </dsp:nvSpPr>
      <dsp:spPr>
        <a:xfrm>
          <a:off x="4570181" y="4215291"/>
          <a:ext cx="1118332" cy="1118332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6E6C1C-7E1B-4F1C-8266-1ECA5121E73D}">
      <dsp:nvSpPr>
        <dsp:cNvPr id="0" name=""/>
        <dsp:cNvSpPr/>
      </dsp:nvSpPr>
      <dsp:spPr>
        <a:xfrm>
          <a:off x="4805031" y="4450141"/>
          <a:ext cx="648632" cy="648632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DFF090-F387-4816-86E8-56C0E11C1BB6}">
      <dsp:nvSpPr>
        <dsp:cNvPr id="0" name=""/>
        <dsp:cNvSpPr/>
      </dsp:nvSpPr>
      <dsp:spPr>
        <a:xfrm>
          <a:off x="5928156" y="4215291"/>
          <a:ext cx="2636069" cy="11183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Arial" panose="020B0604020202020204" pitchFamily="34" charset="0"/>
              <a:cs typeface="Arial" panose="020B0604020202020204" pitchFamily="34" charset="0"/>
            </a:rPr>
            <a:t>Legal: Adherence to employment, consumer, and hygiene laws ensuring brand trust.</a:t>
          </a:r>
          <a:endParaRPr lang="en-US" sz="17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928156" y="4215291"/>
        <a:ext cx="2636069" cy="11183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652865-7793-42E5-BE90-D230F76EB192}">
      <dsp:nvSpPr>
        <dsp:cNvPr id="0" name=""/>
        <dsp:cNvSpPr/>
      </dsp:nvSpPr>
      <dsp:spPr>
        <a:xfrm>
          <a:off x="0" y="2249"/>
          <a:ext cx="5012532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31CE6D1-9223-4AE4-9FC3-9B62D2F93961}">
      <dsp:nvSpPr>
        <dsp:cNvPr id="0" name=""/>
        <dsp:cNvSpPr/>
      </dsp:nvSpPr>
      <dsp:spPr>
        <a:xfrm>
          <a:off x="0" y="2249"/>
          <a:ext cx="5012532" cy="1534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Total Funding Required: £65,000</a:t>
          </a: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£30,000 – Premises, deposit, and zen-style refurbishment</a:t>
          </a: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£15,000 – Professional equipment and hygiene tools</a:t>
          </a: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£5,000 – Ethical product stock (Zoya, CND)</a:t>
          </a: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£5,000 – Marketing (social media &amp; influencer launch)</a:t>
          </a:r>
          <a:b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• £10,000 – Working capital (staff, utilities, contingencies)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249"/>
        <a:ext cx="5012532" cy="1534142"/>
      </dsp:txXfrm>
    </dsp:sp>
    <dsp:sp modelId="{868A4CC2-EA9D-4476-A285-47FAAD43E6E9}">
      <dsp:nvSpPr>
        <dsp:cNvPr id="0" name=""/>
        <dsp:cNvSpPr/>
      </dsp:nvSpPr>
      <dsp:spPr>
        <a:xfrm>
          <a:off x="0" y="1536391"/>
          <a:ext cx="5012532" cy="0"/>
        </a:xfrm>
        <a:prstGeom prst="line">
          <a:avLst/>
        </a:prstGeom>
        <a:gradFill rotWithShape="0">
          <a:gsLst>
            <a:gs pos="0">
              <a:schemeClr val="accent2">
                <a:hueOff val="-2187096"/>
                <a:satOff val="-4210"/>
                <a:lumOff val="294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-2187096"/>
                <a:satOff val="-4210"/>
                <a:lumOff val="294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-2187096"/>
                <a:satOff val="-4210"/>
                <a:lumOff val="294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2187096"/>
              <a:satOff val="-4210"/>
              <a:lumOff val="294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BD1673-0A2F-4CCF-A53D-C6AC6BF02C22}">
      <dsp:nvSpPr>
        <dsp:cNvPr id="0" name=""/>
        <dsp:cNvSpPr/>
      </dsp:nvSpPr>
      <dsp:spPr>
        <a:xfrm>
          <a:off x="0" y="2106662"/>
          <a:ext cx="5012532" cy="1534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Funding Sources: Personal savings, UK Start-Up Loans (£25k per director), small business loan, or angel investment.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106662"/>
        <a:ext cx="5012532" cy="1534142"/>
      </dsp:txXfrm>
    </dsp:sp>
    <dsp:sp modelId="{908A7B28-013F-4F89-A9B5-79E13DC4EFFC}">
      <dsp:nvSpPr>
        <dsp:cNvPr id="0" name=""/>
        <dsp:cNvSpPr/>
      </dsp:nvSpPr>
      <dsp:spPr>
        <a:xfrm>
          <a:off x="0" y="3070533"/>
          <a:ext cx="5012532" cy="0"/>
        </a:xfrm>
        <a:prstGeom prst="line">
          <a:avLst/>
        </a:prstGeom>
        <a:gradFill rotWithShape="0">
          <a:gsLst>
            <a:gs pos="0">
              <a:schemeClr val="accent2">
                <a:hueOff val="-4374192"/>
                <a:satOff val="-8420"/>
                <a:lumOff val="588"/>
                <a:alphaOff val="0"/>
                <a:tint val="94000"/>
                <a:satMod val="100000"/>
                <a:lumMod val="108000"/>
              </a:schemeClr>
            </a:gs>
            <a:gs pos="50000">
              <a:schemeClr val="accent2">
                <a:hueOff val="-4374192"/>
                <a:satOff val="-8420"/>
                <a:lumOff val="588"/>
                <a:alphaOff val="0"/>
                <a:tint val="9800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-4374192"/>
                <a:satOff val="-8420"/>
                <a:lumOff val="588"/>
                <a:alphaOff val="0"/>
                <a:shade val="72000"/>
                <a:satMod val="120000"/>
                <a:lumMod val="100000"/>
              </a:schemeClr>
            </a:gs>
          </a:gsLst>
          <a:lin ang="5400000" scaled="0"/>
        </a:gradFill>
        <a:ln w="9525" cap="flat" cmpd="sng" algn="ctr">
          <a:solidFill>
            <a:schemeClr val="accent2">
              <a:hueOff val="-4374192"/>
              <a:satOff val="-8420"/>
              <a:lumOff val="58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28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3B8DB3-5781-4983-B311-E3F67E79CBA1}">
      <dsp:nvSpPr>
        <dsp:cNvPr id="0" name=""/>
        <dsp:cNvSpPr/>
      </dsp:nvSpPr>
      <dsp:spPr>
        <a:xfrm>
          <a:off x="0" y="3070533"/>
          <a:ext cx="5012532" cy="1534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Projected Revenue: ~£28,600/month based on 520 clients at £55 per service</a:t>
          </a: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2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070533"/>
        <a:ext cx="5012532" cy="15341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4876F-D20F-46C2-B600-8E27B2B27CEF}" type="datetimeFigureOut">
              <a:rPr lang="en-GB" smtClean="0"/>
              <a:t>05/11/2025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776B5C-F7DE-4887-B87C-92604E3283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493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776B5C-F7DE-4887-B87C-92604E3283A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7335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0855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257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4393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9175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882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255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837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472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407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183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882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4505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8421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72170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925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1975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8736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91889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11/5/2025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0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3.xm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>
            <a:extLst>
              <a:ext uri="{FF2B5EF4-FFF2-40B4-BE49-F238E27FC236}">
                <a16:creationId xmlns:a16="http://schemas.microsoft.com/office/drawing/2014/main" id="{ED331677-26DE-4EC1-9413-2FBC100AD5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0CC3C8B-9B38-40BE-833A-3D26F28AFD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EE8E5DC-277F-45E4-B997-594EE7D9C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">
            <a:extLst>
              <a:ext uri="{FF2B5EF4-FFF2-40B4-BE49-F238E27FC236}">
                <a16:creationId xmlns:a16="http://schemas.microsoft.com/office/drawing/2014/main" id="{63A9BAA5-B0B5-49B4-9F3A-30FE0943B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ounded Rectangle 14">
            <a:extLst>
              <a:ext uri="{FF2B5EF4-FFF2-40B4-BE49-F238E27FC236}">
                <a16:creationId xmlns:a16="http://schemas.microsoft.com/office/drawing/2014/main" id="{C9365C9C-8B33-4A82-8785-902F356BC5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8934" y="618517"/>
            <a:ext cx="2570318" cy="5596019"/>
          </a:xfrm>
          <a:prstGeom prst="roundRect">
            <a:avLst>
              <a:gd name="adj" fmla="val 4838"/>
            </a:avLst>
          </a:prstGeom>
          <a:solidFill>
            <a:srgbClr val="FFFFFF"/>
          </a:solidFill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Hand holding forearm">
            <a:extLst>
              <a:ext uri="{FF2B5EF4-FFF2-40B4-BE49-F238E27FC236}">
                <a16:creationId xmlns:a16="http://schemas.microsoft.com/office/drawing/2014/main" id="{F0535750-4622-BE4D-CD89-353ED310C8C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13" r="10379" b="2"/>
          <a:stretch>
            <a:fillRect/>
          </a:stretch>
        </p:blipFill>
        <p:spPr>
          <a:xfrm>
            <a:off x="6280750" y="783107"/>
            <a:ext cx="2184534" cy="1653079"/>
          </a:xfrm>
          <a:prstGeom prst="roundRect">
            <a:avLst>
              <a:gd name="adj" fmla="val 5301"/>
            </a:avLst>
          </a:prstGeom>
          <a:ln w="82550" cap="sq">
            <a:noFill/>
            <a:miter lim="800000"/>
          </a:ln>
          <a:effectLst/>
        </p:spPr>
      </p:pic>
      <p:pic>
        <p:nvPicPr>
          <p:cNvPr id="15" name="Picture 14" descr="Hand holding forearm">
            <a:extLst>
              <a:ext uri="{FF2B5EF4-FFF2-40B4-BE49-F238E27FC236}">
                <a16:creationId xmlns:a16="http://schemas.microsoft.com/office/drawing/2014/main" id="{8E22F5CE-508D-8FCA-CF76-55C4913DD4E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630" r="9232" b="2"/>
          <a:stretch>
            <a:fillRect/>
          </a:stretch>
        </p:blipFill>
        <p:spPr>
          <a:xfrm>
            <a:off x="6274741" y="2591848"/>
            <a:ext cx="2196552" cy="1663493"/>
          </a:xfrm>
          <a:prstGeom prst="roundRect">
            <a:avLst>
              <a:gd name="adj" fmla="val 5301"/>
            </a:avLst>
          </a:prstGeom>
          <a:ln w="82550" cap="sq">
            <a:noFill/>
            <a:miter lim="800000"/>
          </a:ln>
          <a:effectLst/>
        </p:spPr>
      </p:pic>
      <p:pic>
        <p:nvPicPr>
          <p:cNvPr id="7" name="Picture 6" descr="Hand holding forearm">
            <a:extLst>
              <a:ext uri="{FF2B5EF4-FFF2-40B4-BE49-F238E27FC236}">
                <a16:creationId xmlns:a16="http://schemas.microsoft.com/office/drawing/2014/main" id="{793199E9-91F3-4213-E658-A651330D20E3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413" r="10379" b="2"/>
          <a:stretch>
            <a:fillRect/>
          </a:stretch>
        </p:blipFill>
        <p:spPr>
          <a:xfrm>
            <a:off x="6273869" y="4411003"/>
            <a:ext cx="2198296" cy="1663493"/>
          </a:xfrm>
          <a:prstGeom prst="roundRect">
            <a:avLst>
              <a:gd name="adj" fmla="val 5301"/>
            </a:avLst>
          </a:prstGeom>
          <a:ln w="82550" cap="sq">
            <a:noFill/>
            <a:miter lim="800000"/>
          </a:ln>
          <a:effectLst/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04846EBF-5B46-42A8-A4F6-88FEA00D51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3999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32" y="640831"/>
            <a:ext cx="4923153" cy="15738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kern="1200" cap="all" baseline="0" dirty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rPr>
              <a:t>Nails &amp; Lush: Your Sanctuary of Colour and Care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30" y="2367092"/>
            <a:ext cx="4923155" cy="3881309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Name: Enterprise and Entrepreneurship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LCLM4006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Title: Task 2: Individual presentation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Ejike Udeogu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Student: Nadia Qamar (2312083)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t of acupuncture needles on a tray over a spa stone">
            <a:extLst>
              <a:ext uri="{FF2B5EF4-FFF2-40B4-BE49-F238E27FC236}">
                <a16:creationId xmlns:a16="http://schemas.microsoft.com/office/drawing/2014/main" id="{388697FF-17E5-7B40-2943-B89EF17002D8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l="9678" r="1321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Overview of the Business Idea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" y="2340078"/>
            <a:ext cx="9242324" cy="4080387"/>
          </a:xfrm>
        </p:spPr>
        <p:txBody>
          <a:bodyPr>
            <a:normAutofit/>
          </a:bodyPr>
          <a:lstStyle/>
          <a:p>
            <a:pPr>
              <a:defRPr sz="1400"/>
            </a:pPr>
            <a:r>
              <a:rPr lang="en-GB" sz="1800" dirty="0">
                <a:latin typeface="Abadi" panose="020B0604020104020204" pitchFamily="34" charset="0"/>
              </a:rPr>
              <a:t>Nails &amp; Lush is a wellness-focused nail bar combining beauty and relaxation. </a:t>
            </a:r>
          </a:p>
          <a:p>
            <a:pPr>
              <a:defRPr sz="1400"/>
            </a:pPr>
            <a:r>
              <a:rPr lang="en-GB" sz="1800" dirty="0">
                <a:latin typeface="Abadi" panose="020B0604020104020204" pitchFamily="34" charset="0"/>
              </a:rPr>
              <a:t>It offers manicures and pedicures enhanced with aromatherapy, meditation, and herbal teas. </a:t>
            </a:r>
          </a:p>
          <a:p>
            <a:pPr>
              <a:defRPr sz="1400"/>
            </a:pPr>
            <a:r>
              <a:rPr lang="en-GB" sz="1800" dirty="0">
                <a:latin typeface="Abadi" panose="020B0604020104020204" pitchFamily="34" charset="0"/>
              </a:rPr>
              <a:t>Operating on an appointment-only model, it ensures exclusivity and hygiene. </a:t>
            </a:r>
          </a:p>
          <a:p>
            <a:pPr>
              <a:defRPr sz="1400"/>
            </a:pPr>
            <a:r>
              <a:rPr lang="en-GB" sz="1800" dirty="0">
                <a:latin typeface="Abadi" panose="020B0604020104020204" pitchFamily="34" charset="0"/>
              </a:rPr>
              <a:t>The business targets the growing UK clean beauty market worth £30.4 billion in 2024, focusing on ethical, non-toxic treatments that appeal to health –conscious and eco aware customers.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and holding forearm">
            <a:extLst>
              <a:ext uri="{FF2B5EF4-FFF2-40B4-BE49-F238E27FC236}">
                <a16:creationId xmlns:a16="http://schemas.microsoft.com/office/drawing/2014/main" id="{88DC2977-E87C-A413-B017-9DCF4C8ADC95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l="23275" r="32236" b="-1"/>
          <a:stretch>
            <a:fillRect/>
          </a:stretch>
        </p:blipFill>
        <p:spPr>
          <a:xfrm>
            <a:off x="20" y="10"/>
            <a:ext cx="4570786" cy="6857990"/>
          </a:xfrm>
          <a:prstGeom prst="rect">
            <a:avLst/>
          </a:prstGeom>
        </p:spPr>
      </p:pic>
      <p:pic>
        <p:nvPicPr>
          <p:cNvPr id="6" name="Picture 5" descr="Hand holding forearm">
            <a:extLst>
              <a:ext uri="{FF2B5EF4-FFF2-40B4-BE49-F238E27FC236}">
                <a16:creationId xmlns:a16="http://schemas.microsoft.com/office/drawing/2014/main" id="{75EA134D-8661-9414-0B59-3B2888BC07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l="23273" r="32238" b="-1"/>
          <a:stretch>
            <a:fillRect/>
          </a:stretch>
        </p:blipFill>
        <p:spPr>
          <a:xfrm>
            <a:off x="4573195" y="10"/>
            <a:ext cx="4570806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510DF8F-CE9C-E4CE-00F3-3373A92AC67B}"/>
              </a:ext>
            </a:extLst>
          </p:cNvPr>
          <p:cNvSpPr>
            <a:spLocks noGrp="1"/>
          </p:cNvSpPr>
          <p:nvPr/>
        </p:nvSpPr>
        <p:spPr>
          <a:xfrm>
            <a:off x="685331" y="216311"/>
            <a:ext cx="7773338" cy="14158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3600" cap="all" dirty="0">
                <a:latin typeface="Abadi" panose="020B0604020104020204" pitchFamily="34" charset="0"/>
              </a:rPr>
              <a:t>Legal Format and Management 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09DC3-ADA2-81AF-DCD7-6E1193620644}"/>
              </a:ext>
            </a:extLst>
          </p:cNvPr>
          <p:cNvSpPr>
            <a:spLocks noGrp="1"/>
          </p:cNvSpPr>
          <p:nvPr/>
        </p:nvSpPr>
        <p:spPr>
          <a:xfrm>
            <a:off x="265470" y="1632156"/>
            <a:ext cx="8878509" cy="34314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Formed as a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Private Limited Company (Ltd)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, giving it a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separate legal identity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The company can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own assets, sign contracts, and incur liabilities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 in its own name.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Shareholders have limited liability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, protecting their personal assets.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The Ltd structure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enhances credibility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 with lenders and investors.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Chosen over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sole proprietorship or partnership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, which expose owners to unlimited liability.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Management Structure:</a:t>
            </a:r>
            <a:endParaRPr lang="en-US" sz="1600" cap="all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Founder-led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, with one or two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directors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 managing operations, finance, and strategic decisions.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Supported by a team of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nail technicians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 delivering services.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receptionist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 manages client bookings and communication.</a:t>
            </a:r>
          </a:p>
          <a:p>
            <a:pPr indent="-228600" defTabSz="914400">
              <a:lnSpc>
                <a:spcPct val="110000"/>
              </a:lnSpc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US" sz="1600" b="1" cap="all" dirty="0">
                <a:latin typeface="Arial" panose="020B0604020202020204" pitchFamily="34" charset="0"/>
                <a:cs typeface="Arial" panose="020B0604020202020204" pitchFamily="34" charset="0"/>
              </a:rPr>
              <a:t>Clear hierarchy</a:t>
            </a:r>
            <a:r>
              <a:rPr lang="en-US" sz="1600" cap="all" dirty="0">
                <a:latin typeface="Arial" panose="020B0604020202020204" pitchFamily="34" charset="0"/>
                <a:cs typeface="Arial" panose="020B0604020202020204" pitchFamily="34" charset="0"/>
              </a:rPr>
              <a:t> ensures accountability, professionalism, and efficient coordination.</a:t>
            </a:r>
          </a:p>
          <a:p>
            <a:pPr marL="0" indent="-228600" defTabSz="91440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sz="1800" cap="all" dirty="0">
              <a:latin typeface="Abadi" panose="020B06040201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5453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low polygon of different colors&#10;&#10;AI-generated content may be incorrect.">
            <a:extLst>
              <a:ext uri="{FF2B5EF4-FFF2-40B4-BE49-F238E27FC236}">
                <a16:creationId xmlns:a16="http://schemas.microsoft.com/office/drawing/2014/main" id="{89AD997F-1957-2D0A-FD95-3B9684853C7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04" r="9995" b="-2"/>
          <a:stretch>
            <a:fillRect/>
          </a:stretch>
        </p:blipFill>
        <p:spPr>
          <a:xfrm>
            <a:off x="20" y="2754"/>
            <a:ext cx="914398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23E246C7-AE23-4B78-B596-A021E638F0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754"/>
            <a:ext cx="9144000" cy="6858000"/>
          </a:xfrm>
          <a:prstGeom prst="rect">
            <a:avLst/>
          </a:prstGeom>
          <a:gradFill>
            <a:gsLst>
              <a:gs pos="10000">
                <a:schemeClr val="bg1">
                  <a:alpha val="75000"/>
                </a:schemeClr>
              </a:gs>
              <a:gs pos="85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388652C-EA91-4836-8F81-08E05C74E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18517"/>
            <a:ext cx="7773338" cy="1596177"/>
          </a:xfrm>
        </p:spPr>
        <p:txBody>
          <a:bodyPr>
            <a:normAutofit/>
          </a:bodyPr>
          <a:lstStyle/>
          <a:p>
            <a:r>
              <a:rPr lang="en-GB" dirty="0"/>
              <a:t>Marketing Strategies Product And service</a:t>
            </a:r>
            <a:endParaRPr lang="en-GB"/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B860721-F4E6-6373-8384-990E1B2901A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2375336"/>
              </p:ext>
            </p:extLst>
          </p:nvPr>
        </p:nvGraphicFramePr>
        <p:xfrm>
          <a:off x="685330" y="2367092"/>
          <a:ext cx="8380012" cy="4496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83575"/>
            <a:ext cx="7886700" cy="1332270"/>
          </a:xfrm>
        </p:spPr>
        <p:txBody>
          <a:bodyPr>
            <a:normAutofit/>
          </a:bodyPr>
          <a:lstStyle/>
          <a:p>
            <a:r>
              <a:rPr lang="en-GB" sz="4500" dirty="0"/>
              <a:t>Environmental Analysis (PESTEL)</a:t>
            </a:r>
          </a:p>
        </p:txBody>
      </p:sp>
      <p:graphicFrame>
        <p:nvGraphicFramePr>
          <p:cNvPr id="32" name="Content Placeholder 2">
            <a:extLst>
              <a:ext uri="{FF2B5EF4-FFF2-40B4-BE49-F238E27FC236}">
                <a16:creationId xmlns:a16="http://schemas.microsoft.com/office/drawing/2014/main" id="{F9E443C8-3D84-FAA0-4B7F-C2A23E3304F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0507727"/>
              </p:ext>
            </p:extLst>
          </p:nvPr>
        </p:nvGraphicFramePr>
        <p:xfrm>
          <a:off x="460665" y="1317523"/>
          <a:ext cx="8681048" cy="54569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75303"/>
            <a:ext cx="5894673" cy="101272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500" dirty="0"/>
              <a:t>SWOT Analysis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08349" y="766916"/>
            <a:ext cx="7642594" cy="50636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</a:pPr>
            <a:endParaRPr lang="en-US" cap="all" dirty="0"/>
          </a:p>
          <a:p>
            <a:pPr indent="-228600" defTabSz="914400">
              <a:lnSpc>
                <a:spcPct val="110000"/>
              </a:lnSpc>
              <a:spcAft>
                <a:spcPts val="60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600"/>
            </a:pPr>
            <a:r>
              <a:rPr lang="en-US" b="1" cap="all" dirty="0">
                <a:latin typeface="Arial" panose="020B0604020202020204" pitchFamily="34" charset="0"/>
                <a:cs typeface="Arial" panose="020B0604020202020204" pitchFamily="34" charset="0"/>
              </a:rPr>
              <a:t>Strengths: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Unique wellness-oriented concept integrating beauty and mindfulness.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Use of non-toxic, cruelty-free products.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Strong digital presence for seamless booking.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cap="all" dirty="0">
                <a:latin typeface="Arial" panose="020B0604020202020204" pitchFamily="34" charset="0"/>
                <a:cs typeface="Arial" panose="020B0604020202020204" pitchFamily="34" charset="0"/>
              </a:rPr>
              <a:t>Weaknesses: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High initial setup and marketing costs.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New brand with limited customer base.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Reliance on urban clientele.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cap="all" dirty="0">
                <a:latin typeface="Arial" panose="020B0604020202020204" pitchFamily="34" charset="0"/>
                <a:cs typeface="Arial" panose="020B0604020202020204" pitchFamily="34" charset="0"/>
              </a:rPr>
              <a:t>Opportunities: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Rising demand for clean beauty and self-care.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Potential for brand expansion and partnerships with wellness studios.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Growth of the UK wellness economy.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cap="all" dirty="0">
                <a:latin typeface="Arial" panose="020B0604020202020204" pitchFamily="34" charset="0"/>
                <a:cs typeface="Arial" panose="020B0604020202020204" pitchFamily="34" charset="0"/>
              </a:rPr>
              <a:t>Threats: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Economic uncertainty affecting discretionary spending.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Intense competition from established salons.</a:t>
            </a:r>
            <a:b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all" dirty="0">
                <a:latin typeface="Arial" panose="020B0604020202020204" pitchFamily="34" charset="0"/>
                <a:cs typeface="Arial" panose="020B0604020202020204" pitchFamily="34" charset="0"/>
              </a:rPr>
              <a:t>- Evolving consumer trends requiring constant innovation</a:t>
            </a:r>
            <a:r>
              <a:rPr lang="en-US" cap="all" dirty="0"/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A9C15D4-2EE7-4D05-B87C-91D1F3B960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4951" y="0"/>
            <a:ext cx="609904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4ED7B0FB-9654-4441-9545-02D458B686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044951" cy="6858000"/>
          </a:xfrm>
          <a:prstGeom prst="rect">
            <a:avLst/>
          </a:prstGeom>
          <a:ln>
            <a:noFill/>
          </a:ln>
          <a:effectLst>
            <a:outerShdw blurRad="50800" dist="12700" algn="l" rotWithShape="0">
              <a:prstClr val="black">
                <a:alpha val="3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805" y="1314450"/>
            <a:ext cx="2133002" cy="3680244"/>
          </a:xfrm>
        </p:spPr>
        <p:txBody>
          <a:bodyPr>
            <a:normAutofit/>
          </a:bodyPr>
          <a:lstStyle/>
          <a:p>
            <a:pPr algn="l"/>
            <a:r>
              <a:rPr lang="en-GB" sz="2400"/>
              <a:t>Funding and Financial Projections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BB94C57-FDF3-45A3-9D1F-904523D79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0" b="77917"/>
          <a:stretch/>
        </p:blipFill>
        <p:spPr>
          <a:xfrm>
            <a:off x="0" y="0"/>
            <a:ext cx="3044951" cy="151447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AEBDF1A-221A-4497-BBA9-57A70D161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50" t="72830" b="14149"/>
          <a:stretch/>
        </p:blipFill>
        <p:spPr>
          <a:xfrm>
            <a:off x="1032794" y="5962903"/>
            <a:ext cx="1943100" cy="892925"/>
          </a:xfrm>
          <a:prstGeom prst="rect">
            <a:avLst/>
          </a:prstGeom>
        </p:spPr>
      </p:pic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9ABA955A-4032-DBEC-BBD2-E8B7DB795CB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4016973"/>
              </p:ext>
            </p:extLst>
          </p:nvPr>
        </p:nvGraphicFramePr>
        <p:xfrm>
          <a:off x="3445668" y="889000"/>
          <a:ext cx="5012532" cy="4606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0000"/>
                <a:lumMod val="110000"/>
              </a:schemeClr>
            </a:gs>
            <a:gs pos="100000">
              <a:schemeClr val="bg1">
                <a:shade val="64000"/>
                <a:lumMod val="88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and holding forearm">
            <a:extLst>
              <a:ext uri="{FF2B5EF4-FFF2-40B4-BE49-F238E27FC236}">
                <a16:creationId xmlns:a16="http://schemas.microsoft.com/office/drawing/2014/main" id="{E718E95F-1567-4120-D524-FE6695009B43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alphaModFix amt="25000"/>
          </a:blip>
          <a:srcRect l="1463" r="9536" b="-1"/>
          <a:stretch>
            <a:fillRect/>
          </a:stretch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pPr>
              <a:defRPr sz="1400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Nails &amp; Lush offers a premium, wellness-centred experience blending aesthetics and mindfulness. By embracing sustainability, technology, and customer-centric marketing, it positions itself as a trusted, ethical urban sanctuary. The growing UK wellness market provides significant expansion opportunities for this business model.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401</TotalTime>
  <Words>715</Words>
  <Application>Microsoft Office PowerPoint</Application>
  <PresentationFormat>On-screen Show (4:3)</PresentationFormat>
  <Paragraphs>47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Abadi</vt:lpstr>
      <vt:lpstr>Aptos</vt:lpstr>
      <vt:lpstr>Arial</vt:lpstr>
      <vt:lpstr>Tw Cen MT</vt:lpstr>
      <vt:lpstr>Droplet</vt:lpstr>
      <vt:lpstr>Nails &amp; Lush: Your Sanctuary of Colour and Care</vt:lpstr>
      <vt:lpstr>Overview of the Business Idea</vt:lpstr>
      <vt:lpstr>PowerPoint Presentation</vt:lpstr>
      <vt:lpstr>Marketing Strategies Product And service</vt:lpstr>
      <vt:lpstr>Environmental Analysis (PESTEL)</vt:lpstr>
      <vt:lpstr>SWOT Analysis</vt:lpstr>
      <vt:lpstr>Funding and Financial Projections</vt:lpstr>
      <vt:lpstr>Conclusion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nadia qamar</dc:creator>
  <cp:keywords/>
  <dc:description>generated using python-pptx</dc:description>
  <cp:lastModifiedBy>nadia qamar</cp:lastModifiedBy>
  <cp:revision>3</cp:revision>
  <dcterms:created xsi:type="dcterms:W3CDTF">2013-01-27T09:14:16Z</dcterms:created>
  <dcterms:modified xsi:type="dcterms:W3CDTF">2025-11-05T20:06:46Z</dcterms:modified>
  <cp:category/>
</cp:coreProperties>
</file>