
<file path=[Content_Types].xml><?xml version="1.0" encoding="utf-8"?>
<Types xmlns="http://schemas.openxmlformats.org/package/2006/content-types">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2" Target="ppt/presentation.xml" Type="http://schemas.openxmlformats.org/officeDocument/2006/relationships/officeDocument"/><Relationship Id="rId1" Target="docProps/core.xml" Type="http://schemas.openxmlformats.org/package/2006/relationships/metadata/core-properties"/></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aveSubsetFonts="1" strictFirstAndLastChars="0">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http://customooxmlschemas.google.com/">
      <go:slidesCustomData xmlns:go="http://customooxmlschemas.google.com/" r:id="rId18" roundtripDataSignature="AMtx7miQ4Qm4s6yY5/1xVfmfdb3ZpOyXx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8" Target="metadata" Type="http://customschemas.google.com/relationships/presentationmetadata"/><Relationship Id="rId17" Target="slides/slide13.xml" Type="http://schemas.openxmlformats.org/officeDocument/2006/relationships/slide"/><Relationship Id="rId16" Target="slides/slide12.xml" Type="http://schemas.openxmlformats.org/officeDocument/2006/relationships/slide"/><Relationship Id="rId15" Target="slides/slide11.xml" Type="http://schemas.openxmlformats.org/officeDocument/2006/relationships/slide"/><Relationship Id="rId14" Target="slides/slide10.xml" Type="http://schemas.openxmlformats.org/officeDocument/2006/relationships/slide"/><Relationship Id="rId13" Target="slides/slide9.xml" Type="http://schemas.openxmlformats.org/officeDocument/2006/relationships/slide"/><Relationship Id="rId12" Target="slides/slide8.xml" Type="http://schemas.openxmlformats.org/officeDocument/2006/relationships/slide"/><Relationship Id="rId11" Target="slides/slide7.xml" Type="http://schemas.openxmlformats.org/officeDocument/2006/relationships/slide"/><Relationship Id="rId10" Target="slides/slide6.xml" Type="http://schemas.openxmlformats.org/officeDocument/2006/relationships/slide"/><Relationship Id="rId9" Target="slides/slide5.xml" Type="http://schemas.openxmlformats.org/officeDocument/2006/relationships/slide"/><Relationship Id="rId8" Target="slides/slide4.xml" Type="http://schemas.openxmlformats.org/officeDocument/2006/relationships/slide"/><Relationship Id="rId7" Target="slides/slide3.xml" Type="http://schemas.openxmlformats.org/officeDocument/2006/relationships/slide"/><Relationship Id="rId6" Target="slides/slide2.xml" Type="http://schemas.openxmlformats.org/officeDocument/2006/relationships/slide"/><Relationship Id="rId5" Target="slides/slide1.xml" Type="http://schemas.openxmlformats.org/officeDocument/2006/relationships/slide"/><Relationship Id="rId4" Target="notesMasters/notesMaster1.xml" Type="http://schemas.openxmlformats.org/officeDocument/2006/relationships/notesMaster"/><Relationship Id="rId3" Target="slideMasters/slideMaster1.xml" Type="http://schemas.openxmlformats.org/officeDocument/2006/relationships/slideMaster"/><Relationship Id="rId2" Target="presProps.xml" Type="http://schemas.openxmlformats.org/officeDocument/2006/relationships/pres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t" anchorCtr="0" bIns="45700" lIns="91425" numCol="1" rIns="91425" spcFirstLastPara="1" tIns="45700" wrap="square">
            <a:noAutofit/>
          </a:bodyPr>
          <a:lstStyle>
            <a:lvl1pPr algn="l" lvl="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t" anchorCtr="0" bIns="45700" lIns="91425" numCol="1" rIns="91425" spcFirstLastPara="1" tIns="45700" wrap="square">
            <a:noAutofit/>
          </a:bodyPr>
          <a:lstStyle>
            <a:lvl1pPr algn="r" lvl="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6" name="Google Shape;6;n"/>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lvl1pPr algn="l" indent="-228600" lvl="0" marL="4572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indent="-228600" lvl="1" marL="9144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2pPr>
            <a:lvl3pPr algn="l" indent="-228600" lvl="2" marL="13716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3pPr>
            <a:lvl4pPr algn="l" indent="-228600" lvl="3" marL="18288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4pPr>
            <a:lvl5pPr algn="l" indent="-228600" lvl="4" marL="22860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5pPr>
            <a:lvl6pPr algn="l" indent="-228600" lvl="5" marL="27432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6pPr>
            <a:lvl7pPr algn="l" indent="-228600" lvl="6" marL="32004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7pPr>
            <a:lvl8pPr algn="l" indent="-228600" lvl="7" marL="36576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8pPr>
            <a:lvl9pPr algn="l" indent="-228600" lvl="8" marL="411480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b" anchorCtr="0" bIns="45700" lIns="91425" numCol="1" rIns="91425" spcFirstLastPara="1" tIns="45700" wrap="square">
            <a:noAutofit/>
          </a:bodyPr>
          <a:lstStyle>
            <a:lvl1pPr algn="l" lvl="0" marR="0" rtl="0">
              <a:spcBef>
                <a:spcPts val="0"/>
              </a:spcBef>
              <a:spcAft>
                <a:spcPts val="0"/>
              </a:spcAft>
              <a:buSzPts val="1400"/>
              <a:buNone/>
              <a:defRPr b="0" cap="none" i="0" strike="noStrike" sz="1200" u="none">
                <a:solidFill>
                  <a:schemeClr val="dk1"/>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marR="0" rtl="0">
              <a:spcBef>
                <a:spcPts val="0"/>
              </a:spcBef>
              <a:spcAft>
                <a:spcPts val="0"/>
              </a:spcAft>
              <a:buNone/>
            </a:pPr>
            <a:fld id="{00000000-1234-1234-1234-123412341234}" type="slidenum">
              <a:rPr altLang="en-GB" b="0" cap="none" i="0" lang="en-GB" strike="noStrike" sz="1200" u="none">
                <a:solidFill>
                  <a:schemeClr val="dk1"/>
                </a:solidFill>
                <a:latin typeface="Calibri"/>
                <a:ea typeface="Calibri"/>
                <a:cs typeface="Calibri"/>
                <a:sym typeface="Calibri"/>
              </a:rPr>
              <a:t>‹#›</a:t>
            </a:fld>
            <a:endParaRPr b="0" cap="none" i="0" strike="noStrike" sz="1200" u="none">
              <a:solidFill>
                <a:schemeClr val="dk1"/>
              </a:solidFill>
              <a:latin typeface="Calibri"/>
              <a:ea typeface="Calibri"/>
              <a:cs typeface="Calibri"/>
              <a:sym typeface="Calibri"/>
            </a:endParaRPr>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92" name="Google Shape;92;p2: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This presentation is based on understanding the employees of any organisation. Employee retention policies help any company to spread their business (Alhmoud and Rjoub, 2020). In this presentation employee retention, motivation of employees, and employee engagement problems will be discussed. Human resource management-related theories are also discussed here. Lastly, the presentation will explain some strategies that help to motivate employees and increase employee engagement. </a:t>
            </a:r>
            <a:endParaRPr/>
          </a:p>
          <a:p>
            <a:pPr algn="l" indent="0" lvl="0" marL="0" rtl="0">
              <a:spcBef>
                <a:spcPts val="0"/>
              </a:spcBef>
              <a:spcAft>
                <a:spcPts val="0"/>
              </a:spcAft>
              <a:buNone/>
            </a:pPr>
            <a:br>
              <a:rPr altLang="en-GB" lang="en-GB"/>
            </a:br>
            <a:endParaRPr/>
          </a:p>
        </p:txBody>
      </p:sp>
      <p:sp>
        <p:nvSpPr>
          <p:cNvPr id="93" name="Google Shape;93;p2: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8" name="Shape 98"/>
        <p:cNvGrpSpPr/>
        <p:nvPr/>
      </p:nvGrpSpPr>
      <p:grpSpPr>
        <a:xfrm>
          <a:off x="0" y="0"/>
          <a:ext cx="0" cy="0"/>
          <a:chOff x="0" y="0"/>
          <a:chExt cx="0" cy="0"/>
        </a:xfrm>
      </p:grpSpPr>
      <p:sp>
        <p:nvSpPr>
          <p:cNvPr id="99" name="Google Shape;9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00" name="Google Shape;100;p3: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Employee retention is a particular organisational which can promote many employees. Employee retention is a very important part of the plan of organisations like Sainsbury. The employee retention method can easily keep all talented and hardworking employees and for that organisations like Sainsbury is developing rapidly (Singh, 2019). Talented, hardworking and strong employees remaining in the organisation is very important. </a:t>
            </a:r>
            <a:endParaRPr/>
          </a:p>
          <a:p>
            <a:pPr algn="l" indent="0" lvl="0" marL="0" rtl="0">
              <a:spcBef>
                <a:spcPts val="0"/>
              </a:spcBef>
              <a:spcAft>
                <a:spcPts val="0"/>
              </a:spcAft>
              <a:buNone/>
            </a:pPr>
            <a:br>
              <a:rPr altLang="en-GB" lang="en-GB"/>
            </a:br>
            <a:endParaRPr/>
          </a:p>
        </p:txBody>
      </p:sp>
      <p:sp>
        <p:nvSpPr>
          <p:cNvPr id="101" name="Google Shape;101;p3: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08" name="Google Shape;108;p4: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 Employees' motivation is very necessary to manage the business well. Motivated employees can take an organisation to a higher level and this organisation develops rapidly. Employee motivation is one of the major parts because if an employee is very motivated then the motivated employees want their work properly done within a particular time (Singh, 2019). Sainsbury is an organisation that takes employee motivation very seriously and this is the reason they are the leader in the supermarket business.</a:t>
            </a:r>
            <a:endParaRPr/>
          </a:p>
          <a:p>
            <a:pPr algn="l" indent="0" lvl="0" marL="0" rtl="0">
              <a:spcBef>
                <a:spcPts val="0"/>
              </a:spcBef>
              <a:spcAft>
                <a:spcPts val="0"/>
              </a:spcAft>
              <a:buNone/>
            </a:pPr>
            <a:br>
              <a:rPr altLang="en-GB" lang="en-GB"/>
            </a:br>
            <a:endParaRPr/>
          </a:p>
        </p:txBody>
      </p:sp>
      <p:sp>
        <p:nvSpPr>
          <p:cNvPr id="109" name="Google Shape;109;p4: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16" name="Google Shape;116;p5: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Employee engagement is a very crucial concept in any type of job sector. While recruiting employees, the employer has to keep in mind certain responsibilities that he or she has to fulfil. Among those responsibilities maintaining transparency in communication provides clarity to every level where the employees also can feel valued. If there is any communication gap, that will immediately affect the employees no doubt. In the UK Sainsbury is a notable example that handles its employee complaints with efficiency. Though the concept of employee engagement is very limited, its importance can not be at all denied (Putri and Setianan, 2019). Again not providing an adept human resource backup is another issue where the employee engagement inclination is lowered easily.</a:t>
            </a:r>
            <a:endParaRPr/>
          </a:p>
          <a:p>
            <a:pPr algn="l" indent="0" lvl="0" marL="0" rtl="0">
              <a:spcBef>
                <a:spcPts val="0"/>
              </a:spcBef>
              <a:spcAft>
                <a:spcPts val="0"/>
              </a:spcAft>
              <a:buNone/>
            </a:pPr>
            <a:br>
              <a:rPr altLang="en-GB" lang="en-GB"/>
            </a:br>
            <a:endParaRPr/>
          </a:p>
        </p:txBody>
      </p:sp>
      <p:sp>
        <p:nvSpPr>
          <p:cNvPr id="117" name="Google Shape;117;p5: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24" name="Google Shape;124;p6: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l" indent="0" lvl="0" marL="0" rtl="0">
              <a:spcBef>
                <a:spcPts val="0"/>
              </a:spcBef>
              <a:spcAft>
                <a:spcPts val="0"/>
              </a:spcAft>
              <a:buNone/>
            </a:pPr>
            <a:r>
              <a:rPr altLang="en-GB" lang="en-GB"/>
              <a:t> The less application of the employee engagement practice there is, the more issues are going to occur in any business or organisation for sure. In an active work culture, an employee feels motivated as well as energised. When the working atmosphere becomes authoritative or nerve-choking, the level of dedication becomes less. The psychological factor is one of the main issues that affect the productivity of the employees (John, 2021). Not only resolving their issues but also timely resolving of those issues matters most. If those issues are not handled on time, there is a strong chance of many discrepancies in future. </a:t>
            </a:r>
            <a:endParaRPr/>
          </a:p>
        </p:txBody>
      </p:sp>
      <p:sp>
        <p:nvSpPr>
          <p:cNvPr id="125" name="Google Shape;125;p6: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32" name="Google Shape;132;p7: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Human Resource Management is a well-known concept which is practised in every organisation or business to maintain a healthy work culture. The world-known organisation, Cadbury, has a proficient human management team who handles the overall process with efficiency. The human resource managers are responsible for the inspiration as well as increasing the capacity of workflow from their end with proper judgement (Hewett et al., 2018). There are three major types of human resource management. These are Behavioural that focus only on individual behaviour, Classical theory emphasises the physical needs of the employees and Modern theory combines human emotions with mathematical calculation.</a:t>
            </a:r>
            <a:endParaRPr/>
          </a:p>
          <a:p>
            <a:pPr algn="l" indent="0" lvl="0" marL="0" rtl="0">
              <a:spcBef>
                <a:spcPts val="0"/>
              </a:spcBef>
              <a:spcAft>
                <a:spcPts val="0"/>
              </a:spcAft>
              <a:buNone/>
            </a:pPr>
            <a:br>
              <a:rPr altLang="en-GB" lang="en-GB"/>
            </a:br>
            <a:endParaRPr/>
          </a:p>
        </p:txBody>
      </p:sp>
      <p:sp>
        <p:nvSpPr>
          <p:cNvPr id="133" name="Google Shape;133;p7: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40" name="Google Shape;140;p8: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Communication is the main factor to build a strong relationship. Organisations like Cadbury always maintain proper communication with all employees and helps to develop a strong bond between the company authority and the employees. Sometimes the employee wants to develop their knowledge in that case the organisation should allow the employee to learn new skills that might be helpful for the organisation also. Lastly, if any employee will be in trouble, the Human resource department should help the employee. That helps to develop trust among the employees. </a:t>
            </a:r>
            <a:endParaRPr/>
          </a:p>
          <a:p>
            <a:pPr algn="l" indent="0" lvl="0" marL="0" rtl="0">
              <a:spcBef>
                <a:spcPts val="0"/>
              </a:spcBef>
              <a:spcAft>
                <a:spcPts val="0"/>
              </a:spcAft>
              <a:buNone/>
            </a:pPr>
            <a:br>
              <a:rPr altLang="en-GB" lang="en-GB"/>
            </a:br>
            <a:endParaRPr/>
          </a:p>
        </p:txBody>
      </p:sp>
      <p:sp>
        <p:nvSpPr>
          <p:cNvPr id="141" name="Google Shape;141;p8: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6" name="Shape 146"/>
        <p:cNvGrpSpPr/>
        <p:nvPr/>
      </p:nvGrpSpPr>
      <p:grpSpPr>
        <a:xfrm>
          <a:off x="0" y="0"/>
          <a:ext cx="0" cy="0"/>
          <a:chOff x="0" y="0"/>
          <a:chExt cx="0" cy="0"/>
        </a:xfrm>
      </p:grpSpPr>
      <p:sp>
        <p:nvSpPr>
          <p:cNvPr id="147" name="Google Shape;14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48" name="Google Shape;148;p9: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 Motivation is the only way to encourage employees to achieve success (Panait, 2020). Companies like Sainsbury's have to motivate and encourage their employees to be more productive with their work and a proper work-friendly environment also helps the employees to keep motivated. They always give a reward, based on the work performance of the employee that also helps them to do better work. Giving basic job security can also satisfy the employees. Organising staff incentive programs and providing the employees incentives can also motivate the employees to do more work.</a:t>
            </a:r>
            <a:endParaRPr/>
          </a:p>
          <a:p>
            <a:pPr algn="l" indent="0" lvl="0" marL="0" rtl="0">
              <a:spcBef>
                <a:spcPts val="0"/>
              </a:spcBef>
              <a:spcAft>
                <a:spcPts val="0"/>
              </a:spcAft>
              <a:buNone/>
            </a:pPr>
            <a:br>
              <a:rPr altLang="en-GB" lang="en-GB"/>
            </a:br>
            <a:endParaRPr/>
          </a:p>
        </p:txBody>
      </p:sp>
      <p:sp>
        <p:nvSpPr>
          <p:cNvPr id="149" name="Google Shape;149;p9: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type="none" w="sm"/>
            <a:tailEnd len="sm" type="none" w="sm"/>
          </a:ln>
        </p:spPr>
      </p:sp>
      <p:sp>
        <p:nvSpPr>
          <p:cNvPr id="156" name="Google Shape;156;p10:notes"/>
          <p:cNvSpPr txBox="1"/>
          <p:nvPr>
            <p:ph idx="1" type="body"/>
          </p:nvPr>
        </p:nvSpPr>
        <p:spPr>
          <a:xfrm>
            <a:off x="685800" y="4400550"/>
            <a:ext cx="5486400" cy="3600450"/>
          </a:xfrm>
          <a:prstGeom prst="rect">
            <a:avLst/>
          </a:prstGeom>
          <a:noFill/>
          <a:ln>
            <a:noFill/>
          </a:ln>
        </p:spPr>
        <p:txBody>
          <a:bodyPr anchor="t" anchorCtr="0" bIns="45700" lIns="91425" numCol="1" rIns="91425" spcFirstLastPara="1" tIns="45700" wrap="square">
            <a:noAutofit/>
          </a:bodyPr>
          <a:lstStyle/>
          <a:p>
            <a:pPr algn="just" indent="0" lvl="0" marL="0" rtl="0">
              <a:spcBef>
                <a:spcPts val="0"/>
              </a:spcBef>
              <a:spcAft>
                <a:spcPts val="0"/>
              </a:spcAft>
              <a:buNone/>
            </a:pPr>
            <a:r>
              <a:rPr altLang="en-GB" lang="en-GB"/>
              <a:t> Human resource management helps employees grow so that employees can concentrate more and engage in their work (Lee, Rocco and Shuck, 2020). Human resource management strategies promote organisation employee transparency and these strategies help identify top-performing employees. Sainsbury is an organisation that uses these strategies very well. </a:t>
            </a:r>
            <a:endParaRPr/>
          </a:p>
          <a:p>
            <a:pPr algn="l" indent="0" lvl="0" marL="0" rtl="0">
              <a:spcBef>
                <a:spcPts val="0"/>
              </a:spcBef>
              <a:spcAft>
                <a:spcPts val="0"/>
              </a:spcAft>
              <a:buNone/>
            </a:pPr>
            <a:br>
              <a:rPr altLang="en-GB" lang="en-GB"/>
            </a:br>
            <a:endParaRPr/>
          </a:p>
        </p:txBody>
      </p:sp>
      <p:sp>
        <p:nvSpPr>
          <p:cNvPr id="157" name="Google Shape;157;p10:notes"/>
          <p:cNvSpPr txBox="1"/>
          <p:nvPr>
            <p:ph idx="12" type="sldNum"/>
          </p:nvPr>
        </p:nvSpPr>
        <p:spPr>
          <a:xfrm>
            <a:off x="3884613" y="8685213"/>
            <a:ext cx="2971800" cy="458787"/>
          </a:xfrm>
          <a:prstGeom prst="rect">
            <a:avLst/>
          </a:prstGeom>
          <a:noFill/>
          <a:ln>
            <a:noFill/>
          </a:ln>
        </p:spPr>
        <p:txBody>
          <a:bodyPr anchor="b" anchorCtr="0" bIns="45700" lIns="91425" numCol="1" rIns="91425" spcFirstLastPara="1" tIns="45700" wrap="square">
            <a:noAutofit/>
          </a:bodyPr>
          <a:lstStyle/>
          <a:p>
            <a:pPr algn="r" indent="0" lvl="0" marL="0" rtl="0">
              <a:spcBef>
                <a:spcPts val="0"/>
              </a:spcBef>
              <a:spcAft>
                <a:spcPts val="0"/>
              </a:spcAft>
              <a:buNone/>
            </a:pPr>
            <a:fld id="{00000000-1234-1234-1234-123412341234}" type="slidenum">
              <a:rPr altLang="en-GB" lang="en-GB" sz="1200"/>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1:notes"/>
          <p:cNvSpPr txBox="1"/>
          <p:nvPr>
            <p:ph idx="1" type="body"/>
          </p:nvPr>
        </p:nvSpPr>
        <p:spPr>
          <a:xfrm>
            <a:off x="685800" y="4400550"/>
            <a:ext cx="5486400" cy="360045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64" name="Google Shape;16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12:notes"/>
          <p:cNvSpPr txBox="1"/>
          <p:nvPr>
            <p:ph idx="1" type="body"/>
          </p:nvPr>
        </p:nvSpPr>
        <p:spPr>
          <a:xfrm>
            <a:off x="685800" y="4400550"/>
            <a:ext cx="5486400" cy="360045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70" name="Google Shape;170;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3:notes"/>
          <p:cNvSpPr txBox="1"/>
          <p:nvPr>
            <p:ph idx="1" type="body"/>
          </p:nvPr>
        </p:nvSpPr>
        <p:spPr>
          <a:xfrm>
            <a:off x="685800" y="4400550"/>
            <a:ext cx="5486400" cy="3600450"/>
          </a:xfrm>
          <a:prstGeom prst="rect">
            <a:avLst/>
          </a:prstGeom>
        </p:spPr>
        <p:txBody>
          <a:bodyPr anchor="t" anchorCtr="0" bIns="45700" lIns="91425" numCol="1" rIns="91425" spcFirstLastPara="1" tIns="45700" wrap="square">
            <a:noAutofit/>
          </a:bodyPr>
          <a:lstStyle/>
          <a:p>
            <a:pPr algn="l" indent="0" lvl="0" marL="0" rtl="0">
              <a:spcBef>
                <a:spcPts val="0"/>
              </a:spcBef>
              <a:spcAft>
                <a:spcPts val="0"/>
              </a:spcAft>
              <a:buNone/>
            </a:pPr>
            <a:r>
              <a:t/>
            </a:r>
            <a:endParaRPr/>
          </a:p>
        </p:txBody>
      </p:sp>
      <p:sp>
        <p:nvSpPr>
          <p:cNvPr id="176" name="Google Shape;17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5"/>
          <p:cNvSpPr txBox="1"/>
          <p:nvPr>
            <p:ph type="ctrTitle"/>
          </p:nvPr>
        </p:nvSpPr>
        <p:spPr>
          <a:xfrm>
            <a:off x="1524000" y="1122363"/>
            <a:ext cx="9144000" cy="2387600"/>
          </a:xfrm>
          <a:prstGeom prst="rect">
            <a:avLst/>
          </a:prstGeom>
          <a:noFill/>
          <a:ln>
            <a:noFill/>
          </a:ln>
        </p:spPr>
        <p:txBody>
          <a:bodyPr anchor="b" anchorCtr="0" bIns="45700" lIns="91425" numCol="1" rIns="91425" spcFirstLastPara="1" tIns="45700" wrap="square">
            <a:normAutofit/>
          </a:bodyPr>
          <a:lstStyle>
            <a:lvl1pPr algn="ctr" lvl="0">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5"/>
          <p:cNvSpPr txBox="1"/>
          <p:nvPr>
            <p:ph idx="1" type="subTitle"/>
          </p:nvPr>
        </p:nvSpPr>
        <p:spPr>
          <a:xfrm>
            <a:off x="1524000" y="3602038"/>
            <a:ext cx="9144000" cy="1655762"/>
          </a:xfrm>
          <a:prstGeom prst="rect">
            <a:avLst/>
          </a:prstGeom>
          <a:noFill/>
          <a:ln>
            <a:noFill/>
          </a:ln>
        </p:spPr>
        <p:txBody>
          <a:bodyPr anchor="t" anchorCtr="0" bIns="45700" lIns="91425" numCol="1" rIns="91425" spcFirstLastPara="1" tIns="45700" wrap="square">
            <a:normAutofit/>
          </a:bodyPr>
          <a:lstStyle>
            <a:lvl1pPr algn="ctr" lvl="0">
              <a:lnSpc>
                <a:spcPct val="90000"/>
              </a:lnSpc>
              <a:spcBef>
                <a:spcPts val="1000"/>
              </a:spcBef>
              <a:spcAft>
                <a:spcPts val="0"/>
              </a:spcAft>
              <a:buClr>
                <a:schemeClr val="dk1"/>
              </a:buClr>
              <a:buSzPts val="2400"/>
              <a:buNone/>
              <a:defRPr sz="2400"/>
            </a:lvl1pPr>
            <a:lvl2pPr algn="ctr" lvl="1">
              <a:lnSpc>
                <a:spcPct val="90000"/>
              </a:lnSpc>
              <a:spcBef>
                <a:spcPts val="500"/>
              </a:spcBef>
              <a:spcAft>
                <a:spcPts val="0"/>
              </a:spcAft>
              <a:buClr>
                <a:schemeClr val="dk1"/>
              </a:buClr>
              <a:buSzPts val="2000"/>
              <a:buNone/>
              <a:defRPr sz="2000"/>
            </a:lvl2pPr>
            <a:lvl3pPr algn="ctr" lvl="2">
              <a:lnSpc>
                <a:spcPct val="90000"/>
              </a:lnSpc>
              <a:spcBef>
                <a:spcPts val="500"/>
              </a:spcBef>
              <a:spcAft>
                <a:spcPts val="0"/>
              </a:spcAft>
              <a:buClr>
                <a:schemeClr val="dk1"/>
              </a:buClr>
              <a:buSzPts val="1800"/>
              <a:buNone/>
              <a:defRPr sz="1800"/>
            </a:lvl3pPr>
            <a:lvl4pPr algn="ctr" lvl="3">
              <a:lnSpc>
                <a:spcPct val="90000"/>
              </a:lnSpc>
              <a:spcBef>
                <a:spcPts val="500"/>
              </a:spcBef>
              <a:spcAft>
                <a:spcPts val="0"/>
              </a:spcAft>
              <a:buClr>
                <a:schemeClr val="dk1"/>
              </a:buClr>
              <a:buSzPts val="1600"/>
              <a:buNone/>
              <a:defRPr sz="1600"/>
            </a:lvl4pPr>
            <a:lvl5pPr algn="ctr" lvl="4">
              <a:lnSpc>
                <a:spcPct val="90000"/>
              </a:lnSpc>
              <a:spcBef>
                <a:spcPts val="500"/>
              </a:spcBef>
              <a:spcAft>
                <a:spcPts val="0"/>
              </a:spcAft>
              <a:buClr>
                <a:schemeClr val="dk1"/>
              </a:buClr>
              <a:buSzPts val="1600"/>
              <a:buNone/>
              <a:defRPr sz="1600"/>
            </a:lvl5pPr>
            <a:lvl6pPr algn="ctr" lvl="5">
              <a:lnSpc>
                <a:spcPct val="90000"/>
              </a:lnSpc>
              <a:spcBef>
                <a:spcPts val="500"/>
              </a:spcBef>
              <a:spcAft>
                <a:spcPts val="0"/>
              </a:spcAft>
              <a:buClr>
                <a:schemeClr val="dk1"/>
              </a:buClr>
              <a:buSzPts val="1600"/>
              <a:buNone/>
              <a:defRPr sz="1600"/>
            </a:lvl6pPr>
            <a:lvl7pPr algn="ctr" lvl="6">
              <a:lnSpc>
                <a:spcPct val="90000"/>
              </a:lnSpc>
              <a:spcBef>
                <a:spcPts val="500"/>
              </a:spcBef>
              <a:spcAft>
                <a:spcPts val="0"/>
              </a:spcAft>
              <a:buClr>
                <a:schemeClr val="dk1"/>
              </a:buClr>
              <a:buSzPts val="1600"/>
              <a:buNone/>
              <a:defRPr sz="1600"/>
            </a:lvl7pPr>
            <a:lvl8pPr algn="ctr" lvl="7">
              <a:lnSpc>
                <a:spcPct val="90000"/>
              </a:lnSpc>
              <a:spcBef>
                <a:spcPts val="500"/>
              </a:spcBef>
              <a:spcAft>
                <a:spcPts val="0"/>
              </a:spcAft>
              <a:buClr>
                <a:schemeClr val="dk1"/>
              </a:buClr>
              <a:buSzPts val="1600"/>
              <a:buNone/>
              <a:defRPr sz="1600"/>
            </a:lvl8pPr>
            <a:lvl9pPr algn="ctr" lvl="8">
              <a:lnSpc>
                <a:spcPct val="90000"/>
              </a:lnSpc>
              <a:spcBef>
                <a:spcPts val="500"/>
              </a:spcBef>
              <a:spcAft>
                <a:spcPts val="0"/>
              </a:spcAft>
              <a:buClr>
                <a:schemeClr val="dk1"/>
              </a:buClr>
              <a:buSzPts val="1600"/>
              <a:buNone/>
              <a:defRPr sz="1600"/>
            </a:lvl9pPr>
          </a:lstStyle>
          <a:p/>
        </p:txBody>
      </p:sp>
      <p:sp>
        <p:nvSpPr>
          <p:cNvPr id="18" name="Google Shape;18;p15"/>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19" name="Google Shape;19;p15"/>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0" name="Google Shape;20;p15"/>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6"/>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6"/>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24" name="Google Shape;24;p16"/>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5" name="Google Shape;25;p16"/>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6" name="Google Shape;26;p16"/>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7" name="Shape 27"/>
        <p:cNvGrpSpPr/>
        <p:nvPr/>
      </p:nvGrpSpPr>
      <p:grpSpPr>
        <a:xfrm>
          <a:off x="0" y="0"/>
          <a:ext cx="0" cy="0"/>
          <a:chOff x="0" y="0"/>
          <a:chExt cx="0" cy="0"/>
        </a:xfrm>
      </p:grpSpPr>
      <p:sp>
        <p:nvSpPr>
          <p:cNvPr id="28" name="Google Shape;28;p17"/>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29" name="Google Shape;29;p17"/>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0" name="Google Shape;30;p17"/>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18"/>
          <p:cNvSpPr txBox="1"/>
          <p:nvPr>
            <p:ph type="title"/>
          </p:nvPr>
        </p:nvSpPr>
        <p:spPr>
          <a:xfrm>
            <a:off x="831850" y="1709738"/>
            <a:ext cx="10515600" cy="2852737"/>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8"/>
          <p:cNvSpPr txBox="1"/>
          <p:nvPr>
            <p:ph idx="1" type="body"/>
          </p:nvPr>
        </p:nvSpPr>
        <p:spPr>
          <a:xfrm>
            <a:off x="831850" y="4589463"/>
            <a:ext cx="10515600" cy="1500187"/>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rgbClr val="888888"/>
              </a:buClr>
              <a:buSzPts val="2400"/>
              <a:buNone/>
              <a:defRPr sz="2400">
                <a:solidFill>
                  <a:srgbClr val="888888"/>
                </a:solidFill>
              </a:defRPr>
            </a:lvl1pPr>
            <a:lvl2pPr algn="l" indent="-228600" lvl="1" marL="914400">
              <a:lnSpc>
                <a:spcPct val="90000"/>
              </a:lnSpc>
              <a:spcBef>
                <a:spcPts val="500"/>
              </a:spcBef>
              <a:spcAft>
                <a:spcPts val="0"/>
              </a:spcAft>
              <a:buClr>
                <a:srgbClr val="888888"/>
              </a:buClr>
              <a:buSzPts val="2000"/>
              <a:buNone/>
              <a:defRPr sz="2000">
                <a:solidFill>
                  <a:srgbClr val="888888"/>
                </a:solidFill>
              </a:defRPr>
            </a:lvl2pPr>
            <a:lvl3pPr algn="l" indent="-228600" lvl="2" marL="1371600">
              <a:lnSpc>
                <a:spcPct val="90000"/>
              </a:lnSpc>
              <a:spcBef>
                <a:spcPts val="500"/>
              </a:spcBef>
              <a:spcAft>
                <a:spcPts val="0"/>
              </a:spcAft>
              <a:buClr>
                <a:srgbClr val="888888"/>
              </a:buClr>
              <a:buSzPts val="1800"/>
              <a:buNone/>
              <a:defRPr sz="1800">
                <a:solidFill>
                  <a:srgbClr val="888888"/>
                </a:solidFill>
              </a:defRPr>
            </a:lvl3pPr>
            <a:lvl4pPr algn="l" indent="-228600" lvl="3" marL="1828800">
              <a:lnSpc>
                <a:spcPct val="90000"/>
              </a:lnSpc>
              <a:spcBef>
                <a:spcPts val="500"/>
              </a:spcBef>
              <a:spcAft>
                <a:spcPts val="0"/>
              </a:spcAft>
              <a:buClr>
                <a:srgbClr val="888888"/>
              </a:buClr>
              <a:buSzPts val="1600"/>
              <a:buNone/>
              <a:defRPr sz="1600">
                <a:solidFill>
                  <a:srgbClr val="888888"/>
                </a:solidFill>
              </a:defRPr>
            </a:lvl4pPr>
            <a:lvl5pPr algn="l" indent="-228600" lvl="4" marL="2286000">
              <a:lnSpc>
                <a:spcPct val="90000"/>
              </a:lnSpc>
              <a:spcBef>
                <a:spcPts val="500"/>
              </a:spcBef>
              <a:spcAft>
                <a:spcPts val="0"/>
              </a:spcAft>
              <a:buClr>
                <a:srgbClr val="888888"/>
              </a:buClr>
              <a:buSzPts val="1600"/>
              <a:buNone/>
              <a:defRPr sz="1600">
                <a:solidFill>
                  <a:srgbClr val="888888"/>
                </a:solidFill>
              </a:defRPr>
            </a:lvl5pPr>
            <a:lvl6pPr algn="l" indent="-228600" lvl="5" marL="2743200">
              <a:lnSpc>
                <a:spcPct val="90000"/>
              </a:lnSpc>
              <a:spcBef>
                <a:spcPts val="500"/>
              </a:spcBef>
              <a:spcAft>
                <a:spcPts val="0"/>
              </a:spcAft>
              <a:buClr>
                <a:srgbClr val="888888"/>
              </a:buClr>
              <a:buSzPts val="1600"/>
              <a:buNone/>
              <a:defRPr sz="1600">
                <a:solidFill>
                  <a:srgbClr val="888888"/>
                </a:solidFill>
              </a:defRPr>
            </a:lvl6pPr>
            <a:lvl7pPr algn="l" indent="-228600" lvl="6" marL="3200400">
              <a:lnSpc>
                <a:spcPct val="90000"/>
              </a:lnSpc>
              <a:spcBef>
                <a:spcPts val="500"/>
              </a:spcBef>
              <a:spcAft>
                <a:spcPts val="0"/>
              </a:spcAft>
              <a:buClr>
                <a:srgbClr val="888888"/>
              </a:buClr>
              <a:buSzPts val="1600"/>
              <a:buNone/>
              <a:defRPr sz="1600">
                <a:solidFill>
                  <a:srgbClr val="888888"/>
                </a:solidFill>
              </a:defRPr>
            </a:lvl7pPr>
            <a:lvl8pPr algn="l" indent="-228600" lvl="7" marL="3657600">
              <a:lnSpc>
                <a:spcPct val="90000"/>
              </a:lnSpc>
              <a:spcBef>
                <a:spcPts val="500"/>
              </a:spcBef>
              <a:spcAft>
                <a:spcPts val="0"/>
              </a:spcAft>
              <a:buClr>
                <a:srgbClr val="888888"/>
              </a:buClr>
              <a:buSzPts val="1600"/>
              <a:buNone/>
              <a:defRPr sz="1600">
                <a:solidFill>
                  <a:srgbClr val="888888"/>
                </a:solidFill>
              </a:defRPr>
            </a:lvl8pPr>
            <a:lvl9pPr algn="l" indent="-228600" lvl="8" marL="4114800">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18"/>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5" name="Google Shape;35;p18"/>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36" name="Google Shape;36;p18"/>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19"/>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19"/>
          <p:cNvSpPr txBox="1"/>
          <p:nvPr>
            <p:ph idx="1" type="body"/>
          </p:nvPr>
        </p:nvSpPr>
        <p:spPr>
          <a:xfrm>
            <a:off x="838200" y="1825625"/>
            <a:ext cx="5181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40" name="Google Shape;40;p19"/>
          <p:cNvSpPr txBox="1"/>
          <p:nvPr>
            <p:ph idx="2" type="body"/>
          </p:nvPr>
        </p:nvSpPr>
        <p:spPr>
          <a:xfrm>
            <a:off x="6172200" y="1825625"/>
            <a:ext cx="5181600" cy="435133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41" name="Google Shape;41;p19"/>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2" name="Google Shape;42;p19"/>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43" name="Google Shape;43;p19"/>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20"/>
          <p:cNvSpPr txBox="1"/>
          <p:nvPr>
            <p:ph type="title"/>
          </p:nvPr>
        </p:nvSpPr>
        <p:spPr>
          <a:xfrm>
            <a:off x="839788"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20"/>
          <p:cNvSpPr txBox="1"/>
          <p:nvPr>
            <p:ph idx="1" type="body"/>
          </p:nvPr>
        </p:nvSpPr>
        <p:spPr>
          <a:xfrm>
            <a:off x="839788" y="1681163"/>
            <a:ext cx="5157787" cy="823912"/>
          </a:xfrm>
          <a:prstGeom prst="rect">
            <a:avLst/>
          </a:prstGeom>
          <a:noFill/>
          <a:ln>
            <a:noFill/>
          </a:ln>
        </p:spPr>
        <p:txBody>
          <a:bodyPr anchor="b"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2400"/>
              <a:buNone/>
              <a:defRPr b="1" sz="2400"/>
            </a:lvl1pPr>
            <a:lvl2pPr algn="l" indent="-228600" lvl="1" marL="914400">
              <a:lnSpc>
                <a:spcPct val="90000"/>
              </a:lnSpc>
              <a:spcBef>
                <a:spcPts val="500"/>
              </a:spcBef>
              <a:spcAft>
                <a:spcPts val="0"/>
              </a:spcAft>
              <a:buClr>
                <a:schemeClr val="dk1"/>
              </a:buClr>
              <a:buSzPts val="2000"/>
              <a:buNone/>
              <a:defRPr b="1" sz="2000"/>
            </a:lvl2pPr>
            <a:lvl3pPr algn="l" indent="-228600" lvl="2" marL="1371600">
              <a:lnSpc>
                <a:spcPct val="90000"/>
              </a:lnSpc>
              <a:spcBef>
                <a:spcPts val="500"/>
              </a:spcBef>
              <a:spcAft>
                <a:spcPts val="0"/>
              </a:spcAft>
              <a:buClr>
                <a:schemeClr val="dk1"/>
              </a:buClr>
              <a:buSzPts val="1800"/>
              <a:buNone/>
              <a:defRPr b="1" sz="1800"/>
            </a:lvl3pPr>
            <a:lvl4pPr algn="l" indent="-228600" lvl="3" marL="1828800">
              <a:lnSpc>
                <a:spcPct val="90000"/>
              </a:lnSpc>
              <a:spcBef>
                <a:spcPts val="500"/>
              </a:spcBef>
              <a:spcAft>
                <a:spcPts val="0"/>
              </a:spcAft>
              <a:buClr>
                <a:schemeClr val="dk1"/>
              </a:buClr>
              <a:buSzPts val="1600"/>
              <a:buNone/>
              <a:defRPr b="1" sz="1600"/>
            </a:lvl4pPr>
            <a:lvl5pPr algn="l" indent="-228600" lvl="4" marL="2286000">
              <a:lnSpc>
                <a:spcPct val="90000"/>
              </a:lnSpc>
              <a:spcBef>
                <a:spcPts val="500"/>
              </a:spcBef>
              <a:spcAft>
                <a:spcPts val="0"/>
              </a:spcAft>
              <a:buClr>
                <a:schemeClr val="dk1"/>
              </a:buClr>
              <a:buSzPts val="1600"/>
              <a:buNone/>
              <a:defRPr b="1" sz="1600"/>
            </a:lvl5pPr>
            <a:lvl6pPr algn="l" indent="-228600" lvl="5" marL="2743200">
              <a:lnSpc>
                <a:spcPct val="90000"/>
              </a:lnSpc>
              <a:spcBef>
                <a:spcPts val="500"/>
              </a:spcBef>
              <a:spcAft>
                <a:spcPts val="0"/>
              </a:spcAft>
              <a:buClr>
                <a:schemeClr val="dk1"/>
              </a:buClr>
              <a:buSzPts val="1600"/>
              <a:buNone/>
              <a:defRPr b="1" sz="1600"/>
            </a:lvl6pPr>
            <a:lvl7pPr algn="l" indent="-228600" lvl="6" marL="3200400">
              <a:lnSpc>
                <a:spcPct val="90000"/>
              </a:lnSpc>
              <a:spcBef>
                <a:spcPts val="500"/>
              </a:spcBef>
              <a:spcAft>
                <a:spcPts val="0"/>
              </a:spcAft>
              <a:buClr>
                <a:schemeClr val="dk1"/>
              </a:buClr>
              <a:buSzPts val="1600"/>
              <a:buNone/>
              <a:defRPr b="1" sz="1600"/>
            </a:lvl7pPr>
            <a:lvl8pPr algn="l" indent="-228600" lvl="7" marL="3657600">
              <a:lnSpc>
                <a:spcPct val="90000"/>
              </a:lnSpc>
              <a:spcBef>
                <a:spcPts val="500"/>
              </a:spcBef>
              <a:spcAft>
                <a:spcPts val="0"/>
              </a:spcAft>
              <a:buClr>
                <a:schemeClr val="dk1"/>
              </a:buClr>
              <a:buSzPts val="1600"/>
              <a:buNone/>
              <a:defRPr b="1" sz="1600"/>
            </a:lvl8pPr>
            <a:lvl9pPr algn="l" indent="-228600" lvl="8" marL="4114800">
              <a:lnSpc>
                <a:spcPct val="90000"/>
              </a:lnSpc>
              <a:spcBef>
                <a:spcPts val="500"/>
              </a:spcBef>
              <a:spcAft>
                <a:spcPts val="0"/>
              </a:spcAft>
              <a:buClr>
                <a:schemeClr val="dk1"/>
              </a:buClr>
              <a:buSzPts val="1600"/>
              <a:buNone/>
              <a:defRPr b="1" sz="1600"/>
            </a:lvl9pPr>
          </a:lstStyle>
          <a:p/>
        </p:txBody>
      </p:sp>
      <p:sp>
        <p:nvSpPr>
          <p:cNvPr id="47" name="Google Shape;47;p20"/>
          <p:cNvSpPr txBox="1"/>
          <p:nvPr>
            <p:ph idx="2" type="body"/>
          </p:nvPr>
        </p:nvSpPr>
        <p:spPr>
          <a:xfrm>
            <a:off x="839788" y="2505075"/>
            <a:ext cx="5157787" cy="368458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48" name="Google Shape;48;p20"/>
          <p:cNvSpPr txBox="1"/>
          <p:nvPr>
            <p:ph idx="3" type="body"/>
          </p:nvPr>
        </p:nvSpPr>
        <p:spPr>
          <a:xfrm>
            <a:off x="6172200" y="1681163"/>
            <a:ext cx="5183188" cy="823912"/>
          </a:xfrm>
          <a:prstGeom prst="rect">
            <a:avLst/>
          </a:prstGeom>
          <a:noFill/>
          <a:ln>
            <a:noFill/>
          </a:ln>
        </p:spPr>
        <p:txBody>
          <a:bodyPr anchor="b"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2400"/>
              <a:buNone/>
              <a:defRPr b="1" sz="2400"/>
            </a:lvl1pPr>
            <a:lvl2pPr algn="l" indent="-228600" lvl="1" marL="914400">
              <a:lnSpc>
                <a:spcPct val="90000"/>
              </a:lnSpc>
              <a:spcBef>
                <a:spcPts val="500"/>
              </a:spcBef>
              <a:spcAft>
                <a:spcPts val="0"/>
              </a:spcAft>
              <a:buClr>
                <a:schemeClr val="dk1"/>
              </a:buClr>
              <a:buSzPts val="2000"/>
              <a:buNone/>
              <a:defRPr b="1" sz="2000"/>
            </a:lvl2pPr>
            <a:lvl3pPr algn="l" indent="-228600" lvl="2" marL="1371600">
              <a:lnSpc>
                <a:spcPct val="90000"/>
              </a:lnSpc>
              <a:spcBef>
                <a:spcPts val="500"/>
              </a:spcBef>
              <a:spcAft>
                <a:spcPts val="0"/>
              </a:spcAft>
              <a:buClr>
                <a:schemeClr val="dk1"/>
              </a:buClr>
              <a:buSzPts val="1800"/>
              <a:buNone/>
              <a:defRPr b="1" sz="1800"/>
            </a:lvl3pPr>
            <a:lvl4pPr algn="l" indent="-228600" lvl="3" marL="1828800">
              <a:lnSpc>
                <a:spcPct val="90000"/>
              </a:lnSpc>
              <a:spcBef>
                <a:spcPts val="500"/>
              </a:spcBef>
              <a:spcAft>
                <a:spcPts val="0"/>
              </a:spcAft>
              <a:buClr>
                <a:schemeClr val="dk1"/>
              </a:buClr>
              <a:buSzPts val="1600"/>
              <a:buNone/>
              <a:defRPr b="1" sz="1600"/>
            </a:lvl4pPr>
            <a:lvl5pPr algn="l" indent="-228600" lvl="4" marL="2286000">
              <a:lnSpc>
                <a:spcPct val="90000"/>
              </a:lnSpc>
              <a:spcBef>
                <a:spcPts val="500"/>
              </a:spcBef>
              <a:spcAft>
                <a:spcPts val="0"/>
              </a:spcAft>
              <a:buClr>
                <a:schemeClr val="dk1"/>
              </a:buClr>
              <a:buSzPts val="1600"/>
              <a:buNone/>
              <a:defRPr b="1" sz="1600"/>
            </a:lvl5pPr>
            <a:lvl6pPr algn="l" indent="-228600" lvl="5" marL="2743200">
              <a:lnSpc>
                <a:spcPct val="90000"/>
              </a:lnSpc>
              <a:spcBef>
                <a:spcPts val="500"/>
              </a:spcBef>
              <a:spcAft>
                <a:spcPts val="0"/>
              </a:spcAft>
              <a:buClr>
                <a:schemeClr val="dk1"/>
              </a:buClr>
              <a:buSzPts val="1600"/>
              <a:buNone/>
              <a:defRPr b="1" sz="1600"/>
            </a:lvl6pPr>
            <a:lvl7pPr algn="l" indent="-228600" lvl="6" marL="3200400">
              <a:lnSpc>
                <a:spcPct val="90000"/>
              </a:lnSpc>
              <a:spcBef>
                <a:spcPts val="500"/>
              </a:spcBef>
              <a:spcAft>
                <a:spcPts val="0"/>
              </a:spcAft>
              <a:buClr>
                <a:schemeClr val="dk1"/>
              </a:buClr>
              <a:buSzPts val="1600"/>
              <a:buNone/>
              <a:defRPr b="1" sz="1600"/>
            </a:lvl7pPr>
            <a:lvl8pPr algn="l" indent="-228600" lvl="7" marL="3657600">
              <a:lnSpc>
                <a:spcPct val="90000"/>
              </a:lnSpc>
              <a:spcBef>
                <a:spcPts val="500"/>
              </a:spcBef>
              <a:spcAft>
                <a:spcPts val="0"/>
              </a:spcAft>
              <a:buClr>
                <a:schemeClr val="dk1"/>
              </a:buClr>
              <a:buSzPts val="1600"/>
              <a:buNone/>
              <a:defRPr b="1" sz="1600"/>
            </a:lvl8pPr>
            <a:lvl9pPr algn="l" indent="-228600" lvl="8" marL="4114800">
              <a:lnSpc>
                <a:spcPct val="90000"/>
              </a:lnSpc>
              <a:spcBef>
                <a:spcPts val="500"/>
              </a:spcBef>
              <a:spcAft>
                <a:spcPts val="0"/>
              </a:spcAft>
              <a:buClr>
                <a:schemeClr val="dk1"/>
              </a:buClr>
              <a:buSzPts val="1600"/>
              <a:buNone/>
              <a:defRPr b="1" sz="1600"/>
            </a:lvl9pPr>
          </a:lstStyle>
          <a:p/>
        </p:txBody>
      </p:sp>
      <p:sp>
        <p:nvSpPr>
          <p:cNvPr id="49" name="Google Shape;49;p20"/>
          <p:cNvSpPr txBox="1"/>
          <p:nvPr>
            <p:ph idx="4" type="body"/>
          </p:nvPr>
        </p:nvSpPr>
        <p:spPr>
          <a:xfrm>
            <a:off x="6172200" y="2505075"/>
            <a:ext cx="5183188" cy="3684588"/>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50" name="Google Shape;50;p20"/>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1" name="Google Shape;51;p20"/>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2" name="Google Shape;52;p20"/>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21"/>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21"/>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6" name="Google Shape;56;p21"/>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57" name="Google Shape;57;p21"/>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22"/>
          <p:cNvSpPr txBox="1"/>
          <p:nvPr>
            <p:ph type="title"/>
          </p:nvPr>
        </p:nvSpPr>
        <p:spPr>
          <a:xfrm>
            <a:off x="839788" y="457200"/>
            <a:ext cx="3932237" cy="1600200"/>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22"/>
          <p:cNvSpPr txBox="1"/>
          <p:nvPr>
            <p:ph idx="1" type="body"/>
          </p:nvPr>
        </p:nvSpPr>
        <p:spPr>
          <a:xfrm>
            <a:off x="5183188" y="987425"/>
            <a:ext cx="6172200" cy="4873625"/>
          </a:xfrm>
          <a:prstGeom prst="rect">
            <a:avLst/>
          </a:prstGeom>
          <a:noFill/>
          <a:ln>
            <a:noFill/>
          </a:ln>
        </p:spPr>
        <p:txBody>
          <a:bodyPr anchor="t" anchorCtr="0" bIns="45700" lIns="91425" numCol="1" rIns="91425" spcFirstLastPara="1" tIns="45700" wrap="square">
            <a:normAutofit/>
          </a:bodyPr>
          <a:lstStyle>
            <a:lvl1pPr algn="l" indent="-431800" lvl="0" marL="457200">
              <a:lnSpc>
                <a:spcPct val="90000"/>
              </a:lnSpc>
              <a:spcBef>
                <a:spcPts val="1000"/>
              </a:spcBef>
              <a:spcAft>
                <a:spcPts val="0"/>
              </a:spcAft>
              <a:buClr>
                <a:schemeClr val="dk1"/>
              </a:buClr>
              <a:buSzPts val="3200"/>
              <a:buChar char="•"/>
              <a:defRPr sz="3200"/>
            </a:lvl1pPr>
            <a:lvl2pPr algn="l" indent="-406400" lvl="1" marL="914400">
              <a:lnSpc>
                <a:spcPct val="90000"/>
              </a:lnSpc>
              <a:spcBef>
                <a:spcPts val="500"/>
              </a:spcBef>
              <a:spcAft>
                <a:spcPts val="0"/>
              </a:spcAft>
              <a:buClr>
                <a:schemeClr val="dk1"/>
              </a:buClr>
              <a:buSzPts val="2800"/>
              <a:buChar char="•"/>
              <a:defRPr sz="2800"/>
            </a:lvl2pPr>
            <a:lvl3pPr algn="l" indent="-381000" lvl="2" marL="1371600">
              <a:lnSpc>
                <a:spcPct val="90000"/>
              </a:lnSpc>
              <a:spcBef>
                <a:spcPts val="500"/>
              </a:spcBef>
              <a:spcAft>
                <a:spcPts val="0"/>
              </a:spcAft>
              <a:buClr>
                <a:schemeClr val="dk1"/>
              </a:buClr>
              <a:buSzPts val="2400"/>
              <a:buChar char="•"/>
              <a:defRPr sz="2400"/>
            </a:lvl3pPr>
            <a:lvl4pPr algn="l" indent="-355600" lvl="3" marL="1828800">
              <a:lnSpc>
                <a:spcPct val="90000"/>
              </a:lnSpc>
              <a:spcBef>
                <a:spcPts val="500"/>
              </a:spcBef>
              <a:spcAft>
                <a:spcPts val="0"/>
              </a:spcAft>
              <a:buClr>
                <a:schemeClr val="dk1"/>
              </a:buClr>
              <a:buSzPts val="2000"/>
              <a:buChar char="•"/>
              <a:defRPr sz="2000"/>
            </a:lvl4pPr>
            <a:lvl5pPr algn="l" indent="-355600" lvl="4" marL="2286000">
              <a:lnSpc>
                <a:spcPct val="90000"/>
              </a:lnSpc>
              <a:spcBef>
                <a:spcPts val="500"/>
              </a:spcBef>
              <a:spcAft>
                <a:spcPts val="0"/>
              </a:spcAft>
              <a:buClr>
                <a:schemeClr val="dk1"/>
              </a:buClr>
              <a:buSzPts val="2000"/>
              <a:buChar char="•"/>
              <a:defRPr sz="2000"/>
            </a:lvl5pPr>
            <a:lvl6pPr algn="l" indent="-355600" lvl="5" marL="2743200">
              <a:lnSpc>
                <a:spcPct val="90000"/>
              </a:lnSpc>
              <a:spcBef>
                <a:spcPts val="500"/>
              </a:spcBef>
              <a:spcAft>
                <a:spcPts val="0"/>
              </a:spcAft>
              <a:buClr>
                <a:schemeClr val="dk1"/>
              </a:buClr>
              <a:buSzPts val="2000"/>
              <a:buChar char="•"/>
              <a:defRPr sz="2000"/>
            </a:lvl6pPr>
            <a:lvl7pPr algn="l" indent="-355600" lvl="6" marL="3200400">
              <a:lnSpc>
                <a:spcPct val="90000"/>
              </a:lnSpc>
              <a:spcBef>
                <a:spcPts val="500"/>
              </a:spcBef>
              <a:spcAft>
                <a:spcPts val="0"/>
              </a:spcAft>
              <a:buClr>
                <a:schemeClr val="dk1"/>
              </a:buClr>
              <a:buSzPts val="2000"/>
              <a:buChar char="•"/>
              <a:defRPr sz="2000"/>
            </a:lvl7pPr>
            <a:lvl8pPr algn="l" indent="-355600" lvl="7" marL="3657600">
              <a:lnSpc>
                <a:spcPct val="90000"/>
              </a:lnSpc>
              <a:spcBef>
                <a:spcPts val="500"/>
              </a:spcBef>
              <a:spcAft>
                <a:spcPts val="0"/>
              </a:spcAft>
              <a:buClr>
                <a:schemeClr val="dk1"/>
              </a:buClr>
              <a:buSzPts val="2000"/>
              <a:buChar char="•"/>
              <a:defRPr sz="2000"/>
            </a:lvl8pPr>
            <a:lvl9pPr algn="l" indent="-355600" lvl="8" marL="4114800">
              <a:lnSpc>
                <a:spcPct val="90000"/>
              </a:lnSpc>
              <a:spcBef>
                <a:spcPts val="500"/>
              </a:spcBef>
              <a:spcAft>
                <a:spcPts val="0"/>
              </a:spcAft>
              <a:buClr>
                <a:schemeClr val="dk1"/>
              </a:buClr>
              <a:buSzPts val="2000"/>
              <a:buChar char="•"/>
              <a:defRPr sz="2000"/>
            </a:lvl9pPr>
          </a:lstStyle>
          <a:p/>
        </p:txBody>
      </p:sp>
      <p:sp>
        <p:nvSpPr>
          <p:cNvPr id="61" name="Google Shape;61;p22"/>
          <p:cNvSpPr txBox="1"/>
          <p:nvPr>
            <p:ph idx="2" type="body"/>
          </p:nvPr>
        </p:nvSpPr>
        <p:spPr>
          <a:xfrm>
            <a:off x="839788" y="2057400"/>
            <a:ext cx="3932237" cy="3811588"/>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1600"/>
              <a:buNone/>
              <a:defRPr sz="1600"/>
            </a:lvl1pPr>
            <a:lvl2pPr algn="l" indent="-228600" lvl="1" marL="914400">
              <a:lnSpc>
                <a:spcPct val="90000"/>
              </a:lnSpc>
              <a:spcBef>
                <a:spcPts val="500"/>
              </a:spcBef>
              <a:spcAft>
                <a:spcPts val="0"/>
              </a:spcAft>
              <a:buClr>
                <a:schemeClr val="dk1"/>
              </a:buClr>
              <a:buSzPts val="1400"/>
              <a:buNone/>
              <a:defRPr sz="1400"/>
            </a:lvl2pPr>
            <a:lvl3pPr algn="l" indent="-228600" lvl="2" marL="1371600">
              <a:lnSpc>
                <a:spcPct val="90000"/>
              </a:lnSpc>
              <a:spcBef>
                <a:spcPts val="500"/>
              </a:spcBef>
              <a:spcAft>
                <a:spcPts val="0"/>
              </a:spcAft>
              <a:buClr>
                <a:schemeClr val="dk1"/>
              </a:buClr>
              <a:buSzPts val="1200"/>
              <a:buNone/>
              <a:defRPr sz="1200"/>
            </a:lvl3pPr>
            <a:lvl4pPr algn="l" indent="-228600" lvl="3" marL="1828800">
              <a:lnSpc>
                <a:spcPct val="90000"/>
              </a:lnSpc>
              <a:spcBef>
                <a:spcPts val="500"/>
              </a:spcBef>
              <a:spcAft>
                <a:spcPts val="0"/>
              </a:spcAft>
              <a:buClr>
                <a:schemeClr val="dk1"/>
              </a:buClr>
              <a:buSzPts val="1000"/>
              <a:buNone/>
              <a:defRPr sz="1000"/>
            </a:lvl4pPr>
            <a:lvl5pPr algn="l" indent="-228600" lvl="4" marL="2286000">
              <a:lnSpc>
                <a:spcPct val="90000"/>
              </a:lnSpc>
              <a:spcBef>
                <a:spcPts val="500"/>
              </a:spcBef>
              <a:spcAft>
                <a:spcPts val="0"/>
              </a:spcAft>
              <a:buClr>
                <a:schemeClr val="dk1"/>
              </a:buClr>
              <a:buSzPts val="1000"/>
              <a:buNone/>
              <a:defRPr sz="1000"/>
            </a:lvl5pPr>
            <a:lvl6pPr algn="l" indent="-228600" lvl="5" marL="2743200">
              <a:lnSpc>
                <a:spcPct val="90000"/>
              </a:lnSpc>
              <a:spcBef>
                <a:spcPts val="500"/>
              </a:spcBef>
              <a:spcAft>
                <a:spcPts val="0"/>
              </a:spcAft>
              <a:buClr>
                <a:schemeClr val="dk1"/>
              </a:buClr>
              <a:buSzPts val="1000"/>
              <a:buNone/>
              <a:defRPr sz="1000"/>
            </a:lvl6pPr>
            <a:lvl7pPr algn="l" indent="-228600" lvl="6" marL="3200400">
              <a:lnSpc>
                <a:spcPct val="90000"/>
              </a:lnSpc>
              <a:spcBef>
                <a:spcPts val="500"/>
              </a:spcBef>
              <a:spcAft>
                <a:spcPts val="0"/>
              </a:spcAft>
              <a:buClr>
                <a:schemeClr val="dk1"/>
              </a:buClr>
              <a:buSzPts val="1000"/>
              <a:buNone/>
              <a:defRPr sz="1000"/>
            </a:lvl7pPr>
            <a:lvl8pPr algn="l" indent="-228600" lvl="7" marL="3657600">
              <a:lnSpc>
                <a:spcPct val="90000"/>
              </a:lnSpc>
              <a:spcBef>
                <a:spcPts val="500"/>
              </a:spcBef>
              <a:spcAft>
                <a:spcPts val="0"/>
              </a:spcAft>
              <a:buClr>
                <a:schemeClr val="dk1"/>
              </a:buClr>
              <a:buSzPts val="1000"/>
              <a:buNone/>
              <a:defRPr sz="1000"/>
            </a:lvl8pPr>
            <a:lvl9pPr algn="l" indent="-228600" lvl="8" marL="4114800">
              <a:lnSpc>
                <a:spcPct val="90000"/>
              </a:lnSpc>
              <a:spcBef>
                <a:spcPts val="500"/>
              </a:spcBef>
              <a:spcAft>
                <a:spcPts val="0"/>
              </a:spcAft>
              <a:buClr>
                <a:schemeClr val="dk1"/>
              </a:buClr>
              <a:buSzPts val="1000"/>
              <a:buNone/>
              <a:defRPr sz="1000"/>
            </a:lvl9pPr>
          </a:lstStyle>
          <a:p/>
        </p:txBody>
      </p:sp>
      <p:sp>
        <p:nvSpPr>
          <p:cNvPr id="62" name="Google Shape;62;p22"/>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3" name="Google Shape;63;p22"/>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64" name="Google Shape;64;p22"/>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23"/>
          <p:cNvSpPr txBox="1"/>
          <p:nvPr>
            <p:ph type="title"/>
          </p:nvPr>
        </p:nvSpPr>
        <p:spPr>
          <a:xfrm>
            <a:off x="839788" y="457200"/>
            <a:ext cx="3932237" cy="1600200"/>
          </a:xfrm>
          <a:prstGeom prst="rect">
            <a:avLst/>
          </a:prstGeom>
          <a:noFill/>
          <a:ln>
            <a:noFill/>
          </a:ln>
        </p:spPr>
        <p:txBody>
          <a:bodyPr anchor="b" anchorCtr="0" bIns="45700" lIns="91425" numCol="1" rIns="91425" spcFirstLastPara="1" tIns="45700" wrap="square">
            <a:normAutofit/>
          </a:bodyPr>
          <a:lstStyle>
            <a:lvl1pPr algn="l" lvl="0">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23"/>
          <p:cNvSpPr/>
          <p:nvPr>
            <p:ph idx="2" type="pic"/>
          </p:nvPr>
        </p:nvSpPr>
        <p:spPr>
          <a:xfrm>
            <a:off x="5183188" y="987425"/>
            <a:ext cx="6172200" cy="4873625"/>
          </a:xfrm>
          <a:prstGeom prst="rect">
            <a:avLst/>
          </a:prstGeom>
          <a:noFill/>
          <a:ln>
            <a:noFill/>
          </a:ln>
        </p:spPr>
      </p:sp>
      <p:sp>
        <p:nvSpPr>
          <p:cNvPr id="68" name="Google Shape;68;p23"/>
          <p:cNvSpPr txBox="1"/>
          <p:nvPr>
            <p:ph idx="1" type="body"/>
          </p:nvPr>
        </p:nvSpPr>
        <p:spPr>
          <a:xfrm>
            <a:off x="839788" y="2057400"/>
            <a:ext cx="3932237" cy="3811588"/>
          </a:xfrm>
          <a:prstGeom prst="rect">
            <a:avLst/>
          </a:prstGeom>
          <a:noFill/>
          <a:ln>
            <a:noFill/>
          </a:ln>
        </p:spPr>
        <p:txBody>
          <a:bodyPr anchor="t" anchorCtr="0" bIns="45700" lIns="91425" numCol="1" rIns="91425" spcFirstLastPara="1" tIns="45700" wrap="square">
            <a:normAutofit/>
          </a:bodyPr>
          <a:lstStyle>
            <a:lvl1pPr algn="l" indent="-228600" lvl="0" marL="457200">
              <a:lnSpc>
                <a:spcPct val="90000"/>
              </a:lnSpc>
              <a:spcBef>
                <a:spcPts val="1000"/>
              </a:spcBef>
              <a:spcAft>
                <a:spcPts val="0"/>
              </a:spcAft>
              <a:buClr>
                <a:schemeClr val="dk1"/>
              </a:buClr>
              <a:buSzPts val="1600"/>
              <a:buNone/>
              <a:defRPr sz="1600"/>
            </a:lvl1pPr>
            <a:lvl2pPr algn="l" indent="-228600" lvl="1" marL="914400">
              <a:lnSpc>
                <a:spcPct val="90000"/>
              </a:lnSpc>
              <a:spcBef>
                <a:spcPts val="500"/>
              </a:spcBef>
              <a:spcAft>
                <a:spcPts val="0"/>
              </a:spcAft>
              <a:buClr>
                <a:schemeClr val="dk1"/>
              </a:buClr>
              <a:buSzPts val="1400"/>
              <a:buNone/>
              <a:defRPr sz="1400"/>
            </a:lvl2pPr>
            <a:lvl3pPr algn="l" indent="-228600" lvl="2" marL="1371600">
              <a:lnSpc>
                <a:spcPct val="90000"/>
              </a:lnSpc>
              <a:spcBef>
                <a:spcPts val="500"/>
              </a:spcBef>
              <a:spcAft>
                <a:spcPts val="0"/>
              </a:spcAft>
              <a:buClr>
                <a:schemeClr val="dk1"/>
              </a:buClr>
              <a:buSzPts val="1200"/>
              <a:buNone/>
              <a:defRPr sz="1200"/>
            </a:lvl3pPr>
            <a:lvl4pPr algn="l" indent="-228600" lvl="3" marL="1828800">
              <a:lnSpc>
                <a:spcPct val="90000"/>
              </a:lnSpc>
              <a:spcBef>
                <a:spcPts val="500"/>
              </a:spcBef>
              <a:spcAft>
                <a:spcPts val="0"/>
              </a:spcAft>
              <a:buClr>
                <a:schemeClr val="dk1"/>
              </a:buClr>
              <a:buSzPts val="1000"/>
              <a:buNone/>
              <a:defRPr sz="1000"/>
            </a:lvl4pPr>
            <a:lvl5pPr algn="l" indent="-228600" lvl="4" marL="2286000">
              <a:lnSpc>
                <a:spcPct val="90000"/>
              </a:lnSpc>
              <a:spcBef>
                <a:spcPts val="500"/>
              </a:spcBef>
              <a:spcAft>
                <a:spcPts val="0"/>
              </a:spcAft>
              <a:buClr>
                <a:schemeClr val="dk1"/>
              </a:buClr>
              <a:buSzPts val="1000"/>
              <a:buNone/>
              <a:defRPr sz="1000"/>
            </a:lvl5pPr>
            <a:lvl6pPr algn="l" indent="-228600" lvl="5" marL="2743200">
              <a:lnSpc>
                <a:spcPct val="90000"/>
              </a:lnSpc>
              <a:spcBef>
                <a:spcPts val="500"/>
              </a:spcBef>
              <a:spcAft>
                <a:spcPts val="0"/>
              </a:spcAft>
              <a:buClr>
                <a:schemeClr val="dk1"/>
              </a:buClr>
              <a:buSzPts val="1000"/>
              <a:buNone/>
              <a:defRPr sz="1000"/>
            </a:lvl6pPr>
            <a:lvl7pPr algn="l" indent="-228600" lvl="6" marL="3200400">
              <a:lnSpc>
                <a:spcPct val="90000"/>
              </a:lnSpc>
              <a:spcBef>
                <a:spcPts val="500"/>
              </a:spcBef>
              <a:spcAft>
                <a:spcPts val="0"/>
              </a:spcAft>
              <a:buClr>
                <a:schemeClr val="dk1"/>
              </a:buClr>
              <a:buSzPts val="1000"/>
              <a:buNone/>
              <a:defRPr sz="1000"/>
            </a:lvl7pPr>
            <a:lvl8pPr algn="l" indent="-228600" lvl="7" marL="3657600">
              <a:lnSpc>
                <a:spcPct val="90000"/>
              </a:lnSpc>
              <a:spcBef>
                <a:spcPts val="500"/>
              </a:spcBef>
              <a:spcAft>
                <a:spcPts val="0"/>
              </a:spcAft>
              <a:buClr>
                <a:schemeClr val="dk1"/>
              </a:buClr>
              <a:buSzPts val="1000"/>
              <a:buNone/>
              <a:defRPr sz="1000"/>
            </a:lvl8pPr>
            <a:lvl9pPr algn="l" indent="-228600" lvl="8" marL="4114800">
              <a:lnSpc>
                <a:spcPct val="90000"/>
              </a:lnSpc>
              <a:spcBef>
                <a:spcPts val="500"/>
              </a:spcBef>
              <a:spcAft>
                <a:spcPts val="0"/>
              </a:spcAft>
              <a:buClr>
                <a:schemeClr val="dk1"/>
              </a:buClr>
              <a:buSzPts val="1000"/>
              <a:buNone/>
              <a:defRPr sz="1000"/>
            </a:lvl9pPr>
          </a:lstStyle>
          <a:p/>
        </p:txBody>
      </p:sp>
      <p:sp>
        <p:nvSpPr>
          <p:cNvPr id="69" name="Google Shape;69;p23"/>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0" name="Google Shape;70;p23"/>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1" name="Google Shape;71;p23"/>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24"/>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24"/>
          <p:cNvSpPr txBox="1"/>
          <p:nvPr>
            <p:ph idx="1" type="body"/>
          </p:nvPr>
        </p:nvSpPr>
        <p:spPr>
          <a:xfrm rot="5400000">
            <a:off x="3920331" y="-1256506"/>
            <a:ext cx="4351338" cy="10515600"/>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75" name="Google Shape;75;p24"/>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6" name="Google Shape;76;p24"/>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77" name="Google Shape;77;p24"/>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25"/>
          <p:cNvSpPr txBox="1"/>
          <p:nvPr>
            <p:ph type="title"/>
          </p:nvPr>
        </p:nvSpPr>
        <p:spPr>
          <a:xfrm rot="5400000">
            <a:off x="7133431" y="1956594"/>
            <a:ext cx="5811838" cy="2628900"/>
          </a:xfrm>
          <a:prstGeom prst="rect">
            <a:avLst/>
          </a:prstGeom>
          <a:noFill/>
          <a:ln>
            <a:noFill/>
          </a:ln>
        </p:spPr>
        <p:txBody>
          <a:bodyPr anchor="ctr" anchorCtr="0" bIns="45700" lIns="91425" numCol="1" rIns="91425" spcFirstLastPara="1" tIns="45700" wrap="square">
            <a:normAutofit/>
          </a:bodyPr>
          <a:lstStyle>
            <a:lvl1pPr algn="l" lvl="0">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25"/>
          <p:cNvSpPr txBox="1"/>
          <p:nvPr>
            <p:ph idx="1" type="body"/>
          </p:nvPr>
        </p:nvSpPr>
        <p:spPr>
          <a:xfrm rot="5400000">
            <a:off x="1799431" y="-596106"/>
            <a:ext cx="5811838" cy="7734300"/>
          </a:xfrm>
          <a:prstGeom prst="rect">
            <a:avLst/>
          </a:prstGeom>
          <a:noFill/>
          <a:ln>
            <a:noFill/>
          </a:ln>
        </p:spPr>
        <p:txBody>
          <a:bodyPr anchor="t" anchorCtr="0" bIns="45700" lIns="91425" numCol="1" rIns="91425" spcFirstLastPara="1" tIns="45700" wrap="square">
            <a:normAutofit/>
          </a:bodyPr>
          <a:lstStyle>
            <a:lvl1pPr algn="l" indent="-342900" lvl="0" marL="457200">
              <a:lnSpc>
                <a:spcPct val="90000"/>
              </a:lnSpc>
              <a:spcBef>
                <a:spcPts val="1000"/>
              </a:spcBef>
              <a:spcAft>
                <a:spcPts val="0"/>
              </a:spcAft>
              <a:buClr>
                <a:schemeClr val="dk1"/>
              </a:buClr>
              <a:buSzPts val="1800"/>
              <a:buChar char="•"/>
              <a:defRPr/>
            </a:lvl1pPr>
            <a:lvl2pPr algn="l" indent="-342900" lvl="1" marL="914400">
              <a:lnSpc>
                <a:spcPct val="90000"/>
              </a:lnSpc>
              <a:spcBef>
                <a:spcPts val="500"/>
              </a:spcBef>
              <a:spcAft>
                <a:spcPts val="0"/>
              </a:spcAft>
              <a:buClr>
                <a:schemeClr val="dk1"/>
              </a:buClr>
              <a:buSzPts val="1800"/>
              <a:buChar char="•"/>
              <a:defRPr/>
            </a:lvl2pPr>
            <a:lvl3pPr algn="l" indent="-342900" lvl="2" marL="1371600">
              <a:lnSpc>
                <a:spcPct val="90000"/>
              </a:lnSpc>
              <a:spcBef>
                <a:spcPts val="500"/>
              </a:spcBef>
              <a:spcAft>
                <a:spcPts val="0"/>
              </a:spcAft>
              <a:buClr>
                <a:schemeClr val="dk1"/>
              </a:buClr>
              <a:buSzPts val="1800"/>
              <a:buChar char="•"/>
              <a:defRPr/>
            </a:lvl3pPr>
            <a:lvl4pPr algn="l" indent="-342900" lvl="3" marL="1828800">
              <a:lnSpc>
                <a:spcPct val="90000"/>
              </a:lnSpc>
              <a:spcBef>
                <a:spcPts val="500"/>
              </a:spcBef>
              <a:spcAft>
                <a:spcPts val="0"/>
              </a:spcAft>
              <a:buClr>
                <a:schemeClr val="dk1"/>
              </a:buClr>
              <a:buSzPts val="1800"/>
              <a:buChar char="•"/>
              <a:defRPr/>
            </a:lvl4pPr>
            <a:lvl5pPr algn="l" indent="-342900" lvl="4" marL="2286000">
              <a:lnSpc>
                <a:spcPct val="90000"/>
              </a:lnSpc>
              <a:spcBef>
                <a:spcPts val="500"/>
              </a:spcBef>
              <a:spcAft>
                <a:spcPts val="0"/>
              </a:spcAft>
              <a:buClr>
                <a:schemeClr val="dk1"/>
              </a:buClr>
              <a:buSzPts val="1800"/>
              <a:buChar char="•"/>
              <a:defRPr/>
            </a:lvl5pPr>
            <a:lvl6pPr algn="l" indent="-342900" lvl="5" marL="2743200">
              <a:lnSpc>
                <a:spcPct val="90000"/>
              </a:lnSpc>
              <a:spcBef>
                <a:spcPts val="500"/>
              </a:spcBef>
              <a:spcAft>
                <a:spcPts val="0"/>
              </a:spcAft>
              <a:buClr>
                <a:schemeClr val="dk1"/>
              </a:buClr>
              <a:buSzPts val="1800"/>
              <a:buChar char="•"/>
              <a:defRPr/>
            </a:lvl6pPr>
            <a:lvl7pPr algn="l" indent="-342900" lvl="6" marL="3200400">
              <a:lnSpc>
                <a:spcPct val="90000"/>
              </a:lnSpc>
              <a:spcBef>
                <a:spcPts val="500"/>
              </a:spcBef>
              <a:spcAft>
                <a:spcPts val="0"/>
              </a:spcAft>
              <a:buClr>
                <a:schemeClr val="dk1"/>
              </a:buClr>
              <a:buSzPts val="1800"/>
              <a:buChar char="•"/>
              <a:defRPr/>
            </a:lvl7pPr>
            <a:lvl8pPr algn="l" indent="-342900" lvl="7" marL="3657600">
              <a:lnSpc>
                <a:spcPct val="90000"/>
              </a:lnSpc>
              <a:spcBef>
                <a:spcPts val="500"/>
              </a:spcBef>
              <a:spcAft>
                <a:spcPts val="0"/>
              </a:spcAft>
              <a:buClr>
                <a:schemeClr val="dk1"/>
              </a:buClr>
              <a:buSzPts val="1800"/>
              <a:buChar char="•"/>
              <a:defRPr/>
            </a:lvl8pPr>
            <a:lvl9pPr algn="l" indent="-342900" lvl="8" marL="4114800">
              <a:lnSpc>
                <a:spcPct val="90000"/>
              </a:lnSpc>
              <a:spcBef>
                <a:spcPts val="500"/>
              </a:spcBef>
              <a:spcAft>
                <a:spcPts val="0"/>
              </a:spcAft>
              <a:buClr>
                <a:schemeClr val="dk1"/>
              </a:buClr>
              <a:buSzPts val="1800"/>
              <a:buChar char="•"/>
              <a:defRPr/>
            </a:lvl9pPr>
          </a:lstStyle>
          <a:p/>
        </p:txBody>
      </p:sp>
      <p:sp>
        <p:nvSpPr>
          <p:cNvPr id="81" name="Google Shape;81;p25"/>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2" name="Google Shape;82;p25"/>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a:spcBef>
                <a:spcPts val="0"/>
              </a:spcBef>
              <a:spcAft>
                <a:spcPts val="0"/>
              </a:spcAft>
              <a:buSzPts val="1400"/>
              <a:buNone/>
              <a:defRPr/>
            </a:lvl1pPr>
            <a:lvl2pPr algn="l" lvl="1">
              <a:spcBef>
                <a:spcPts val="0"/>
              </a:spcBef>
              <a:spcAft>
                <a:spcPts val="0"/>
              </a:spcAft>
              <a:buSzPts val="1400"/>
              <a:buNone/>
              <a:defRPr/>
            </a:lvl2pPr>
            <a:lvl3pPr algn="l" lvl="2">
              <a:spcBef>
                <a:spcPts val="0"/>
              </a:spcBef>
              <a:spcAft>
                <a:spcPts val="0"/>
              </a:spcAft>
              <a:buSzPts val="1400"/>
              <a:buNone/>
              <a:defRPr/>
            </a:lvl3pPr>
            <a:lvl4pPr algn="l" lvl="3">
              <a:spcBef>
                <a:spcPts val="0"/>
              </a:spcBef>
              <a:spcAft>
                <a:spcPts val="0"/>
              </a:spcAft>
              <a:buSzPts val="1400"/>
              <a:buNone/>
              <a:defRPr/>
            </a:lvl4pPr>
            <a:lvl5pPr algn="l" lvl="4">
              <a:spcBef>
                <a:spcPts val="0"/>
              </a:spcBef>
              <a:spcAft>
                <a:spcPts val="0"/>
              </a:spcAft>
              <a:buSzPts val="1400"/>
              <a:buNone/>
              <a:defRPr/>
            </a:lvl5pPr>
            <a:lvl6pPr algn="l" lvl="5">
              <a:spcBef>
                <a:spcPts val="0"/>
              </a:spcBef>
              <a:spcAft>
                <a:spcPts val="0"/>
              </a:spcAft>
              <a:buSzPts val="1400"/>
              <a:buNone/>
              <a:defRPr/>
            </a:lvl6pPr>
            <a:lvl7pPr algn="l" lvl="6">
              <a:spcBef>
                <a:spcPts val="0"/>
              </a:spcBef>
              <a:spcAft>
                <a:spcPts val="0"/>
              </a:spcAft>
              <a:buSzPts val="1400"/>
              <a:buNone/>
              <a:defRPr/>
            </a:lvl7pPr>
            <a:lvl8pPr algn="l" lvl="7">
              <a:spcBef>
                <a:spcPts val="0"/>
              </a:spcBef>
              <a:spcAft>
                <a:spcPts val="0"/>
              </a:spcAft>
              <a:buSzPts val="1400"/>
              <a:buNone/>
              <a:defRPr/>
            </a:lvl8pPr>
            <a:lvl9pPr algn="l" lvl="8">
              <a:spcBef>
                <a:spcPts val="0"/>
              </a:spcBef>
              <a:spcAft>
                <a:spcPts val="0"/>
              </a:spcAft>
              <a:buSzPts val="1400"/>
              <a:buNone/>
              <a:defRPr/>
            </a:lvl9pPr>
          </a:lstStyle>
          <a:p/>
        </p:txBody>
      </p:sp>
      <p:sp>
        <p:nvSpPr>
          <p:cNvPr id="83" name="Google Shape;83;p25"/>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a:spcBef>
                <a:spcPts val="0"/>
              </a:spcBef>
              <a:buNone/>
              <a:defRPr/>
            </a:lvl1pPr>
            <a:lvl2pPr algn="r" indent="0" lvl="1" marL="0">
              <a:spcBef>
                <a:spcPts val="0"/>
              </a:spcBef>
              <a:buNone/>
              <a:defRPr/>
            </a:lvl2pPr>
            <a:lvl3pPr algn="r" indent="0" lvl="2" marL="0">
              <a:spcBef>
                <a:spcPts val="0"/>
              </a:spcBef>
              <a:buNone/>
              <a:defRPr/>
            </a:lvl3pPr>
            <a:lvl4pPr algn="r" indent="0" lvl="3" marL="0">
              <a:spcBef>
                <a:spcPts val="0"/>
              </a:spcBef>
              <a:buNone/>
              <a:defRPr/>
            </a:lvl4pPr>
            <a:lvl5pPr algn="r" indent="0" lvl="4" marL="0">
              <a:spcBef>
                <a:spcPts val="0"/>
              </a:spcBef>
              <a:buNone/>
              <a:defRPr/>
            </a:lvl5pPr>
            <a:lvl6pPr algn="r" indent="0" lvl="5" marL="0">
              <a:spcBef>
                <a:spcPts val="0"/>
              </a:spcBef>
              <a:buNone/>
              <a:defRPr/>
            </a:lvl6pPr>
            <a:lvl7pPr algn="r" indent="0" lvl="6" marL="0">
              <a:spcBef>
                <a:spcPts val="0"/>
              </a:spcBef>
              <a:buNone/>
              <a:defRPr/>
            </a:lvl7pPr>
            <a:lvl8pPr algn="r" indent="0" lvl="7" marL="0">
              <a:spcBef>
                <a:spcPts val="0"/>
              </a:spcBef>
              <a:buNone/>
              <a:defRPr/>
            </a:lvl8pPr>
            <a:lvl9pPr algn="r" indent="0" lvl="8" marL="0">
              <a:spcBef>
                <a:spcPts val="0"/>
              </a:spcBef>
              <a:buNone/>
              <a:defRPr/>
            </a:lvl9pPr>
          </a:lstStyle>
          <a:p>
            <a:pPr algn="r" indent="0" lvl="0" marL="0" rtl="0">
              <a:spcBef>
                <a:spcPts val="0"/>
              </a:spcBef>
              <a:spcAft>
                <a:spcPts val="0"/>
              </a:spcAft>
              <a:buNone/>
            </a:pPr>
            <a:fld id="{00000000-1234-1234-1234-123412341234}" type="slidenum">
              <a:rPr altLang="en-GB"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4"/>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lvl1pPr algn="l" lvl="0" marR="0" rtl="0">
              <a:lnSpc>
                <a:spcPct val="90000"/>
              </a:lnSpc>
              <a:spcBef>
                <a:spcPts val="0"/>
              </a:spcBef>
              <a:spcAft>
                <a:spcPts val="0"/>
              </a:spcAft>
              <a:buClr>
                <a:schemeClr val="dk1"/>
              </a:buClr>
              <a:buSzPts val="4400"/>
              <a:buFont typeface="Calibri"/>
              <a:buNone/>
              <a:defRPr b="0" cap="none" i="0" strike="noStrike" sz="4400" u="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4"/>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a:bodyPr>
          <a:lstStyle>
            <a:lvl1pPr algn="l" indent="-406400" lvl="0" marL="457200" marR="0" rtl="0">
              <a:lnSpc>
                <a:spcPct val="90000"/>
              </a:lnSpc>
              <a:spcBef>
                <a:spcPts val="1000"/>
              </a:spcBef>
              <a:spcAft>
                <a:spcPts val="0"/>
              </a:spcAft>
              <a:buClr>
                <a:schemeClr val="dk1"/>
              </a:buClr>
              <a:buSzPts val="2800"/>
              <a:buFont typeface="Arial"/>
              <a:buChar char="•"/>
              <a:defRPr b="0" cap="none" i="0" strike="noStrike" sz="2800" u="none">
                <a:solidFill>
                  <a:schemeClr val="dk1"/>
                </a:solidFill>
                <a:latin typeface="Calibri"/>
                <a:ea typeface="Calibri"/>
                <a:cs typeface="Calibri"/>
                <a:sym typeface="Calibri"/>
              </a:defRPr>
            </a:lvl1pPr>
            <a:lvl2pPr algn="l" indent="-381000" lvl="1" marL="914400" marR="0" rtl="0">
              <a:lnSpc>
                <a:spcPct val="90000"/>
              </a:lnSpc>
              <a:spcBef>
                <a:spcPts val="500"/>
              </a:spcBef>
              <a:spcAft>
                <a:spcPts val="0"/>
              </a:spcAft>
              <a:buClr>
                <a:schemeClr val="dk1"/>
              </a:buClr>
              <a:buSzPts val="2400"/>
              <a:buFont typeface="Arial"/>
              <a:buChar char="•"/>
              <a:defRPr b="0" cap="none" i="0" strike="noStrike" sz="2400" u="none">
                <a:solidFill>
                  <a:schemeClr val="dk1"/>
                </a:solidFill>
                <a:latin typeface="Calibri"/>
                <a:ea typeface="Calibri"/>
                <a:cs typeface="Calibri"/>
                <a:sym typeface="Calibri"/>
              </a:defRPr>
            </a:lvl2pPr>
            <a:lvl3pPr algn="l" indent="-355600" lvl="2" marL="1371600" marR="0" rtl="0">
              <a:lnSpc>
                <a:spcPct val="90000"/>
              </a:lnSpc>
              <a:spcBef>
                <a:spcPts val="500"/>
              </a:spcBef>
              <a:spcAft>
                <a:spcPts val="0"/>
              </a:spcAft>
              <a:buClr>
                <a:schemeClr val="dk1"/>
              </a:buClr>
              <a:buSzPts val="2000"/>
              <a:buFont typeface="Arial"/>
              <a:buChar char="•"/>
              <a:defRPr b="0" cap="none" i="0" strike="noStrike" sz="2000" u="none">
                <a:solidFill>
                  <a:schemeClr val="dk1"/>
                </a:solidFill>
                <a:latin typeface="Calibri"/>
                <a:ea typeface="Calibri"/>
                <a:cs typeface="Calibri"/>
                <a:sym typeface="Calibri"/>
              </a:defRPr>
            </a:lvl3pPr>
            <a:lvl4pPr algn="l" indent="-342900" lvl="3" marL="18288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4pPr>
            <a:lvl5pPr algn="l" indent="-342900" lvl="4" marL="22860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5pPr>
            <a:lvl6pPr algn="l" indent="-342900" lvl="5" marL="27432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6pPr>
            <a:lvl7pPr algn="l" indent="-342900" lvl="6" marL="32004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7pPr>
            <a:lvl8pPr algn="l" indent="-342900" lvl="7" marL="36576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8pPr>
            <a:lvl9pPr algn="l" indent="-342900" lvl="8" marL="4114800" marR="0" rtl="0">
              <a:lnSpc>
                <a:spcPct val="90000"/>
              </a:lnSpc>
              <a:spcBef>
                <a:spcPts val="500"/>
              </a:spcBef>
              <a:spcAft>
                <a:spcPts val="0"/>
              </a:spcAft>
              <a:buClr>
                <a:schemeClr val="dk1"/>
              </a:buClr>
              <a:buSzPts val="1800"/>
              <a:buFont typeface="Arial"/>
              <a:buChar char="•"/>
              <a:defRPr b="0" cap="none" i="0" strike="noStrike" sz="1800" u="none">
                <a:solidFill>
                  <a:schemeClr val="dk1"/>
                </a:solidFill>
                <a:latin typeface="Calibri"/>
                <a:ea typeface="Calibri"/>
                <a:cs typeface="Calibri"/>
                <a:sym typeface="Calibri"/>
              </a:defRPr>
            </a:lvl9pPr>
          </a:lstStyle>
          <a:p/>
        </p:txBody>
      </p:sp>
      <p:sp>
        <p:nvSpPr>
          <p:cNvPr id="12" name="Google Shape;12;p14"/>
          <p:cNvSpPr txBox="1"/>
          <p:nvPr>
            <p:ph idx="10" type="dt"/>
          </p:nvPr>
        </p:nvSpPr>
        <p:spPr>
          <a:xfrm>
            <a:off x="838200" y="6356350"/>
            <a:ext cx="2743200" cy="365125"/>
          </a:xfrm>
          <a:prstGeom prst="rect">
            <a:avLst/>
          </a:prstGeom>
          <a:noFill/>
          <a:ln>
            <a:noFill/>
          </a:ln>
        </p:spPr>
        <p:txBody>
          <a:bodyPr anchor="ctr" anchorCtr="0" bIns="45700" lIns="91425" numCol="1" rIns="91425" spcFirstLastPara="1" tIns="45700" wrap="square">
            <a:noAutofit/>
          </a:bodyPr>
          <a:lstStyle>
            <a:lvl1pPr algn="l" lvl="0" marR="0" rtl="0">
              <a:spcBef>
                <a:spcPts val="0"/>
              </a:spcBef>
              <a:spcAft>
                <a:spcPts val="0"/>
              </a:spcAft>
              <a:buSzPts val="1400"/>
              <a:buNone/>
              <a:defRPr b="0" cap="none" i="0" strike="noStrike" sz="1200"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13" name="Google Shape;13;p14"/>
          <p:cNvSpPr txBox="1"/>
          <p:nvPr>
            <p:ph idx="11" type="ftr"/>
          </p:nvPr>
        </p:nvSpPr>
        <p:spPr>
          <a:xfrm>
            <a:off x="4038600" y="6356350"/>
            <a:ext cx="4114800" cy="365125"/>
          </a:xfrm>
          <a:prstGeom prst="rect">
            <a:avLst/>
          </a:prstGeom>
          <a:noFill/>
          <a:ln>
            <a:noFill/>
          </a:ln>
        </p:spPr>
        <p:txBody>
          <a:bodyPr anchor="ctr" anchorCtr="0" bIns="45700" lIns="91425" numCol="1" rIns="91425" spcFirstLastPara="1" tIns="45700" wrap="square">
            <a:noAutofit/>
          </a:bodyPr>
          <a:lstStyle>
            <a:lvl1pPr algn="ctr" lvl="0" marR="0" rtl="0">
              <a:spcBef>
                <a:spcPts val="0"/>
              </a:spcBef>
              <a:spcAft>
                <a:spcPts val="0"/>
              </a:spcAft>
              <a:buSzPts val="1400"/>
              <a:buNone/>
              <a:defRPr b="0" cap="none" i="0" strike="noStrike" sz="1200" u="none">
                <a:solidFill>
                  <a:srgbClr val="888888"/>
                </a:solidFill>
                <a:latin typeface="Calibri"/>
                <a:ea typeface="Calibri"/>
                <a:cs typeface="Calibri"/>
                <a:sym typeface="Calibri"/>
              </a:defRPr>
            </a:lvl1pPr>
            <a:lvl2pPr algn="l" lvl="1"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2pPr>
            <a:lvl3pPr algn="l" lvl="2"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3pPr>
            <a:lvl4pPr algn="l" lvl="3"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4pPr>
            <a:lvl5pPr algn="l" lvl="4"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5pPr>
            <a:lvl6pPr algn="l" lvl="5"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6pPr>
            <a:lvl7pPr algn="l" lvl="6"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7pPr>
            <a:lvl8pPr algn="l" lvl="7"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8pPr>
            <a:lvl9pPr algn="l" lvl="8" marR="0" rtl="0">
              <a:spcBef>
                <a:spcPts val="0"/>
              </a:spcBef>
              <a:spcAft>
                <a:spcPts val="0"/>
              </a:spcAft>
              <a:buSzPts val="1400"/>
              <a:buNone/>
              <a:defRPr b="0" cap="none" i="0" strike="noStrike" sz="1800" u="none">
                <a:solidFill>
                  <a:schemeClr val="dk1"/>
                </a:solidFill>
                <a:latin typeface="Calibri"/>
                <a:ea typeface="Calibri"/>
                <a:cs typeface="Calibri"/>
                <a:sym typeface="Calibri"/>
              </a:defRPr>
            </a:lvl9pPr>
          </a:lstStyle>
          <a:p/>
        </p:txBody>
      </p:sp>
      <p:sp>
        <p:nvSpPr>
          <p:cNvPr id="14" name="Google Shape;14;p14"/>
          <p:cNvSpPr txBox="1"/>
          <p:nvPr>
            <p:ph idx="12" type="sldNum"/>
          </p:nvPr>
        </p:nvSpPr>
        <p:spPr>
          <a:xfrm>
            <a:off x="8610600" y="6356350"/>
            <a:ext cx="2743200" cy="365125"/>
          </a:xfrm>
          <a:prstGeom prst="rect">
            <a:avLst/>
          </a:prstGeom>
          <a:noFill/>
          <a:ln>
            <a:noFill/>
          </a:ln>
        </p:spPr>
        <p:txBody>
          <a:bodyPr anchor="ctr" anchorCtr="0" bIns="45700" lIns="91425" numCol="1" rIns="91425" spcFirstLastPara="1" tIns="45700" wrap="square">
            <a:noAutofit/>
          </a:bodyPr>
          <a:lstStyle>
            <a:lvl1pPr algn="r" indent="0" lvl="0" marL="0" marR="0" rtl="0">
              <a:spcBef>
                <a:spcPts val="0"/>
              </a:spcBef>
              <a:buNone/>
              <a:defRPr b="0" cap="none" i="0" strike="noStrike" sz="1200" u="none">
                <a:solidFill>
                  <a:srgbClr val="888888"/>
                </a:solidFill>
                <a:latin typeface="Calibri"/>
                <a:ea typeface="Calibri"/>
                <a:cs typeface="Calibri"/>
                <a:sym typeface="Calibri"/>
              </a:defRPr>
            </a:lvl1pPr>
            <a:lvl2pPr algn="r" indent="0" lvl="1" marL="0" marR="0" rtl="0">
              <a:spcBef>
                <a:spcPts val="0"/>
              </a:spcBef>
              <a:buNone/>
              <a:defRPr b="0" cap="none" i="0" strike="noStrike" sz="1200" u="none">
                <a:solidFill>
                  <a:srgbClr val="888888"/>
                </a:solidFill>
                <a:latin typeface="Calibri"/>
                <a:ea typeface="Calibri"/>
                <a:cs typeface="Calibri"/>
                <a:sym typeface="Calibri"/>
              </a:defRPr>
            </a:lvl2pPr>
            <a:lvl3pPr algn="r" indent="0" lvl="2" marL="0" marR="0" rtl="0">
              <a:spcBef>
                <a:spcPts val="0"/>
              </a:spcBef>
              <a:buNone/>
              <a:defRPr b="0" cap="none" i="0" strike="noStrike" sz="1200" u="none">
                <a:solidFill>
                  <a:srgbClr val="888888"/>
                </a:solidFill>
                <a:latin typeface="Calibri"/>
                <a:ea typeface="Calibri"/>
                <a:cs typeface="Calibri"/>
                <a:sym typeface="Calibri"/>
              </a:defRPr>
            </a:lvl3pPr>
            <a:lvl4pPr algn="r" indent="0" lvl="3" marL="0" marR="0" rtl="0">
              <a:spcBef>
                <a:spcPts val="0"/>
              </a:spcBef>
              <a:buNone/>
              <a:defRPr b="0" cap="none" i="0" strike="noStrike" sz="1200" u="none">
                <a:solidFill>
                  <a:srgbClr val="888888"/>
                </a:solidFill>
                <a:latin typeface="Calibri"/>
                <a:ea typeface="Calibri"/>
                <a:cs typeface="Calibri"/>
                <a:sym typeface="Calibri"/>
              </a:defRPr>
            </a:lvl4pPr>
            <a:lvl5pPr algn="r" indent="0" lvl="4" marL="0" marR="0" rtl="0">
              <a:spcBef>
                <a:spcPts val="0"/>
              </a:spcBef>
              <a:buNone/>
              <a:defRPr b="0" cap="none" i="0" strike="noStrike" sz="1200" u="none">
                <a:solidFill>
                  <a:srgbClr val="888888"/>
                </a:solidFill>
                <a:latin typeface="Calibri"/>
                <a:ea typeface="Calibri"/>
                <a:cs typeface="Calibri"/>
                <a:sym typeface="Calibri"/>
              </a:defRPr>
            </a:lvl5pPr>
            <a:lvl6pPr algn="r" indent="0" lvl="5" marL="0" marR="0" rtl="0">
              <a:spcBef>
                <a:spcPts val="0"/>
              </a:spcBef>
              <a:buNone/>
              <a:defRPr b="0" cap="none" i="0" strike="noStrike" sz="1200" u="none">
                <a:solidFill>
                  <a:srgbClr val="888888"/>
                </a:solidFill>
                <a:latin typeface="Calibri"/>
                <a:ea typeface="Calibri"/>
                <a:cs typeface="Calibri"/>
                <a:sym typeface="Calibri"/>
              </a:defRPr>
            </a:lvl6pPr>
            <a:lvl7pPr algn="r" indent="0" lvl="6" marL="0" marR="0" rtl="0">
              <a:spcBef>
                <a:spcPts val="0"/>
              </a:spcBef>
              <a:buNone/>
              <a:defRPr b="0" cap="none" i="0" strike="noStrike" sz="1200" u="none">
                <a:solidFill>
                  <a:srgbClr val="888888"/>
                </a:solidFill>
                <a:latin typeface="Calibri"/>
                <a:ea typeface="Calibri"/>
                <a:cs typeface="Calibri"/>
                <a:sym typeface="Calibri"/>
              </a:defRPr>
            </a:lvl7pPr>
            <a:lvl8pPr algn="r" indent="0" lvl="7" marL="0" marR="0" rtl="0">
              <a:spcBef>
                <a:spcPts val="0"/>
              </a:spcBef>
              <a:buNone/>
              <a:defRPr b="0" cap="none" i="0" strike="noStrike" sz="1200" u="none">
                <a:solidFill>
                  <a:srgbClr val="888888"/>
                </a:solidFill>
                <a:latin typeface="Calibri"/>
                <a:ea typeface="Calibri"/>
                <a:cs typeface="Calibri"/>
                <a:sym typeface="Calibri"/>
              </a:defRPr>
            </a:lvl8pPr>
            <a:lvl9pPr algn="r" indent="0" lvl="8" marL="0" marR="0" rtl="0">
              <a:spcBef>
                <a:spcPts val="0"/>
              </a:spcBef>
              <a:buNone/>
              <a:defRPr b="0" cap="none" i="0" strike="noStrike" sz="1200" u="none">
                <a:solidFill>
                  <a:srgbClr val="888888"/>
                </a:solidFill>
                <a:latin typeface="Calibri"/>
                <a:ea typeface="Calibri"/>
                <a:cs typeface="Calibri"/>
                <a:sym typeface="Calibri"/>
              </a:defRPr>
            </a:lvl9pPr>
          </a:lstStyle>
          <a:p>
            <a:pPr algn="r" indent="0" lvl="0" marL="0" rtl="0">
              <a:spcBef>
                <a:spcPts val="0"/>
              </a:spcBef>
              <a:spcAft>
                <a:spcPts val="0"/>
              </a:spcAft>
              <a:buNone/>
            </a:pPr>
            <a:fld id="{00000000-1234-1234-1234-123412341234}" type="slidenum">
              <a:rPr altLang="en-GB" lang="en-GB"/>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7.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9.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2.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1.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4.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8.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3.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5.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6.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9" Target="https://www.academia.edu/download/60641051/5095_lit_review_paper20190919-118800-dzni7v.pdf" TargetMode="External" Type="http://schemas.openxmlformats.org/officeDocument/2006/relationships/hyperlink"/><Relationship Id="rId8" Target="https://www.businessperspectives.org/images/pdf/applications/publishing/templates/article/assets/12193/PPM_2019_02_Putri.pdf" TargetMode="External" Type="http://schemas.openxmlformats.org/officeDocument/2006/relationships/hyperlink"/><Relationship Id="rId7" Target="http://www.globeco.ro/wp-content/uploads/vol/GEO_Vol_8_No_1.pdf#page=114" TargetMode="External" Type="http://schemas.openxmlformats.org/officeDocument/2006/relationships/hyperlink"/><Relationship Id="rId6" Target="https://journals.sagepub.com/doi/pdf/10.1177/1534484319853100" TargetMode="External" Type="http://schemas.openxmlformats.org/officeDocument/2006/relationships/hyperlink"/><Relationship Id="rId5" Target="https://ejmcm.com/article_11306_ee832e8eb8fe01fb0fc839cb7f6146e3.pdf" TargetMode="External" Type="http://schemas.openxmlformats.org/officeDocument/2006/relationships/hyperlink"/><Relationship Id="rId4" Target="https://www.tandfonline.com/doi/pdf/10.1080/09585192.2017.1380062" TargetMode="External" Type="http://schemas.openxmlformats.org/officeDocument/2006/relationships/hyperlink"/><Relationship Id="rId3" Target="https://journals.sagepub.com/doi/pdf/10.1177/2158244020957039" TargetMode="External" Type="http://schemas.openxmlformats.org/officeDocument/2006/relationships/hyperlink"/><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3" Target="../media/image10.png" Type="http://schemas.openxmlformats.org/officeDocument/2006/relationships/image"/><Relationship Id="rId2" Target="../notesSlides/notesSlide13.xml" Type="http://schemas.openxmlformats.org/officeDocument/2006/relationships/notesSlide"/><Relationship Id="rId1" Target="../slideLayouts/slideLayout3.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ctrTitle"/>
          </p:nvPr>
        </p:nvSpPr>
        <p:spPr>
          <a:xfrm>
            <a:off x="1524000" y="1122363"/>
            <a:ext cx="9144000" cy="3494656"/>
          </a:xfrm>
          <a:prstGeom prst="rect">
            <a:avLst/>
          </a:prstGeom>
          <a:noFill/>
          <a:ln>
            <a:noFill/>
          </a:ln>
        </p:spPr>
        <p:txBody>
          <a:bodyPr anchor="b"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6000"/>
              <a:buFont typeface="Calibri"/>
              <a:buNone/>
            </a:pPr>
            <a:r>
              <a:t/>
            </a:r>
            <a:endParaRPr/>
          </a:p>
          <a:p>
            <a:pPr algn="ctr" indent="0" lvl="0" marL="0" rtl="0">
              <a:lnSpc>
                <a:spcPct val="90000"/>
              </a:lnSpc>
              <a:spcBef>
                <a:spcPts val="0"/>
              </a:spcBef>
              <a:spcAft>
                <a:spcPts val="0"/>
              </a:spcAft>
              <a:buClr>
                <a:schemeClr val="dk1"/>
              </a:buClr>
              <a:buSzPts val="6000"/>
              <a:buFont typeface="Calibri"/>
              <a:buNone/>
            </a:pPr>
            <a:br>
              <a:rPr altLang="en-GB" lang="en-GB"/>
            </a:br>
            <a:endParaRPr/>
          </a:p>
        </p:txBody>
      </p:sp>
      <p:sp>
        <p:nvSpPr>
          <p:cNvPr id="89" name="Google Shape;89;p1"/>
          <p:cNvSpPr txBox="1"/>
          <p:nvPr>
            <p:ph idx="1" type="subTitle"/>
          </p:nvPr>
        </p:nvSpPr>
        <p:spPr>
          <a:xfrm>
            <a:off x="1524000" y="1763150"/>
            <a:ext cx="9144000" cy="3494700"/>
          </a:xfrm>
          <a:prstGeom prst="rect">
            <a:avLst/>
          </a:prstGeom>
          <a:noFill/>
          <a:ln>
            <a:noFill/>
          </a:ln>
        </p:spPr>
        <p:txBody>
          <a:bodyPr anchor="t" anchorCtr="0" bIns="45700" lIns="91425" numCol="1" rIns="91425" spcFirstLastPara="1" tIns="45700" wrap="square">
            <a:noAutofit/>
          </a:bodyPr>
          <a:lstStyle/>
          <a:p>
            <a:pPr algn="l" indent="0" lvl="0" marL="0" rtl="0">
              <a:spcBef>
                <a:spcPts val="0"/>
              </a:spcBef>
              <a:spcAft>
                <a:spcPts val="0"/>
              </a:spcAft>
              <a:buClr>
                <a:schemeClr val="dk1"/>
              </a:buClr>
              <a:buSzPts val="2400"/>
              <a:buNone/>
            </a:pPr>
            <a:r>
              <a:rPr altLang="en-GB" lang="en-GB">
                <a:latin typeface="Arial"/>
                <a:ea typeface="Arial"/>
                <a:cs typeface="Arial"/>
                <a:sym typeface="Arial"/>
              </a:rPr>
              <a:t>                                Module: Managing people</a:t>
            </a:r>
            <a:endParaRPr>
              <a:latin typeface="Arial"/>
              <a:ea typeface="Arial"/>
              <a:cs typeface="Arial"/>
              <a:sym typeface="Arial"/>
            </a:endParaRPr>
          </a:p>
          <a:p>
            <a:pPr algn="ctr" indent="0" lvl="0" marL="0" rtl="0">
              <a:lnSpc>
                <a:spcPct val="70000"/>
              </a:lnSpc>
              <a:spcBef>
                <a:spcPts val="0"/>
              </a:spcBef>
              <a:spcAft>
                <a:spcPts val="0"/>
              </a:spcAft>
              <a:buClr>
                <a:schemeClr val="dk1"/>
              </a:buClr>
              <a:buSzPts val="2040"/>
              <a:buFont typeface="Arial"/>
              <a:buNone/>
            </a:pPr>
            <a:r>
              <a:t/>
            </a:r>
            <a:endParaRPr>
              <a:latin typeface="Arial"/>
              <a:ea typeface="Arial"/>
              <a:cs typeface="Arial"/>
              <a:sym typeface="Arial"/>
            </a:endParaRPr>
          </a:p>
          <a:p>
            <a:pPr algn="ctr" indent="0" lvl="0" marL="0" rtl="0">
              <a:lnSpc>
                <a:spcPct val="70000"/>
              </a:lnSpc>
              <a:spcBef>
                <a:spcPts val="0"/>
              </a:spcBef>
              <a:spcAft>
                <a:spcPts val="0"/>
              </a:spcAft>
              <a:buClr>
                <a:schemeClr val="dk1"/>
              </a:buClr>
              <a:buSzPts val="2040"/>
              <a:buFont typeface="Arial"/>
              <a:buNone/>
            </a:pPr>
            <a:r>
              <a:rPr altLang="en-GB" lang="en-GB">
                <a:latin typeface="Arial"/>
                <a:ea typeface="Arial"/>
                <a:cs typeface="Arial"/>
                <a:sym typeface="Arial"/>
              </a:rPr>
              <a:t>Module code: LCBB5004</a:t>
            </a:r>
            <a:endParaRPr>
              <a:latin typeface="Arial"/>
              <a:ea typeface="Arial"/>
              <a:cs typeface="Arial"/>
              <a:sym typeface="Arial"/>
            </a:endParaRPr>
          </a:p>
          <a:p>
            <a:pPr algn="ctr" indent="0" lvl="0" marL="0" rtl="0">
              <a:lnSpc>
                <a:spcPct val="70000"/>
              </a:lnSpc>
              <a:spcBef>
                <a:spcPts val="0"/>
              </a:spcBef>
              <a:spcAft>
                <a:spcPts val="0"/>
              </a:spcAft>
              <a:buClr>
                <a:schemeClr val="dk1"/>
              </a:buClr>
              <a:buSzPts val="2040"/>
              <a:buNone/>
            </a:pPr>
            <a:r>
              <a:t/>
            </a:r>
            <a:endParaRPr>
              <a:latin typeface="Arial"/>
              <a:ea typeface="Arial"/>
              <a:cs typeface="Arial"/>
              <a:sym typeface="Arial"/>
            </a:endParaRPr>
          </a:p>
          <a:p>
            <a:pPr algn="ctr" indent="0" lvl="0" marL="0" rtl="0">
              <a:lnSpc>
                <a:spcPct val="70000"/>
              </a:lnSpc>
              <a:spcBef>
                <a:spcPts val="0"/>
              </a:spcBef>
              <a:spcAft>
                <a:spcPts val="0"/>
              </a:spcAft>
              <a:buClr>
                <a:schemeClr val="dk1"/>
              </a:buClr>
              <a:buSzPts val="2040"/>
              <a:buFont typeface="Arial"/>
              <a:buNone/>
            </a:pPr>
            <a:r>
              <a:rPr altLang="en-GB" lang="en-GB">
                <a:latin typeface="Arial"/>
                <a:ea typeface="Arial"/>
                <a:cs typeface="Arial"/>
                <a:sym typeface="Arial"/>
              </a:rPr>
              <a:t>Lecturer name:Samuel Ofori</a:t>
            </a:r>
            <a:endParaRPr>
              <a:latin typeface="Arial"/>
              <a:ea typeface="Arial"/>
              <a:cs typeface="Arial"/>
              <a:sym typeface="Arial"/>
            </a:endParaRPr>
          </a:p>
          <a:p>
            <a:pPr algn="ctr" indent="0" lvl="0" marL="0" rtl="0">
              <a:lnSpc>
                <a:spcPct val="70000"/>
              </a:lnSpc>
              <a:spcBef>
                <a:spcPts val="0"/>
              </a:spcBef>
              <a:spcAft>
                <a:spcPts val="0"/>
              </a:spcAft>
              <a:buClr>
                <a:schemeClr val="dk1"/>
              </a:buClr>
              <a:buSzPts val="2040"/>
              <a:buFont typeface="Arial"/>
              <a:buNone/>
            </a:pPr>
            <a:r>
              <a:t/>
            </a:r>
            <a:endParaRPr>
              <a:latin typeface="Arial"/>
              <a:ea typeface="Arial"/>
              <a:cs typeface="Arial"/>
              <a:sym typeface="Arial"/>
            </a:endParaRPr>
          </a:p>
          <a:p>
            <a:pPr algn="l" indent="0" lvl="0" marL="0" rtl="0">
              <a:lnSpc>
                <a:spcPct val="70000"/>
              </a:lnSpc>
              <a:spcBef>
                <a:spcPts val="0"/>
              </a:spcBef>
              <a:spcAft>
                <a:spcPts val="0"/>
              </a:spcAft>
              <a:buClr>
                <a:schemeClr val="dk1"/>
              </a:buClr>
              <a:buSzPts val="2040"/>
              <a:buFont typeface="Arial"/>
              <a:buNone/>
            </a:pPr>
            <a:r>
              <a:rPr altLang="en-GB" lang="en-GB">
                <a:latin typeface="Arial"/>
                <a:ea typeface="Arial"/>
                <a:cs typeface="Arial"/>
                <a:sym typeface="Arial"/>
              </a:rPr>
              <a:t>                           Student Name:Florina Teodora Dobre</a:t>
            </a:r>
            <a:endParaRPr>
              <a:latin typeface="Arial"/>
              <a:ea typeface="Arial"/>
              <a:cs typeface="Arial"/>
              <a:sym typeface="Arial"/>
            </a:endParaRPr>
          </a:p>
          <a:p>
            <a:pPr algn="ctr" indent="0" lvl="0" marL="0" rtl="0">
              <a:lnSpc>
                <a:spcPct val="70000"/>
              </a:lnSpc>
              <a:spcBef>
                <a:spcPts val="1000"/>
              </a:spcBef>
              <a:spcAft>
                <a:spcPts val="0"/>
              </a:spcAft>
              <a:buClr>
                <a:schemeClr val="dk1"/>
              </a:buClr>
              <a:buSzPts val="2040"/>
              <a:buFont typeface="Arial"/>
              <a:buNone/>
            </a:pPr>
            <a:r>
              <a:rPr altLang="en-GB" lang="en-GB">
                <a:latin typeface="Arial"/>
                <a:ea typeface="Arial"/>
                <a:cs typeface="Arial"/>
                <a:sym typeface="Arial"/>
              </a:rPr>
              <a:t>Student ID:2112018</a:t>
            </a:r>
            <a:endParaRPr>
              <a:latin typeface="Arial"/>
              <a:ea typeface="Arial"/>
              <a:cs typeface="Arial"/>
              <a:sym typeface="Arial"/>
            </a:endParaRPr>
          </a:p>
          <a:p>
            <a:pPr algn="ctr" indent="0" lvl="0" marL="0" rtl="0">
              <a:lnSpc>
                <a:spcPct val="70000"/>
              </a:lnSpc>
              <a:spcBef>
                <a:spcPts val="1000"/>
              </a:spcBef>
              <a:spcAft>
                <a:spcPts val="0"/>
              </a:spcAft>
              <a:buClr>
                <a:schemeClr val="dk1"/>
              </a:buClr>
              <a:buSzPts val="2040"/>
              <a:buFont typeface="Arial"/>
              <a:buNone/>
            </a:pPr>
            <a:r>
              <a:t/>
            </a:r>
            <a:endParaRPr>
              <a:latin typeface="Arial"/>
              <a:ea typeface="Arial"/>
              <a:cs typeface="Arial"/>
              <a:sym typeface="Arial"/>
            </a:endParaRPr>
          </a:p>
          <a:p>
            <a:pPr algn="l" indent="0" lvl="0" marL="0" rtl="0">
              <a:lnSpc>
                <a:spcPct val="90000"/>
              </a:lnSpc>
              <a:spcBef>
                <a:spcPts val="0"/>
              </a:spcBef>
              <a:spcAft>
                <a:spcPts val="0"/>
              </a:spcAft>
              <a:buClr>
                <a:schemeClr val="dk1"/>
              </a:buClr>
              <a:buSzPts val="2400"/>
              <a:buNone/>
            </a:pPr>
            <a:r>
              <a:t/>
            </a:r>
            <a:endParaRPr>
              <a:latin typeface="Arial"/>
              <a:ea typeface="Arial"/>
              <a:cs typeface="Arial"/>
              <a:sym typeface="Arial"/>
            </a:endParaRPr>
          </a:p>
          <a:p>
            <a:pPr algn="ctr" indent="0" lvl="0" marL="0" rtl="0">
              <a:lnSpc>
                <a:spcPct val="90000"/>
              </a:lnSpc>
              <a:spcBef>
                <a:spcPts val="1000"/>
              </a:spcBef>
              <a:spcAft>
                <a:spcPts val="0"/>
              </a:spcAft>
              <a:buClr>
                <a:schemeClr val="dk1"/>
              </a:buClr>
              <a:buSzPts val="2400"/>
              <a:buNone/>
            </a:pPr>
            <a:br>
              <a:rPr altLang="en-GB" lang="en-GB">
                <a:latin typeface="Arial"/>
                <a:ea typeface="Arial"/>
                <a:cs typeface="Arial"/>
                <a:sym typeface="Arial"/>
              </a:rPr>
            </a:br>
            <a:endParaRPr>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Introduction </a:t>
            </a:r>
            <a:endParaRPr/>
          </a:p>
        </p:txBody>
      </p:sp>
      <p:sp>
        <p:nvSpPr>
          <p:cNvPr id="96" name="Google Shape;96;p2"/>
          <p:cNvSpPr txBox="1"/>
          <p:nvPr>
            <p:ph idx="1" type="body"/>
          </p:nvPr>
        </p:nvSpPr>
        <p:spPr>
          <a:xfrm>
            <a:off x="838200" y="1825625"/>
            <a:ext cx="6561827" cy="4351338"/>
          </a:xfrm>
          <a:prstGeom prst="rect">
            <a:avLst/>
          </a:prstGeom>
          <a:noFill/>
          <a:ln>
            <a:noFill/>
          </a:ln>
        </p:spPr>
        <p:txBody>
          <a:bodyPr anchor="t" anchorCtr="0" bIns="45700" lIns="91425" numCol="1" rIns="91425" spcFirstLastPara="1" tIns="45700" wrap="square">
            <a:normAutofit fontScale="92500" lnSpcReduction="20000"/>
          </a:bodyPr>
          <a:lstStyle/>
          <a:p>
            <a:pPr algn="l" indent="-228600" lvl="0" marL="228600" rtl="0">
              <a:lnSpc>
                <a:spcPct val="90000"/>
              </a:lnSpc>
              <a:spcBef>
                <a:spcPts val="1000"/>
              </a:spcBef>
              <a:spcAft>
                <a:spcPts val="0"/>
              </a:spcAft>
              <a:buClr>
                <a:schemeClr val="dk1"/>
              </a:buClr>
              <a:buSzPct val="100000"/>
              <a:buChar char="•"/>
            </a:pPr>
            <a:r>
              <a:rPr altLang="en-GB" lang="en-GB"/>
              <a:t>The concepts of employee retention in organisations will be discussed in this presentation.</a:t>
            </a:r>
            <a:endParaRPr/>
          </a:p>
          <a:p>
            <a:pPr algn="l" indent="-228600" lvl="0" marL="228600" rtl="0">
              <a:lnSpc>
                <a:spcPct val="90000"/>
              </a:lnSpc>
              <a:spcBef>
                <a:spcPts val="1000"/>
              </a:spcBef>
              <a:spcAft>
                <a:spcPts val="0"/>
              </a:spcAft>
              <a:buClr>
                <a:schemeClr val="dk1"/>
              </a:buClr>
              <a:buSzPct val="100000"/>
              <a:buChar char="•"/>
            </a:pPr>
            <a:r>
              <a:rPr altLang="en-GB" lang="en-GB"/>
              <a:t>Some basic employee engagement and motivation techniques are explained in this presentation.</a:t>
            </a:r>
            <a:endParaRPr/>
          </a:p>
          <a:p>
            <a:pPr algn="l" indent="-228600" lvl="0" marL="228600" rtl="0">
              <a:lnSpc>
                <a:spcPct val="90000"/>
              </a:lnSpc>
              <a:spcBef>
                <a:spcPts val="1000"/>
              </a:spcBef>
              <a:spcAft>
                <a:spcPts val="0"/>
              </a:spcAft>
              <a:buClr>
                <a:schemeClr val="dk1"/>
              </a:buClr>
              <a:buSzPct val="100000"/>
              <a:buChar char="•"/>
            </a:pPr>
            <a:r>
              <a:rPr altLang="en-GB" lang="en-GB"/>
              <a:t>Employment-related issues will be identified and analysed also.</a:t>
            </a:r>
            <a:endParaRPr/>
          </a:p>
          <a:p>
            <a:pPr algn="l" indent="-228600" lvl="0" marL="228600" rtl="0">
              <a:lnSpc>
                <a:spcPct val="90000"/>
              </a:lnSpc>
              <a:spcBef>
                <a:spcPts val="1000"/>
              </a:spcBef>
              <a:spcAft>
                <a:spcPts val="0"/>
              </a:spcAft>
              <a:buClr>
                <a:schemeClr val="dk1"/>
              </a:buClr>
              <a:buSzPct val="100000"/>
              <a:buChar char="•"/>
            </a:pPr>
            <a:r>
              <a:rPr altLang="en-GB" lang="en-GB"/>
              <a:t>Some strategies that help to motivate the employees are also discussed (Alhmoud and Rjoub, 2020).</a:t>
            </a:r>
            <a:endParaRPr/>
          </a:p>
          <a:p>
            <a:pPr algn="l" indent="-64135" lvl="0" marL="228600" rtl="0">
              <a:lnSpc>
                <a:spcPct val="90000"/>
              </a:lnSpc>
              <a:spcBef>
                <a:spcPts val="1000"/>
              </a:spcBef>
              <a:spcAft>
                <a:spcPts val="0"/>
              </a:spcAft>
              <a:buClr>
                <a:schemeClr val="dk1"/>
              </a:buClr>
              <a:buSzPct val="100000"/>
              <a:buNone/>
            </a:pPr>
            <a:r>
              <a:t/>
            </a:r>
            <a:endParaRPr/>
          </a:p>
        </p:txBody>
      </p:sp>
      <p:pic>
        <p:nvPicPr>
          <p:cNvPr descr="A picture containing schematic  Description automatically generated" id="97" name="Google Shape;97;p2"/>
          <p:cNvPicPr preferRelativeResize="0"/>
          <p:nvPr/>
        </p:nvPicPr>
        <p:blipFill rotWithShape="1">
          <a:blip r:embed="rId3">
            <a:alphaModFix/>
          </a:blip>
          <a:srcRect b="0" l="0" r="0" t="0"/>
          <a:stretch/>
        </p:blipFill>
        <p:spPr>
          <a:xfrm>
            <a:off x="7873042" y="2033175"/>
            <a:ext cx="3807124" cy="293542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2" name="Shape 102"/>
        <p:cNvGrpSpPr/>
        <p:nvPr/>
      </p:nvGrpSpPr>
      <p:grpSpPr>
        <a:xfrm>
          <a:off x="0" y="0"/>
          <a:ext cx="0" cy="0"/>
          <a:chOff x="0" y="0"/>
          <a:chExt cx="0" cy="0"/>
        </a:xfrm>
      </p:grpSpPr>
      <p:sp>
        <p:nvSpPr>
          <p:cNvPr id="103" name="Google Shape;103;p3"/>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400"/>
              <a:buFont typeface="Calibri"/>
              <a:buNone/>
            </a:pPr>
            <a:r>
              <a:rPr altLang="en-GB" b="1" lang="en-GB"/>
              <a:t>Employee Retention</a:t>
            </a:r>
            <a:endParaRPr/>
          </a:p>
        </p:txBody>
      </p:sp>
      <p:sp>
        <p:nvSpPr>
          <p:cNvPr id="104" name="Google Shape;104;p3"/>
          <p:cNvSpPr txBox="1"/>
          <p:nvPr>
            <p:ph idx="1" type="body"/>
          </p:nvPr>
        </p:nvSpPr>
        <p:spPr>
          <a:xfrm>
            <a:off x="838200" y="1825625"/>
            <a:ext cx="5598544"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lang="en-GB"/>
              <a:t>Employee retention is a specific organisational goal.</a:t>
            </a:r>
            <a:endParaRPr/>
          </a:p>
          <a:p>
            <a:pPr algn="l" indent="-228600" lvl="0" marL="228600" rtl="0">
              <a:lnSpc>
                <a:spcPct val="90000"/>
              </a:lnSpc>
              <a:spcBef>
                <a:spcPts val="1000"/>
              </a:spcBef>
              <a:spcAft>
                <a:spcPts val="0"/>
              </a:spcAft>
              <a:buClr>
                <a:schemeClr val="dk1"/>
              </a:buClr>
              <a:buSzPts val="2800"/>
              <a:buChar char="•"/>
            </a:pPr>
            <a:r>
              <a:rPr altLang="en-GB" lang="en-GB"/>
              <a:t>Employee retention helps to keep all productive employees and talented employees (Singh, 2019).</a:t>
            </a:r>
            <a:endParaRPr/>
          </a:p>
          <a:p>
            <a:pPr algn="l" indent="-228600" lvl="0" marL="228600" rtl="0">
              <a:lnSpc>
                <a:spcPct val="90000"/>
              </a:lnSpc>
              <a:spcBef>
                <a:spcPts val="1000"/>
              </a:spcBef>
              <a:spcAft>
                <a:spcPts val="0"/>
              </a:spcAft>
              <a:buClr>
                <a:schemeClr val="dk1"/>
              </a:buClr>
              <a:buSzPts val="2800"/>
              <a:buChar char="•"/>
            </a:pPr>
            <a:r>
              <a:rPr altLang="en-GB" lang="en-GB"/>
              <a:t> Employee retention can promote employment. </a:t>
            </a:r>
            <a:endParaRPr/>
          </a:p>
          <a:p>
            <a:pPr algn="l" indent="-50800" lvl="0" marL="228600" rtl="0">
              <a:lnSpc>
                <a:spcPct val="90000"/>
              </a:lnSpc>
              <a:spcBef>
                <a:spcPts val="1000"/>
              </a:spcBef>
              <a:spcAft>
                <a:spcPts val="0"/>
              </a:spcAft>
              <a:buClr>
                <a:schemeClr val="dk1"/>
              </a:buClr>
              <a:buSzPts val="2800"/>
              <a:buNone/>
            </a:pPr>
            <a:r>
              <a:t/>
            </a:r>
            <a:endParaRPr/>
          </a:p>
        </p:txBody>
      </p:sp>
      <p:pic>
        <p:nvPicPr>
          <p:cNvPr descr="A picture containing calendar  Description automatically generated" id="105" name="Google Shape;105;p3"/>
          <p:cNvPicPr preferRelativeResize="0"/>
          <p:nvPr/>
        </p:nvPicPr>
        <p:blipFill rotWithShape="1">
          <a:blip r:embed="rId3">
            <a:alphaModFix/>
          </a:blip>
          <a:srcRect b="0" l="0" r="0" t="0"/>
          <a:stretch/>
        </p:blipFill>
        <p:spPr>
          <a:xfrm>
            <a:off x="6435306" y="2025991"/>
            <a:ext cx="4569124" cy="3165453"/>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4"/>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Employee Motivation </a:t>
            </a:r>
            <a:endParaRPr/>
          </a:p>
        </p:txBody>
      </p:sp>
      <p:sp>
        <p:nvSpPr>
          <p:cNvPr id="112" name="Google Shape;112;p4"/>
          <p:cNvSpPr txBox="1"/>
          <p:nvPr>
            <p:ph idx="1" type="body"/>
          </p:nvPr>
        </p:nvSpPr>
        <p:spPr>
          <a:xfrm>
            <a:off x="838200" y="1825625"/>
            <a:ext cx="6763110"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lang="en-GB"/>
              <a:t>Employee motivation is one of the major factors of any organisation.</a:t>
            </a:r>
            <a:endParaRPr/>
          </a:p>
          <a:p>
            <a:pPr algn="l" indent="-228600" lvl="0" marL="228600" rtl="0">
              <a:lnSpc>
                <a:spcPct val="90000"/>
              </a:lnSpc>
              <a:spcBef>
                <a:spcPts val="1000"/>
              </a:spcBef>
              <a:spcAft>
                <a:spcPts val="0"/>
              </a:spcAft>
              <a:buClr>
                <a:schemeClr val="dk1"/>
              </a:buClr>
              <a:buSzPts val="2800"/>
              <a:buChar char="•"/>
            </a:pPr>
            <a:r>
              <a:rPr altLang="en-GB" lang="en-GB"/>
              <a:t>A motivated employee can take an organisation to a higher level (Singh, 2019).</a:t>
            </a:r>
            <a:endParaRPr/>
          </a:p>
          <a:p>
            <a:pPr algn="l" indent="-228600" lvl="0" marL="228600" rtl="0">
              <a:lnSpc>
                <a:spcPct val="90000"/>
              </a:lnSpc>
              <a:spcBef>
                <a:spcPts val="1000"/>
              </a:spcBef>
              <a:spcAft>
                <a:spcPts val="0"/>
              </a:spcAft>
              <a:buClr>
                <a:schemeClr val="dk1"/>
              </a:buClr>
              <a:buSzPts val="2800"/>
              <a:buChar char="•"/>
            </a:pPr>
            <a:r>
              <a:rPr altLang="en-GB" lang="en-GB"/>
              <a:t>Employees' motivation is important because they will be attentive to their work.</a:t>
            </a:r>
            <a:endParaRPr/>
          </a:p>
          <a:p>
            <a:pPr algn="l" indent="0" lvl="0" marL="0" rtl="0">
              <a:lnSpc>
                <a:spcPct val="90000"/>
              </a:lnSpc>
              <a:spcBef>
                <a:spcPts val="1000"/>
              </a:spcBef>
              <a:spcAft>
                <a:spcPts val="0"/>
              </a:spcAft>
              <a:buClr>
                <a:schemeClr val="dk1"/>
              </a:buClr>
              <a:buSzPts val="2800"/>
              <a:buNone/>
            </a:pPr>
            <a:r>
              <a:t/>
            </a:r>
            <a:endParaRPr/>
          </a:p>
        </p:txBody>
      </p:sp>
      <p:pic>
        <p:nvPicPr>
          <p:cNvPr descr="Text  Description automatically generated" id="113" name="Google Shape;113;p4"/>
          <p:cNvPicPr preferRelativeResize="0"/>
          <p:nvPr/>
        </p:nvPicPr>
        <p:blipFill rotWithShape="1">
          <a:blip r:embed="rId3">
            <a:alphaModFix/>
          </a:blip>
          <a:srcRect b="0" l="0" r="0" t="0"/>
          <a:stretch/>
        </p:blipFill>
        <p:spPr>
          <a:xfrm>
            <a:off x="7800167" y="2116977"/>
            <a:ext cx="3794723" cy="262404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8" name="Shape 118"/>
        <p:cNvGrpSpPr/>
        <p:nvPr/>
      </p:nvGrpSpPr>
      <p:grpSpPr>
        <a:xfrm>
          <a:off x="0" y="0"/>
          <a:ext cx="0" cy="0"/>
          <a:chOff x="0" y="0"/>
          <a:chExt cx="0" cy="0"/>
        </a:xfrm>
      </p:grpSpPr>
      <p:sp>
        <p:nvSpPr>
          <p:cNvPr id="119" name="Google Shape;119;p5"/>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Employee Engagement Issues </a:t>
            </a:r>
            <a:endParaRPr/>
          </a:p>
        </p:txBody>
      </p:sp>
      <p:sp>
        <p:nvSpPr>
          <p:cNvPr id="120" name="Google Shape;120;p5"/>
          <p:cNvSpPr txBox="1"/>
          <p:nvPr>
            <p:ph idx="1" type="body"/>
          </p:nvPr>
        </p:nvSpPr>
        <p:spPr>
          <a:xfrm>
            <a:off x="838200" y="1825625"/>
            <a:ext cx="6058619"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lang="en-GB"/>
              <a:t>Lack of communication is a major issue in the case of proper employee engagement.</a:t>
            </a:r>
            <a:endParaRPr/>
          </a:p>
          <a:p>
            <a:pPr algn="l" indent="-228600" lvl="0" marL="228600" rtl="0">
              <a:lnSpc>
                <a:spcPct val="90000"/>
              </a:lnSpc>
              <a:spcBef>
                <a:spcPts val="1000"/>
              </a:spcBef>
              <a:spcAft>
                <a:spcPts val="0"/>
              </a:spcAft>
              <a:buClr>
                <a:schemeClr val="dk1"/>
              </a:buClr>
              <a:buSzPts val="2800"/>
              <a:buChar char="•"/>
            </a:pPr>
            <a:r>
              <a:rPr altLang="en-GB" lang="en-GB"/>
              <a:t>An efficient Human Resource Department is in handling sensitive issues like employee engagement (Putri and Setianan, 2019).  </a:t>
            </a:r>
            <a:endParaRPr/>
          </a:p>
          <a:p>
            <a:pPr algn="l" indent="-50800" lvl="0" marL="228600" rtl="0">
              <a:lnSpc>
                <a:spcPct val="90000"/>
              </a:lnSpc>
              <a:spcBef>
                <a:spcPts val="1000"/>
              </a:spcBef>
              <a:spcAft>
                <a:spcPts val="0"/>
              </a:spcAft>
              <a:buClr>
                <a:schemeClr val="dk1"/>
              </a:buClr>
              <a:buSzPts val="2800"/>
              <a:buNone/>
            </a:pPr>
            <a:r>
              <a:t/>
            </a:r>
            <a:endParaRPr/>
          </a:p>
        </p:txBody>
      </p:sp>
      <p:pic>
        <p:nvPicPr>
          <p:cNvPr descr="Icon  Description automatically generated" id="121" name="Google Shape;121;p5"/>
          <p:cNvPicPr preferRelativeResize="0"/>
          <p:nvPr/>
        </p:nvPicPr>
        <p:blipFill rotWithShape="1">
          <a:blip r:embed="rId3">
            <a:alphaModFix/>
          </a:blip>
          <a:srcRect b="0" l="0" r="0" t="0"/>
          <a:stretch/>
        </p:blipFill>
        <p:spPr>
          <a:xfrm>
            <a:off x="6909759" y="1903778"/>
            <a:ext cx="4727275" cy="3381122"/>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6"/>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Employee Engagement Issues </a:t>
            </a:r>
            <a:endParaRPr/>
          </a:p>
        </p:txBody>
      </p:sp>
      <p:sp>
        <p:nvSpPr>
          <p:cNvPr id="128" name="Google Shape;128;p6"/>
          <p:cNvSpPr txBox="1"/>
          <p:nvPr>
            <p:ph idx="1" type="body"/>
          </p:nvPr>
        </p:nvSpPr>
        <p:spPr>
          <a:xfrm>
            <a:off x="838200" y="1825625"/>
            <a:ext cx="6806242"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lang="en-GB"/>
              <a:t>Maintaining a healthy work culture inspires employee engagement in a company (John, 2021).</a:t>
            </a:r>
            <a:endParaRPr/>
          </a:p>
          <a:p>
            <a:pPr algn="l" indent="-228600" lvl="0" marL="228600" rtl="0">
              <a:lnSpc>
                <a:spcPct val="90000"/>
              </a:lnSpc>
              <a:spcBef>
                <a:spcPts val="1000"/>
              </a:spcBef>
              <a:spcAft>
                <a:spcPts val="0"/>
              </a:spcAft>
              <a:buClr>
                <a:schemeClr val="dk1"/>
              </a:buClr>
              <a:buSzPts val="2800"/>
              <a:buChar char="•"/>
            </a:pPr>
            <a:r>
              <a:rPr altLang="en-GB" lang="en-GB"/>
              <a:t>Not timely resolving employee-related issues makes the probability of less engagement of the employees in any aspect.</a:t>
            </a:r>
            <a:endParaRPr/>
          </a:p>
          <a:p>
            <a:pPr algn="l" indent="-50800" lvl="0" marL="228600" rtl="0">
              <a:lnSpc>
                <a:spcPct val="90000"/>
              </a:lnSpc>
              <a:spcBef>
                <a:spcPts val="1000"/>
              </a:spcBef>
              <a:spcAft>
                <a:spcPts val="0"/>
              </a:spcAft>
              <a:buClr>
                <a:schemeClr val="dk1"/>
              </a:buClr>
              <a:buSzPts val="2800"/>
              <a:buNone/>
            </a:pPr>
            <a:r>
              <a:t/>
            </a:r>
            <a:endParaRPr/>
          </a:p>
        </p:txBody>
      </p:sp>
      <p:pic>
        <p:nvPicPr>
          <p:cNvPr descr="Diagram  Description automatically generated" id="129" name="Google Shape;129;p6"/>
          <p:cNvPicPr preferRelativeResize="0"/>
          <p:nvPr/>
        </p:nvPicPr>
        <p:blipFill rotWithShape="1">
          <a:blip r:embed="rId3">
            <a:alphaModFix/>
          </a:blip>
          <a:srcRect b="0" l="0" r="0" t="0"/>
          <a:stretch/>
        </p:blipFill>
        <p:spPr>
          <a:xfrm>
            <a:off x="8031192" y="2297750"/>
            <a:ext cx="2743200" cy="2578801"/>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7"/>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Human Resource Management Theories </a:t>
            </a:r>
            <a:endParaRPr/>
          </a:p>
        </p:txBody>
      </p:sp>
      <p:sp>
        <p:nvSpPr>
          <p:cNvPr id="136" name="Google Shape;136;p7"/>
          <p:cNvSpPr txBox="1"/>
          <p:nvPr>
            <p:ph idx="1" type="body"/>
          </p:nvPr>
        </p:nvSpPr>
        <p:spPr>
          <a:xfrm>
            <a:off x="838200" y="1825625"/>
            <a:ext cx="6906884"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lang="en-GB"/>
              <a:t>There are three major classifications of the Human Management Theories- Classical, Behavioural and Modern. </a:t>
            </a:r>
            <a:endParaRPr/>
          </a:p>
          <a:p>
            <a:pPr algn="l" indent="-228600" lvl="0" marL="228600" rtl="0">
              <a:lnSpc>
                <a:spcPct val="90000"/>
              </a:lnSpc>
              <a:spcBef>
                <a:spcPts val="1000"/>
              </a:spcBef>
              <a:spcAft>
                <a:spcPts val="0"/>
              </a:spcAft>
              <a:buClr>
                <a:schemeClr val="dk1"/>
              </a:buClr>
              <a:buSzPts val="2800"/>
              <a:buChar char="•"/>
            </a:pPr>
            <a:r>
              <a:rPr altLang="en-GB" lang="en-GB"/>
              <a:t>It increases employee productivity and motivation (Hewett et al., 2018).</a:t>
            </a:r>
            <a:endParaRPr/>
          </a:p>
          <a:p>
            <a:pPr algn="l" indent="-228600" lvl="0" marL="228600" rtl="0">
              <a:lnSpc>
                <a:spcPct val="90000"/>
              </a:lnSpc>
              <a:spcBef>
                <a:spcPts val="1000"/>
              </a:spcBef>
              <a:spcAft>
                <a:spcPts val="0"/>
              </a:spcAft>
              <a:buClr>
                <a:schemeClr val="dk1"/>
              </a:buClr>
              <a:buSzPts val="2800"/>
              <a:buChar char="•"/>
            </a:pPr>
            <a:r>
              <a:rPr altLang="en-GB" lang="en-GB"/>
              <a:t>Human Resource Management instigates social bonds.</a:t>
            </a:r>
            <a:endParaRPr/>
          </a:p>
          <a:p>
            <a:pPr algn="l" indent="-228600" lvl="0" marL="228600" rtl="0">
              <a:lnSpc>
                <a:spcPct val="90000"/>
              </a:lnSpc>
              <a:spcBef>
                <a:spcPts val="1000"/>
              </a:spcBef>
              <a:spcAft>
                <a:spcPts val="0"/>
              </a:spcAft>
              <a:buClr>
                <a:schemeClr val="dk1"/>
              </a:buClr>
              <a:buSzPts val="2800"/>
              <a:buChar char="•"/>
            </a:pPr>
            <a:r>
              <a:t/>
            </a:r>
            <a:endParaRPr/>
          </a:p>
        </p:txBody>
      </p:sp>
      <p:pic>
        <p:nvPicPr>
          <p:cNvPr descr="A picture containing text  Description automatically generated" id="137" name="Google Shape;137;p7"/>
          <p:cNvPicPr preferRelativeResize="0"/>
          <p:nvPr/>
        </p:nvPicPr>
        <p:blipFill rotWithShape="1">
          <a:blip r:embed="rId3">
            <a:alphaModFix/>
          </a:blip>
          <a:srcRect b="0" l="0" r="0" t="0"/>
          <a:stretch/>
        </p:blipFill>
        <p:spPr>
          <a:xfrm>
            <a:off x="7815532" y="1693654"/>
            <a:ext cx="3950898" cy="338442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2" name="Shape 142"/>
        <p:cNvGrpSpPr/>
        <p:nvPr/>
      </p:nvGrpSpPr>
      <p:grpSpPr>
        <a:xfrm>
          <a:off x="0" y="0"/>
          <a:ext cx="0" cy="0"/>
          <a:chOff x="0" y="0"/>
          <a:chExt cx="0" cy="0"/>
        </a:xfrm>
      </p:grpSpPr>
      <p:sp>
        <p:nvSpPr>
          <p:cNvPr id="143" name="Google Shape;143;p8"/>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Human Resource Management Strategies to Address Employee Retention </a:t>
            </a:r>
            <a:endParaRPr/>
          </a:p>
        </p:txBody>
      </p:sp>
      <p:sp>
        <p:nvSpPr>
          <p:cNvPr id="144" name="Google Shape;144;p8"/>
          <p:cNvSpPr txBox="1"/>
          <p:nvPr>
            <p:ph idx="1" type="body"/>
          </p:nvPr>
        </p:nvSpPr>
        <p:spPr>
          <a:xfrm>
            <a:off x="838200" y="1825625"/>
            <a:ext cx="7108167"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lang="en-GB"/>
              <a:t>Always maintain proper communication with every employee.</a:t>
            </a:r>
            <a:endParaRPr/>
          </a:p>
          <a:p>
            <a:pPr algn="l" indent="-228600" lvl="0" marL="228600" rtl="0">
              <a:lnSpc>
                <a:spcPct val="90000"/>
              </a:lnSpc>
              <a:spcBef>
                <a:spcPts val="1000"/>
              </a:spcBef>
              <a:spcAft>
                <a:spcPts val="0"/>
              </a:spcAft>
              <a:buClr>
                <a:schemeClr val="dk1"/>
              </a:buClr>
              <a:buSzPts val="2800"/>
              <a:buChar char="•"/>
            </a:pPr>
            <a:r>
              <a:rPr altLang="en-GB" lang="en-GB"/>
              <a:t>Provide essential training free of cost and help the employees to become more developed in their careers.</a:t>
            </a:r>
            <a:endParaRPr/>
          </a:p>
          <a:p>
            <a:pPr algn="l" indent="-50800" lvl="0" marL="228600" rtl="0">
              <a:lnSpc>
                <a:spcPct val="90000"/>
              </a:lnSpc>
              <a:spcBef>
                <a:spcPts val="1000"/>
              </a:spcBef>
              <a:spcAft>
                <a:spcPts val="0"/>
              </a:spcAft>
              <a:buClr>
                <a:schemeClr val="dk1"/>
              </a:buClr>
              <a:buSzPts val="2800"/>
              <a:buNone/>
            </a:pPr>
            <a:endParaRPr/>
          </a:p>
        </p:txBody>
      </p:sp>
      <p:pic>
        <p:nvPicPr>
          <p:cNvPr descr="Graphical user interface, application  Description automatically generated" id="145" name="Google Shape;145;p8"/>
          <p:cNvPicPr preferRelativeResize="0"/>
          <p:nvPr/>
        </p:nvPicPr>
        <p:blipFill rotWithShape="1">
          <a:blip r:embed="rId3">
            <a:alphaModFix/>
          </a:blip>
          <a:srcRect b="0" l="0" r="0" t="0"/>
          <a:stretch/>
        </p:blipFill>
        <p:spPr>
          <a:xfrm>
            <a:off x="8117457" y="2389104"/>
            <a:ext cx="3404558" cy="285617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0" name="Shape 150"/>
        <p:cNvGrpSpPr/>
        <p:nvPr/>
      </p:nvGrpSpPr>
      <p:grpSpPr>
        <a:xfrm>
          <a:off x="0" y="0"/>
          <a:ext cx="0" cy="0"/>
          <a:chOff x="0" y="0"/>
          <a:chExt cx="0" cy="0"/>
        </a:xfrm>
      </p:grpSpPr>
      <p:sp>
        <p:nvSpPr>
          <p:cNvPr id="151" name="Google Shape;151;p9"/>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400"/>
              <a:buFont typeface="Calibri"/>
              <a:buNone/>
            </a:pPr>
            <a:r>
              <a:rPr altLang="en-GB" b="1" lang="en-GB"/>
              <a:t>Human Resource Management Strategies to Address Employee Motivation</a:t>
            </a:r>
            <a:endParaRPr/>
          </a:p>
        </p:txBody>
      </p:sp>
      <p:sp>
        <p:nvSpPr>
          <p:cNvPr id="152" name="Google Shape;152;p9"/>
          <p:cNvSpPr txBox="1"/>
          <p:nvPr>
            <p:ph idx="1" type="body"/>
          </p:nvPr>
        </p:nvSpPr>
        <p:spPr>
          <a:xfrm>
            <a:off x="838200" y="1825625"/>
            <a:ext cx="7352582" cy="4351338"/>
          </a:xfrm>
          <a:prstGeom prst="rect">
            <a:avLst/>
          </a:prstGeom>
          <a:noFill/>
          <a:ln>
            <a:noFill/>
          </a:ln>
        </p:spPr>
        <p:txBody>
          <a:bodyPr anchor="t" anchorCtr="0" bIns="45700" lIns="91425" numCol="1" rIns="91425" spcFirstLastPara="1" tIns="45700" wrap="square">
            <a:normAutofit lnSpcReduction="20000"/>
          </a:bodyPr>
          <a:lstStyle/>
          <a:p>
            <a:pPr algn="l" indent="-241934" lvl="0" marL="228600" rtl="0">
              <a:lnSpc>
                <a:spcPct val="90000"/>
              </a:lnSpc>
              <a:spcBef>
                <a:spcPts val="0"/>
              </a:spcBef>
              <a:spcAft>
                <a:spcPts val="0"/>
              </a:spcAft>
              <a:buClr>
                <a:schemeClr val="dk1"/>
              </a:buClr>
              <a:buSzPts val="2800"/>
              <a:buChar char="•"/>
            </a:pPr>
            <a:r>
              <a:rPr altLang="en-GB" lang="en-GB"/>
              <a:t>Have to encourage the employees to be more productive and dedicated to their work.</a:t>
            </a:r>
            <a:endParaRPr/>
          </a:p>
          <a:p>
            <a:pPr algn="l" indent="-241934" lvl="0" marL="228600" rtl="0">
              <a:lnSpc>
                <a:spcPct val="90000"/>
              </a:lnSpc>
              <a:spcBef>
                <a:spcPts val="1000"/>
              </a:spcBef>
              <a:spcAft>
                <a:spcPts val="0"/>
              </a:spcAft>
              <a:buClr>
                <a:schemeClr val="dk1"/>
              </a:buClr>
              <a:buSzPts val="2800"/>
              <a:buChar char="•"/>
            </a:pPr>
            <a:r>
              <a:rPr altLang="en-GB" lang="en-GB"/>
              <a:t>Maintain a healthy work-friendly environment and work culture.</a:t>
            </a:r>
            <a:endParaRPr/>
          </a:p>
          <a:p>
            <a:pPr algn="l" indent="-241934" lvl="0" marL="228600" rtl="0">
              <a:lnSpc>
                <a:spcPct val="90000"/>
              </a:lnSpc>
              <a:spcBef>
                <a:spcPts val="1000"/>
              </a:spcBef>
              <a:spcAft>
                <a:spcPts val="0"/>
              </a:spcAft>
              <a:buClr>
                <a:schemeClr val="dk1"/>
              </a:buClr>
              <a:buSzPts val="2800"/>
              <a:buChar char="•"/>
            </a:pPr>
            <a:r>
              <a:rPr altLang="en-GB" lang="en-GB"/>
              <a:t>Provide feedback on the work performance of every employee.</a:t>
            </a:r>
            <a:endParaRPr/>
          </a:p>
          <a:p>
            <a:pPr algn="l" indent="-241934" lvl="0" marL="228600" rtl="0">
              <a:lnSpc>
                <a:spcPct val="90000"/>
              </a:lnSpc>
              <a:spcBef>
                <a:spcPts val="1000"/>
              </a:spcBef>
              <a:spcAft>
                <a:spcPts val="0"/>
              </a:spcAft>
              <a:buClr>
                <a:schemeClr val="dk1"/>
              </a:buClr>
              <a:buSzPts val="2800"/>
              <a:buChar char="•"/>
            </a:pPr>
            <a:r>
              <a:rPr altLang="en-GB" lang="en-GB"/>
              <a:t>Recognize the contributions of every employee that helps to motivate them to work better (Panait, 2020).</a:t>
            </a:r>
            <a:endParaRPr/>
          </a:p>
          <a:p>
            <a:pPr algn="l" indent="-64135" lvl="0" marL="228600" rtl="0">
              <a:lnSpc>
                <a:spcPct val="90000"/>
              </a:lnSpc>
              <a:spcBef>
                <a:spcPts val="1000"/>
              </a:spcBef>
              <a:spcAft>
                <a:spcPts val="0"/>
              </a:spcAft>
              <a:buClr>
                <a:schemeClr val="dk1"/>
              </a:buClr>
              <a:buSzPts val="2800"/>
              <a:buNone/>
            </a:pPr>
            <a:endParaRPr/>
          </a:p>
        </p:txBody>
      </p:sp>
      <p:pic>
        <p:nvPicPr>
          <p:cNvPr descr="Logo, company name  Description automatically generated" id="153" name="Google Shape;153;p9"/>
          <p:cNvPicPr preferRelativeResize="0"/>
          <p:nvPr/>
        </p:nvPicPr>
        <p:blipFill rotWithShape="1">
          <a:blip r:embed="rId3">
            <a:alphaModFix/>
          </a:blip>
          <a:srcRect b="0" l="0" r="0" t="0"/>
          <a:stretch/>
        </p:blipFill>
        <p:spPr>
          <a:xfrm>
            <a:off x="8203722" y="2440619"/>
            <a:ext cx="3763991" cy="223555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10"/>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Human Resource Management Strategies to Address Employee Engagement </a:t>
            </a:r>
            <a:endParaRPr/>
          </a:p>
        </p:txBody>
      </p:sp>
      <p:sp>
        <p:nvSpPr>
          <p:cNvPr id="160" name="Google Shape;160;p10"/>
          <p:cNvSpPr txBox="1"/>
          <p:nvPr>
            <p:ph idx="1" type="body"/>
          </p:nvPr>
        </p:nvSpPr>
        <p:spPr>
          <a:xfrm>
            <a:off x="838200" y="1825625"/>
            <a:ext cx="7007525" cy="4351338"/>
          </a:xfrm>
          <a:prstGeom prst="rect">
            <a:avLst/>
          </a:prstGeom>
          <a:noFill/>
          <a:ln>
            <a:noFill/>
          </a:ln>
        </p:spPr>
        <p:txBody>
          <a:bodyPr anchor="t" anchorCtr="0" bIns="45700" lIns="91425" numCol="1" rIns="91425" spcFirstLastPara="1" tIns="45700" wrap="square">
            <a:normAutofit/>
          </a:bodyPr>
          <a:lstStyle/>
          <a:p>
            <a:pPr algn="l" indent="-228600" lvl="0" marL="228600" rtl="0">
              <a:lnSpc>
                <a:spcPct val="90000"/>
              </a:lnSpc>
              <a:spcBef>
                <a:spcPts val="0"/>
              </a:spcBef>
              <a:spcAft>
                <a:spcPts val="0"/>
              </a:spcAft>
              <a:buClr>
                <a:schemeClr val="dk1"/>
              </a:buClr>
              <a:buSzPts val="2800"/>
              <a:buChar char="•"/>
            </a:pPr>
            <a:r>
              <a:rPr altLang="en-GB" lang="en-GB"/>
              <a:t>Human resource management strategies create career paths for employees.</a:t>
            </a:r>
            <a:endParaRPr/>
          </a:p>
          <a:p>
            <a:pPr algn="l" indent="-228600" lvl="0" marL="228600" rtl="0">
              <a:lnSpc>
                <a:spcPct val="90000"/>
              </a:lnSpc>
              <a:spcBef>
                <a:spcPts val="1000"/>
              </a:spcBef>
              <a:spcAft>
                <a:spcPts val="0"/>
              </a:spcAft>
              <a:buClr>
                <a:schemeClr val="dk1"/>
              </a:buClr>
              <a:buSzPts val="2800"/>
              <a:buChar char="•"/>
            </a:pPr>
            <a:r>
              <a:rPr altLang="en-GB" lang="en-GB"/>
              <a:t>Human resource management strategies help employees grow (Lee, Rocco and Shuck, 2020).</a:t>
            </a:r>
            <a:endParaRPr/>
          </a:p>
          <a:p>
            <a:pPr algn="l" indent="-228600" lvl="0" marL="228600" rtl="0">
              <a:lnSpc>
                <a:spcPct val="90000"/>
              </a:lnSpc>
              <a:spcBef>
                <a:spcPts val="1000"/>
              </a:spcBef>
              <a:spcAft>
                <a:spcPts val="0"/>
              </a:spcAft>
              <a:buClr>
                <a:schemeClr val="dk1"/>
              </a:buClr>
              <a:buSzPts val="2800"/>
              <a:buChar char="•"/>
            </a:pPr>
            <a:r>
              <a:rPr altLang="en-GB" lang="en-GB"/>
              <a:t>Human resource management strategies help identify top performers.</a:t>
            </a:r>
            <a:endParaRPr/>
          </a:p>
          <a:p>
            <a:pPr algn="l" indent="0" lvl="0" marL="0" rtl="0">
              <a:lnSpc>
                <a:spcPct val="90000"/>
              </a:lnSpc>
              <a:spcBef>
                <a:spcPts val="1000"/>
              </a:spcBef>
              <a:spcAft>
                <a:spcPts val="0"/>
              </a:spcAft>
              <a:buClr>
                <a:schemeClr val="dk1"/>
              </a:buClr>
              <a:buSzPts val="2800"/>
              <a:buNone/>
            </a:pPr>
            <a:endParaRPr/>
          </a:p>
        </p:txBody>
      </p:sp>
      <p:pic>
        <p:nvPicPr>
          <p:cNvPr descr="Text  Description automatically generated" id="161" name="Google Shape;161;p10"/>
          <p:cNvPicPr preferRelativeResize="0"/>
          <p:nvPr/>
        </p:nvPicPr>
        <p:blipFill rotWithShape="1">
          <a:blip r:embed="rId3">
            <a:alphaModFix/>
          </a:blip>
          <a:srcRect b="0" l="0" r="0" t="0"/>
          <a:stretch/>
        </p:blipFill>
        <p:spPr>
          <a:xfrm>
            <a:off x="8174967" y="2160837"/>
            <a:ext cx="3677728" cy="2536327"/>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5" name="Shape 165"/>
        <p:cNvGrpSpPr/>
        <p:nvPr/>
      </p:nvGrpSpPr>
      <p:grpSpPr>
        <a:xfrm>
          <a:off x="0" y="0"/>
          <a:ext cx="0" cy="0"/>
          <a:chOff x="0" y="0"/>
          <a:chExt cx="0" cy="0"/>
        </a:xfrm>
      </p:grpSpPr>
      <p:sp>
        <p:nvSpPr>
          <p:cNvPr id="166" name="Google Shape;166;p11"/>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l" indent="0" lvl="0" marL="0" rtl="0">
              <a:lnSpc>
                <a:spcPct val="90000"/>
              </a:lnSpc>
              <a:spcBef>
                <a:spcPts val="0"/>
              </a:spcBef>
              <a:spcAft>
                <a:spcPts val="0"/>
              </a:spcAft>
              <a:buClr>
                <a:schemeClr val="dk1"/>
              </a:buClr>
              <a:buSzPts val="4400"/>
              <a:buFont typeface="Calibri"/>
              <a:buNone/>
            </a:pPr>
            <a:r>
              <a:rPr altLang="en-GB" b="1" lang="en-GB"/>
              <a:t>Conclusion</a:t>
            </a:r>
            <a:endParaRPr/>
          </a:p>
        </p:txBody>
      </p:sp>
      <p:sp>
        <p:nvSpPr>
          <p:cNvPr id="167" name="Google Shape;167;p11"/>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lnSpcReduction="10000"/>
          </a:bodyPr>
          <a:lstStyle/>
          <a:p>
            <a:pPr algn="l" indent="-228600" lvl="0" marL="228600" rtl="0">
              <a:lnSpc>
                <a:spcPct val="90000"/>
              </a:lnSpc>
              <a:spcBef>
                <a:spcPts val="0"/>
              </a:spcBef>
              <a:spcAft>
                <a:spcPts val="0"/>
              </a:spcAft>
              <a:buClr>
                <a:schemeClr val="dk1"/>
              </a:buClr>
              <a:buSzPts val="2800"/>
              <a:buChar char="•"/>
            </a:pPr>
            <a:r>
              <a:rPr altLang="en-GB" lang="en-GB"/>
              <a:t>The presentation is based on the employee management system of any organisation.</a:t>
            </a:r>
            <a:endParaRPr/>
          </a:p>
          <a:p>
            <a:pPr algn="l" indent="-228600" lvl="0" marL="228600" rtl="0">
              <a:lnSpc>
                <a:spcPct val="90000"/>
              </a:lnSpc>
              <a:spcBef>
                <a:spcPts val="1000"/>
              </a:spcBef>
              <a:spcAft>
                <a:spcPts val="0"/>
              </a:spcAft>
              <a:buClr>
                <a:schemeClr val="dk1"/>
              </a:buClr>
              <a:buSzPts val="2800"/>
              <a:buChar char="•"/>
            </a:pPr>
            <a:r>
              <a:rPr altLang="en-GB" lang="en-GB"/>
              <a:t>For an organisation's development, the employees are the key factor.</a:t>
            </a:r>
            <a:endParaRPr/>
          </a:p>
          <a:p>
            <a:pPr algn="l" indent="-228600" lvl="0" marL="228600" rtl="0">
              <a:lnSpc>
                <a:spcPct val="90000"/>
              </a:lnSpc>
              <a:spcBef>
                <a:spcPts val="1000"/>
              </a:spcBef>
              <a:spcAft>
                <a:spcPts val="0"/>
              </a:spcAft>
              <a:buClr>
                <a:schemeClr val="dk1"/>
              </a:buClr>
              <a:buSzPts val="2800"/>
              <a:buChar char="•"/>
            </a:pPr>
            <a:r>
              <a:rPr altLang="en-GB" lang="en-GB"/>
              <a:t>Some organisational management factors including Employee retention and employee motivation was discussed in the above presentation.</a:t>
            </a:r>
            <a:endParaRPr/>
          </a:p>
          <a:p>
            <a:pPr algn="l" indent="-228600" lvl="0" marL="228600" rtl="0">
              <a:lnSpc>
                <a:spcPct val="90000"/>
              </a:lnSpc>
              <a:spcBef>
                <a:spcPts val="1000"/>
              </a:spcBef>
              <a:spcAft>
                <a:spcPts val="0"/>
              </a:spcAft>
              <a:buClr>
                <a:schemeClr val="dk1"/>
              </a:buClr>
              <a:buSzPts val="2800"/>
              <a:buChar char="•"/>
            </a:pPr>
            <a:r>
              <a:rPr altLang="en-GB" lang="en-GB"/>
              <a:t>Some HR management-related theories are discussed and explained in this presentation. </a:t>
            </a:r>
            <a:endParaRPr/>
          </a:p>
          <a:p>
            <a:pPr algn="l" indent="-228600" lvl="0" marL="228600" rtl="0">
              <a:lnSpc>
                <a:spcPct val="90000"/>
              </a:lnSpc>
              <a:spcBef>
                <a:spcPts val="1000"/>
              </a:spcBef>
              <a:spcAft>
                <a:spcPts val="0"/>
              </a:spcAft>
              <a:buClr>
                <a:schemeClr val="dk1"/>
              </a:buClr>
              <a:buSzPts val="2800"/>
              <a:buChar char="•"/>
            </a:pPr>
            <a:r>
              <a:rPr altLang="en-GB" lang="en-GB"/>
              <a:t>This presentation provides an idea regarding employment and can also help the employees to understand the organisation</a:t>
            </a:r>
            <a:endParaRPr/>
          </a:p>
          <a:p>
            <a:pPr algn="l" indent="-50800" lvl="0" marL="228600" rtl="0">
              <a:lnSpc>
                <a:spcPct val="90000"/>
              </a:lnSpc>
              <a:spcBef>
                <a:spcPts val="1000"/>
              </a:spcBef>
              <a:spcAft>
                <a:spcPts val="0"/>
              </a:spcAft>
              <a:buClr>
                <a:schemeClr val="dk1"/>
              </a:buClr>
              <a:buSzPts val="2800"/>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12"/>
          <p:cNvSpPr txBox="1"/>
          <p:nvPr>
            <p:ph type="title"/>
          </p:nvPr>
        </p:nvSpPr>
        <p:spPr>
          <a:xfrm>
            <a:off x="838200" y="365125"/>
            <a:ext cx="10515600" cy="1325563"/>
          </a:xfrm>
          <a:prstGeom prst="rect">
            <a:avLst/>
          </a:prstGeom>
          <a:noFill/>
          <a:ln>
            <a:noFill/>
          </a:ln>
        </p:spPr>
        <p:txBody>
          <a:bodyPr anchor="ctr" anchorCtr="0" bIns="45700" lIns="91425" numCol="1" rIns="91425" spcFirstLastPara="1" tIns="45700" wrap="square">
            <a:normAutofit/>
          </a:bodyPr>
          <a:lstStyle/>
          <a:p>
            <a:pPr algn="just" indent="0" lvl="0" marL="0" rtl="0">
              <a:lnSpc>
                <a:spcPct val="90000"/>
              </a:lnSpc>
              <a:spcBef>
                <a:spcPts val="0"/>
              </a:spcBef>
              <a:spcAft>
                <a:spcPts val="0"/>
              </a:spcAft>
              <a:buClr>
                <a:schemeClr val="dk1"/>
              </a:buClr>
              <a:buSzPts val="4400"/>
              <a:buFont typeface="Calibri"/>
              <a:buNone/>
            </a:pPr>
            <a:r>
              <a:rPr altLang="en-GB" b="1" lang="en-GB"/>
              <a:t>Reference List</a:t>
            </a:r>
            <a:endParaRPr/>
          </a:p>
        </p:txBody>
      </p:sp>
      <p:sp>
        <p:nvSpPr>
          <p:cNvPr id="173" name="Google Shape;173;p12"/>
          <p:cNvSpPr txBox="1"/>
          <p:nvPr>
            <p:ph idx="1" type="body"/>
          </p:nvPr>
        </p:nvSpPr>
        <p:spPr>
          <a:xfrm>
            <a:off x="838200" y="1825625"/>
            <a:ext cx="10515600" cy="4351338"/>
          </a:xfrm>
          <a:prstGeom prst="rect">
            <a:avLst/>
          </a:prstGeom>
          <a:noFill/>
          <a:ln>
            <a:noFill/>
          </a:ln>
        </p:spPr>
        <p:txBody>
          <a:bodyPr anchor="t" anchorCtr="0" bIns="45700" lIns="91425" numCol="1" rIns="91425" spcFirstLastPara="1" tIns="45700" wrap="square">
            <a:normAutofit fontScale="40000" lnSpcReduction="20000"/>
          </a:bodyPr>
          <a:lstStyle/>
          <a:p>
            <a:pPr algn="just" indent="-228600" lvl="0" marL="228600" rtl="0">
              <a:lnSpc>
                <a:spcPct val="90000"/>
              </a:lnSpc>
              <a:spcBef>
                <a:spcPts val="0"/>
              </a:spcBef>
              <a:spcAft>
                <a:spcPts val="0"/>
              </a:spcAft>
              <a:buClr>
                <a:schemeClr val="dk1"/>
              </a:buClr>
              <a:buSzPct val="100000"/>
              <a:buChar char="•"/>
            </a:pPr>
            <a:r>
              <a:rPr altLang="en-GB" lang="en-GB"/>
              <a:t>Alhmoud, A. and Rjoub, H., 2020. Does generation moderate the effect of total rewards on employee retention? Evidence from Jordan. </a:t>
            </a:r>
            <a:r>
              <a:rPr altLang="en-GB" i="1" lang="en-GB"/>
              <a:t>Sage Open</a:t>
            </a:r>
            <a:r>
              <a:rPr altLang="en-GB" lang="en-GB"/>
              <a:t>, </a:t>
            </a:r>
            <a:r>
              <a:rPr altLang="en-GB" i="1" lang="en-GB"/>
              <a:t>10</a:t>
            </a:r>
            <a:r>
              <a:rPr altLang="en-GB" lang="en-GB"/>
              <a:t>(3), p.2158244020957039. Available at: </a:t>
            </a:r>
            <a:r>
              <a:rPr altLang="en-GB" lang="en-GB" u="sng">
                <a:solidFill>
                  <a:schemeClr val="hlink"/>
                </a:solidFill>
                <a:hlinkClick r:id="rId3"/>
              </a:rPr>
              <a:t>https://journals.sagepub.com/doi/pdf/10.1177/2158244020957039</a:t>
            </a:r>
            <a:endParaRPr/>
          </a:p>
          <a:p>
            <a:pPr algn="just" indent="-228600" lvl="0" marL="228600" rtl="0">
              <a:lnSpc>
                <a:spcPct val="90000"/>
              </a:lnSpc>
              <a:spcBef>
                <a:spcPts val="1000"/>
              </a:spcBef>
              <a:spcAft>
                <a:spcPts val="0"/>
              </a:spcAft>
              <a:buClr>
                <a:schemeClr val="dk1"/>
              </a:buClr>
              <a:buSzPct val="100000"/>
              <a:buChar char="•"/>
            </a:pPr>
            <a:r>
              <a:rPr altLang="en-GB" lang="en-GB"/>
              <a:t>Hewett, R., Shantz, A., Mundy, J. and Alfes, K., 2018. Attribution theories in human resource management research: A review and research agenda. </a:t>
            </a:r>
            <a:r>
              <a:rPr altLang="en-GB" i="1" lang="en-GB"/>
              <a:t>The International Journal of Human Resource Management</a:t>
            </a:r>
            <a:r>
              <a:rPr altLang="en-GB" lang="en-GB"/>
              <a:t>, </a:t>
            </a:r>
            <a:r>
              <a:rPr altLang="en-GB" i="1" lang="en-GB"/>
              <a:t>29</a:t>
            </a:r>
            <a:r>
              <a:rPr altLang="en-GB" lang="en-GB"/>
              <a:t>(1), pp.87-126. Available at: </a:t>
            </a:r>
            <a:r>
              <a:rPr altLang="en-GB" lang="en-GB" u="sng">
                <a:solidFill>
                  <a:schemeClr val="hlink"/>
                </a:solidFill>
                <a:hlinkClick r:id="rId4"/>
              </a:rPr>
              <a:t>https://www.tandfonline.com/doi/pdf/10.1080/09585192.2017.1380062</a:t>
            </a:r>
            <a:endParaRPr/>
          </a:p>
          <a:p>
            <a:pPr algn="just" indent="-228600" lvl="0" marL="228600" rtl="0">
              <a:lnSpc>
                <a:spcPct val="90000"/>
              </a:lnSpc>
              <a:spcBef>
                <a:spcPts val="1000"/>
              </a:spcBef>
              <a:spcAft>
                <a:spcPts val="0"/>
              </a:spcAft>
              <a:buClr>
                <a:schemeClr val="dk1"/>
              </a:buClr>
              <a:buSzPct val="100000"/>
              <a:buChar char="•"/>
            </a:pPr>
            <a:r>
              <a:rPr altLang="en-GB" lang="en-GB"/>
              <a:t>John, F.R., 2021. Influence of Psychological Capital on Employee Engagement and Explored the Mediating Role of Organizational Commitment. </a:t>
            </a:r>
            <a:r>
              <a:rPr altLang="en-GB" i="1" lang="en-GB"/>
              <a:t>European Journal of Molecular &amp; Clinical Medicine</a:t>
            </a:r>
            <a:r>
              <a:rPr altLang="en-GB" lang="en-GB"/>
              <a:t>, </a:t>
            </a:r>
            <a:r>
              <a:rPr altLang="en-GB" i="1" lang="en-GB"/>
              <a:t>8</a:t>
            </a:r>
            <a:r>
              <a:rPr altLang="en-GB" lang="en-GB"/>
              <a:t>(3), pp.3222-3231. Available at: </a:t>
            </a:r>
            <a:r>
              <a:rPr altLang="en-GB" lang="en-GB" u="sng">
                <a:solidFill>
                  <a:schemeClr val="hlink"/>
                </a:solidFill>
                <a:hlinkClick r:id="rId5"/>
              </a:rPr>
              <a:t>https://ejmcm.com/article_11306_ee832e8eb8fe01fb0fc839cb7f6146e3.pdf</a:t>
            </a:r>
            <a:endParaRPr/>
          </a:p>
          <a:p>
            <a:pPr algn="just" indent="-228600" lvl="0" marL="228600" rtl="0">
              <a:lnSpc>
                <a:spcPct val="90000"/>
              </a:lnSpc>
              <a:spcBef>
                <a:spcPts val="1000"/>
              </a:spcBef>
              <a:spcAft>
                <a:spcPts val="0"/>
              </a:spcAft>
              <a:buClr>
                <a:schemeClr val="dk1"/>
              </a:buClr>
              <a:buSzPct val="100000"/>
              <a:buChar char="•"/>
            </a:pPr>
            <a:r>
              <a:rPr altLang="en-GB" lang="en-GB"/>
              <a:t>Lee, J.Y., Rocco, T.S. and Shuck, B., 2020. What is a resource: Toward a taxonomy of resources for employee engagement. </a:t>
            </a:r>
            <a:r>
              <a:rPr altLang="en-GB" i="1" lang="en-GB"/>
              <a:t>Human Resource Development Review</a:t>
            </a:r>
            <a:r>
              <a:rPr altLang="en-GB" lang="en-GB"/>
              <a:t>, </a:t>
            </a:r>
            <a:r>
              <a:rPr altLang="en-GB" i="1" lang="en-GB"/>
              <a:t>19</a:t>
            </a:r>
            <a:r>
              <a:rPr altLang="en-GB" lang="en-GB"/>
              <a:t>(1), pp.5-38. Available at: </a:t>
            </a:r>
            <a:r>
              <a:rPr altLang="en-GB" lang="en-GB" u="sng">
                <a:solidFill>
                  <a:schemeClr val="hlink"/>
                </a:solidFill>
                <a:hlinkClick r:id="rId6"/>
              </a:rPr>
              <a:t>https://journals.sagepub.com/doi/pdf/10.1177/1534484319853100</a:t>
            </a:r>
            <a:endParaRPr/>
          </a:p>
          <a:p>
            <a:pPr algn="just" indent="-228600" lvl="0" marL="228600" rtl="0">
              <a:lnSpc>
                <a:spcPct val="90000"/>
              </a:lnSpc>
              <a:spcBef>
                <a:spcPts val="1000"/>
              </a:spcBef>
              <a:spcAft>
                <a:spcPts val="0"/>
              </a:spcAft>
              <a:buClr>
                <a:schemeClr val="dk1"/>
              </a:buClr>
              <a:buSzPct val="100000"/>
              <a:buChar char="•"/>
            </a:pPr>
            <a:r>
              <a:rPr altLang="en-GB" lang="en-GB"/>
              <a:t>Panait, C.A., 2020. Study of employee motivation in organizations. </a:t>
            </a:r>
            <a:r>
              <a:rPr altLang="en-GB" i="1" lang="en-GB"/>
              <a:t>Global Economic Observer</a:t>
            </a:r>
            <a:r>
              <a:rPr altLang="en-GB" lang="en-GB"/>
              <a:t>, </a:t>
            </a:r>
            <a:r>
              <a:rPr altLang="en-GB" i="1" lang="en-GB"/>
              <a:t>8</a:t>
            </a:r>
            <a:r>
              <a:rPr altLang="en-GB" lang="en-GB"/>
              <a:t>(1), pp.114-119. Available at: </a:t>
            </a:r>
            <a:r>
              <a:rPr altLang="en-GB" lang="en-GB" u="sng">
                <a:solidFill>
                  <a:schemeClr val="hlink"/>
                </a:solidFill>
                <a:hlinkClick r:id="rId7"/>
              </a:rPr>
              <a:t>http://www.globeco.ro/wp-content/uploads/vol/GEO_Vol_8_No_1.pdf#page=114</a:t>
            </a:r>
            <a:endParaRPr/>
          </a:p>
          <a:p>
            <a:pPr algn="just" indent="-228600" lvl="0" marL="228600" rtl="0">
              <a:lnSpc>
                <a:spcPct val="90000"/>
              </a:lnSpc>
              <a:spcBef>
                <a:spcPts val="1000"/>
              </a:spcBef>
              <a:spcAft>
                <a:spcPts val="0"/>
              </a:spcAft>
              <a:buClr>
                <a:schemeClr val="dk1"/>
              </a:buClr>
              <a:buSzPct val="100000"/>
              <a:buChar char="•"/>
            </a:pPr>
            <a:r>
              <a:rPr altLang="en-GB" lang="en-GB"/>
              <a:t>Putri, W.H. and Setianan, A.R., 2019. Job enrichment, organizational commitment, and intention to quit: the mediating role of employee engagement. </a:t>
            </a:r>
            <a:r>
              <a:rPr altLang="en-GB" i="1" lang="en-GB"/>
              <a:t>Problems and Perspectives in Management</a:t>
            </a:r>
            <a:r>
              <a:rPr altLang="en-GB" lang="en-GB"/>
              <a:t>, </a:t>
            </a:r>
            <a:r>
              <a:rPr altLang="en-GB" i="1" lang="en-GB"/>
              <a:t>17</a:t>
            </a:r>
            <a:r>
              <a:rPr altLang="en-GB" lang="en-GB"/>
              <a:t>(2), p.518. Available at: </a:t>
            </a:r>
            <a:r>
              <a:rPr altLang="en-GB" lang="en-GB" u="sng">
                <a:solidFill>
                  <a:schemeClr val="hlink"/>
                </a:solidFill>
                <a:hlinkClick r:id="rId8"/>
              </a:rPr>
              <a:t>https://www.businessperspectives.org/images/pdf/applications/publishing/templates/article/assets/12193/PPM_2019_02_Putri.pdf</a:t>
            </a:r>
            <a:endParaRPr/>
          </a:p>
          <a:p>
            <a:pPr algn="just" indent="-228600" lvl="0" marL="228600" rtl="0">
              <a:lnSpc>
                <a:spcPct val="90000"/>
              </a:lnSpc>
              <a:spcBef>
                <a:spcPts val="1000"/>
              </a:spcBef>
              <a:spcAft>
                <a:spcPts val="0"/>
              </a:spcAft>
              <a:buClr>
                <a:schemeClr val="dk1"/>
              </a:buClr>
              <a:buSzPct val="100000"/>
              <a:buChar char="•"/>
            </a:pPr>
            <a:r>
              <a:rPr altLang="en-GB" lang="en-GB"/>
              <a:t>Singh, D., 2019. A literature review on employee retention with focus on recent trends. </a:t>
            </a:r>
            <a:r>
              <a:rPr altLang="en-GB" i="1" lang="en-GB"/>
              <a:t>International Journal of Scientific Research in Science and Technology</a:t>
            </a:r>
            <a:r>
              <a:rPr altLang="en-GB" lang="en-GB"/>
              <a:t>, </a:t>
            </a:r>
            <a:r>
              <a:rPr altLang="en-GB" i="1" lang="en-GB"/>
              <a:t>6</a:t>
            </a:r>
            <a:r>
              <a:rPr altLang="en-GB" lang="en-GB"/>
              <a:t>(1), pp.425-431. Available to: </a:t>
            </a:r>
            <a:r>
              <a:rPr altLang="en-GB" lang="en-GB" u="sng">
                <a:solidFill>
                  <a:schemeClr val="hlink"/>
                </a:solidFill>
                <a:hlinkClick r:id="rId9"/>
              </a:rPr>
              <a:t>https://www.academia.edu/download/60641051/5095_lit_review_paper20190919-118800-dzni7v.pdf</a:t>
            </a:r>
            <a:endParaRPr/>
          </a:p>
          <a:p>
            <a:pPr algn="l" indent="-228600" lvl="0" marL="228600" rtl="0">
              <a:lnSpc>
                <a:spcPct val="90000"/>
              </a:lnSpc>
              <a:spcBef>
                <a:spcPts val="1000"/>
              </a:spcBef>
              <a:spcAft>
                <a:spcPts val="0"/>
              </a:spcAft>
              <a:buClr>
                <a:schemeClr val="dk1"/>
              </a:buClr>
              <a:buSzPct val="100000"/>
              <a:buChar char="•"/>
            </a:pPr>
            <a:br>
              <a:rPr altLang="en-GB" lang="en-GB"/>
            </a:br>
            <a:br>
              <a:rPr altLang="en-GB" lang="en-GB"/>
            </a:br>
            <a:br>
              <a:rPr altLang="en-GB" lang="en-GB"/>
            </a:b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7" name="Shape 177"/>
        <p:cNvGrpSpPr/>
        <p:nvPr/>
      </p:nvGrpSpPr>
      <p:grpSpPr>
        <a:xfrm>
          <a:off x="0" y="0"/>
          <a:ext cx="0" cy="0"/>
          <a:chOff x="0" y="0"/>
          <a:chExt cx="0" cy="0"/>
        </a:xfrm>
      </p:grpSpPr>
      <p:sp>
        <p:nvSpPr>
          <p:cNvPr id="178" name="Google Shape;178;p13"/>
          <p:cNvSpPr/>
          <p:nvPr/>
        </p:nvSpPr>
        <p:spPr>
          <a:xfrm>
            <a:off x="1524" y="0"/>
            <a:ext cx="12188952" cy="6858000"/>
          </a:xfrm>
          <a:prstGeom prst="rect">
            <a:avLst/>
          </a:prstGeom>
          <a:noFill/>
          <a:ln>
            <a:noFill/>
          </a:ln>
        </p:spPr>
        <p:txBody>
          <a:bodyPr anchor="ctr" anchorCtr="0" bIns="45700" lIns="91425" numCol="1" rIns="91425" spcFirstLastPara="1" tIns="45700" wrap="square">
            <a:noAutofit/>
          </a:bodyPr>
          <a:lstStyle/>
          <a:p>
            <a:pPr algn="ctr" indent="0" lvl="0" marL="0" marR="0" rtl="0">
              <a:spcBef>
                <a:spcPts val="0"/>
              </a:spcBef>
              <a:spcAft>
                <a:spcPts val="0"/>
              </a:spcAft>
              <a:buNone/>
            </a:pPr>
            <a:r>
              <a:t/>
            </a:r>
            <a:endParaRPr b="0" cap="none" i="0" strike="noStrike" sz="1800" u="none">
              <a:solidFill>
                <a:schemeClr val="lt1"/>
              </a:solidFill>
              <a:latin typeface="Calibri"/>
              <a:ea typeface="Calibri"/>
              <a:cs typeface="Calibri"/>
              <a:sym typeface="Calibri"/>
            </a:endParaRPr>
          </a:p>
        </p:txBody>
      </p:sp>
      <p:pic>
        <p:nvPicPr>
          <p:cNvPr descr="Text  Description automatically generated" id="179" name="Google Shape;179;p13"/>
          <p:cNvPicPr preferRelativeResize="0"/>
          <p:nvPr/>
        </p:nvPicPr>
        <p:blipFill rotWithShape="1">
          <a:blip r:embed="rId3">
            <a:alphaModFix/>
          </a:blip>
          <a:srcRect b="-1" l="9759" r="19115" t="0"/>
          <a:stretch/>
        </p:blipFill>
        <p:spPr>
          <a:xfrm>
            <a:off x="20" y="1282"/>
            <a:ext cx="12191980" cy="6856718"/>
          </a:xfrm>
          <a:prstGeom prst="rect">
            <a:avLst/>
          </a:prstGeom>
          <a:noFill/>
          <a:ln>
            <a:noFill/>
          </a:ln>
          <a:effectLst>
            <a:outerShdw algn="bl" blurRad="57150" dir="5400000" dist="19050" rotWithShape="0">
              <a:srgbClr val="FF00FF">
                <a:alpha val="38000"/>
              </a:srgbClr>
            </a:outerShdw>
            <a:reflection algn="bl" blurRad="0" dir="0" dist="0" endA="0" endPos="38000" fadeDir="5400012" kx="0" ky="0" rotWithShape="0" stA="36000" stPos="0" sy="-100000"/>
          </a:effectLst>
        </p:spPr>
      </p:pic>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2022-09-29T12:25:14Z</dcterms:created>
</cp:coreProperties>
</file>