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8" r:id="rId1"/>
  </p:sldMasterIdLst>
  <p:notesMasterIdLst>
    <p:notesMasterId r:id="rId13"/>
  </p:notesMasterIdLst>
  <p:sldIdLst>
    <p:sldId id="256" r:id="rId2"/>
    <p:sldId id="257" r:id="rId3"/>
    <p:sldId id="259" r:id="rId4"/>
    <p:sldId id="269" r:id="rId5"/>
    <p:sldId id="268" r:id="rId6"/>
    <p:sldId id="272" r:id="rId7"/>
    <p:sldId id="264" r:id="rId8"/>
    <p:sldId id="265" r:id="rId9"/>
    <p:sldId id="267" r:id="rId10"/>
    <p:sldId id="271" r:id="rId11"/>
    <p:sldId id="270" r:id="rId12"/>
  </p:sldIdLst>
  <p:sldSz cx="9144000" cy="5143500" type="screen16x9"/>
  <p:notesSz cx="6858000" cy="9144000"/>
  <p:embeddedFontLst>
    <p:embeddedFont>
      <p:font typeface="Nanum Gothic" panose="020D0604000000000000" pitchFamily="34" charset="-127"/>
      <p:regular r:id="rId14"/>
      <p:bold r:id="rId15"/>
    </p:embeddedFont>
    <p:embeddedFont>
      <p:font typeface="Abhaya Libre" panose="02000703000000000000" pitchFamily="2" charset="0"/>
      <p:regular r:id="rId16"/>
      <p:bold r:id="rId17"/>
    </p:embeddedFont>
    <p:embeddedFont>
      <p:font typeface="Raleway" pitchFamily="2" charset="0"/>
      <p:regular r:id="rId18"/>
      <p:bold r:id="rId19"/>
      <p:italic r:id="rId20"/>
      <p:boldItalic r:id="rId2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BA857DA-3F71-4827-BF2E-9CEADFF47EA4}">
  <a:tblStyle styleId="{7BA857DA-3F71-4827-BF2E-9CEADFF47EA4}"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764" autoAdjust="0"/>
    <p:restoredTop sz="94660"/>
  </p:normalViewPr>
  <p:slideViewPr>
    <p:cSldViewPr snapToGrid="0">
      <p:cViewPr varScale="1">
        <p:scale>
          <a:sx n="55" d="100"/>
          <a:sy n="55" d="100"/>
        </p:scale>
        <p:origin x="90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notesMaster" Target="notesMasters/notesMaster1.xml" /><Relationship Id="rId18" Type="http://schemas.openxmlformats.org/officeDocument/2006/relationships/font" Target="fonts/font5.fntdata" /><Relationship Id="rId3" Type="http://schemas.openxmlformats.org/officeDocument/2006/relationships/slide" Target="slides/slide2.xml" /><Relationship Id="rId21" Type="http://schemas.openxmlformats.org/officeDocument/2006/relationships/font" Target="fonts/font8.fntdata"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font" Target="fonts/font4.fntdata" /><Relationship Id="rId25"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font" Target="fonts/font3.fntdata" /><Relationship Id="rId20" Type="http://schemas.openxmlformats.org/officeDocument/2006/relationships/font" Target="fonts/font7.fntdata"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theme" Target="theme/theme1.xml" /><Relationship Id="rId5" Type="http://schemas.openxmlformats.org/officeDocument/2006/relationships/slide" Target="slides/slide4.xml" /><Relationship Id="rId15" Type="http://schemas.openxmlformats.org/officeDocument/2006/relationships/font" Target="fonts/font2.fntdata" /><Relationship Id="rId23" Type="http://schemas.openxmlformats.org/officeDocument/2006/relationships/viewProps" Target="viewProps.xml" /><Relationship Id="rId10" Type="http://schemas.openxmlformats.org/officeDocument/2006/relationships/slide" Target="slides/slide9.xml" /><Relationship Id="rId19" Type="http://schemas.openxmlformats.org/officeDocument/2006/relationships/font" Target="fonts/font6.fntdata"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font" Target="fonts/font1.fntdata" /><Relationship Id="rId22"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406663543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ae08f917f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5" name="Google Shape;365;gae08f917f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432030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eb01056cd0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eb01056cd0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The main goal of this presentation is to focus on the critical role that hospitality and guest services play in the hotel industry. The presentation will concentrate on a thorough analysis of the Hotel Indigo, which is well-known for its unique character. Thus, the presentation will evaluate a variety of aspects of Hotel Indigo, such as clients, guest services, and its astonishing capacity to continuously outperform guest expectations.</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3811495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g115481cf559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8" name="Google Shape;418;g115481cf559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The location of Hotel Indigo draws inspiration from the district in which it is located and uses that inspiration to indicate the local history, unique qualities, and culture. The InterContinental Hotels Group (IHG) is the owner of the boutique hotel brand known as Hotel Indigo. It is well-known for its tailored services, unique aesthetics, and vibrant ambience.</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40443170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gea29405bd8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2" name="Google Shape;542;gea29405bd8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The capacity of Hotel Indigo to adjust to local markets and </a:t>
            </a:r>
            <a:r>
              <a:rPr lang="en-US" sz="1100" b="0" i="0" u="none" strike="noStrike" cap="none" dirty="0" err="1">
                <a:solidFill>
                  <a:srgbClr val="000000"/>
                </a:solidFill>
                <a:effectLst/>
                <a:latin typeface="Arial"/>
                <a:ea typeface="Arial"/>
                <a:cs typeface="Arial"/>
                <a:sym typeface="Arial"/>
              </a:rPr>
              <a:t>customise</a:t>
            </a:r>
            <a:r>
              <a:rPr lang="en-US" sz="1100" b="0" i="0" u="none" strike="noStrike" cap="none" dirty="0">
                <a:solidFill>
                  <a:srgbClr val="000000"/>
                </a:solidFill>
                <a:effectLst/>
                <a:latin typeface="Arial"/>
                <a:ea typeface="Arial"/>
                <a:cs typeface="Arial"/>
                <a:sym typeface="Arial"/>
              </a:rPr>
              <a:t> its buildings to suit the distinctive qualities of the immediate </a:t>
            </a:r>
            <a:r>
              <a:rPr lang="en-US" sz="1100" b="0" i="0" u="none" strike="noStrike" cap="none" dirty="0" err="1">
                <a:solidFill>
                  <a:srgbClr val="000000"/>
                </a:solidFill>
                <a:effectLst/>
                <a:latin typeface="Arial"/>
                <a:ea typeface="Arial"/>
                <a:cs typeface="Arial"/>
                <a:sym typeface="Arial"/>
              </a:rPr>
              <a:t>neighbourhood</a:t>
            </a:r>
            <a:r>
              <a:rPr lang="en-US" sz="1100" b="0" i="0" u="none" strike="noStrike" cap="none" dirty="0">
                <a:solidFill>
                  <a:srgbClr val="000000"/>
                </a:solidFill>
                <a:effectLst/>
                <a:latin typeface="Arial"/>
                <a:ea typeface="Arial"/>
                <a:cs typeface="Arial"/>
                <a:sym typeface="Arial"/>
              </a:rPr>
              <a:t> is one of its strengths. It enables Hotel Indigo to distinguish itself from rivals and stand out in the industry.</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3741785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eb01056cd0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eb01056cd0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Hotel Indigo deliberately divides its clients to meet a range of expectations and demands. It attracts many customers, such as business </a:t>
            </a:r>
            <a:r>
              <a:rPr lang="en-US" sz="1100" b="0" i="0" u="none" strike="noStrike" cap="none" dirty="0" err="1">
                <a:solidFill>
                  <a:srgbClr val="000000"/>
                </a:solidFill>
                <a:effectLst/>
                <a:latin typeface="Arial"/>
                <a:ea typeface="Arial"/>
                <a:cs typeface="Arial"/>
                <a:sym typeface="Arial"/>
              </a:rPr>
              <a:t>travellers</a:t>
            </a:r>
            <a:r>
              <a:rPr lang="en-US" sz="1100" b="0" i="0" u="none" strike="noStrike" cap="none" dirty="0">
                <a:solidFill>
                  <a:srgbClr val="000000"/>
                </a:solidFill>
                <a:effectLst/>
                <a:latin typeface="Arial"/>
                <a:ea typeface="Arial"/>
                <a:cs typeface="Arial"/>
                <a:sym typeface="Arial"/>
              </a:rPr>
              <a:t> who value a comfortable setting with affluent leisure </a:t>
            </a:r>
            <a:r>
              <a:rPr lang="en-US" sz="1100" b="0" i="0" u="none" strike="noStrike" cap="none" dirty="0" err="1">
                <a:solidFill>
                  <a:srgbClr val="000000"/>
                </a:solidFill>
                <a:effectLst/>
                <a:latin typeface="Arial"/>
                <a:ea typeface="Arial"/>
                <a:cs typeface="Arial"/>
                <a:sym typeface="Arial"/>
              </a:rPr>
              <a:t>travellers</a:t>
            </a:r>
            <a:r>
              <a:rPr lang="en-US" sz="1100" b="0" i="0" u="none" strike="noStrike" cap="none" dirty="0">
                <a:solidFill>
                  <a:srgbClr val="000000"/>
                </a:solidFill>
                <a:effectLst/>
                <a:latin typeface="Arial"/>
                <a:ea typeface="Arial"/>
                <a:cs typeface="Arial"/>
                <a:sym typeface="Arial"/>
              </a:rPr>
              <a:t> and distinctive ambience looking for exciting and novel experiences. Notably, Hotel Indigo has had success reaching the millennial and Gen Z generations.</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128219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gea29405bd8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2" name="Google Shape;542;gea29405bd8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The unique appeal of Hotel Indigo is found in the way that it combines locally made art and décor that is impacted by the local area. Arriving there inspires a sense of discovery and admiration due to the perfect integration of its rich history, dynamic personality, and distinctive architectural style. </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3110396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6"/>
        <p:cNvGrpSpPr/>
        <p:nvPr/>
      </p:nvGrpSpPr>
      <p:grpSpPr>
        <a:xfrm>
          <a:off x="0" y="0"/>
          <a:ext cx="0" cy="0"/>
          <a:chOff x="0" y="0"/>
          <a:chExt cx="0" cy="0"/>
        </a:xfrm>
      </p:grpSpPr>
      <p:sp>
        <p:nvSpPr>
          <p:cNvPr id="557" name="Google Shape;557;gae08f917ff_0_3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8" name="Google Shape;558;gae08f917ff_0_3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Success for Hotel Indigo rests on its reputation for hospitality. By assuring they are comfortable, it encourages customer adherence and good feedback. The dedication of this distinctive brand to </a:t>
            </a:r>
            <a:r>
              <a:rPr lang="en-US" sz="1100" b="0" i="0" u="none" strike="noStrike" cap="none" dirty="0" err="1">
                <a:solidFill>
                  <a:srgbClr val="000000"/>
                </a:solidFill>
                <a:effectLst/>
                <a:latin typeface="Arial"/>
                <a:ea typeface="Arial"/>
                <a:cs typeface="Arial"/>
                <a:sym typeface="Arial"/>
              </a:rPr>
              <a:t>individualised</a:t>
            </a:r>
            <a:r>
              <a:rPr lang="en-US" sz="1100" b="0" i="0" u="none" strike="noStrike" cap="none" dirty="0">
                <a:solidFill>
                  <a:srgbClr val="000000"/>
                </a:solidFill>
                <a:effectLst/>
                <a:latin typeface="Arial"/>
                <a:ea typeface="Arial"/>
                <a:cs typeface="Arial"/>
                <a:sym typeface="Arial"/>
              </a:rPr>
              <a:t>, locally-inspired hospitality sets it apart, enhancing its reputation, attracting discriminating tourists, and contributing to community development through local partnerships, eventually assisting economic development.</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2201099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g115cd6818e6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5" name="Google Shape;645;g115cd6818e6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By focusing on these areas, Hotel Indigo seeks to consistently go above and beyond the expectations of guests. However, </a:t>
            </a:r>
            <a:r>
              <a:rPr lang="en-US" sz="1100" b="0" i="0" u="none" strike="noStrike" cap="none" dirty="0" err="1">
                <a:solidFill>
                  <a:srgbClr val="000000"/>
                </a:solidFill>
                <a:effectLst/>
                <a:latin typeface="Arial"/>
                <a:ea typeface="Arial"/>
                <a:cs typeface="Arial"/>
                <a:sym typeface="Arial"/>
              </a:rPr>
              <a:t>personalised</a:t>
            </a:r>
            <a:r>
              <a:rPr lang="en-US" sz="1100" b="0" i="0" u="none" strike="noStrike" cap="none" dirty="0">
                <a:solidFill>
                  <a:srgbClr val="000000"/>
                </a:solidFill>
                <a:effectLst/>
                <a:latin typeface="Arial"/>
                <a:ea typeface="Arial"/>
                <a:cs typeface="Arial"/>
                <a:sym typeface="Arial"/>
              </a:rPr>
              <a:t> service, dedication to authentic experiences, distinctive design, and attention to detail are just a few of the ways Hotel Indigo seeks to create extraordinary stays that leave guests satisfied and eager to return.</a:t>
            </a:r>
          </a:p>
        </p:txBody>
      </p:sp>
    </p:spTree>
    <p:extLst>
      <p:ext uri="{BB962C8B-B14F-4D97-AF65-F5344CB8AC3E}">
        <p14:creationId xmlns:p14="http://schemas.microsoft.com/office/powerpoint/2010/main" val="24716773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g115cd6818e6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5" name="Google Shape;645;g115cd6818e6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endParaRPr lang="en-US"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1322516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g115cd6818e6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5" name="Google Shape;645;g115cd6818e6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endParaRPr lang="en-US"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1122802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a:off x="0" y="0"/>
            <a:ext cx="9144000" cy="5143500"/>
          </a:xfrm>
          <a:prstGeom prst="rect">
            <a:avLst/>
          </a:prstGeom>
          <a:solidFill>
            <a:schemeClr val="dk1">
              <a:alpha val="458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txBox="1">
            <a:spLocks noGrp="1"/>
          </p:cNvSpPr>
          <p:nvPr>
            <p:ph type="ctrTitle"/>
          </p:nvPr>
        </p:nvSpPr>
        <p:spPr>
          <a:xfrm>
            <a:off x="1371600" y="1657350"/>
            <a:ext cx="6400800" cy="1463100"/>
          </a:xfrm>
          <a:prstGeom prst="rect">
            <a:avLst/>
          </a:prstGeom>
        </p:spPr>
        <p:txBody>
          <a:bodyPr spcFirstLastPara="1" wrap="square" lIns="0" tIns="0" rIns="0" bIns="0" anchor="ctr" anchorCtr="0">
            <a:noAutofit/>
          </a:bodyPr>
          <a:lstStyle>
            <a:lvl1pPr lvl="0" algn="ctr">
              <a:lnSpc>
                <a:spcPct val="80000"/>
              </a:lnSpc>
              <a:spcBef>
                <a:spcPts val="0"/>
              </a:spcBef>
              <a:spcAft>
                <a:spcPts val="0"/>
              </a:spcAft>
              <a:buClr>
                <a:schemeClr val="dk2"/>
              </a:buClr>
              <a:buSzPts val="5200"/>
              <a:buNone/>
              <a:defRPr sz="5200">
                <a:solidFill>
                  <a:schemeClr val="dk2"/>
                </a:solidFill>
              </a:defRPr>
            </a:lvl1pPr>
            <a:lvl2pPr lvl="1" algn="ctr">
              <a:spcBef>
                <a:spcPts val="0"/>
              </a:spcBef>
              <a:spcAft>
                <a:spcPts val="0"/>
              </a:spcAft>
              <a:buClr>
                <a:schemeClr val="dk2"/>
              </a:buClr>
              <a:buSzPts val="5200"/>
              <a:buNone/>
              <a:defRPr sz="5200">
                <a:solidFill>
                  <a:schemeClr val="dk2"/>
                </a:solidFill>
              </a:defRPr>
            </a:lvl2pPr>
            <a:lvl3pPr lvl="2" algn="ctr">
              <a:spcBef>
                <a:spcPts val="0"/>
              </a:spcBef>
              <a:spcAft>
                <a:spcPts val="0"/>
              </a:spcAft>
              <a:buClr>
                <a:schemeClr val="dk2"/>
              </a:buClr>
              <a:buSzPts val="5200"/>
              <a:buNone/>
              <a:defRPr sz="5200">
                <a:solidFill>
                  <a:schemeClr val="dk2"/>
                </a:solidFill>
              </a:defRPr>
            </a:lvl3pPr>
            <a:lvl4pPr lvl="3" algn="ctr">
              <a:spcBef>
                <a:spcPts val="0"/>
              </a:spcBef>
              <a:spcAft>
                <a:spcPts val="0"/>
              </a:spcAft>
              <a:buClr>
                <a:schemeClr val="dk2"/>
              </a:buClr>
              <a:buSzPts val="5200"/>
              <a:buNone/>
              <a:defRPr sz="5200">
                <a:solidFill>
                  <a:schemeClr val="dk2"/>
                </a:solidFill>
              </a:defRPr>
            </a:lvl4pPr>
            <a:lvl5pPr lvl="4" algn="ctr">
              <a:spcBef>
                <a:spcPts val="0"/>
              </a:spcBef>
              <a:spcAft>
                <a:spcPts val="0"/>
              </a:spcAft>
              <a:buClr>
                <a:schemeClr val="dk2"/>
              </a:buClr>
              <a:buSzPts val="5200"/>
              <a:buNone/>
              <a:defRPr sz="5200">
                <a:solidFill>
                  <a:schemeClr val="dk2"/>
                </a:solidFill>
              </a:defRPr>
            </a:lvl5pPr>
            <a:lvl6pPr lvl="5" algn="ctr">
              <a:spcBef>
                <a:spcPts val="0"/>
              </a:spcBef>
              <a:spcAft>
                <a:spcPts val="0"/>
              </a:spcAft>
              <a:buClr>
                <a:schemeClr val="dk2"/>
              </a:buClr>
              <a:buSzPts val="5200"/>
              <a:buNone/>
              <a:defRPr sz="5200">
                <a:solidFill>
                  <a:schemeClr val="dk2"/>
                </a:solidFill>
              </a:defRPr>
            </a:lvl6pPr>
            <a:lvl7pPr lvl="6" algn="ctr">
              <a:spcBef>
                <a:spcPts val="0"/>
              </a:spcBef>
              <a:spcAft>
                <a:spcPts val="0"/>
              </a:spcAft>
              <a:buClr>
                <a:schemeClr val="dk2"/>
              </a:buClr>
              <a:buSzPts val="5200"/>
              <a:buNone/>
              <a:defRPr sz="5200">
                <a:solidFill>
                  <a:schemeClr val="dk2"/>
                </a:solidFill>
              </a:defRPr>
            </a:lvl7pPr>
            <a:lvl8pPr lvl="7" algn="ctr">
              <a:spcBef>
                <a:spcPts val="0"/>
              </a:spcBef>
              <a:spcAft>
                <a:spcPts val="0"/>
              </a:spcAft>
              <a:buClr>
                <a:schemeClr val="dk2"/>
              </a:buClr>
              <a:buSzPts val="5200"/>
              <a:buNone/>
              <a:defRPr sz="5200">
                <a:solidFill>
                  <a:schemeClr val="dk2"/>
                </a:solidFill>
              </a:defRPr>
            </a:lvl8pPr>
            <a:lvl9pPr lvl="8" algn="ctr">
              <a:spcBef>
                <a:spcPts val="0"/>
              </a:spcBef>
              <a:spcAft>
                <a:spcPts val="0"/>
              </a:spcAft>
              <a:buClr>
                <a:schemeClr val="dk2"/>
              </a:buClr>
              <a:buSzPts val="5200"/>
              <a:buNone/>
              <a:defRPr sz="5200">
                <a:solidFill>
                  <a:schemeClr val="dk2"/>
                </a:solidFill>
              </a:defRPr>
            </a:lvl9pPr>
          </a:lstStyle>
          <a:p>
            <a:endParaRPr/>
          </a:p>
        </p:txBody>
      </p:sp>
      <p:sp>
        <p:nvSpPr>
          <p:cNvPr id="11" name="Google Shape;11;p2"/>
          <p:cNvSpPr txBox="1">
            <a:spLocks noGrp="1"/>
          </p:cNvSpPr>
          <p:nvPr>
            <p:ph type="subTitle" idx="1"/>
          </p:nvPr>
        </p:nvSpPr>
        <p:spPr>
          <a:xfrm>
            <a:off x="2455750" y="3784050"/>
            <a:ext cx="4173600" cy="426600"/>
          </a:xfrm>
          <a:prstGeom prst="rect">
            <a:avLst/>
          </a:prstGeom>
        </p:spPr>
        <p:txBody>
          <a:bodyPr spcFirstLastPara="1" wrap="square" lIns="0" tIns="0" rIns="0" bIns="0" anchor="ctr" anchorCtr="0">
            <a:noAutofit/>
          </a:bodyPr>
          <a:lstStyle>
            <a:lvl1pPr lvl="0" algn="ctr">
              <a:lnSpc>
                <a:spcPct val="100000"/>
              </a:lnSpc>
              <a:spcBef>
                <a:spcPts val="0"/>
              </a:spcBef>
              <a:spcAft>
                <a:spcPts val="0"/>
              </a:spcAft>
              <a:buSzPts val="2800"/>
              <a:buNone/>
              <a:defRPr>
                <a:solidFill>
                  <a:schemeClr val="dk2"/>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720000" y="395625"/>
            <a:ext cx="7704000" cy="457200"/>
          </a:xfrm>
          <a:prstGeom prst="rect">
            <a:avLst/>
          </a:prstGeom>
        </p:spPr>
        <p:txBody>
          <a:bodyPr spcFirstLastPara="1" wrap="square" lIns="0" tIns="0" rIns="0" bIns="0" anchor="t" anchorCtr="0">
            <a:noAutofit/>
          </a:bodyPr>
          <a:lstStyle>
            <a:lvl1pPr lvl="0">
              <a:spcBef>
                <a:spcPts val="0"/>
              </a:spcBef>
              <a:spcAft>
                <a:spcPts val="0"/>
              </a:spcAft>
              <a:buSzPts val="30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9" name="Google Shape;19;p4"/>
          <p:cNvSpPr txBox="1">
            <a:spLocks noGrp="1"/>
          </p:cNvSpPr>
          <p:nvPr>
            <p:ph type="body" idx="1"/>
          </p:nvPr>
        </p:nvSpPr>
        <p:spPr>
          <a:xfrm>
            <a:off x="720000" y="1072825"/>
            <a:ext cx="7704000" cy="3530400"/>
          </a:xfrm>
          <a:prstGeom prst="rect">
            <a:avLst/>
          </a:prstGeom>
        </p:spPr>
        <p:txBody>
          <a:bodyPr spcFirstLastPara="1" wrap="square" lIns="0" tIns="0" rIns="0" bIns="0" anchor="ctr" anchorCtr="0">
            <a:noAutofit/>
          </a:bodyPr>
          <a:lstStyle>
            <a:lvl1pPr marL="457200" lvl="0" indent="-304800">
              <a:lnSpc>
                <a:spcPct val="100000"/>
              </a:lnSpc>
              <a:spcBef>
                <a:spcPts val="0"/>
              </a:spcBef>
              <a:spcAft>
                <a:spcPts val="0"/>
              </a:spcAft>
              <a:buClr>
                <a:schemeClr val="dk1"/>
              </a:buClr>
              <a:buSzPts val="1200"/>
              <a:buAutoNum type="arabicPeriod"/>
              <a:defRPr sz="1100"/>
            </a:lvl1pPr>
            <a:lvl2pPr marL="914400" lvl="1" indent="-304800">
              <a:spcBef>
                <a:spcPts val="1600"/>
              </a:spcBef>
              <a:spcAft>
                <a:spcPts val="0"/>
              </a:spcAft>
              <a:buClr>
                <a:srgbClr val="434343"/>
              </a:buClr>
              <a:buSzPts val="1200"/>
              <a:buFont typeface="Roboto Condensed"/>
              <a:buAutoNum type="alphaLcPeriod"/>
              <a:defRPr/>
            </a:lvl2pPr>
            <a:lvl3pPr marL="1371600" lvl="2" indent="-304800">
              <a:spcBef>
                <a:spcPts val="1600"/>
              </a:spcBef>
              <a:spcAft>
                <a:spcPts val="0"/>
              </a:spcAft>
              <a:buClr>
                <a:srgbClr val="434343"/>
              </a:buClr>
              <a:buSzPts val="1200"/>
              <a:buFont typeface="Roboto Condensed"/>
              <a:buAutoNum type="romanLcPeriod"/>
              <a:defRPr/>
            </a:lvl3pPr>
            <a:lvl4pPr marL="1828800" lvl="3" indent="-304800">
              <a:spcBef>
                <a:spcPts val="1600"/>
              </a:spcBef>
              <a:spcAft>
                <a:spcPts val="0"/>
              </a:spcAft>
              <a:buClr>
                <a:srgbClr val="434343"/>
              </a:buClr>
              <a:buSzPts val="1200"/>
              <a:buFont typeface="Roboto Condensed"/>
              <a:buAutoNum type="arabicPeriod"/>
              <a:defRPr/>
            </a:lvl4pPr>
            <a:lvl5pPr marL="2286000" lvl="4" indent="-304800">
              <a:spcBef>
                <a:spcPts val="1600"/>
              </a:spcBef>
              <a:spcAft>
                <a:spcPts val="0"/>
              </a:spcAft>
              <a:buClr>
                <a:srgbClr val="434343"/>
              </a:buClr>
              <a:buSzPts val="1200"/>
              <a:buFont typeface="Roboto Condensed"/>
              <a:buAutoNum type="alphaLcPeriod"/>
              <a:defRPr/>
            </a:lvl5pPr>
            <a:lvl6pPr marL="2743200" lvl="5" indent="-304800">
              <a:spcBef>
                <a:spcPts val="1600"/>
              </a:spcBef>
              <a:spcAft>
                <a:spcPts val="0"/>
              </a:spcAft>
              <a:buClr>
                <a:srgbClr val="434343"/>
              </a:buClr>
              <a:buSzPts val="1200"/>
              <a:buFont typeface="Roboto Condensed"/>
              <a:buAutoNum type="romanLcPeriod"/>
              <a:defRPr/>
            </a:lvl6pPr>
            <a:lvl7pPr marL="3200400" lvl="6" indent="-304800">
              <a:spcBef>
                <a:spcPts val="1600"/>
              </a:spcBef>
              <a:spcAft>
                <a:spcPts val="0"/>
              </a:spcAft>
              <a:buClr>
                <a:srgbClr val="434343"/>
              </a:buClr>
              <a:buSzPts val="1200"/>
              <a:buFont typeface="Roboto Condensed"/>
              <a:buAutoNum type="arabicPeriod"/>
              <a:defRPr/>
            </a:lvl7pPr>
            <a:lvl8pPr marL="3657600" lvl="7" indent="-304800">
              <a:spcBef>
                <a:spcPts val="1600"/>
              </a:spcBef>
              <a:spcAft>
                <a:spcPts val="0"/>
              </a:spcAft>
              <a:buClr>
                <a:srgbClr val="434343"/>
              </a:buClr>
              <a:buSzPts val="1200"/>
              <a:buFont typeface="Roboto Condensed"/>
              <a:buAutoNum type="alphaLcPeriod"/>
              <a:defRPr/>
            </a:lvl8pPr>
            <a:lvl9pPr marL="4114800" lvl="8" indent="-304800">
              <a:spcBef>
                <a:spcPts val="1600"/>
              </a:spcBef>
              <a:spcAft>
                <a:spcPts val="1600"/>
              </a:spcAft>
              <a:buClr>
                <a:srgbClr val="434343"/>
              </a:buClr>
              <a:buSzPts val="1200"/>
              <a:buFont typeface="Roboto Condensed"/>
              <a:buAutoNum type="romanLcPeriod"/>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4"/>
        <p:cNvGrpSpPr/>
        <p:nvPr/>
      </p:nvGrpSpPr>
      <p:grpSpPr>
        <a:xfrm>
          <a:off x="0" y="0"/>
          <a:ext cx="0" cy="0"/>
          <a:chOff x="0" y="0"/>
          <a:chExt cx="0" cy="0"/>
        </a:xfrm>
      </p:grpSpPr>
      <p:sp>
        <p:nvSpPr>
          <p:cNvPr id="35" name="Google Shape;35;p9"/>
          <p:cNvSpPr/>
          <p:nvPr/>
        </p:nvSpPr>
        <p:spPr>
          <a:xfrm>
            <a:off x="0" y="0"/>
            <a:ext cx="9144000" cy="5143500"/>
          </a:xfrm>
          <a:prstGeom prst="rect">
            <a:avLst/>
          </a:prstGeom>
          <a:solidFill>
            <a:schemeClr val="dk1">
              <a:alpha val="458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9"/>
          <p:cNvSpPr txBox="1">
            <a:spLocks noGrp="1"/>
          </p:cNvSpPr>
          <p:nvPr>
            <p:ph type="title"/>
          </p:nvPr>
        </p:nvSpPr>
        <p:spPr>
          <a:xfrm>
            <a:off x="713279" y="773248"/>
            <a:ext cx="2926200" cy="640200"/>
          </a:xfrm>
          <a:prstGeom prst="rect">
            <a:avLst/>
          </a:prstGeom>
        </p:spPr>
        <p:txBody>
          <a:bodyPr spcFirstLastPara="1" wrap="square" lIns="0" tIns="0" rIns="0" bIns="0" anchor="ctr" anchorCtr="0">
            <a:noAutofit/>
          </a:bodyPr>
          <a:lstStyle>
            <a:lvl1pPr lvl="0" rtl="0">
              <a:spcBef>
                <a:spcPts val="0"/>
              </a:spcBef>
              <a:spcAft>
                <a:spcPts val="0"/>
              </a:spcAft>
              <a:buSzPts val="4500"/>
              <a:buNone/>
              <a:defRPr sz="4500">
                <a:solidFill>
                  <a:schemeClr val="dk2"/>
                </a:solidFill>
              </a:defRPr>
            </a:lvl1pPr>
            <a:lvl2pPr lvl="1" algn="r" rtl="0">
              <a:spcBef>
                <a:spcPts val="0"/>
              </a:spcBef>
              <a:spcAft>
                <a:spcPts val="0"/>
              </a:spcAft>
              <a:buSzPts val="4500"/>
              <a:buNone/>
              <a:defRPr sz="4500"/>
            </a:lvl2pPr>
            <a:lvl3pPr lvl="2" algn="r" rtl="0">
              <a:spcBef>
                <a:spcPts val="0"/>
              </a:spcBef>
              <a:spcAft>
                <a:spcPts val="0"/>
              </a:spcAft>
              <a:buSzPts val="4500"/>
              <a:buNone/>
              <a:defRPr sz="4500"/>
            </a:lvl3pPr>
            <a:lvl4pPr lvl="3" algn="r" rtl="0">
              <a:spcBef>
                <a:spcPts val="0"/>
              </a:spcBef>
              <a:spcAft>
                <a:spcPts val="0"/>
              </a:spcAft>
              <a:buSzPts val="4500"/>
              <a:buNone/>
              <a:defRPr sz="4500"/>
            </a:lvl4pPr>
            <a:lvl5pPr lvl="4" algn="r" rtl="0">
              <a:spcBef>
                <a:spcPts val="0"/>
              </a:spcBef>
              <a:spcAft>
                <a:spcPts val="0"/>
              </a:spcAft>
              <a:buSzPts val="4500"/>
              <a:buNone/>
              <a:defRPr sz="4500"/>
            </a:lvl5pPr>
            <a:lvl6pPr lvl="5" algn="r" rtl="0">
              <a:spcBef>
                <a:spcPts val="0"/>
              </a:spcBef>
              <a:spcAft>
                <a:spcPts val="0"/>
              </a:spcAft>
              <a:buSzPts val="4500"/>
              <a:buNone/>
              <a:defRPr sz="4500"/>
            </a:lvl6pPr>
            <a:lvl7pPr lvl="6" algn="r" rtl="0">
              <a:spcBef>
                <a:spcPts val="0"/>
              </a:spcBef>
              <a:spcAft>
                <a:spcPts val="0"/>
              </a:spcAft>
              <a:buSzPts val="4500"/>
              <a:buNone/>
              <a:defRPr sz="4500"/>
            </a:lvl7pPr>
            <a:lvl8pPr lvl="7" algn="r" rtl="0">
              <a:spcBef>
                <a:spcPts val="0"/>
              </a:spcBef>
              <a:spcAft>
                <a:spcPts val="0"/>
              </a:spcAft>
              <a:buSzPts val="4500"/>
              <a:buNone/>
              <a:defRPr sz="4500"/>
            </a:lvl8pPr>
            <a:lvl9pPr lvl="8" algn="r" rtl="0">
              <a:spcBef>
                <a:spcPts val="0"/>
              </a:spcBef>
              <a:spcAft>
                <a:spcPts val="0"/>
              </a:spcAft>
              <a:buSzPts val="4500"/>
              <a:buNone/>
              <a:defRPr sz="4500"/>
            </a:lvl9pPr>
          </a:lstStyle>
          <a:p>
            <a:endParaRPr/>
          </a:p>
        </p:txBody>
      </p:sp>
      <p:sp>
        <p:nvSpPr>
          <p:cNvPr id="37" name="Google Shape;37;p9"/>
          <p:cNvSpPr txBox="1">
            <a:spLocks noGrp="1"/>
          </p:cNvSpPr>
          <p:nvPr>
            <p:ph type="subTitle" idx="1"/>
          </p:nvPr>
        </p:nvSpPr>
        <p:spPr>
          <a:xfrm>
            <a:off x="713275" y="1565846"/>
            <a:ext cx="4297800" cy="1005900"/>
          </a:xfrm>
          <a:prstGeom prst="rect">
            <a:avLst/>
          </a:prstGeom>
        </p:spPr>
        <p:txBody>
          <a:bodyPr spcFirstLastPara="1" wrap="square" lIns="0" tIns="0" rIns="0" bIns="0" anchor="t" anchorCtr="0">
            <a:noAutofit/>
          </a:bodyPr>
          <a:lstStyle>
            <a:lvl1pPr lvl="0" rtl="0">
              <a:lnSpc>
                <a:spcPct val="100000"/>
              </a:lnSpc>
              <a:spcBef>
                <a:spcPts val="0"/>
              </a:spcBef>
              <a:spcAft>
                <a:spcPts val="0"/>
              </a:spcAft>
              <a:buSzPts val="1600"/>
              <a:buNone/>
              <a:defRPr>
                <a:solidFill>
                  <a:schemeClr val="dk2"/>
                </a:solidFill>
              </a:defRPr>
            </a:lvl1pPr>
            <a:lvl2pPr lvl="1" algn="r" rtl="0">
              <a:lnSpc>
                <a:spcPct val="100000"/>
              </a:lnSpc>
              <a:spcBef>
                <a:spcPts val="0"/>
              </a:spcBef>
              <a:spcAft>
                <a:spcPts val="0"/>
              </a:spcAft>
              <a:buSzPts val="1600"/>
              <a:buNone/>
              <a:defRPr/>
            </a:lvl2pPr>
            <a:lvl3pPr lvl="2" algn="r" rtl="0">
              <a:lnSpc>
                <a:spcPct val="100000"/>
              </a:lnSpc>
              <a:spcBef>
                <a:spcPts val="0"/>
              </a:spcBef>
              <a:spcAft>
                <a:spcPts val="0"/>
              </a:spcAft>
              <a:buSzPts val="1600"/>
              <a:buNone/>
              <a:defRPr/>
            </a:lvl3pPr>
            <a:lvl4pPr lvl="3" algn="r" rtl="0">
              <a:lnSpc>
                <a:spcPct val="100000"/>
              </a:lnSpc>
              <a:spcBef>
                <a:spcPts val="0"/>
              </a:spcBef>
              <a:spcAft>
                <a:spcPts val="0"/>
              </a:spcAft>
              <a:buSzPts val="1600"/>
              <a:buNone/>
              <a:defRPr/>
            </a:lvl4pPr>
            <a:lvl5pPr lvl="4" algn="r" rtl="0">
              <a:lnSpc>
                <a:spcPct val="100000"/>
              </a:lnSpc>
              <a:spcBef>
                <a:spcPts val="0"/>
              </a:spcBef>
              <a:spcAft>
                <a:spcPts val="0"/>
              </a:spcAft>
              <a:buSzPts val="1600"/>
              <a:buNone/>
              <a:defRPr/>
            </a:lvl5pPr>
            <a:lvl6pPr lvl="5" algn="r" rtl="0">
              <a:lnSpc>
                <a:spcPct val="100000"/>
              </a:lnSpc>
              <a:spcBef>
                <a:spcPts val="0"/>
              </a:spcBef>
              <a:spcAft>
                <a:spcPts val="0"/>
              </a:spcAft>
              <a:buSzPts val="1600"/>
              <a:buNone/>
              <a:defRPr/>
            </a:lvl6pPr>
            <a:lvl7pPr lvl="6" algn="r" rtl="0">
              <a:lnSpc>
                <a:spcPct val="100000"/>
              </a:lnSpc>
              <a:spcBef>
                <a:spcPts val="0"/>
              </a:spcBef>
              <a:spcAft>
                <a:spcPts val="0"/>
              </a:spcAft>
              <a:buSzPts val="1600"/>
              <a:buNone/>
              <a:defRPr/>
            </a:lvl7pPr>
            <a:lvl8pPr lvl="7" algn="r" rtl="0">
              <a:lnSpc>
                <a:spcPct val="100000"/>
              </a:lnSpc>
              <a:spcBef>
                <a:spcPts val="0"/>
              </a:spcBef>
              <a:spcAft>
                <a:spcPts val="0"/>
              </a:spcAft>
              <a:buSzPts val="1600"/>
              <a:buNone/>
              <a:defRPr/>
            </a:lvl8pPr>
            <a:lvl9pPr lvl="8" algn="r" rtl="0">
              <a:lnSpc>
                <a:spcPct val="100000"/>
              </a:lnSpc>
              <a:spcBef>
                <a:spcPts val="0"/>
              </a:spcBef>
              <a:spcAft>
                <a:spcPts val="0"/>
              </a:spcAft>
              <a:buSzPts val="16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45"/>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ext">
  <p:cSld name="ONE_COLUMN_TEXT_1">
    <p:spTree>
      <p:nvGrpSpPr>
        <p:cNvPr id="1" name="Shape 46"/>
        <p:cNvGrpSpPr/>
        <p:nvPr/>
      </p:nvGrpSpPr>
      <p:grpSpPr>
        <a:xfrm>
          <a:off x="0" y="0"/>
          <a:ext cx="0" cy="0"/>
          <a:chOff x="0" y="0"/>
          <a:chExt cx="0" cy="0"/>
        </a:xfrm>
      </p:grpSpPr>
      <p:sp>
        <p:nvSpPr>
          <p:cNvPr id="47" name="Google Shape;47;p13"/>
          <p:cNvSpPr txBox="1">
            <a:spLocks noGrp="1"/>
          </p:cNvSpPr>
          <p:nvPr>
            <p:ph type="subTitle" idx="1"/>
          </p:nvPr>
        </p:nvSpPr>
        <p:spPr>
          <a:xfrm>
            <a:off x="720000" y="1282550"/>
            <a:ext cx="3446700" cy="28308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rgbClr val="595959"/>
              </a:buClr>
              <a:buSzPts val="1000"/>
              <a:buFont typeface="Anaheim"/>
              <a:buChar char="●"/>
              <a:defRPr sz="1400"/>
            </a:lvl1pPr>
            <a:lvl2pPr lvl="1" rtl="0">
              <a:lnSpc>
                <a:spcPct val="100000"/>
              </a:lnSpc>
              <a:spcBef>
                <a:spcPts val="0"/>
              </a:spcBef>
              <a:spcAft>
                <a:spcPts val="0"/>
              </a:spcAft>
              <a:buClr>
                <a:srgbClr val="595959"/>
              </a:buClr>
              <a:buSzPts val="1400"/>
              <a:buFont typeface="Anaheim"/>
              <a:buChar char="○"/>
              <a:defRPr/>
            </a:lvl2pPr>
            <a:lvl3pPr lvl="2" rtl="0">
              <a:lnSpc>
                <a:spcPct val="100000"/>
              </a:lnSpc>
              <a:spcBef>
                <a:spcPts val="0"/>
              </a:spcBef>
              <a:spcAft>
                <a:spcPts val="0"/>
              </a:spcAft>
              <a:buClr>
                <a:srgbClr val="595959"/>
              </a:buClr>
              <a:buSzPts val="1400"/>
              <a:buFont typeface="Anaheim"/>
              <a:buChar char="■"/>
              <a:defRPr/>
            </a:lvl3pPr>
            <a:lvl4pPr lvl="3" rtl="0">
              <a:lnSpc>
                <a:spcPct val="100000"/>
              </a:lnSpc>
              <a:spcBef>
                <a:spcPts val="0"/>
              </a:spcBef>
              <a:spcAft>
                <a:spcPts val="0"/>
              </a:spcAft>
              <a:buClr>
                <a:srgbClr val="595959"/>
              </a:buClr>
              <a:buSzPts val="1400"/>
              <a:buFont typeface="Anaheim"/>
              <a:buChar char="●"/>
              <a:defRPr/>
            </a:lvl4pPr>
            <a:lvl5pPr lvl="4" rtl="0">
              <a:lnSpc>
                <a:spcPct val="100000"/>
              </a:lnSpc>
              <a:spcBef>
                <a:spcPts val="0"/>
              </a:spcBef>
              <a:spcAft>
                <a:spcPts val="0"/>
              </a:spcAft>
              <a:buClr>
                <a:srgbClr val="595959"/>
              </a:buClr>
              <a:buSzPts val="1400"/>
              <a:buFont typeface="Anaheim"/>
              <a:buChar char="○"/>
              <a:defRPr/>
            </a:lvl5pPr>
            <a:lvl6pPr lvl="5" rtl="0">
              <a:lnSpc>
                <a:spcPct val="100000"/>
              </a:lnSpc>
              <a:spcBef>
                <a:spcPts val="0"/>
              </a:spcBef>
              <a:spcAft>
                <a:spcPts val="0"/>
              </a:spcAft>
              <a:buClr>
                <a:srgbClr val="595959"/>
              </a:buClr>
              <a:buSzPts val="1400"/>
              <a:buFont typeface="Anaheim"/>
              <a:buChar char="■"/>
              <a:defRPr/>
            </a:lvl6pPr>
            <a:lvl7pPr lvl="6" rtl="0">
              <a:lnSpc>
                <a:spcPct val="100000"/>
              </a:lnSpc>
              <a:spcBef>
                <a:spcPts val="0"/>
              </a:spcBef>
              <a:spcAft>
                <a:spcPts val="0"/>
              </a:spcAft>
              <a:buClr>
                <a:srgbClr val="595959"/>
              </a:buClr>
              <a:buSzPts val="1400"/>
              <a:buFont typeface="Anaheim"/>
              <a:buChar char="●"/>
              <a:defRPr/>
            </a:lvl7pPr>
            <a:lvl8pPr lvl="7" rtl="0">
              <a:lnSpc>
                <a:spcPct val="100000"/>
              </a:lnSpc>
              <a:spcBef>
                <a:spcPts val="0"/>
              </a:spcBef>
              <a:spcAft>
                <a:spcPts val="0"/>
              </a:spcAft>
              <a:buClr>
                <a:srgbClr val="595959"/>
              </a:buClr>
              <a:buSzPts val="1400"/>
              <a:buFont typeface="Anaheim"/>
              <a:buChar char="○"/>
              <a:defRPr/>
            </a:lvl8pPr>
            <a:lvl9pPr lvl="8" rtl="0">
              <a:lnSpc>
                <a:spcPct val="100000"/>
              </a:lnSpc>
              <a:spcBef>
                <a:spcPts val="0"/>
              </a:spcBef>
              <a:spcAft>
                <a:spcPts val="0"/>
              </a:spcAft>
              <a:buClr>
                <a:srgbClr val="595959"/>
              </a:buClr>
              <a:buSzPts val="1400"/>
              <a:buFont typeface="Anaheim"/>
              <a:buChar char="■"/>
              <a:defRPr/>
            </a:lvl9pPr>
          </a:lstStyle>
          <a:p>
            <a:endParaRPr/>
          </a:p>
        </p:txBody>
      </p:sp>
      <p:sp>
        <p:nvSpPr>
          <p:cNvPr id="48" name="Google Shape;48;p13"/>
          <p:cNvSpPr txBox="1">
            <a:spLocks noGrp="1"/>
          </p:cNvSpPr>
          <p:nvPr>
            <p:ph type="title"/>
          </p:nvPr>
        </p:nvSpPr>
        <p:spPr>
          <a:xfrm>
            <a:off x="720000" y="395625"/>
            <a:ext cx="3852000" cy="4572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ext 4">
  <p:cSld name="BLANK_17">
    <p:bg>
      <p:bgPr>
        <a:solidFill>
          <a:schemeClr val="lt1"/>
        </a:solidFill>
        <a:effectLst/>
      </p:bgPr>
    </p:bg>
    <p:spTree>
      <p:nvGrpSpPr>
        <p:cNvPr id="1" name="Shape 68"/>
        <p:cNvGrpSpPr/>
        <p:nvPr/>
      </p:nvGrpSpPr>
      <p:grpSpPr>
        <a:xfrm>
          <a:off x="0" y="0"/>
          <a:ext cx="0" cy="0"/>
          <a:chOff x="0" y="0"/>
          <a:chExt cx="0" cy="0"/>
        </a:xfrm>
      </p:grpSpPr>
      <p:sp>
        <p:nvSpPr>
          <p:cNvPr id="69" name="Google Shape;69;p17"/>
          <p:cNvSpPr txBox="1">
            <a:spLocks noGrp="1"/>
          </p:cNvSpPr>
          <p:nvPr>
            <p:ph type="title"/>
          </p:nvPr>
        </p:nvSpPr>
        <p:spPr>
          <a:xfrm>
            <a:off x="720000" y="395625"/>
            <a:ext cx="7704000" cy="4572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0" name="Google Shape;70;p17"/>
          <p:cNvSpPr txBox="1">
            <a:spLocks noGrp="1"/>
          </p:cNvSpPr>
          <p:nvPr>
            <p:ph type="subTitle" idx="1"/>
          </p:nvPr>
        </p:nvSpPr>
        <p:spPr>
          <a:xfrm>
            <a:off x="5579092" y="2903344"/>
            <a:ext cx="2844900" cy="457200"/>
          </a:xfrm>
          <a:prstGeom prst="rect">
            <a:avLst/>
          </a:prstGeom>
        </p:spPr>
        <p:txBody>
          <a:bodyPr spcFirstLastPara="1" wrap="square" lIns="0" tIns="0" rIns="0" bIns="0" anchor="ctr" anchorCtr="0">
            <a:noAutofit/>
          </a:bodyPr>
          <a:lstStyle>
            <a:lvl1pPr lvl="0" algn="r" rtl="0">
              <a:lnSpc>
                <a:spcPct val="100000"/>
              </a:lnSpc>
              <a:spcBef>
                <a:spcPts val="0"/>
              </a:spcBef>
              <a:spcAft>
                <a:spcPts val="0"/>
              </a:spcAft>
              <a:buSzPts val="2000"/>
              <a:buFont typeface="Raleway"/>
              <a:buNone/>
              <a:defRPr sz="2000" b="1">
                <a:solidFill>
                  <a:schemeClr val="dk1"/>
                </a:solidFill>
                <a:latin typeface="Abhaya Libre"/>
                <a:ea typeface="Abhaya Libre"/>
                <a:cs typeface="Abhaya Libre"/>
                <a:sym typeface="Abhaya Libre"/>
              </a:defRPr>
            </a:lvl1pPr>
            <a:lvl2pPr lvl="1" algn="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sp>
        <p:nvSpPr>
          <p:cNvPr id="71" name="Google Shape;71;p17"/>
          <p:cNvSpPr txBox="1">
            <a:spLocks noGrp="1"/>
          </p:cNvSpPr>
          <p:nvPr>
            <p:ph type="subTitle" idx="2"/>
          </p:nvPr>
        </p:nvSpPr>
        <p:spPr>
          <a:xfrm>
            <a:off x="5579100" y="3360544"/>
            <a:ext cx="2844900" cy="942000"/>
          </a:xfrm>
          <a:prstGeom prst="rect">
            <a:avLst/>
          </a:prstGeom>
        </p:spPr>
        <p:txBody>
          <a:bodyPr spcFirstLastPara="1" wrap="square" lIns="0" tIns="0" rIns="0" bIns="0" anchor="ctr" anchorCtr="0">
            <a:noAutofit/>
          </a:bodyPr>
          <a:lstStyle>
            <a:lvl1pPr lvl="0" algn="r" rtl="0">
              <a:lnSpc>
                <a:spcPct val="100000"/>
              </a:lnSpc>
              <a:spcBef>
                <a:spcPts val="0"/>
              </a:spcBef>
              <a:spcAft>
                <a:spcPts val="0"/>
              </a:spcAft>
              <a:buSzPts val="1600"/>
              <a:buNone/>
              <a:defRPr sz="1400"/>
            </a:lvl1pPr>
            <a:lvl2pPr lvl="1" algn="r" rtl="0">
              <a:lnSpc>
                <a:spcPct val="100000"/>
              </a:lnSpc>
              <a:spcBef>
                <a:spcPts val="0"/>
              </a:spcBef>
              <a:spcAft>
                <a:spcPts val="0"/>
              </a:spcAft>
              <a:buSzPts val="1600"/>
              <a:buNone/>
              <a:defRPr/>
            </a:lvl2pPr>
            <a:lvl3pPr lvl="2" algn="r" rtl="0">
              <a:lnSpc>
                <a:spcPct val="100000"/>
              </a:lnSpc>
              <a:spcBef>
                <a:spcPts val="0"/>
              </a:spcBef>
              <a:spcAft>
                <a:spcPts val="0"/>
              </a:spcAft>
              <a:buSzPts val="1600"/>
              <a:buNone/>
              <a:defRPr/>
            </a:lvl3pPr>
            <a:lvl4pPr lvl="3" algn="r" rtl="0">
              <a:lnSpc>
                <a:spcPct val="100000"/>
              </a:lnSpc>
              <a:spcBef>
                <a:spcPts val="0"/>
              </a:spcBef>
              <a:spcAft>
                <a:spcPts val="0"/>
              </a:spcAft>
              <a:buSzPts val="1600"/>
              <a:buNone/>
              <a:defRPr/>
            </a:lvl4pPr>
            <a:lvl5pPr lvl="4" algn="r" rtl="0">
              <a:lnSpc>
                <a:spcPct val="100000"/>
              </a:lnSpc>
              <a:spcBef>
                <a:spcPts val="0"/>
              </a:spcBef>
              <a:spcAft>
                <a:spcPts val="0"/>
              </a:spcAft>
              <a:buSzPts val="1600"/>
              <a:buNone/>
              <a:defRPr/>
            </a:lvl5pPr>
            <a:lvl6pPr lvl="5" algn="r" rtl="0">
              <a:lnSpc>
                <a:spcPct val="100000"/>
              </a:lnSpc>
              <a:spcBef>
                <a:spcPts val="0"/>
              </a:spcBef>
              <a:spcAft>
                <a:spcPts val="0"/>
              </a:spcAft>
              <a:buSzPts val="1600"/>
              <a:buNone/>
              <a:defRPr/>
            </a:lvl6pPr>
            <a:lvl7pPr lvl="6" algn="r" rtl="0">
              <a:lnSpc>
                <a:spcPct val="100000"/>
              </a:lnSpc>
              <a:spcBef>
                <a:spcPts val="0"/>
              </a:spcBef>
              <a:spcAft>
                <a:spcPts val="0"/>
              </a:spcAft>
              <a:buSzPts val="1600"/>
              <a:buNone/>
              <a:defRPr/>
            </a:lvl7pPr>
            <a:lvl8pPr lvl="7" algn="r" rtl="0">
              <a:lnSpc>
                <a:spcPct val="100000"/>
              </a:lnSpc>
              <a:spcBef>
                <a:spcPts val="0"/>
              </a:spcBef>
              <a:spcAft>
                <a:spcPts val="0"/>
              </a:spcAft>
              <a:buSzPts val="1600"/>
              <a:buNone/>
              <a:defRPr/>
            </a:lvl8pPr>
            <a:lvl9pPr lvl="8" algn="r" rtl="0">
              <a:lnSpc>
                <a:spcPct val="100000"/>
              </a:lnSpc>
              <a:spcBef>
                <a:spcPts val="0"/>
              </a:spcBef>
              <a:spcAft>
                <a:spcPts val="0"/>
              </a:spcAft>
              <a:buSzPts val="1600"/>
              <a:buNone/>
              <a:defRPr/>
            </a:lvl9pPr>
          </a:lstStyle>
          <a:p>
            <a:endParaRPr/>
          </a:p>
        </p:txBody>
      </p:sp>
      <p:cxnSp>
        <p:nvCxnSpPr>
          <p:cNvPr id="72" name="Google Shape;72;p17"/>
          <p:cNvCxnSpPr/>
          <p:nvPr/>
        </p:nvCxnSpPr>
        <p:spPr>
          <a:xfrm rot="10800000">
            <a:off x="713275" y="269100"/>
            <a:ext cx="6986100" cy="0"/>
          </a:xfrm>
          <a:prstGeom prst="straightConnector1">
            <a:avLst/>
          </a:prstGeom>
          <a:noFill/>
          <a:ln w="9525" cap="flat" cmpd="sng">
            <a:solidFill>
              <a:schemeClr val="dk1"/>
            </a:solidFill>
            <a:prstDash val="solid"/>
            <a:round/>
            <a:headEnd type="none" w="med" len="med"/>
            <a:tailEnd type="none" w="med" len="med"/>
          </a:ln>
        </p:spPr>
      </p:cxnSp>
      <p:cxnSp>
        <p:nvCxnSpPr>
          <p:cNvPr id="73" name="Google Shape;73;p17"/>
          <p:cNvCxnSpPr/>
          <p:nvPr/>
        </p:nvCxnSpPr>
        <p:spPr>
          <a:xfrm>
            <a:off x="1444625" y="4874250"/>
            <a:ext cx="6984300" cy="0"/>
          </a:xfrm>
          <a:prstGeom prst="straightConnector1">
            <a:avLst/>
          </a:prstGeom>
          <a:noFill/>
          <a:ln w="9525" cap="flat" cmpd="sng">
            <a:solidFill>
              <a:schemeClr val="dk1"/>
            </a:solidFill>
            <a:prstDash val="solid"/>
            <a:round/>
            <a:headEnd type="none" w="med" len="med"/>
            <a:tailEnd type="none" w="med" len="med"/>
          </a:ln>
        </p:spPr>
      </p:cxnSp>
      <p:sp>
        <p:nvSpPr>
          <p:cNvPr id="74" name="Google Shape;74;p17"/>
          <p:cNvSpPr txBox="1">
            <a:spLocks noGrp="1"/>
          </p:cNvSpPr>
          <p:nvPr>
            <p:ph type="subTitle" idx="3"/>
          </p:nvPr>
        </p:nvSpPr>
        <p:spPr>
          <a:xfrm>
            <a:off x="7699374" y="195904"/>
            <a:ext cx="731400" cy="146400"/>
          </a:xfrm>
          <a:prstGeom prst="rect">
            <a:avLst/>
          </a:prstGeom>
        </p:spPr>
        <p:txBody>
          <a:bodyPr spcFirstLastPara="1" wrap="square" lIns="0" tIns="0" rIns="0" bIns="0" anchor="ctr" anchorCtr="0">
            <a:noAutofit/>
          </a:bodyPr>
          <a:lstStyle>
            <a:lvl1pPr lvl="0" algn="r" rtl="0">
              <a:lnSpc>
                <a:spcPct val="100000"/>
              </a:lnSpc>
              <a:spcBef>
                <a:spcPts val="0"/>
              </a:spcBef>
              <a:spcAft>
                <a:spcPts val="0"/>
              </a:spcAft>
              <a:buSzPts val="1600"/>
              <a:buNone/>
              <a:defRPr sz="800" b="1">
                <a:latin typeface="Abhaya Libre"/>
                <a:ea typeface="Abhaya Libre"/>
                <a:cs typeface="Abhaya Libre"/>
                <a:sym typeface="Abhaya Libr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75" name="Google Shape;75;p17"/>
          <p:cNvSpPr txBox="1">
            <a:spLocks noGrp="1"/>
          </p:cNvSpPr>
          <p:nvPr>
            <p:ph type="subTitle" idx="4"/>
          </p:nvPr>
        </p:nvSpPr>
        <p:spPr>
          <a:xfrm>
            <a:off x="713224" y="4801054"/>
            <a:ext cx="731400" cy="1464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SzPts val="1600"/>
              <a:buNone/>
              <a:defRPr sz="800" b="1">
                <a:latin typeface="Abhaya Libre"/>
                <a:ea typeface="Abhaya Libre"/>
                <a:cs typeface="Abhaya Libre"/>
                <a:sym typeface="Abhaya Libr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able of contents 1">
  <p:cSld name="BLANK_4">
    <p:bg>
      <p:bgPr>
        <a:solidFill>
          <a:schemeClr val="lt1"/>
        </a:solidFill>
        <a:effectLst/>
      </p:bgPr>
    </p:bg>
    <p:spTree>
      <p:nvGrpSpPr>
        <p:cNvPr id="1" name="Shape 102"/>
        <p:cNvGrpSpPr/>
        <p:nvPr/>
      </p:nvGrpSpPr>
      <p:grpSpPr>
        <a:xfrm>
          <a:off x="0" y="0"/>
          <a:ext cx="0" cy="0"/>
          <a:chOff x="0" y="0"/>
          <a:chExt cx="0" cy="0"/>
        </a:xfrm>
      </p:grpSpPr>
      <p:sp>
        <p:nvSpPr>
          <p:cNvPr id="103" name="Google Shape;103;p21"/>
          <p:cNvSpPr/>
          <p:nvPr/>
        </p:nvSpPr>
        <p:spPr>
          <a:xfrm>
            <a:off x="0" y="0"/>
            <a:ext cx="9144000" cy="5143500"/>
          </a:xfrm>
          <a:prstGeom prst="rect">
            <a:avLst/>
          </a:prstGeom>
          <a:solidFill>
            <a:schemeClr val="dk1">
              <a:alpha val="458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21"/>
          <p:cNvSpPr txBox="1">
            <a:spLocks noGrp="1"/>
          </p:cNvSpPr>
          <p:nvPr>
            <p:ph type="subTitle" idx="1"/>
          </p:nvPr>
        </p:nvSpPr>
        <p:spPr>
          <a:xfrm>
            <a:off x="5602500" y="3821137"/>
            <a:ext cx="2828700" cy="307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dk2"/>
              </a:buClr>
              <a:buSzPts val="2000"/>
              <a:buFont typeface="Raleway"/>
              <a:buNone/>
              <a:defRPr sz="2000" b="1">
                <a:solidFill>
                  <a:schemeClr val="dk2"/>
                </a:solidFill>
                <a:latin typeface="Abhaya Libre"/>
                <a:ea typeface="Abhaya Libre"/>
                <a:cs typeface="Abhaya Libre"/>
                <a:sym typeface="Abhaya Libre"/>
              </a:defRPr>
            </a:lvl1pPr>
            <a:lvl2pPr lvl="1"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2pPr>
            <a:lvl3pPr lvl="2"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3pPr>
            <a:lvl4pPr lvl="3"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4pPr>
            <a:lvl5pPr lvl="4"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5pPr>
            <a:lvl6pPr lvl="5"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6pPr>
            <a:lvl7pPr lvl="6"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7pPr>
            <a:lvl8pPr lvl="7"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8pPr>
            <a:lvl9pPr lvl="8"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9pPr>
          </a:lstStyle>
          <a:p>
            <a:endParaRPr/>
          </a:p>
        </p:txBody>
      </p:sp>
      <p:sp>
        <p:nvSpPr>
          <p:cNvPr id="105" name="Google Shape;105;p21"/>
          <p:cNvSpPr txBox="1">
            <a:spLocks noGrp="1"/>
          </p:cNvSpPr>
          <p:nvPr>
            <p:ph type="subTitle" idx="2"/>
          </p:nvPr>
        </p:nvSpPr>
        <p:spPr>
          <a:xfrm>
            <a:off x="5602500" y="4125838"/>
            <a:ext cx="2828700" cy="2736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dk2"/>
              </a:buClr>
              <a:buSzPts val="1600"/>
              <a:buNone/>
              <a:defRPr sz="1400">
                <a:solidFill>
                  <a:schemeClr val="dk2"/>
                </a:solidFill>
              </a:defRPr>
            </a:lvl1pPr>
            <a:lvl2pPr lvl="1" rtl="0">
              <a:lnSpc>
                <a:spcPct val="100000"/>
              </a:lnSpc>
              <a:spcBef>
                <a:spcPts val="0"/>
              </a:spcBef>
              <a:spcAft>
                <a:spcPts val="0"/>
              </a:spcAft>
              <a:buClr>
                <a:schemeClr val="dk2"/>
              </a:buClr>
              <a:buSzPts val="1600"/>
              <a:buNone/>
              <a:defRPr>
                <a:solidFill>
                  <a:schemeClr val="dk2"/>
                </a:solidFill>
              </a:defRPr>
            </a:lvl2pPr>
            <a:lvl3pPr lvl="2" rtl="0">
              <a:lnSpc>
                <a:spcPct val="100000"/>
              </a:lnSpc>
              <a:spcBef>
                <a:spcPts val="0"/>
              </a:spcBef>
              <a:spcAft>
                <a:spcPts val="0"/>
              </a:spcAft>
              <a:buClr>
                <a:schemeClr val="dk2"/>
              </a:buClr>
              <a:buSzPts val="1600"/>
              <a:buNone/>
              <a:defRPr>
                <a:solidFill>
                  <a:schemeClr val="dk2"/>
                </a:solidFill>
              </a:defRPr>
            </a:lvl3pPr>
            <a:lvl4pPr lvl="3" rtl="0">
              <a:lnSpc>
                <a:spcPct val="100000"/>
              </a:lnSpc>
              <a:spcBef>
                <a:spcPts val="0"/>
              </a:spcBef>
              <a:spcAft>
                <a:spcPts val="0"/>
              </a:spcAft>
              <a:buClr>
                <a:schemeClr val="dk2"/>
              </a:buClr>
              <a:buSzPts val="1600"/>
              <a:buNone/>
              <a:defRPr>
                <a:solidFill>
                  <a:schemeClr val="dk2"/>
                </a:solidFill>
              </a:defRPr>
            </a:lvl4pPr>
            <a:lvl5pPr lvl="4" rtl="0">
              <a:lnSpc>
                <a:spcPct val="100000"/>
              </a:lnSpc>
              <a:spcBef>
                <a:spcPts val="0"/>
              </a:spcBef>
              <a:spcAft>
                <a:spcPts val="0"/>
              </a:spcAft>
              <a:buClr>
                <a:schemeClr val="dk2"/>
              </a:buClr>
              <a:buSzPts val="1600"/>
              <a:buNone/>
              <a:defRPr>
                <a:solidFill>
                  <a:schemeClr val="dk2"/>
                </a:solidFill>
              </a:defRPr>
            </a:lvl5pPr>
            <a:lvl6pPr lvl="5" rtl="0">
              <a:lnSpc>
                <a:spcPct val="100000"/>
              </a:lnSpc>
              <a:spcBef>
                <a:spcPts val="0"/>
              </a:spcBef>
              <a:spcAft>
                <a:spcPts val="0"/>
              </a:spcAft>
              <a:buClr>
                <a:schemeClr val="dk2"/>
              </a:buClr>
              <a:buSzPts val="1600"/>
              <a:buNone/>
              <a:defRPr>
                <a:solidFill>
                  <a:schemeClr val="dk2"/>
                </a:solidFill>
              </a:defRPr>
            </a:lvl6pPr>
            <a:lvl7pPr lvl="6" rtl="0">
              <a:lnSpc>
                <a:spcPct val="100000"/>
              </a:lnSpc>
              <a:spcBef>
                <a:spcPts val="0"/>
              </a:spcBef>
              <a:spcAft>
                <a:spcPts val="0"/>
              </a:spcAft>
              <a:buClr>
                <a:schemeClr val="dk2"/>
              </a:buClr>
              <a:buSzPts val="1600"/>
              <a:buNone/>
              <a:defRPr>
                <a:solidFill>
                  <a:schemeClr val="dk2"/>
                </a:solidFill>
              </a:defRPr>
            </a:lvl7pPr>
            <a:lvl8pPr lvl="7" rtl="0">
              <a:lnSpc>
                <a:spcPct val="100000"/>
              </a:lnSpc>
              <a:spcBef>
                <a:spcPts val="0"/>
              </a:spcBef>
              <a:spcAft>
                <a:spcPts val="0"/>
              </a:spcAft>
              <a:buClr>
                <a:schemeClr val="dk2"/>
              </a:buClr>
              <a:buSzPts val="1600"/>
              <a:buNone/>
              <a:defRPr>
                <a:solidFill>
                  <a:schemeClr val="dk2"/>
                </a:solidFill>
              </a:defRPr>
            </a:lvl8pPr>
            <a:lvl9pPr lvl="8" rtl="0">
              <a:lnSpc>
                <a:spcPct val="100000"/>
              </a:lnSpc>
              <a:spcBef>
                <a:spcPts val="0"/>
              </a:spcBef>
              <a:spcAft>
                <a:spcPts val="0"/>
              </a:spcAft>
              <a:buClr>
                <a:schemeClr val="dk2"/>
              </a:buClr>
              <a:buSzPts val="1600"/>
              <a:buNone/>
              <a:defRPr>
                <a:solidFill>
                  <a:schemeClr val="dk2"/>
                </a:solidFill>
              </a:defRPr>
            </a:lvl9pPr>
          </a:lstStyle>
          <a:p>
            <a:endParaRPr/>
          </a:p>
        </p:txBody>
      </p:sp>
      <p:sp>
        <p:nvSpPr>
          <p:cNvPr id="106" name="Google Shape;106;p21"/>
          <p:cNvSpPr txBox="1">
            <a:spLocks noGrp="1"/>
          </p:cNvSpPr>
          <p:nvPr>
            <p:ph type="title" hasCustomPrompt="1"/>
          </p:nvPr>
        </p:nvSpPr>
        <p:spPr>
          <a:xfrm>
            <a:off x="4856975" y="3827054"/>
            <a:ext cx="641700" cy="307500"/>
          </a:xfrm>
          <a:prstGeom prst="rect">
            <a:avLst/>
          </a:prstGeom>
        </p:spPr>
        <p:txBody>
          <a:bodyPr spcFirstLastPara="1" wrap="square" lIns="0" tIns="0" rIns="0" bIns="0" anchor="ctr" anchorCtr="0">
            <a:noAutofit/>
          </a:bodyPr>
          <a:lstStyle>
            <a:lvl1pPr lvl="0" algn="r" rtl="0">
              <a:spcBef>
                <a:spcPts val="0"/>
              </a:spcBef>
              <a:spcAft>
                <a:spcPts val="0"/>
              </a:spcAft>
              <a:buClr>
                <a:schemeClr val="dk2"/>
              </a:buClr>
              <a:buSzPts val="3000"/>
              <a:buNone/>
              <a:defRPr>
                <a:solidFill>
                  <a:schemeClr val="dk2"/>
                </a:solidFill>
              </a:defRPr>
            </a:lvl1pPr>
            <a:lvl2pPr lvl="1" algn="ctr" rtl="0">
              <a:spcBef>
                <a:spcPts val="0"/>
              </a:spcBef>
              <a:spcAft>
                <a:spcPts val="0"/>
              </a:spcAft>
              <a:buClr>
                <a:schemeClr val="dk2"/>
              </a:buClr>
              <a:buSzPts val="3000"/>
              <a:buNone/>
              <a:defRPr sz="3000">
                <a:solidFill>
                  <a:schemeClr val="dk2"/>
                </a:solidFill>
              </a:defRPr>
            </a:lvl2pPr>
            <a:lvl3pPr lvl="2" algn="ctr" rtl="0">
              <a:spcBef>
                <a:spcPts val="0"/>
              </a:spcBef>
              <a:spcAft>
                <a:spcPts val="0"/>
              </a:spcAft>
              <a:buClr>
                <a:schemeClr val="dk2"/>
              </a:buClr>
              <a:buSzPts val="3000"/>
              <a:buNone/>
              <a:defRPr sz="3000">
                <a:solidFill>
                  <a:schemeClr val="dk2"/>
                </a:solidFill>
              </a:defRPr>
            </a:lvl3pPr>
            <a:lvl4pPr lvl="3" algn="ctr" rtl="0">
              <a:spcBef>
                <a:spcPts val="0"/>
              </a:spcBef>
              <a:spcAft>
                <a:spcPts val="0"/>
              </a:spcAft>
              <a:buClr>
                <a:schemeClr val="dk2"/>
              </a:buClr>
              <a:buSzPts val="3000"/>
              <a:buNone/>
              <a:defRPr sz="3000">
                <a:solidFill>
                  <a:schemeClr val="dk2"/>
                </a:solidFill>
              </a:defRPr>
            </a:lvl4pPr>
            <a:lvl5pPr lvl="4" algn="ctr" rtl="0">
              <a:spcBef>
                <a:spcPts val="0"/>
              </a:spcBef>
              <a:spcAft>
                <a:spcPts val="0"/>
              </a:spcAft>
              <a:buClr>
                <a:schemeClr val="dk2"/>
              </a:buClr>
              <a:buSzPts val="3000"/>
              <a:buNone/>
              <a:defRPr sz="3000">
                <a:solidFill>
                  <a:schemeClr val="dk2"/>
                </a:solidFill>
              </a:defRPr>
            </a:lvl5pPr>
            <a:lvl6pPr lvl="5" algn="ctr" rtl="0">
              <a:spcBef>
                <a:spcPts val="0"/>
              </a:spcBef>
              <a:spcAft>
                <a:spcPts val="0"/>
              </a:spcAft>
              <a:buClr>
                <a:schemeClr val="dk2"/>
              </a:buClr>
              <a:buSzPts val="3000"/>
              <a:buNone/>
              <a:defRPr sz="3000">
                <a:solidFill>
                  <a:schemeClr val="dk2"/>
                </a:solidFill>
              </a:defRPr>
            </a:lvl6pPr>
            <a:lvl7pPr lvl="6" algn="ctr" rtl="0">
              <a:spcBef>
                <a:spcPts val="0"/>
              </a:spcBef>
              <a:spcAft>
                <a:spcPts val="0"/>
              </a:spcAft>
              <a:buClr>
                <a:schemeClr val="dk2"/>
              </a:buClr>
              <a:buSzPts val="3000"/>
              <a:buNone/>
              <a:defRPr sz="3000">
                <a:solidFill>
                  <a:schemeClr val="dk2"/>
                </a:solidFill>
              </a:defRPr>
            </a:lvl7pPr>
            <a:lvl8pPr lvl="7" algn="ctr" rtl="0">
              <a:spcBef>
                <a:spcPts val="0"/>
              </a:spcBef>
              <a:spcAft>
                <a:spcPts val="0"/>
              </a:spcAft>
              <a:buClr>
                <a:schemeClr val="dk2"/>
              </a:buClr>
              <a:buSzPts val="3000"/>
              <a:buNone/>
              <a:defRPr sz="3000">
                <a:solidFill>
                  <a:schemeClr val="dk2"/>
                </a:solidFill>
              </a:defRPr>
            </a:lvl8pPr>
            <a:lvl9pPr lvl="8" algn="ctr" rtl="0">
              <a:spcBef>
                <a:spcPts val="0"/>
              </a:spcBef>
              <a:spcAft>
                <a:spcPts val="0"/>
              </a:spcAft>
              <a:buClr>
                <a:schemeClr val="dk2"/>
              </a:buClr>
              <a:buSzPts val="3000"/>
              <a:buNone/>
              <a:defRPr sz="3000">
                <a:solidFill>
                  <a:schemeClr val="dk2"/>
                </a:solidFill>
              </a:defRPr>
            </a:lvl9pPr>
          </a:lstStyle>
          <a:p>
            <a:r>
              <a:t>xx%</a:t>
            </a:r>
          </a:p>
        </p:txBody>
      </p:sp>
      <p:sp>
        <p:nvSpPr>
          <p:cNvPr id="107" name="Google Shape;107;p21"/>
          <p:cNvSpPr txBox="1">
            <a:spLocks noGrp="1"/>
          </p:cNvSpPr>
          <p:nvPr>
            <p:ph type="subTitle" idx="3"/>
          </p:nvPr>
        </p:nvSpPr>
        <p:spPr>
          <a:xfrm>
            <a:off x="5602500" y="2172504"/>
            <a:ext cx="2828700" cy="3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dk2"/>
              </a:buClr>
              <a:buSzPts val="2000"/>
              <a:buFont typeface="Raleway"/>
              <a:buNone/>
              <a:defRPr sz="2000" b="1">
                <a:solidFill>
                  <a:schemeClr val="dk2"/>
                </a:solidFill>
                <a:latin typeface="Abhaya Libre"/>
                <a:ea typeface="Abhaya Libre"/>
                <a:cs typeface="Abhaya Libre"/>
                <a:sym typeface="Abhaya Libre"/>
              </a:defRPr>
            </a:lvl1pPr>
            <a:lvl2pPr lvl="1"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2pPr>
            <a:lvl3pPr lvl="2"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3pPr>
            <a:lvl4pPr lvl="3"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4pPr>
            <a:lvl5pPr lvl="4"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5pPr>
            <a:lvl6pPr lvl="5"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6pPr>
            <a:lvl7pPr lvl="6"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7pPr>
            <a:lvl8pPr lvl="7"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8pPr>
            <a:lvl9pPr lvl="8"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9pPr>
          </a:lstStyle>
          <a:p>
            <a:endParaRPr/>
          </a:p>
        </p:txBody>
      </p:sp>
      <p:sp>
        <p:nvSpPr>
          <p:cNvPr id="108" name="Google Shape;108;p21"/>
          <p:cNvSpPr txBox="1">
            <a:spLocks noGrp="1"/>
          </p:cNvSpPr>
          <p:nvPr>
            <p:ph type="subTitle" idx="4"/>
          </p:nvPr>
        </p:nvSpPr>
        <p:spPr>
          <a:xfrm>
            <a:off x="5602500" y="2486000"/>
            <a:ext cx="2828700" cy="2736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dk2"/>
              </a:buClr>
              <a:buSzPts val="1600"/>
              <a:buNone/>
              <a:defRPr sz="1400">
                <a:solidFill>
                  <a:schemeClr val="dk2"/>
                </a:solidFill>
              </a:defRPr>
            </a:lvl1pPr>
            <a:lvl2pPr lvl="1" rtl="0">
              <a:lnSpc>
                <a:spcPct val="100000"/>
              </a:lnSpc>
              <a:spcBef>
                <a:spcPts val="0"/>
              </a:spcBef>
              <a:spcAft>
                <a:spcPts val="0"/>
              </a:spcAft>
              <a:buClr>
                <a:schemeClr val="dk2"/>
              </a:buClr>
              <a:buSzPts val="1600"/>
              <a:buNone/>
              <a:defRPr>
                <a:solidFill>
                  <a:schemeClr val="dk2"/>
                </a:solidFill>
              </a:defRPr>
            </a:lvl2pPr>
            <a:lvl3pPr lvl="2" rtl="0">
              <a:lnSpc>
                <a:spcPct val="100000"/>
              </a:lnSpc>
              <a:spcBef>
                <a:spcPts val="0"/>
              </a:spcBef>
              <a:spcAft>
                <a:spcPts val="0"/>
              </a:spcAft>
              <a:buClr>
                <a:schemeClr val="dk2"/>
              </a:buClr>
              <a:buSzPts val="1600"/>
              <a:buNone/>
              <a:defRPr>
                <a:solidFill>
                  <a:schemeClr val="dk2"/>
                </a:solidFill>
              </a:defRPr>
            </a:lvl3pPr>
            <a:lvl4pPr lvl="3" rtl="0">
              <a:lnSpc>
                <a:spcPct val="100000"/>
              </a:lnSpc>
              <a:spcBef>
                <a:spcPts val="0"/>
              </a:spcBef>
              <a:spcAft>
                <a:spcPts val="0"/>
              </a:spcAft>
              <a:buClr>
                <a:schemeClr val="dk2"/>
              </a:buClr>
              <a:buSzPts val="1600"/>
              <a:buNone/>
              <a:defRPr>
                <a:solidFill>
                  <a:schemeClr val="dk2"/>
                </a:solidFill>
              </a:defRPr>
            </a:lvl4pPr>
            <a:lvl5pPr lvl="4" rtl="0">
              <a:lnSpc>
                <a:spcPct val="100000"/>
              </a:lnSpc>
              <a:spcBef>
                <a:spcPts val="0"/>
              </a:spcBef>
              <a:spcAft>
                <a:spcPts val="0"/>
              </a:spcAft>
              <a:buClr>
                <a:schemeClr val="dk2"/>
              </a:buClr>
              <a:buSzPts val="1600"/>
              <a:buNone/>
              <a:defRPr>
                <a:solidFill>
                  <a:schemeClr val="dk2"/>
                </a:solidFill>
              </a:defRPr>
            </a:lvl5pPr>
            <a:lvl6pPr lvl="5" rtl="0">
              <a:lnSpc>
                <a:spcPct val="100000"/>
              </a:lnSpc>
              <a:spcBef>
                <a:spcPts val="0"/>
              </a:spcBef>
              <a:spcAft>
                <a:spcPts val="0"/>
              </a:spcAft>
              <a:buClr>
                <a:schemeClr val="dk2"/>
              </a:buClr>
              <a:buSzPts val="1600"/>
              <a:buNone/>
              <a:defRPr>
                <a:solidFill>
                  <a:schemeClr val="dk2"/>
                </a:solidFill>
              </a:defRPr>
            </a:lvl6pPr>
            <a:lvl7pPr lvl="6" rtl="0">
              <a:lnSpc>
                <a:spcPct val="100000"/>
              </a:lnSpc>
              <a:spcBef>
                <a:spcPts val="0"/>
              </a:spcBef>
              <a:spcAft>
                <a:spcPts val="0"/>
              </a:spcAft>
              <a:buClr>
                <a:schemeClr val="dk2"/>
              </a:buClr>
              <a:buSzPts val="1600"/>
              <a:buNone/>
              <a:defRPr>
                <a:solidFill>
                  <a:schemeClr val="dk2"/>
                </a:solidFill>
              </a:defRPr>
            </a:lvl7pPr>
            <a:lvl8pPr lvl="7" rtl="0">
              <a:lnSpc>
                <a:spcPct val="100000"/>
              </a:lnSpc>
              <a:spcBef>
                <a:spcPts val="0"/>
              </a:spcBef>
              <a:spcAft>
                <a:spcPts val="0"/>
              </a:spcAft>
              <a:buClr>
                <a:schemeClr val="dk2"/>
              </a:buClr>
              <a:buSzPts val="1600"/>
              <a:buNone/>
              <a:defRPr>
                <a:solidFill>
                  <a:schemeClr val="dk2"/>
                </a:solidFill>
              </a:defRPr>
            </a:lvl8pPr>
            <a:lvl9pPr lvl="8" rtl="0">
              <a:lnSpc>
                <a:spcPct val="100000"/>
              </a:lnSpc>
              <a:spcBef>
                <a:spcPts val="0"/>
              </a:spcBef>
              <a:spcAft>
                <a:spcPts val="0"/>
              </a:spcAft>
              <a:buClr>
                <a:schemeClr val="dk2"/>
              </a:buClr>
              <a:buSzPts val="1600"/>
              <a:buNone/>
              <a:defRPr>
                <a:solidFill>
                  <a:schemeClr val="dk2"/>
                </a:solidFill>
              </a:defRPr>
            </a:lvl9pPr>
          </a:lstStyle>
          <a:p>
            <a:endParaRPr/>
          </a:p>
        </p:txBody>
      </p:sp>
      <p:sp>
        <p:nvSpPr>
          <p:cNvPr id="109" name="Google Shape;109;p21"/>
          <p:cNvSpPr txBox="1">
            <a:spLocks noGrp="1"/>
          </p:cNvSpPr>
          <p:nvPr>
            <p:ph type="title" idx="5" hasCustomPrompt="1"/>
          </p:nvPr>
        </p:nvSpPr>
        <p:spPr>
          <a:xfrm>
            <a:off x="4856975" y="2172502"/>
            <a:ext cx="641700" cy="313500"/>
          </a:xfrm>
          <a:prstGeom prst="rect">
            <a:avLst/>
          </a:prstGeom>
        </p:spPr>
        <p:txBody>
          <a:bodyPr spcFirstLastPara="1" wrap="square" lIns="0" tIns="0" rIns="0" bIns="0" anchor="ctr" anchorCtr="0">
            <a:noAutofit/>
          </a:bodyPr>
          <a:lstStyle>
            <a:lvl1pPr lvl="0" algn="r" rtl="0">
              <a:spcBef>
                <a:spcPts val="0"/>
              </a:spcBef>
              <a:spcAft>
                <a:spcPts val="0"/>
              </a:spcAft>
              <a:buClr>
                <a:schemeClr val="dk2"/>
              </a:buClr>
              <a:buSzPts val="3000"/>
              <a:buNone/>
              <a:defRPr>
                <a:solidFill>
                  <a:schemeClr val="dk2"/>
                </a:solidFill>
              </a:defRPr>
            </a:lvl1pPr>
            <a:lvl2pPr lvl="1" algn="ctr" rtl="0">
              <a:spcBef>
                <a:spcPts val="0"/>
              </a:spcBef>
              <a:spcAft>
                <a:spcPts val="0"/>
              </a:spcAft>
              <a:buClr>
                <a:schemeClr val="dk2"/>
              </a:buClr>
              <a:buSzPts val="3000"/>
              <a:buNone/>
              <a:defRPr sz="3000">
                <a:solidFill>
                  <a:schemeClr val="dk2"/>
                </a:solidFill>
              </a:defRPr>
            </a:lvl2pPr>
            <a:lvl3pPr lvl="2" algn="ctr" rtl="0">
              <a:spcBef>
                <a:spcPts val="0"/>
              </a:spcBef>
              <a:spcAft>
                <a:spcPts val="0"/>
              </a:spcAft>
              <a:buClr>
                <a:schemeClr val="dk2"/>
              </a:buClr>
              <a:buSzPts val="3000"/>
              <a:buNone/>
              <a:defRPr sz="3000">
                <a:solidFill>
                  <a:schemeClr val="dk2"/>
                </a:solidFill>
              </a:defRPr>
            </a:lvl3pPr>
            <a:lvl4pPr lvl="3" algn="ctr" rtl="0">
              <a:spcBef>
                <a:spcPts val="0"/>
              </a:spcBef>
              <a:spcAft>
                <a:spcPts val="0"/>
              </a:spcAft>
              <a:buClr>
                <a:schemeClr val="dk2"/>
              </a:buClr>
              <a:buSzPts val="3000"/>
              <a:buNone/>
              <a:defRPr sz="3000">
                <a:solidFill>
                  <a:schemeClr val="dk2"/>
                </a:solidFill>
              </a:defRPr>
            </a:lvl4pPr>
            <a:lvl5pPr lvl="4" algn="ctr" rtl="0">
              <a:spcBef>
                <a:spcPts val="0"/>
              </a:spcBef>
              <a:spcAft>
                <a:spcPts val="0"/>
              </a:spcAft>
              <a:buClr>
                <a:schemeClr val="dk2"/>
              </a:buClr>
              <a:buSzPts val="3000"/>
              <a:buNone/>
              <a:defRPr sz="3000">
                <a:solidFill>
                  <a:schemeClr val="dk2"/>
                </a:solidFill>
              </a:defRPr>
            </a:lvl5pPr>
            <a:lvl6pPr lvl="5" algn="ctr" rtl="0">
              <a:spcBef>
                <a:spcPts val="0"/>
              </a:spcBef>
              <a:spcAft>
                <a:spcPts val="0"/>
              </a:spcAft>
              <a:buClr>
                <a:schemeClr val="dk2"/>
              </a:buClr>
              <a:buSzPts val="3000"/>
              <a:buNone/>
              <a:defRPr sz="3000">
                <a:solidFill>
                  <a:schemeClr val="dk2"/>
                </a:solidFill>
              </a:defRPr>
            </a:lvl6pPr>
            <a:lvl7pPr lvl="6" algn="ctr" rtl="0">
              <a:spcBef>
                <a:spcPts val="0"/>
              </a:spcBef>
              <a:spcAft>
                <a:spcPts val="0"/>
              </a:spcAft>
              <a:buClr>
                <a:schemeClr val="dk2"/>
              </a:buClr>
              <a:buSzPts val="3000"/>
              <a:buNone/>
              <a:defRPr sz="3000">
                <a:solidFill>
                  <a:schemeClr val="dk2"/>
                </a:solidFill>
              </a:defRPr>
            </a:lvl7pPr>
            <a:lvl8pPr lvl="7" algn="ctr" rtl="0">
              <a:spcBef>
                <a:spcPts val="0"/>
              </a:spcBef>
              <a:spcAft>
                <a:spcPts val="0"/>
              </a:spcAft>
              <a:buClr>
                <a:schemeClr val="dk2"/>
              </a:buClr>
              <a:buSzPts val="3000"/>
              <a:buNone/>
              <a:defRPr sz="3000">
                <a:solidFill>
                  <a:schemeClr val="dk2"/>
                </a:solidFill>
              </a:defRPr>
            </a:lvl8pPr>
            <a:lvl9pPr lvl="8" algn="ctr" rtl="0">
              <a:spcBef>
                <a:spcPts val="0"/>
              </a:spcBef>
              <a:spcAft>
                <a:spcPts val="0"/>
              </a:spcAft>
              <a:buClr>
                <a:schemeClr val="dk2"/>
              </a:buClr>
              <a:buSzPts val="3000"/>
              <a:buNone/>
              <a:defRPr sz="3000">
                <a:solidFill>
                  <a:schemeClr val="dk2"/>
                </a:solidFill>
              </a:defRPr>
            </a:lvl9pPr>
          </a:lstStyle>
          <a:p>
            <a:r>
              <a:t>xx%</a:t>
            </a:r>
          </a:p>
        </p:txBody>
      </p:sp>
      <p:sp>
        <p:nvSpPr>
          <p:cNvPr id="110" name="Google Shape;110;p21"/>
          <p:cNvSpPr txBox="1">
            <a:spLocks noGrp="1"/>
          </p:cNvSpPr>
          <p:nvPr>
            <p:ph type="subTitle" idx="6"/>
          </p:nvPr>
        </p:nvSpPr>
        <p:spPr>
          <a:xfrm>
            <a:off x="5602500" y="2994763"/>
            <a:ext cx="2828700" cy="3132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dk2"/>
              </a:buClr>
              <a:buSzPts val="2000"/>
              <a:buFont typeface="Raleway"/>
              <a:buNone/>
              <a:defRPr sz="2000" b="1">
                <a:solidFill>
                  <a:schemeClr val="dk2"/>
                </a:solidFill>
                <a:latin typeface="Abhaya Libre"/>
                <a:ea typeface="Abhaya Libre"/>
                <a:cs typeface="Abhaya Libre"/>
                <a:sym typeface="Abhaya Libre"/>
              </a:defRPr>
            </a:lvl1pPr>
            <a:lvl2pPr lvl="1"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2pPr>
            <a:lvl3pPr lvl="2"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3pPr>
            <a:lvl4pPr lvl="3"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4pPr>
            <a:lvl5pPr lvl="4"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5pPr>
            <a:lvl6pPr lvl="5"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6pPr>
            <a:lvl7pPr lvl="6"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7pPr>
            <a:lvl8pPr lvl="7"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8pPr>
            <a:lvl9pPr lvl="8" rtl="0">
              <a:lnSpc>
                <a:spcPct val="100000"/>
              </a:lnSpc>
              <a:spcBef>
                <a:spcPts val="0"/>
              </a:spcBef>
              <a:spcAft>
                <a:spcPts val="0"/>
              </a:spcAft>
              <a:buClr>
                <a:schemeClr val="dk2"/>
              </a:buClr>
              <a:buSzPts val="2000"/>
              <a:buFont typeface="Raleway"/>
              <a:buNone/>
              <a:defRPr sz="2000" b="1">
                <a:solidFill>
                  <a:schemeClr val="dk2"/>
                </a:solidFill>
                <a:latin typeface="Raleway"/>
                <a:ea typeface="Raleway"/>
                <a:cs typeface="Raleway"/>
                <a:sym typeface="Raleway"/>
              </a:defRPr>
            </a:lvl9pPr>
          </a:lstStyle>
          <a:p>
            <a:endParaRPr/>
          </a:p>
        </p:txBody>
      </p:sp>
      <p:sp>
        <p:nvSpPr>
          <p:cNvPr id="111" name="Google Shape;111;p21"/>
          <p:cNvSpPr txBox="1">
            <a:spLocks noGrp="1"/>
          </p:cNvSpPr>
          <p:nvPr>
            <p:ph type="subTitle" idx="7"/>
          </p:nvPr>
        </p:nvSpPr>
        <p:spPr>
          <a:xfrm>
            <a:off x="5602500" y="3307699"/>
            <a:ext cx="2828700" cy="2736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dk2"/>
              </a:buClr>
              <a:buSzPts val="1600"/>
              <a:buNone/>
              <a:defRPr sz="1400">
                <a:solidFill>
                  <a:schemeClr val="dk2"/>
                </a:solidFill>
              </a:defRPr>
            </a:lvl1pPr>
            <a:lvl2pPr lvl="1" rtl="0">
              <a:lnSpc>
                <a:spcPct val="100000"/>
              </a:lnSpc>
              <a:spcBef>
                <a:spcPts val="0"/>
              </a:spcBef>
              <a:spcAft>
                <a:spcPts val="0"/>
              </a:spcAft>
              <a:buClr>
                <a:schemeClr val="dk2"/>
              </a:buClr>
              <a:buSzPts val="1600"/>
              <a:buNone/>
              <a:defRPr>
                <a:solidFill>
                  <a:schemeClr val="dk2"/>
                </a:solidFill>
              </a:defRPr>
            </a:lvl2pPr>
            <a:lvl3pPr lvl="2" rtl="0">
              <a:lnSpc>
                <a:spcPct val="100000"/>
              </a:lnSpc>
              <a:spcBef>
                <a:spcPts val="0"/>
              </a:spcBef>
              <a:spcAft>
                <a:spcPts val="0"/>
              </a:spcAft>
              <a:buClr>
                <a:schemeClr val="dk2"/>
              </a:buClr>
              <a:buSzPts val="1600"/>
              <a:buNone/>
              <a:defRPr>
                <a:solidFill>
                  <a:schemeClr val="dk2"/>
                </a:solidFill>
              </a:defRPr>
            </a:lvl3pPr>
            <a:lvl4pPr lvl="3" rtl="0">
              <a:lnSpc>
                <a:spcPct val="100000"/>
              </a:lnSpc>
              <a:spcBef>
                <a:spcPts val="0"/>
              </a:spcBef>
              <a:spcAft>
                <a:spcPts val="0"/>
              </a:spcAft>
              <a:buClr>
                <a:schemeClr val="dk2"/>
              </a:buClr>
              <a:buSzPts val="1600"/>
              <a:buNone/>
              <a:defRPr>
                <a:solidFill>
                  <a:schemeClr val="dk2"/>
                </a:solidFill>
              </a:defRPr>
            </a:lvl4pPr>
            <a:lvl5pPr lvl="4" rtl="0">
              <a:lnSpc>
                <a:spcPct val="100000"/>
              </a:lnSpc>
              <a:spcBef>
                <a:spcPts val="0"/>
              </a:spcBef>
              <a:spcAft>
                <a:spcPts val="0"/>
              </a:spcAft>
              <a:buClr>
                <a:schemeClr val="dk2"/>
              </a:buClr>
              <a:buSzPts val="1600"/>
              <a:buNone/>
              <a:defRPr>
                <a:solidFill>
                  <a:schemeClr val="dk2"/>
                </a:solidFill>
              </a:defRPr>
            </a:lvl5pPr>
            <a:lvl6pPr lvl="5" rtl="0">
              <a:lnSpc>
                <a:spcPct val="100000"/>
              </a:lnSpc>
              <a:spcBef>
                <a:spcPts val="0"/>
              </a:spcBef>
              <a:spcAft>
                <a:spcPts val="0"/>
              </a:spcAft>
              <a:buClr>
                <a:schemeClr val="dk2"/>
              </a:buClr>
              <a:buSzPts val="1600"/>
              <a:buNone/>
              <a:defRPr>
                <a:solidFill>
                  <a:schemeClr val="dk2"/>
                </a:solidFill>
              </a:defRPr>
            </a:lvl6pPr>
            <a:lvl7pPr lvl="6" rtl="0">
              <a:lnSpc>
                <a:spcPct val="100000"/>
              </a:lnSpc>
              <a:spcBef>
                <a:spcPts val="0"/>
              </a:spcBef>
              <a:spcAft>
                <a:spcPts val="0"/>
              </a:spcAft>
              <a:buClr>
                <a:schemeClr val="dk2"/>
              </a:buClr>
              <a:buSzPts val="1600"/>
              <a:buNone/>
              <a:defRPr>
                <a:solidFill>
                  <a:schemeClr val="dk2"/>
                </a:solidFill>
              </a:defRPr>
            </a:lvl7pPr>
            <a:lvl8pPr lvl="7" rtl="0">
              <a:lnSpc>
                <a:spcPct val="100000"/>
              </a:lnSpc>
              <a:spcBef>
                <a:spcPts val="0"/>
              </a:spcBef>
              <a:spcAft>
                <a:spcPts val="0"/>
              </a:spcAft>
              <a:buClr>
                <a:schemeClr val="dk2"/>
              </a:buClr>
              <a:buSzPts val="1600"/>
              <a:buNone/>
              <a:defRPr>
                <a:solidFill>
                  <a:schemeClr val="dk2"/>
                </a:solidFill>
              </a:defRPr>
            </a:lvl8pPr>
            <a:lvl9pPr lvl="8" rtl="0">
              <a:lnSpc>
                <a:spcPct val="100000"/>
              </a:lnSpc>
              <a:spcBef>
                <a:spcPts val="0"/>
              </a:spcBef>
              <a:spcAft>
                <a:spcPts val="0"/>
              </a:spcAft>
              <a:buClr>
                <a:schemeClr val="dk2"/>
              </a:buClr>
              <a:buSzPts val="1600"/>
              <a:buNone/>
              <a:defRPr>
                <a:solidFill>
                  <a:schemeClr val="dk2"/>
                </a:solidFill>
              </a:defRPr>
            </a:lvl9pPr>
          </a:lstStyle>
          <a:p>
            <a:endParaRPr/>
          </a:p>
        </p:txBody>
      </p:sp>
      <p:sp>
        <p:nvSpPr>
          <p:cNvPr id="112" name="Google Shape;112;p21"/>
          <p:cNvSpPr txBox="1">
            <a:spLocks noGrp="1"/>
          </p:cNvSpPr>
          <p:nvPr>
            <p:ph type="title" idx="8" hasCustomPrompt="1"/>
          </p:nvPr>
        </p:nvSpPr>
        <p:spPr>
          <a:xfrm>
            <a:off x="4856975" y="2995153"/>
            <a:ext cx="641700" cy="313200"/>
          </a:xfrm>
          <a:prstGeom prst="rect">
            <a:avLst/>
          </a:prstGeom>
        </p:spPr>
        <p:txBody>
          <a:bodyPr spcFirstLastPara="1" wrap="square" lIns="0" tIns="0" rIns="0" bIns="0" anchor="ctr" anchorCtr="0">
            <a:noAutofit/>
          </a:bodyPr>
          <a:lstStyle>
            <a:lvl1pPr lvl="0" algn="r" rtl="0">
              <a:spcBef>
                <a:spcPts val="0"/>
              </a:spcBef>
              <a:spcAft>
                <a:spcPts val="0"/>
              </a:spcAft>
              <a:buClr>
                <a:schemeClr val="dk2"/>
              </a:buClr>
              <a:buSzPts val="3000"/>
              <a:buNone/>
              <a:defRPr>
                <a:solidFill>
                  <a:schemeClr val="dk2"/>
                </a:solidFill>
              </a:defRPr>
            </a:lvl1pPr>
            <a:lvl2pPr lvl="1" algn="ctr" rtl="0">
              <a:spcBef>
                <a:spcPts val="0"/>
              </a:spcBef>
              <a:spcAft>
                <a:spcPts val="0"/>
              </a:spcAft>
              <a:buClr>
                <a:schemeClr val="dk2"/>
              </a:buClr>
              <a:buSzPts val="3000"/>
              <a:buNone/>
              <a:defRPr sz="3000">
                <a:solidFill>
                  <a:schemeClr val="dk2"/>
                </a:solidFill>
              </a:defRPr>
            </a:lvl2pPr>
            <a:lvl3pPr lvl="2" algn="ctr" rtl="0">
              <a:spcBef>
                <a:spcPts val="0"/>
              </a:spcBef>
              <a:spcAft>
                <a:spcPts val="0"/>
              </a:spcAft>
              <a:buClr>
                <a:schemeClr val="dk2"/>
              </a:buClr>
              <a:buSzPts val="3000"/>
              <a:buNone/>
              <a:defRPr sz="3000">
                <a:solidFill>
                  <a:schemeClr val="dk2"/>
                </a:solidFill>
              </a:defRPr>
            </a:lvl3pPr>
            <a:lvl4pPr lvl="3" algn="ctr" rtl="0">
              <a:spcBef>
                <a:spcPts val="0"/>
              </a:spcBef>
              <a:spcAft>
                <a:spcPts val="0"/>
              </a:spcAft>
              <a:buClr>
                <a:schemeClr val="dk2"/>
              </a:buClr>
              <a:buSzPts val="3000"/>
              <a:buNone/>
              <a:defRPr sz="3000">
                <a:solidFill>
                  <a:schemeClr val="dk2"/>
                </a:solidFill>
              </a:defRPr>
            </a:lvl4pPr>
            <a:lvl5pPr lvl="4" algn="ctr" rtl="0">
              <a:spcBef>
                <a:spcPts val="0"/>
              </a:spcBef>
              <a:spcAft>
                <a:spcPts val="0"/>
              </a:spcAft>
              <a:buClr>
                <a:schemeClr val="dk2"/>
              </a:buClr>
              <a:buSzPts val="3000"/>
              <a:buNone/>
              <a:defRPr sz="3000">
                <a:solidFill>
                  <a:schemeClr val="dk2"/>
                </a:solidFill>
              </a:defRPr>
            </a:lvl5pPr>
            <a:lvl6pPr lvl="5" algn="ctr" rtl="0">
              <a:spcBef>
                <a:spcPts val="0"/>
              </a:spcBef>
              <a:spcAft>
                <a:spcPts val="0"/>
              </a:spcAft>
              <a:buClr>
                <a:schemeClr val="dk2"/>
              </a:buClr>
              <a:buSzPts val="3000"/>
              <a:buNone/>
              <a:defRPr sz="3000">
                <a:solidFill>
                  <a:schemeClr val="dk2"/>
                </a:solidFill>
              </a:defRPr>
            </a:lvl6pPr>
            <a:lvl7pPr lvl="6" algn="ctr" rtl="0">
              <a:spcBef>
                <a:spcPts val="0"/>
              </a:spcBef>
              <a:spcAft>
                <a:spcPts val="0"/>
              </a:spcAft>
              <a:buClr>
                <a:schemeClr val="dk2"/>
              </a:buClr>
              <a:buSzPts val="3000"/>
              <a:buNone/>
              <a:defRPr sz="3000">
                <a:solidFill>
                  <a:schemeClr val="dk2"/>
                </a:solidFill>
              </a:defRPr>
            </a:lvl7pPr>
            <a:lvl8pPr lvl="7" algn="ctr" rtl="0">
              <a:spcBef>
                <a:spcPts val="0"/>
              </a:spcBef>
              <a:spcAft>
                <a:spcPts val="0"/>
              </a:spcAft>
              <a:buClr>
                <a:schemeClr val="dk2"/>
              </a:buClr>
              <a:buSzPts val="3000"/>
              <a:buNone/>
              <a:defRPr sz="3000">
                <a:solidFill>
                  <a:schemeClr val="dk2"/>
                </a:solidFill>
              </a:defRPr>
            </a:lvl8pPr>
            <a:lvl9pPr lvl="8" algn="ctr" rtl="0">
              <a:spcBef>
                <a:spcPts val="0"/>
              </a:spcBef>
              <a:spcAft>
                <a:spcPts val="0"/>
              </a:spcAft>
              <a:buClr>
                <a:schemeClr val="dk2"/>
              </a:buClr>
              <a:buSzPts val="3000"/>
              <a:buNone/>
              <a:defRPr sz="3000">
                <a:solidFill>
                  <a:schemeClr val="dk2"/>
                </a:solidFill>
              </a:defRPr>
            </a:lvl9pPr>
          </a:lstStyle>
          <a:p>
            <a:r>
              <a:t>xx%</a:t>
            </a:r>
          </a:p>
        </p:txBody>
      </p:sp>
      <p:sp>
        <p:nvSpPr>
          <p:cNvPr id="113" name="Google Shape;113;p21"/>
          <p:cNvSpPr txBox="1">
            <a:spLocks noGrp="1"/>
          </p:cNvSpPr>
          <p:nvPr>
            <p:ph type="title" idx="9"/>
          </p:nvPr>
        </p:nvSpPr>
        <p:spPr>
          <a:xfrm>
            <a:off x="720000" y="395625"/>
            <a:ext cx="7704000" cy="4572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3000"/>
              <a:buNone/>
              <a:defRPr>
                <a:solidFill>
                  <a:schemeClr val="dk2"/>
                </a:solidFill>
              </a:defRPr>
            </a:lvl1pPr>
            <a:lvl2pPr lvl="1" rtl="0">
              <a:spcBef>
                <a:spcPts val="0"/>
              </a:spcBef>
              <a:spcAft>
                <a:spcPts val="0"/>
              </a:spcAft>
              <a:buClr>
                <a:schemeClr val="dk2"/>
              </a:buClr>
              <a:buSzPts val="2800"/>
              <a:buNone/>
              <a:defRPr>
                <a:solidFill>
                  <a:schemeClr val="dk2"/>
                </a:solidFill>
              </a:defRPr>
            </a:lvl2pPr>
            <a:lvl3pPr lvl="2" rtl="0">
              <a:spcBef>
                <a:spcPts val="0"/>
              </a:spcBef>
              <a:spcAft>
                <a:spcPts val="0"/>
              </a:spcAft>
              <a:buClr>
                <a:schemeClr val="dk2"/>
              </a:buClr>
              <a:buSzPts val="2800"/>
              <a:buNone/>
              <a:defRPr>
                <a:solidFill>
                  <a:schemeClr val="dk2"/>
                </a:solidFill>
              </a:defRPr>
            </a:lvl3pPr>
            <a:lvl4pPr lvl="3" rtl="0">
              <a:spcBef>
                <a:spcPts val="0"/>
              </a:spcBef>
              <a:spcAft>
                <a:spcPts val="0"/>
              </a:spcAft>
              <a:buClr>
                <a:schemeClr val="dk2"/>
              </a:buClr>
              <a:buSzPts val="2800"/>
              <a:buNone/>
              <a:defRPr>
                <a:solidFill>
                  <a:schemeClr val="dk2"/>
                </a:solidFill>
              </a:defRPr>
            </a:lvl4pPr>
            <a:lvl5pPr lvl="4" rtl="0">
              <a:spcBef>
                <a:spcPts val="0"/>
              </a:spcBef>
              <a:spcAft>
                <a:spcPts val="0"/>
              </a:spcAft>
              <a:buClr>
                <a:schemeClr val="dk2"/>
              </a:buClr>
              <a:buSzPts val="2800"/>
              <a:buNone/>
              <a:defRPr>
                <a:solidFill>
                  <a:schemeClr val="dk2"/>
                </a:solidFill>
              </a:defRPr>
            </a:lvl5pPr>
            <a:lvl6pPr lvl="5" rtl="0">
              <a:spcBef>
                <a:spcPts val="0"/>
              </a:spcBef>
              <a:spcAft>
                <a:spcPts val="0"/>
              </a:spcAft>
              <a:buClr>
                <a:schemeClr val="dk2"/>
              </a:buClr>
              <a:buSzPts val="2800"/>
              <a:buNone/>
              <a:defRPr>
                <a:solidFill>
                  <a:schemeClr val="dk2"/>
                </a:solidFill>
              </a:defRPr>
            </a:lvl6pPr>
            <a:lvl7pPr lvl="6" rtl="0">
              <a:spcBef>
                <a:spcPts val="0"/>
              </a:spcBef>
              <a:spcAft>
                <a:spcPts val="0"/>
              </a:spcAft>
              <a:buClr>
                <a:schemeClr val="dk2"/>
              </a:buClr>
              <a:buSzPts val="2800"/>
              <a:buNone/>
              <a:defRPr>
                <a:solidFill>
                  <a:schemeClr val="dk2"/>
                </a:solidFill>
              </a:defRPr>
            </a:lvl7pPr>
            <a:lvl8pPr lvl="7" rtl="0">
              <a:spcBef>
                <a:spcPts val="0"/>
              </a:spcBef>
              <a:spcAft>
                <a:spcPts val="0"/>
              </a:spcAft>
              <a:buClr>
                <a:schemeClr val="dk2"/>
              </a:buClr>
              <a:buSzPts val="2800"/>
              <a:buNone/>
              <a:defRPr>
                <a:solidFill>
                  <a:schemeClr val="dk2"/>
                </a:solidFill>
              </a:defRPr>
            </a:lvl8pPr>
            <a:lvl9pPr lvl="8" rtl="0">
              <a:spcBef>
                <a:spcPts val="0"/>
              </a:spcBef>
              <a:spcAft>
                <a:spcPts val="0"/>
              </a:spcAft>
              <a:buClr>
                <a:schemeClr val="dk2"/>
              </a:buClr>
              <a:buSzPts val="2800"/>
              <a:buNone/>
              <a:defRPr>
                <a:solidFill>
                  <a:schemeClr val="dk2"/>
                </a:solidFill>
              </a:defRPr>
            </a:lvl9pPr>
          </a:lstStyle>
          <a:p>
            <a:endParaRPr/>
          </a:p>
        </p:txBody>
      </p:sp>
      <p:cxnSp>
        <p:nvCxnSpPr>
          <p:cNvPr id="114" name="Google Shape;114;p21"/>
          <p:cNvCxnSpPr/>
          <p:nvPr/>
        </p:nvCxnSpPr>
        <p:spPr>
          <a:xfrm rot="10800000">
            <a:off x="713275" y="269100"/>
            <a:ext cx="6986100" cy="0"/>
          </a:xfrm>
          <a:prstGeom prst="straightConnector1">
            <a:avLst/>
          </a:prstGeom>
          <a:noFill/>
          <a:ln w="9525" cap="flat" cmpd="sng">
            <a:solidFill>
              <a:schemeClr val="dk2"/>
            </a:solidFill>
            <a:prstDash val="solid"/>
            <a:round/>
            <a:headEnd type="none" w="med" len="med"/>
            <a:tailEnd type="none" w="med" len="med"/>
          </a:ln>
        </p:spPr>
      </p:cxnSp>
      <p:cxnSp>
        <p:nvCxnSpPr>
          <p:cNvPr id="115" name="Google Shape;115;p21"/>
          <p:cNvCxnSpPr/>
          <p:nvPr/>
        </p:nvCxnSpPr>
        <p:spPr>
          <a:xfrm>
            <a:off x="1444625" y="4874250"/>
            <a:ext cx="6984300" cy="0"/>
          </a:xfrm>
          <a:prstGeom prst="straightConnector1">
            <a:avLst/>
          </a:prstGeom>
          <a:noFill/>
          <a:ln w="9525" cap="flat" cmpd="sng">
            <a:solidFill>
              <a:schemeClr val="dk2"/>
            </a:solidFill>
            <a:prstDash val="solid"/>
            <a:round/>
            <a:headEnd type="none" w="med" len="med"/>
            <a:tailEnd type="none" w="med" len="med"/>
          </a:ln>
        </p:spPr>
      </p:cxnSp>
      <p:sp>
        <p:nvSpPr>
          <p:cNvPr id="116" name="Google Shape;116;p21"/>
          <p:cNvSpPr txBox="1">
            <a:spLocks noGrp="1"/>
          </p:cNvSpPr>
          <p:nvPr>
            <p:ph type="subTitle" idx="13"/>
          </p:nvPr>
        </p:nvSpPr>
        <p:spPr>
          <a:xfrm>
            <a:off x="7699374" y="195904"/>
            <a:ext cx="731400" cy="146400"/>
          </a:xfrm>
          <a:prstGeom prst="rect">
            <a:avLst/>
          </a:prstGeom>
        </p:spPr>
        <p:txBody>
          <a:bodyPr spcFirstLastPara="1" wrap="square" lIns="0" tIns="0" rIns="0" bIns="0" anchor="ctr" anchorCtr="0">
            <a:noAutofit/>
          </a:bodyPr>
          <a:lstStyle>
            <a:lvl1pPr lvl="0" algn="r" rtl="0">
              <a:lnSpc>
                <a:spcPct val="100000"/>
              </a:lnSpc>
              <a:spcBef>
                <a:spcPts val="0"/>
              </a:spcBef>
              <a:spcAft>
                <a:spcPts val="0"/>
              </a:spcAft>
              <a:buClr>
                <a:schemeClr val="dk2"/>
              </a:buClr>
              <a:buSzPts val="1600"/>
              <a:buNone/>
              <a:defRPr sz="800" b="1">
                <a:solidFill>
                  <a:schemeClr val="dk2"/>
                </a:solidFill>
                <a:latin typeface="Abhaya Libre"/>
                <a:ea typeface="Abhaya Libre"/>
                <a:cs typeface="Abhaya Libre"/>
                <a:sym typeface="Abhaya Libre"/>
              </a:defRPr>
            </a:lvl1pPr>
            <a:lvl2pPr lvl="1" algn="ctr" rtl="0">
              <a:lnSpc>
                <a:spcPct val="100000"/>
              </a:lnSpc>
              <a:spcBef>
                <a:spcPts val="0"/>
              </a:spcBef>
              <a:spcAft>
                <a:spcPts val="0"/>
              </a:spcAft>
              <a:buClr>
                <a:schemeClr val="dk2"/>
              </a:buClr>
              <a:buSzPts val="1600"/>
              <a:buNone/>
              <a:defRPr>
                <a:solidFill>
                  <a:schemeClr val="dk2"/>
                </a:solidFill>
              </a:defRPr>
            </a:lvl2pPr>
            <a:lvl3pPr lvl="2" algn="ctr" rtl="0">
              <a:lnSpc>
                <a:spcPct val="100000"/>
              </a:lnSpc>
              <a:spcBef>
                <a:spcPts val="0"/>
              </a:spcBef>
              <a:spcAft>
                <a:spcPts val="0"/>
              </a:spcAft>
              <a:buClr>
                <a:schemeClr val="dk2"/>
              </a:buClr>
              <a:buSzPts val="1600"/>
              <a:buNone/>
              <a:defRPr>
                <a:solidFill>
                  <a:schemeClr val="dk2"/>
                </a:solidFill>
              </a:defRPr>
            </a:lvl3pPr>
            <a:lvl4pPr lvl="3" algn="ctr" rtl="0">
              <a:lnSpc>
                <a:spcPct val="100000"/>
              </a:lnSpc>
              <a:spcBef>
                <a:spcPts val="0"/>
              </a:spcBef>
              <a:spcAft>
                <a:spcPts val="0"/>
              </a:spcAft>
              <a:buClr>
                <a:schemeClr val="dk2"/>
              </a:buClr>
              <a:buSzPts val="1600"/>
              <a:buNone/>
              <a:defRPr>
                <a:solidFill>
                  <a:schemeClr val="dk2"/>
                </a:solidFill>
              </a:defRPr>
            </a:lvl4pPr>
            <a:lvl5pPr lvl="4" algn="ctr" rtl="0">
              <a:lnSpc>
                <a:spcPct val="100000"/>
              </a:lnSpc>
              <a:spcBef>
                <a:spcPts val="0"/>
              </a:spcBef>
              <a:spcAft>
                <a:spcPts val="0"/>
              </a:spcAft>
              <a:buClr>
                <a:schemeClr val="dk2"/>
              </a:buClr>
              <a:buSzPts val="1600"/>
              <a:buNone/>
              <a:defRPr>
                <a:solidFill>
                  <a:schemeClr val="dk2"/>
                </a:solidFill>
              </a:defRPr>
            </a:lvl5pPr>
            <a:lvl6pPr lvl="5" algn="ctr" rtl="0">
              <a:lnSpc>
                <a:spcPct val="100000"/>
              </a:lnSpc>
              <a:spcBef>
                <a:spcPts val="0"/>
              </a:spcBef>
              <a:spcAft>
                <a:spcPts val="0"/>
              </a:spcAft>
              <a:buClr>
                <a:schemeClr val="dk2"/>
              </a:buClr>
              <a:buSzPts val="1600"/>
              <a:buNone/>
              <a:defRPr>
                <a:solidFill>
                  <a:schemeClr val="dk2"/>
                </a:solidFill>
              </a:defRPr>
            </a:lvl6pPr>
            <a:lvl7pPr lvl="6" algn="ctr" rtl="0">
              <a:lnSpc>
                <a:spcPct val="100000"/>
              </a:lnSpc>
              <a:spcBef>
                <a:spcPts val="0"/>
              </a:spcBef>
              <a:spcAft>
                <a:spcPts val="0"/>
              </a:spcAft>
              <a:buClr>
                <a:schemeClr val="dk2"/>
              </a:buClr>
              <a:buSzPts val="1600"/>
              <a:buNone/>
              <a:defRPr>
                <a:solidFill>
                  <a:schemeClr val="dk2"/>
                </a:solidFill>
              </a:defRPr>
            </a:lvl7pPr>
            <a:lvl8pPr lvl="7" algn="ctr" rtl="0">
              <a:lnSpc>
                <a:spcPct val="100000"/>
              </a:lnSpc>
              <a:spcBef>
                <a:spcPts val="0"/>
              </a:spcBef>
              <a:spcAft>
                <a:spcPts val="0"/>
              </a:spcAft>
              <a:buClr>
                <a:schemeClr val="dk2"/>
              </a:buClr>
              <a:buSzPts val="1600"/>
              <a:buNone/>
              <a:defRPr>
                <a:solidFill>
                  <a:schemeClr val="dk2"/>
                </a:solidFill>
              </a:defRPr>
            </a:lvl8pPr>
            <a:lvl9pPr lvl="8" algn="ctr" rtl="0">
              <a:lnSpc>
                <a:spcPct val="100000"/>
              </a:lnSpc>
              <a:spcBef>
                <a:spcPts val="0"/>
              </a:spcBef>
              <a:spcAft>
                <a:spcPts val="0"/>
              </a:spcAft>
              <a:buClr>
                <a:schemeClr val="dk2"/>
              </a:buClr>
              <a:buSzPts val="1600"/>
              <a:buNone/>
              <a:defRPr>
                <a:solidFill>
                  <a:schemeClr val="dk2"/>
                </a:solidFill>
              </a:defRPr>
            </a:lvl9pPr>
          </a:lstStyle>
          <a:p>
            <a:endParaRPr/>
          </a:p>
        </p:txBody>
      </p:sp>
      <p:sp>
        <p:nvSpPr>
          <p:cNvPr id="117" name="Google Shape;117;p21"/>
          <p:cNvSpPr txBox="1">
            <a:spLocks noGrp="1"/>
          </p:cNvSpPr>
          <p:nvPr>
            <p:ph type="subTitle" idx="14"/>
          </p:nvPr>
        </p:nvSpPr>
        <p:spPr>
          <a:xfrm>
            <a:off x="713224" y="4801054"/>
            <a:ext cx="731400" cy="1464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dk2"/>
              </a:buClr>
              <a:buSzPts val="1600"/>
              <a:buNone/>
              <a:defRPr sz="800" b="1">
                <a:solidFill>
                  <a:schemeClr val="dk2"/>
                </a:solidFill>
                <a:latin typeface="Abhaya Libre"/>
                <a:ea typeface="Abhaya Libre"/>
                <a:cs typeface="Abhaya Libre"/>
                <a:sym typeface="Abhaya Libre"/>
              </a:defRPr>
            </a:lvl1pPr>
            <a:lvl2pPr lvl="1" algn="ctr" rtl="0">
              <a:lnSpc>
                <a:spcPct val="100000"/>
              </a:lnSpc>
              <a:spcBef>
                <a:spcPts val="0"/>
              </a:spcBef>
              <a:spcAft>
                <a:spcPts val="0"/>
              </a:spcAft>
              <a:buClr>
                <a:schemeClr val="dk2"/>
              </a:buClr>
              <a:buSzPts val="1600"/>
              <a:buNone/>
              <a:defRPr>
                <a:solidFill>
                  <a:schemeClr val="dk2"/>
                </a:solidFill>
              </a:defRPr>
            </a:lvl2pPr>
            <a:lvl3pPr lvl="2" algn="ctr" rtl="0">
              <a:lnSpc>
                <a:spcPct val="100000"/>
              </a:lnSpc>
              <a:spcBef>
                <a:spcPts val="0"/>
              </a:spcBef>
              <a:spcAft>
                <a:spcPts val="0"/>
              </a:spcAft>
              <a:buClr>
                <a:schemeClr val="dk2"/>
              </a:buClr>
              <a:buSzPts val="1600"/>
              <a:buNone/>
              <a:defRPr>
                <a:solidFill>
                  <a:schemeClr val="dk2"/>
                </a:solidFill>
              </a:defRPr>
            </a:lvl3pPr>
            <a:lvl4pPr lvl="3" algn="ctr" rtl="0">
              <a:lnSpc>
                <a:spcPct val="100000"/>
              </a:lnSpc>
              <a:spcBef>
                <a:spcPts val="0"/>
              </a:spcBef>
              <a:spcAft>
                <a:spcPts val="0"/>
              </a:spcAft>
              <a:buClr>
                <a:schemeClr val="dk2"/>
              </a:buClr>
              <a:buSzPts val="1600"/>
              <a:buNone/>
              <a:defRPr>
                <a:solidFill>
                  <a:schemeClr val="dk2"/>
                </a:solidFill>
              </a:defRPr>
            </a:lvl4pPr>
            <a:lvl5pPr lvl="4" algn="ctr" rtl="0">
              <a:lnSpc>
                <a:spcPct val="100000"/>
              </a:lnSpc>
              <a:spcBef>
                <a:spcPts val="0"/>
              </a:spcBef>
              <a:spcAft>
                <a:spcPts val="0"/>
              </a:spcAft>
              <a:buClr>
                <a:schemeClr val="dk2"/>
              </a:buClr>
              <a:buSzPts val="1600"/>
              <a:buNone/>
              <a:defRPr>
                <a:solidFill>
                  <a:schemeClr val="dk2"/>
                </a:solidFill>
              </a:defRPr>
            </a:lvl5pPr>
            <a:lvl6pPr lvl="5" algn="ctr" rtl="0">
              <a:lnSpc>
                <a:spcPct val="100000"/>
              </a:lnSpc>
              <a:spcBef>
                <a:spcPts val="0"/>
              </a:spcBef>
              <a:spcAft>
                <a:spcPts val="0"/>
              </a:spcAft>
              <a:buClr>
                <a:schemeClr val="dk2"/>
              </a:buClr>
              <a:buSzPts val="1600"/>
              <a:buNone/>
              <a:defRPr>
                <a:solidFill>
                  <a:schemeClr val="dk2"/>
                </a:solidFill>
              </a:defRPr>
            </a:lvl6pPr>
            <a:lvl7pPr lvl="6" algn="ctr" rtl="0">
              <a:lnSpc>
                <a:spcPct val="100000"/>
              </a:lnSpc>
              <a:spcBef>
                <a:spcPts val="0"/>
              </a:spcBef>
              <a:spcAft>
                <a:spcPts val="0"/>
              </a:spcAft>
              <a:buClr>
                <a:schemeClr val="dk2"/>
              </a:buClr>
              <a:buSzPts val="1600"/>
              <a:buNone/>
              <a:defRPr>
                <a:solidFill>
                  <a:schemeClr val="dk2"/>
                </a:solidFill>
              </a:defRPr>
            </a:lvl7pPr>
            <a:lvl8pPr lvl="7" algn="ctr" rtl="0">
              <a:lnSpc>
                <a:spcPct val="100000"/>
              </a:lnSpc>
              <a:spcBef>
                <a:spcPts val="0"/>
              </a:spcBef>
              <a:spcAft>
                <a:spcPts val="0"/>
              </a:spcAft>
              <a:buClr>
                <a:schemeClr val="dk2"/>
              </a:buClr>
              <a:buSzPts val="1600"/>
              <a:buNone/>
              <a:defRPr>
                <a:solidFill>
                  <a:schemeClr val="dk2"/>
                </a:solidFill>
              </a:defRPr>
            </a:lvl8pPr>
            <a:lvl9pPr lvl="8" algn="ctr" rtl="0">
              <a:lnSpc>
                <a:spcPct val="100000"/>
              </a:lnSpc>
              <a:spcBef>
                <a:spcPts val="0"/>
              </a:spcBef>
              <a:spcAft>
                <a:spcPts val="0"/>
              </a:spcAft>
              <a:buClr>
                <a:schemeClr val="dk2"/>
              </a:buClr>
              <a:buSzPts val="1600"/>
              <a:buNone/>
              <a:defRPr>
                <a:solidFill>
                  <a:schemeClr val="dk2"/>
                </a:solidFill>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ackground">
  <p:cSld name="CUSTOM_7">
    <p:spTree>
      <p:nvGrpSpPr>
        <p:cNvPr id="1" name="Shape 351"/>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ackground 1">
  <p:cSld name="BLANK_23">
    <p:bg>
      <p:bgPr>
        <a:solidFill>
          <a:schemeClr val="lt1"/>
        </a:solidFill>
        <a:effectLst/>
      </p:bgPr>
    </p:bg>
    <p:spTree>
      <p:nvGrpSpPr>
        <p:cNvPr id="1" name="Shape 352"/>
        <p:cNvGrpSpPr/>
        <p:nvPr/>
      </p:nvGrpSpPr>
      <p:grpSpPr>
        <a:xfrm>
          <a:off x="0" y="0"/>
          <a:ext cx="0" cy="0"/>
          <a:chOff x="0" y="0"/>
          <a:chExt cx="0" cy="0"/>
        </a:xfrm>
      </p:grpSpPr>
      <p:cxnSp>
        <p:nvCxnSpPr>
          <p:cNvPr id="353" name="Google Shape;353;p49"/>
          <p:cNvCxnSpPr/>
          <p:nvPr/>
        </p:nvCxnSpPr>
        <p:spPr>
          <a:xfrm rot="10800000">
            <a:off x="713175" y="269100"/>
            <a:ext cx="7729800" cy="0"/>
          </a:xfrm>
          <a:prstGeom prst="straightConnector1">
            <a:avLst/>
          </a:prstGeom>
          <a:noFill/>
          <a:ln w="9525" cap="flat" cmpd="sng">
            <a:solidFill>
              <a:schemeClr val="dk1"/>
            </a:solidFill>
            <a:prstDash val="solid"/>
            <a:round/>
            <a:headEnd type="none" w="med" len="med"/>
            <a:tailEnd type="none" w="med" len="med"/>
          </a:ln>
        </p:spPr>
      </p:cxnSp>
      <p:cxnSp>
        <p:nvCxnSpPr>
          <p:cNvPr id="354" name="Google Shape;354;p49"/>
          <p:cNvCxnSpPr/>
          <p:nvPr/>
        </p:nvCxnSpPr>
        <p:spPr>
          <a:xfrm>
            <a:off x="713175" y="4874250"/>
            <a:ext cx="7723200" cy="0"/>
          </a:xfrm>
          <a:prstGeom prst="straightConnector1">
            <a:avLst/>
          </a:prstGeom>
          <a:noFill/>
          <a:ln w="9525" cap="flat" cmpd="sng">
            <a:solidFill>
              <a:schemeClr val="dk1"/>
            </a:solidFill>
            <a:prstDash val="solid"/>
            <a:round/>
            <a:headEnd type="none" w="med" len="med"/>
            <a:tailEnd type="none" w="med" len="med"/>
          </a:ln>
        </p:spPr>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5" Type="http://schemas.openxmlformats.org/officeDocument/2006/relationships/slideLayout" Target="../slideLayouts/slideLayout5.xml" /><Relationship Id="rId10" Type="http://schemas.openxmlformats.org/officeDocument/2006/relationships/theme" Target="../theme/theme1.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389350"/>
            <a:ext cx="7704000" cy="572700"/>
          </a:xfrm>
          <a:prstGeom prst="rect">
            <a:avLst/>
          </a:prstGeom>
          <a:noFill/>
          <a:ln>
            <a:noFill/>
          </a:ln>
        </p:spPr>
        <p:txBody>
          <a:bodyPr spcFirstLastPara="1" wrap="square" lIns="0" tIns="0" rIns="0" bIns="0" anchor="ctr" anchorCtr="0">
            <a:noAutofit/>
          </a:bodyPr>
          <a:lstStyle>
            <a:lvl1pPr lvl="0">
              <a:spcBef>
                <a:spcPts val="0"/>
              </a:spcBef>
              <a:spcAft>
                <a:spcPts val="0"/>
              </a:spcAft>
              <a:buClr>
                <a:schemeClr val="dk1"/>
              </a:buClr>
              <a:buSzPts val="3000"/>
              <a:buFont typeface="Abhaya Libre"/>
              <a:buNone/>
              <a:defRPr sz="3000" b="1">
                <a:solidFill>
                  <a:schemeClr val="dk1"/>
                </a:solidFill>
                <a:latin typeface="Abhaya Libre"/>
                <a:ea typeface="Abhaya Libre"/>
                <a:cs typeface="Abhaya Libre"/>
                <a:sym typeface="Abhaya Libre"/>
              </a:defRPr>
            </a:lvl1pPr>
            <a:lvl2pPr lvl="1">
              <a:spcBef>
                <a:spcPts val="0"/>
              </a:spcBef>
              <a:spcAft>
                <a:spcPts val="0"/>
              </a:spcAft>
              <a:buClr>
                <a:schemeClr val="dk1"/>
              </a:buClr>
              <a:buSzPts val="2800"/>
              <a:buFont typeface="Abhaya Libre"/>
              <a:buNone/>
              <a:defRPr sz="2800">
                <a:solidFill>
                  <a:schemeClr val="dk1"/>
                </a:solidFill>
                <a:latin typeface="Abhaya Libre"/>
                <a:ea typeface="Abhaya Libre"/>
                <a:cs typeface="Abhaya Libre"/>
                <a:sym typeface="Abhaya Libre"/>
              </a:defRPr>
            </a:lvl2pPr>
            <a:lvl3pPr lvl="2">
              <a:spcBef>
                <a:spcPts val="0"/>
              </a:spcBef>
              <a:spcAft>
                <a:spcPts val="0"/>
              </a:spcAft>
              <a:buClr>
                <a:schemeClr val="dk1"/>
              </a:buClr>
              <a:buSzPts val="2800"/>
              <a:buFont typeface="Abhaya Libre"/>
              <a:buNone/>
              <a:defRPr sz="2800">
                <a:solidFill>
                  <a:schemeClr val="dk1"/>
                </a:solidFill>
                <a:latin typeface="Abhaya Libre"/>
                <a:ea typeface="Abhaya Libre"/>
                <a:cs typeface="Abhaya Libre"/>
                <a:sym typeface="Abhaya Libre"/>
              </a:defRPr>
            </a:lvl3pPr>
            <a:lvl4pPr lvl="3">
              <a:spcBef>
                <a:spcPts val="0"/>
              </a:spcBef>
              <a:spcAft>
                <a:spcPts val="0"/>
              </a:spcAft>
              <a:buClr>
                <a:schemeClr val="dk1"/>
              </a:buClr>
              <a:buSzPts val="2800"/>
              <a:buFont typeface="Abhaya Libre"/>
              <a:buNone/>
              <a:defRPr sz="2800">
                <a:solidFill>
                  <a:schemeClr val="dk1"/>
                </a:solidFill>
                <a:latin typeface="Abhaya Libre"/>
                <a:ea typeface="Abhaya Libre"/>
                <a:cs typeface="Abhaya Libre"/>
                <a:sym typeface="Abhaya Libre"/>
              </a:defRPr>
            </a:lvl4pPr>
            <a:lvl5pPr lvl="4">
              <a:spcBef>
                <a:spcPts val="0"/>
              </a:spcBef>
              <a:spcAft>
                <a:spcPts val="0"/>
              </a:spcAft>
              <a:buClr>
                <a:schemeClr val="dk1"/>
              </a:buClr>
              <a:buSzPts val="2800"/>
              <a:buFont typeface="Abhaya Libre"/>
              <a:buNone/>
              <a:defRPr sz="2800">
                <a:solidFill>
                  <a:schemeClr val="dk1"/>
                </a:solidFill>
                <a:latin typeface="Abhaya Libre"/>
                <a:ea typeface="Abhaya Libre"/>
                <a:cs typeface="Abhaya Libre"/>
                <a:sym typeface="Abhaya Libre"/>
              </a:defRPr>
            </a:lvl5pPr>
            <a:lvl6pPr lvl="5">
              <a:spcBef>
                <a:spcPts val="0"/>
              </a:spcBef>
              <a:spcAft>
                <a:spcPts val="0"/>
              </a:spcAft>
              <a:buClr>
                <a:schemeClr val="dk1"/>
              </a:buClr>
              <a:buSzPts val="2800"/>
              <a:buFont typeface="Abhaya Libre"/>
              <a:buNone/>
              <a:defRPr sz="2800">
                <a:solidFill>
                  <a:schemeClr val="dk1"/>
                </a:solidFill>
                <a:latin typeface="Abhaya Libre"/>
                <a:ea typeface="Abhaya Libre"/>
                <a:cs typeface="Abhaya Libre"/>
                <a:sym typeface="Abhaya Libre"/>
              </a:defRPr>
            </a:lvl6pPr>
            <a:lvl7pPr lvl="6">
              <a:spcBef>
                <a:spcPts val="0"/>
              </a:spcBef>
              <a:spcAft>
                <a:spcPts val="0"/>
              </a:spcAft>
              <a:buClr>
                <a:schemeClr val="dk1"/>
              </a:buClr>
              <a:buSzPts val="2800"/>
              <a:buFont typeface="Abhaya Libre"/>
              <a:buNone/>
              <a:defRPr sz="2800">
                <a:solidFill>
                  <a:schemeClr val="dk1"/>
                </a:solidFill>
                <a:latin typeface="Abhaya Libre"/>
                <a:ea typeface="Abhaya Libre"/>
                <a:cs typeface="Abhaya Libre"/>
                <a:sym typeface="Abhaya Libre"/>
              </a:defRPr>
            </a:lvl7pPr>
            <a:lvl8pPr lvl="7">
              <a:spcBef>
                <a:spcPts val="0"/>
              </a:spcBef>
              <a:spcAft>
                <a:spcPts val="0"/>
              </a:spcAft>
              <a:buClr>
                <a:schemeClr val="dk1"/>
              </a:buClr>
              <a:buSzPts val="2800"/>
              <a:buFont typeface="Abhaya Libre"/>
              <a:buNone/>
              <a:defRPr sz="2800">
                <a:solidFill>
                  <a:schemeClr val="dk1"/>
                </a:solidFill>
                <a:latin typeface="Abhaya Libre"/>
                <a:ea typeface="Abhaya Libre"/>
                <a:cs typeface="Abhaya Libre"/>
                <a:sym typeface="Abhaya Libre"/>
              </a:defRPr>
            </a:lvl8pPr>
            <a:lvl9pPr lvl="8">
              <a:spcBef>
                <a:spcPts val="0"/>
              </a:spcBef>
              <a:spcAft>
                <a:spcPts val="0"/>
              </a:spcAft>
              <a:buClr>
                <a:schemeClr val="dk1"/>
              </a:buClr>
              <a:buSzPts val="2800"/>
              <a:buFont typeface="Abhaya Libre"/>
              <a:buNone/>
              <a:defRPr sz="2800">
                <a:solidFill>
                  <a:schemeClr val="dk1"/>
                </a:solidFill>
                <a:latin typeface="Abhaya Libre"/>
                <a:ea typeface="Abhaya Libre"/>
                <a:cs typeface="Abhaya Libre"/>
                <a:sym typeface="Abhaya Libre"/>
              </a:defRPr>
            </a:lvl9pPr>
          </a:lstStyle>
          <a:p>
            <a:endParaRPr/>
          </a:p>
        </p:txBody>
      </p:sp>
      <p:sp>
        <p:nvSpPr>
          <p:cNvPr id="7" name="Google Shape;7;p1"/>
          <p:cNvSpPr txBox="1">
            <a:spLocks noGrp="1"/>
          </p:cNvSpPr>
          <p:nvPr>
            <p:ph type="body" idx="1"/>
          </p:nvPr>
        </p:nvSpPr>
        <p:spPr>
          <a:xfrm>
            <a:off x="720000" y="1152475"/>
            <a:ext cx="7704000" cy="3452700"/>
          </a:xfrm>
          <a:prstGeom prst="rect">
            <a:avLst/>
          </a:prstGeom>
          <a:noFill/>
          <a:ln>
            <a:noFill/>
          </a:ln>
        </p:spPr>
        <p:txBody>
          <a:bodyPr spcFirstLastPara="1" wrap="square" lIns="0" tIns="0" rIns="0" bIns="0" anchor="ctr" anchorCtr="0">
            <a:noAutofit/>
          </a:bodyPr>
          <a:lstStyle>
            <a:lvl1pPr marL="457200" lvl="0" indent="-330200">
              <a:lnSpc>
                <a:spcPct val="115000"/>
              </a:lnSpc>
              <a:spcBef>
                <a:spcPts val="0"/>
              </a:spcBef>
              <a:spcAft>
                <a:spcPts val="0"/>
              </a:spcAft>
              <a:buClr>
                <a:schemeClr val="dk1"/>
              </a:buClr>
              <a:buSzPts val="1600"/>
              <a:buFont typeface="Nanum Gothic"/>
              <a:buChar char="●"/>
              <a:defRPr sz="1600">
                <a:solidFill>
                  <a:schemeClr val="dk1"/>
                </a:solidFill>
                <a:latin typeface="Nanum Gothic"/>
                <a:ea typeface="Nanum Gothic"/>
                <a:cs typeface="Nanum Gothic"/>
                <a:sym typeface="Nanum Gothic"/>
              </a:defRPr>
            </a:lvl1pPr>
            <a:lvl2pPr marL="914400" lvl="1" indent="-330200">
              <a:lnSpc>
                <a:spcPct val="115000"/>
              </a:lnSpc>
              <a:spcBef>
                <a:spcPts val="1600"/>
              </a:spcBef>
              <a:spcAft>
                <a:spcPts val="0"/>
              </a:spcAft>
              <a:buClr>
                <a:schemeClr val="dk1"/>
              </a:buClr>
              <a:buSzPts val="1600"/>
              <a:buFont typeface="Nanum Gothic"/>
              <a:buChar char="○"/>
              <a:defRPr sz="1600">
                <a:solidFill>
                  <a:schemeClr val="dk1"/>
                </a:solidFill>
                <a:latin typeface="Nanum Gothic"/>
                <a:ea typeface="Nanum Gothic"/>
                <a:cs typeface="Nanum Gothic"/>
                <a:sym typeface="Nanum Gothic"/>
              </a:defRPr>
            </a:lvl2pPr>
            <a:lvl3pPr marL="1371600" lvl="2" indent="-330200">
              <a:lnSpc>
                <a:spcPct val="115000"/>
              </a:lnSpc>
              <a:spcBef>
                <a:spcPts val="1600"/>
              </a:spcBef>
              <a:spcAft>
                <a:spcPts val="0"/>
              </a:spcAft>
              <a:buClr>
                <a:schemeClr val="dk1"/>
              </a:buClr>
              <a:buSzPts val="1600"/>
              <a:buFont typeface="Nanum Gothic"/>
              <a:buChar char="■"/>
              <a:defRPr sz="1600">
                <a:solidFill>
                  <a:schemeClr val="dk1"/>
                </a:solidFill>
                <a:latin typeface="Nanum Gothic"/>
                <a:ea typeface="Nanum Gothic"/>
                <a:cs typeface="Nanum Gothic"/>
                <a:sym typeface="Nanum Gothic"/>
              </a:defRPr>
            </a:lvl3pPr>
            <a:lvl4pPr marL="1828800" lvl="3" indent="-330200">
              <a:lnSpc>
                <a:spcPct val="115000"/>
              </a:lnSpc>
              <a:spcBef>
                <a:spcPts val="1600"/>
              </a:spcBef>
              <a:spcAft>
                <a:spcPts val="0"/>
              </a:spcAft>
              <a:buClr>
                <a:schemeClr val="dk1"/>
              </a:buClr>
              <a:buSzPts val="1600"/>
              <a:buFont typeface="Nanum Gothic"/>
              <a:buChar char="●"/>
              <a:defRPr sz="1600">
                <a:solidFill>
                  <a:schemeClr val="dk1"/>
                </a:solidFill>
                <a:latin typeface="Nanum Gothic"/>
                <a:ea typeface="Nanum Gothic"/>
                <a:cs typeface="Nanum Gothic"/>
                <a:sym typeface="Nanum Gothic"/>
              </a:defRPr>
            </a:lvl4pPr>
            <a:lvl5pPr marL="2286000" lvl="4" indent="-330200">
              <a:lnSpc>
                <a:spcPct val="115000"/>
              </a:lnSpc>
              <a:spcBef>
                <a:spcPts val="1600"/>
              </a:spcBef>
              <a:spcAft>
                <a:spcPts val="0"/>
              </a:spcAft>
              <a:buClr>
                <a:schemeClr val="dk1"/>
              </a:buClr>
              <a:buSzPts val="1600"/>
              <a:buFont typeface="Nanum Gothic"/>
              <a:buChar char="○"/>
              <a:defRPr sz="1600">
                <a:solidFill>
                  <a:schemeClr val="dk1"/>
                </a:solidFill>
                <a:latin typeface="Nanum Gothic"/>
                <a:ea typeface="Nanum Gothic"/>
                <a:cs typeface="Nanum Gothic"/>
                <a:sym typeface="Nanum Gothic"/>
              </a:defRPr>
            </a:lvl5pPr>
            <a:lvl6pPr marL="2743200" lvl="5" indent="-330200">
              <a:lnSpc>
                <a:spcPct val="115000"/>
              </a:lnSpc>
              <a:spcBef>
                <a:spcPts val="1600"/>
              </a:spcBef>
              <a:spcAft>
                <a:spcPts val="0"/>
              </a:spcAft>
              <a:buClr>
                <a:schemeClr val="dk1"/>
              </a:buClr>
              <a:buSzPts val="1600"/>
              <a:buFont typeface="Nanum Gothic"/>
              <a:buChar char="■"/>
              <a:defRPr sz="1600">
                <a:solidFill>
                  <a:schemeClr val="dk1"/>
                </a:solidFill>
                <a:latin typeface="Nanum Gothic"/>
                <a:ea typeface="Nanum Gothic"/>
                <a:cs typeface="Nanum Gothic"/>
                <a:sym typeface="Nanum Gothic"/>
              </a:defRPr>
            </a:lvl6pPr>
            <a:lvl7pPr marL="3200400" lvl="6" indent="-330200">
              <a:lnSpc>
                <a:spcPct val="115000"/>
              </a:lnSpc>
              <a:spcBef>
                <a:spcPts val="1600"/>
              </a:spcBef>
              <a:spcAft>
                <a:spcPts val="0"/>
              </a:spcAft>
              <a:buClr>
                <a:schemeClr val="dk1"/>
              </a:buClr>
              <a:buSzPts val="1600"/>
              <a:buFont typeface="Nanum Gothic"/>
              <a:buChar char="●"/>
              <a:defRPr sz="1600">
                <a:solidFill>
                  <a:schemeClr val="dk1"/>
                </a:solidFill>
                <a:latin typeface="Nanum Gothic"/>
                <a:ea typeface="Nanum Gothic"/>
                <a:cs typeface="Nanum Gothic"/>
                <a:sym typeface="Nanum Gothic"/>
              </a:defRPr>
            </a:lvl7pPr>
            <a:lvl8pPr marL="3657600" lvl="7" indent="-330200">
              <a:lnSpc>
                <a:spcPct val="115000"/>
              </a:lnSpc>
              <a:spcBef>
                <a:spcPts val="1600"/>
              </a:spcBef>
              <a:spcAft>
                <a:spcPts val="0"/>
              </a:spcAft>
              <a:buClr>
                <a:schemeClr val="dk1"/>
              </a:buClr>
              <a:buSzPts val="1600"/>
              <a:buFont typeface="Nanum Gothic"/>
              <a:buChar char="○"/>
              <a:defRPr sz="1600">
                <a:solidFill>
                  <a:schemeClr val="dk1"/>
                </a:solidFill>
                <a:latin typeface="Nanum Gothic"/>
                <a:ea typeface="Nanum Gothic"/>
                <a:cs typeface="Nanum Gothic"/>
                <a:sym typeface="Nanum Gothic"/>
              </a:defRPr>
            </a:lvl8pPr>
            <a:lvl9pPr marL="4114800" lvl="8" indent="-330200">
              <a:lnSpc>
                <a:spcPct val="115000"/>
              </a:lnSpc>
              <a:spcBef>
                <a:spcPts val="1600"/>
              </a:spcBef>
              <a:spcAft>
                <a:spcPts val="1600"/>
              </a:spcAft>
              <a:buClr>
                <a:schemeClr val="dk1"/>
              </a:buClr>
              <a:buSzPts val="1600"/>
              <a:buFont typeface="Nanum Gothic"/>
              <a:buChar char="■"/>
              <a:defRPr sz="1600">
                <a:solidFill>
                  <a:schemeClr val="dk1"/>
                </a:solidFill>
                <a:latin typeface="Nanum Gothic"/>
                <a:ea typeface="Nanum Gothic"/>
                <a:cs typeface="Nanum Gothic"/>
                <a:sym typeface="Nanum Gothic"/>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5" r:id="rId3"/>
    <p:sldLayoutId id="2147483658" r:id="rId4"/>
    <p:sldLayoutId id="2147483659" r:id="rId5"/>
    <p:sldLayoutId id="2147483663" r:id="rId6"/>
    <p:sldLayoutId id="2147483667" r:id="rId7"/>
    <p:sldLayoutId id="2147483694" r:id="rId8"/>
    <p:sldLayoutId id="2147483695"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slide" Target="slide3.xml" /><Relationship Id="rId2" Type="http://schemas.openxmlformats.org/officeDocument/2006/relationships/notesSlide" Target="../notesSlides/notesSlide2.xml" /><Relationship Id="rId1" Type="http://schemas.openxmlformats.org/officeDocument/2006/relationships/slideLayout" Target="../slideLayouts/slideLayout2.xml" /><Relationship Id="rId5" Type="http://schemas.openxmlformats.org/officeDocument/2006/relationships/image" Target="../media/image3.png" /><Relationship Id="rId4" Type="http://schemas.openxmlformats.org/officeDocument/2006/relationships/image" Target="../media/image2.png" /></Relationships>
</file>

<file path=ppt/slides/_rels/slide3.xml.rels><?xml version="1.0" encoding="UTF-8" standalone="yes"?>
<Relationships xmlns="http://schemas.openxmlformats.org/package/2006/relationships"><Relationship Id="rId3" Type="http://schemas.openxmlformats.org/officeDocument/2006/relationships/image" Target="../media/image4.jpg" /><Relationship Id="rId2" Type="http://schemas.openxmlformats.org/officeDocument/2006/relationships/notesSlide" Target="../notesSlides/notesSlide3.xml" /><Relationship Id="rId1" Type="http://schemas.openxmlformats.org/officeDocument/2006/relationships/slideLayout" Target="../slideLayouts/slideLayout7.xml" /><Relationship Id="rId4" Type="http://schemas.openxmlformats.org/officeDocument/2006/relationships/slide" Target="slide3.xml" /></Relationships>
</file>

<file path=ppt/slides/_rels/slide4.xml.rels><?xml version="1.0" encoding="UTF-8" standalone="yes"?>
<Relationships xmlns="http://schemas.openxmlformats.org/package/2006/relationships"><Relationship Id="rId3" Type="http://schemas.openxmlformats.org/officeDocument/2006/relationships/slide" Target="slide3.xml" /><Relationship Id="rId2" Type="http://schemas.openxmlformats.org/officeDocument/2006/relationships/notesSlide" Target="../notesSlides/notesSlide4.xml" /><Relationship Id="rId1" Type="http://schemas.openxmlformats.org/officeDocument/2006/relationships/slideLayout" Target="../slideLayouts/slideLayout5.xml" /><Relationship Id="rId6" Type="http://schemas.openxmlformats.org/officeDocument/2006/relationships/image" Target="../media/image7.png" /><Relationship Id="rId5" Type="http://schemas.openxmlformats.org/officeDocument/2006/relationships/image" Target="../media/image6.png" /><Relationship Id="rId4" Type="http://schemas.openxmlformats.org/officeDocument/2006/relationships/image" Target="../media/image5.png" /></Relationships>
</file>

<file path=ppt/slides/_rels/slide5.xml.rels><?xml version="1.0" encoding="UTF-8" standalone="yes"?>
<Relationships xmlns="http://schemas.openxmlformats.org/package/2006/relationships"><Relationship Id="rId3" Type="http://schemas.openxmlformats.org/officeDocument/2006/relationships/slide" Target="slide3.xml" /><Relationship Id="rId2" Type="http://schemas.openxmlformats.org/officeDocument/2006/relationships/notesSlide" Target="../notesSlides/notesSlide5.xml" /><Relationship Id="rId1" Type="http://schemas.openxmlformats.org/officeDocument/2006/relationships/slideLayout" Target="../slideLayouts/slideLayout2.xml" /><Relationship Id="rId5" Type="http://schemas.openxmlformats.org/officeDocument/2006/relationships/image" Target="../media/image9.png" /><Relationship Id="rId4" Type="http://schemas.openxmlformats.org/officeDocument/2006/relationships/image" Target="../media/image8.png"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slide" Target="slide3.xml" /><Relationship Id="rId2" Type="http://schemas.openxmlformats.org/officeDocument/2006/relationships/notesSlide" Target="../notesSlides/notesSlide6.xml" /><Relationship Id="rId1" Type="http://schemas.openxmlformats.org/officeDocument/2006/relationships/slideLayout" Target="../slideLayouts/slideLayout5.xml" /></Relationships>
</file>

<file path=ppt/slides/_rels/slide8.xml.rels><?xml version="1.0" encoding="UTF-8" standalone="yes"?>
<Relationships xmlns="http://schemas.openxmlformats.org/package/2006/relationships"><Relationship Id="rId3" Type="http://schemas.openxmlformats.org/officeDocument/2006/relationships/image" Target="../media/image10.jpg" /><Relationship Id="rId2" Type="http://schemas.openxmlformats.org/officeDocument/2006/relationships/notesSlide" Target="../notesSlides/notesSlide7.xml" /><Relationship Id="rId1" Type="http://schemas.openxmlformats.org/officeDocument/2006/relationships/slideLayout" Target="../slideLayouts/slideLayout3.xml" /><Relationship Id="rId4" Type="http://schemas.openxmlformats.org/officeDocument/2006/relationships/slide" Target="slide3.xml" /></Relationships>
</file>

<file path=ppt/slides/_rels/slide9.xml.rels><?xml version="1.0" encoding="UTF-8" standalone="yes"?>
<Relationships xmlns="http://schemas.openxmlformats.org/package/2006/relationships"><Relationship Id="rId3" Type="http://schemas.openxmlformats.org/officeDocument/2006/relationships/slide" Target="slide3.xml" /><Relationship Id="rId2" Type="http://schemas.openxmlformats.org/officeDocument/2006/relationships/notesSlide" Target="../notesSlides/notesSlide8.xml" /><Relationship Id="rId1" Type="http://schemas.openxmlformats.org/officeDocument/2006/relationships/slideLayout" Target="../slideLayouts/slideLayout6.xml" /><Relationship Id="rId5" Type="http://schemas.openxmlformats.org/officeDocument/2006/relationships/image" Target="../media/image12.png" /><Relationship Id="rId4" Type="http://schemas.openxmlformats.org/officeDocument/2006/relationships/image" Target="../media/image11.png" /></Relationships>
</file>

<file path=ppt/slides/_rels/slide10.xml.rels><?xml version="1.0" encoding="UTF-8" standalone="yes"?>
<Relationships xmlns="http://schemas.openxmlformats.org/package/2006/relationships"><Relationship Id="rId3" Type="http://schemas.openxmlformats.org/officeDocument/2006/relationships/slide" Target="slide3.xml" /><Relationship Id="rId2" Type="http://schemas.openxmlformats.org/officeDocument/2006/relationships/notesSlide" Target="../notesSlides/notesSlide9.xml" /><Relationship Id="rId1" Type="http://schemas.openxmlformats.org/officeDocument/2006/relationships/slideLayout" Target="../slideLayouts/slideLayout6.xml" /></Relationships>
</file>

<file path=ppt/slides/_rels/slide11.xml.rels><?xml version="1.0" encoding="UTF-8" standalone="yes"?>
<Relationships xmlns="http://schemas.openxmlformats.org/package/2006/relationships"><Relationship Id="rId8" Type="http://schemas.openxmlformats.org/officeDocument/2006/relationships/hyperlink" Target="https://careers.ihg.com/en/our-brands/hotel-indigo/" TargetMode="External" /><Relationship Id="rId3" Type="http://schemas.openxmlformats.org/officeDocument/2006/relationships/slide" Target="slide3.xml" /><Relationship Id="rId7" Type="http://schemas.openxmlformats.org/officeDocument/2006/relationships/hyperlink" Target="https://www.ihg.com/hotelindigo/content/us/en/about-us" TargetMode="External" /><Relationship Id="rId2" Type="http://schemas.openxmlformats.org/officeDocument/2006/relationships/notesSlide" Target="../notesSlides/notesSlide10.xml" /><Relationship Id="rId1" Type="http://schemas.openxmlformats.org/officeDocument/2006/relationships/slideLayout" Target="../slideLayouts/slideLayout6.xml" /><Relationship Id="rId6" Type="http://schemas.openxmlformats.org/officeDocument/2006/relationships/hyperlink" Target="https://www.ihgplc.com/en/news-and-media/news-releases/2023/ihg-hotels-and-resorts-opens-new-hotel-indigo-in-the-heart-of-guadalajara" TargetMode="External" /><Relationship Id="rId5" Type="http://schemas.openxmlformats.org/officeDocument/2006/relationships/hyperlink" Target="https://www.hotelindigo.com/rewardsclub/us/en/enrollment/join" TargetMode="External" /><Relationship Id="rId10" Type="http://schemas.openxmlformats.org/officeDocument/2006/relationships/hyperlink" Target="https://www.statista.com/statistics/223370/number-of-hotel-indigo-hotels/" TargetMode="External" /><Relationship Id="rId4" Type="http://schemas.openxmlformats.org/officeDocument/2006/relationships/hyperlink" Target="https://www.hotelindigodubai.com/ihg-way-of-clean/" TargetMode="External" /><Relationship Id="rId9" Type="http://schemas.openxmlformats.org/officeDocument/2006/relationships/hyperlink" Target="https://www.ihg.com/hotelindigo/hotels/us/en/reservation"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366"/>
        <p:cNvGrpSpPr/>
        <p:nvPr/>
      </p:nvGrpSpPr>
      <p:grpSpPr>
        <a:xfrm>
          <a:off x="0" y="0"/>
          <a:ext cx="0" cy="0"/>
          <a:chOff x="0" y="0"/>
          <a:chExt cx="0" cy="0"/>
        </a:xfrm>
      </p:grpSpPr>
      <p:sp>
        <p:nvSpPr>
          <p:cNvPr id="368" name="Google Shape;368;p54"/>
          <p:cNvSpPr txBox="1">
            <a:spLocks noGrp="1"/>
          </p:cNvSpPr>
          <p:nvPr>
            <p:ph type="ctrTitle"/>
          </p:nvPr>
        </p:nvSpPr>
        <p:spPr>
          <a:xfrm>
            <a:off x="523441" y="1271801"/>
            <a:ext cx="8476180" cy="14631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r>
              <a:rPr lang="en" sz="8200" dirty="0">
                <a:solidFill>
                  <a:schemeClr val="dk2"/>
                </a:solidFill>
              </a:rPr>
              <a:t>HOTEL INDIGO</a:t>
            </a:r>
            <a:br>
              <a:rPr lang="en" sz="8200" dirty="0">
                <a:solidFill>
                  <a:schemeClr val="dk2"/>
                </a:solidFill>
              </a:rPr>
            </a:br>
            <a:endParaRPr sz="2250" dirty="0">
              <a:solidFill>
                <a:schemeClr val="dk2"/>
              </a:solidFill>
            </a:endParaRPr>
          </a:p>
        </p:txBody>
      </p:sp>
      <p:sp>
        <p:nvSpPr>
          <p:cNvPr id="370" name="Google Shape;370;p54"/>
          <p:cNvSpPr txBox="1">
            <a:spLocks noGrp="1"/>
          </p:cNvSpPr>
          <p:nvPr>
            <p:ph type="ctrTitle"/>
          </p:nvPr>
        </p:nvSpPr>
        <p:spPr>
          <a:xfrm>
            <a:off x="7699375" y="198150"/>
            <a:ext cx="731400" cy="1419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r>
              <a:rPr lang="en" sz="800" dirty="0">
                <a:solidFill>
                  <a:schemeClr val="dk2"/>
                </a:solidFill>
              </a:rPr>
              <a:t>HOTEL INDIGO</a:t>
            </a:r>
            <a:endParaRPr sz="800" dirty="0">
              <a:solidFill>
                <a:schemeClr val="dk2"/>
              </a:solidFill>
            </a:endParaRPr>
          </a:p>
        </p:txBody>
      </p:sp>
      <p:cxnSp>
        <p:nvCxnSpPr>
          <p:cNvPr id="371" name="Google Shape;371;p54"/>
          <p:cNvCxnSpPr>
            <a:stCxn id="370" idx="1"/>
          </p:cNvCxnSpPr>
          <p:nvPr/>
        </p:nvCxnSpPr>
        <p:spPr>
          <a:xfrm rot="10800000">
            <a:off x="713275" y="269100"/>
            <a:ext cx="6986100" cy="0"/>
          </a:xfrm>
          <a:prstGeom prst="straightConnector1">
            <a:avLst/>
          </a:prstGeom>
          <a:noFill/>
          <a:ln w="9525" cap="flat" cmpd="sng">
            <a:solidFill>
              <a:schemeClr val="dk2"/>
            </a:solidFill>
            <a:prstDash val="solid"/>
            <a:round/>
            <a:headEnd type="none" w="med" len="med"/>
            <a:tailEnd type="none" w="med" len="med"/>
          </a:ln>
        </p:spPr>
      </p:cxnSp>
      <p:cxnSp>
        <p:nvCxnSpPr>
          <p:cNvPr id="373" name="Google Shape;373;p54"/>
          <p:cNvCxnSpPr/>
          <p:nvPr/>
        </p:nvCxnSpPr>
        <p:spPr>
          <a:xfrm>
            <a:off x="1444625" y="4874250"/>
            <a:ext cx="6984300" cy="0"/>
          </a:xfrm>
          <a:prstGeom prst="straightConnector1">
            <a:avLst/>
          </a:prstGeom>
          <a:noFill/>
          <a:ln w="9525" cap="flat" cmpd="sng">
            <a:solidFill>
              <a:schemeClr val="dk2"/>
            </a:solidFill>
            <a:prstDash val="solid"/>
            <a:round/>
            <a:headEnd type="none" w="med" len="med"/>
            <a:tailEnd type="none" w="med" len="med"/>
          </a:ln>
        </p:spPr>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55"/>
          <p:cNvSpPr txBox="1">
            <a:spLocks noGrp="1"/>
          </p:cNvSpPr>
          <p:nvPr>
            <p:ph type="title"/>
          </p:nvPr>
        </p:nvSpPr>
        <p:spPr>
          <a:xfrm>
            <a:off x="720000" y="395625"/>
            <a:ext cx="7704000" cy="4572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 dirty="0"/>
              <a:t>INTRODUCTION </a:t>
            </a:r>
            <a:endParaRPr dirty="0"/>
          </a:p>
        </p:txBody>
      </p:sp>
      <p:sp>
        <p:nvSpPr>
          <p:cNvPr id="380" name="Google Shape;380;p55"/>
          <p:cNvSpPr txBox="1">
            <a:spLocks noGrp="1"/>
          </p:cNvSpPr>
          <p:nvPr>
            <p:ph type="ctrTitle" idx="4294967295"/>
          </p:nvPr>
        </p:nvSpPr>
        <p:spPr>
          <a:xfrm>
            <a:off x="7699375" y="198150"/>
            <a:ext cx="731400" cy="1419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r>
              <a:rPr lang="en" sz="800"/>
              <a:t>HOTEL CHAIN</a:t>
            </a:r>
            <a:endParaRPr sz="800"/>
          </a:p>
        </p:txBody>
      </p:sp>
      <p:cxnSp>
        <p:nvCxnSpPr>
          <p:cNvPr id="381" name="Google Shape;381;p55"/>
          <p:cNvCxnSpPr>
            <a:stCxn id="380" idx="1"/>
          </p:cNvCxnSpPr>
          <p:nvPr/>
        </p:nvCxnSpPr>
        <p:spPr>
          <a:xfrm rot="10800000">
            <a:off x="713275" y="269100"/>
            <a:ext cx="6986100" cy="0"/>
          </a:xfrm>
          <a:prstGeom prst="straightConnector1">
            <a:avLst/>
          </a:prstGeom>
          <a:noFill/>
          <a:ln w="9525" cap="flat" cmpd="sng">
            <a:solidFill>
              <a:schemeClr val="dk1"/>
            </a:solidFill>
            <a:prstDash val="solid"/>
            <a:round/>
            <a:headEnd type="none" w="med" len="med"/>
            <a:tailEnd type="none" w="med" len="med"/>
          </a:ln>
        </p:spPr>
      </p:cxnSp>
      <p:cxnSp>
        <p:nvCxnSpPr>
          <p:cNvPr id="383" name="Google Shape;383;p55"/>
          <p:cNvCxnSpPr/>
          <p:nvPr/>
        </p:nvCxnSpPr>
        <p:spPr>
          <a:xfrm>
            <a:off x="1444625" y="4874250"/>
            <a:ext cx="6984300" cy="0"/>
          </a:xfrm>
          <a:prstGeom prst="straightConnector1">
            <a:avLst/>
          </a:prstGeom>
          <a:noFill/>
          <a:ln w="9525" cap="flat" cmpd="sng">
            <a:solidFill>
              <a:schemeClr val="dk1"/>
            </a:solidFill>
            <a:prstDash val="solid"/>
            <a:round/>
            <a:headEnd type="none" w="med" len="med"/>
            <a:tailEnd type="none" w="med" len="med"/>
          </a:ln>
        </p:spPr>
      </p:cxnSp>
      <p:sp>
        <p:nvSpPr>
          <p:cNvPr id="384" name="Google Shape;384;p55">
            <a:hlinkClick r:id="rId3" action="ppaction://hlinksldjump"/>
          </p:cNvPr>
          <p:cNvSpPr/>
          <p:nvPr/>
        </p:nvSpPr>
        <p:spPr>
          <a:xfrm>
            <a:off x="8753166" y="2452039"/>
            <a:ext cx="222000" cy="222000"/>
          </a:xfrm>
          <a:prstGeom prst="ellipse">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55">
            <a:hlinkClick r:id="rId3" action="ppaction://hlinksldjump"/>
          </p:cNvPr>
          <p:cNvSpPr/>
          <p:nvPr/>
        </p:nvSpPr>
        <p:spPr>
          <a:xfrm>
            <a:off x="8800034" y="2500037"/>
            <a:ext cx="128263" cy="126003"/>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55">
            <a:hlinkClick r:id="" action="ppaction://hlinkshowjump?jump=previousslide"/>
          </p:cNvPr>
          <p:cNvSpPr/>
          <p:nvPr/>
        </p:nvSpPr>
        <p:spPr>
          <a:xfrm rot="-5400000">
            <a:off x="8841708" y="2282123"/>
            <a:ext cx="45000" cy="99900"/>
          </a:xfrm>
          <a:prstGeom prst="chevron">
            <a:avLst>
              <a:gd name="adj" fmla="val 10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55">
            <a:hlinkClick r:id="" action="ppaction://hlinkshowjump?jump=nextslide"/>
          </p:cNvPr>
          <p:cNvSpPr/>
          <p:nvPr/>
        </p:nvSpPr>
        <p:spPr>
          <a:xfrm rot="5400000">
            <a:off x="8835292" y="2755177"/>
            <a:ext cx="57600" cy="99900"/>
          </a:xfrm>
          <a:prstGeom prst="chevron">
            <a:avLst>
              <a:gd name="adj" fmla="val 10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ext Placeholder 1"/>
          <p:cNvSpPr>
            <a:spLocks noGrp="1"/>
          </p:cNvSpPr>
          <p:nvPr>
            <p:ph type="body" idx="1"/>
          </p:nvPr>
        </p:nvSpPr>
        <p:spPr>
          <a:xfrm>
            <a:off x="171880" y="1201951"/>
            <a:ext cx="5788907" cy="3530400"/>
          </a:xfrm>
        </p:spPr>
        <p:txBody>
          <a:bodyPr/>
          <a:lstStyle/>
          <a:p>
            <a:pPr algn="just">
              <a:lnSpc>
                <a:spcPct val="150000"/>
              </a:lnSpc>
            </a:pPr>
            <a:r>
              <a:rPr lang="en-US" sz="1400" dirty="0">
                <a:latin typeface="Times New Roman" panose="02020603050405020304" pitchFamily="18" charset="0"/>
                <a:cs typeface="Times New Roman" panose="02020603050405020304" pitchFamily="18" charset="0"/>
              </a:rPr>
              <a:t>The presentation aimed to highlight the significance of guest service and hospitality in the hotel sector.</a:t>
            </a:r>
            <a:r>
              <a:rPr lang="en-US" sz="1800" dirty="0">
                <a:latin typeface="Times New Roman" panose="02020603050405020304" pitchFamily="18" charset="0"/>
                <a:cs typeface="Times New Roman" panose="02020603050405020304" pitchFamily="18" charset="0"/>
              </a:rPr>
              <a:t> </a:t>
            </a:r>
          </a:p>
          <a:p>
            <a:pPr lvl="0" algn="just">
              <a:lnSpc>
                <a:spcPct val="150000"/>
              </a:lnSpc>
            </a:pPr>
            <a:r>
              <a:rPr lang="en-US" sz="1400" dirty="0">
                <a:latin typeface="Times New Roman" panose="02020603050405020304" pitchFamily="18" charset="0"/>
                <a:cs typeface="Times New Roman" panose="02020603050405020304" pitchFamily="18" charset="0"/>
              </a:rPr>
              <a:t>The presentation intends to deliver an insightful evaluation of Hotel Indigo, which is a captivating and unique hotel brand. </a:t>
            </a:r>
          </a:p>
          <a:p>
            <a:pPr lvl="0" algn="just">
              <a:lnSpc>
                <a:spcPct val="150000"/>
              </a:lnSpc>
            </a:pPr>
            <a:r>
              <a:rPr lang="en-US" sz="1400" dirty="0">
                <a:latin typeface="Times New Roman" panose="02020603050405020304" pitchFamily="18" charset="0"/>
                <a:cs typeface="Times New Roman" panose="02020603050405020304" pitchFamily="18" charset="0"/>
              </a:rPr>
              <a:t>This presentation will examine a number of features of Hotel Indigo, such as its clientele, guest services, and extraordinary capacity to fulfil and beyond guests' expectations.</a:t>
            </a:r>
          </a:p>
        </p:txBody>
      </p:sp>
      <p:pic>
        <p:nvPicPr>
          <p:cNvPr id="4" name="Picture 3"/>
          <p:cNvPicPr>
            <a:picLocks noChangeAspect="1"/>
          </p:cNvPicPr>
          <p:nvPr/>
        </p:nvPicPr>
        <p:blipFill>
          <a:blip r:embed="rId4"/>
          <a:stretch>
            <a:fillRect/>
          </a:stretch>
        </p:blipFill>
        <p:spPr>
          <a:xfrm>
            <a:off x="0" y="0"/>
            <a:ext cx="1479803" cy="987961"/>
          </a:xfrm>
          <a:prstGeom prst="rect">
            <a:avLst/>
          </a:prstGeom>
        </p:spPr>
      </p:pic>
      <p:pic>
        <p:nvPicPr>
          <p:cNvPr id="5" name="Picture 4"/>
          <p:cNvPicPr>
            <a:picLocks noChangeAspect="1"/>
          </p:cNvPicPr>
          <p:nvPr/>
        </p:nvPicPr>
        <p:blipFill>
          <a:blip r:embed="rId5"/>
          <a:stretch>
            <a:fillRect/>
          </a:stretch>
        </p:blipFill>
        <p:spPr>
          <a:xfrm>
            <a:off x="6178475" y="1126353"/>
            <a:ext cx="2897637" cy="309537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2000" r="-6000"/>
          </a:stretch>
        </a:blipFill>
        <a:effectLst/>
      </p:bgPr>
    </p:bg>
    <p:spTree>
      <p:nvGrpSpPr>
        <p:cNvPr id="1" name="Shape 419"/>
        <p:cNvGrpSpPr/>
        <p:nvPr/>
      </p:nvGrpSpPr>
      <p:grpSpPr>
        <a:xfrm>
          <a:off x="0" y="0"/>
          <a:ext cx="0" cy="0"/>
          <a:chOff x="0" y="0"/>
          <a:chExt cx="0" cy="0"/>
        </a:xfrm>
      </p:grpSpPr>
      <p:sp>
        <p:nvSpPr>
          <p:cNvPr id="424" name="Google Shape;424;p57"/>
          <p:cNvSpPr txBox="1">
            <a:spLocks noGrp="1"/>
          </p:cNvSpPr>
          <p:nvPr>
            <p:ph type="subTitle" idx="4"/>
          </p:nvPr>
        </p:nvSpPr>
        <p:spPr>
          <a:xfrm>
            <a:off x="316259" y="1491209"/>
            <a:ext cx="8497883" cy="3057969"/>
          </a:xfrm>
          <a:prstGeom prst="rect">
            <a:avLst/>
          </a:prstGeom>
        </p:spPr>
        <p:txBody>
          <a:bodyPr spcFirstLastPara="1" wrap="square" lIns="0" tIns="0" rIns="0" bIns="0" anchor="ctr" anchorCtr="0">
            <a:noAutofit/>
          </a:bodyPr>
          <a:lstStyle/>
          <a:p>
            <a:pPr lvl="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Hotel Indigo is a global network of privately run small boutique hotels. </a:t>
            </a:r>
          </a:p>
          <a:p>
            <a:pPr lvl="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IHG owns Hotel Indigo. </a:t>
            </a:r>
          </a:p>
          <a:p>
            <a:pPr lvl="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renowned for its modified services, lively atmosphere, and distinctive style.</a:t>
            </a:r>
          </a:p>
          <a:p>
            <a:pPr lvl="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surrounding areas' culture, community, and many factors are promoted at every Hotel Indigo hotel. </a:t>
            </a:r>
          </a:p>
          <a:p>
            <a:pPr lvl="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Hotel is the perfect spot for celebration, creativity, and collaboration.</a:t>
            </a:r>
          </a:p>
          <a:p>
            <a:pPr lvl="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Hotel Indigo curates experiences and spaces that highlight the beauty in their </a:t>
            </a:r>
            <a:r>
              <a:rPr lang="en-US" dirty="0" err="1">
                <a:latin typeface="Times New Roman" panose="02020603050405020304" pitchFamily="18" charset="0"/>
                <a:cs typeface="Times New Roman" panose="02020603050405020304" pitchFamily="18" charset="0"/>
              </a:rPr>
              <a:t>neighbourhood</a:t>
            </a:r>
            <a:r>
              <a:rPr lang="en-US" dirty="0">
                <a:latin typeface="Times New Roman" panose="02020603050405020304" pitchFamily="18" charset="0"/>
                <a:cs typeface="Times New Roman" panose="02020603050405020304" pitchFamily="18" charset="0"/>
              </a:rPr>
              <a:t> (IHG, 2023a).</a:t>
            </a:r>
          </a:p>
          <a:p>
            <a:pPr lvl="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Hotel Indigo has 143 locations worldwide (Statista, 2023).</a:t>
            </a:r>
          </a:p>
          <a:p>
            <a:pPr lvl="0">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p:txBody>
      </p:sp>
      <p:sp>
        <p:nvSpPr>
          <p:cNvPr id="429" name="Google Shape;429;p57"/>
          <p:cNvSpPr txBox="1">
            <a:spLocks noGrp="1"/>
          </p:cNvSpPr>
          <p:nvPr>
            <p:ph type="title" idx="9"/>
          </p:nvPr>
        </p:nvSpPr>
        <p:spPr>
          <a:xfrm>
            <a:off x="720000" y="395625"/>
            <a:ext cx="7704000" cy="457200"/>
          </a:xfrm>
          <a:prstGeom prst="rect">
            <a:avLst/>
          </a:prstGeom>
        </p:spPr>
        <p:txBody>
          <a:bodyPr spcFirstLastPara="1" wrap="square" lIns="0" tIns="0" rIns="0" bIns="0" anchor="t" anchorCtr="0">
            <a:noAutofit/>
          </a:bodyPr>
          <a:lstStyle/>
          <a:p>
            <a:pPr lvl="0" algn="ctr"/>
            <a:r>
              <a:rPr lang="en-US" dirty="0"/>
              <a:t>Overview of Hotel Indigo </a:t>
            </a:r>
            <a:endParaRPr dirty="0">
              <a:solidFill>
                <a:schemeClr val="dk2"/>
              </a:solidFill>
            </a:endParaRPr>
          </a:p>
        </p:txBody>
      </p:sp>
      <p:sp>
        <p:nvSpPr>
          <p:cNvPr id="430" name="Google Shape;430;p57"/>
          <p:cNvSpPr txBox="1">
            <a:spLocks noGrp="1"/>
          </p:cNvSpPr>
          <p:nvPr>
            <p:ph type="subTitle" idx="13"/>
          </p:nvPr>
        </p:nvSpPr>
        <p:spPr>
          <a:xfrm>
            <a:off x="7699374" y="195904"/>
            <a:ext cx="731400" cy="1464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r>
              <a:rPr lang="en"/>
              <a:t>HOTEL CHAIN</a:t>
            </a:r>
            <a:endParaRPr/>
          </a:p>
        </p:txBody>
      </p:sp>
      <p:sp>
        <p:nvSpPr>
          <p:cNvPr id="432" name="Google Shape;432;p57">
            <a:hlinkClick r:id="rId4" action="ppaction://hlinksldjump"/>
          </p:cNvPr>
          <p:cNvSpPr/>
          <p:nvPr/>
        </p:nvSpPr>
        <p:spPr>
          <a:xfrm>
            <a:off x="8753166" y="2452039"/>
            <a:ext cx="222000" cy="222000"/>
          </a:xfrm>
          <a:prstGeom prst="ellipse">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57">
            <a:hlinkClick r:id="rId4" action="ppaction://hlinksldjump"/>
          </p:cNvPr>
          <p:cNvSpPr/>
          <p:nvPr/>
        </p:nvSpPr>
        <p:spPr>
          <a:xfrm>
            <a:off x="8800034" y="2500037"/>
            <a:ext cx="128263" cy="126003"/>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57">
            <a:hlinkClick r:id="" action="ppaction://hlinkshowjump?jump=previousslide"/>
          </p:cNvPr>
          <p:cNvSpPr/>
          <p:nvPr/>
        </p:nvSpPr>
        <p:spPr>
          <a:xfrm rot="-5400000">
            <a:off x="8841708" y="2282123"/>
            <a:ext cx="45000" cy="99900"/>
          </a:xfrm>
          <a:prstGeom prst="chevron">
            <a:avLst>
              <a:gd name="adj" fmla="val 100000"/>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57">
            <a:hlinkClick r:id="" action="ppaction://hlinkshowjump?jump=nextslide"/>
          </p:cNvPr>
          <p:cNvSpPr/>
          <p:nvPr/>
        </p:nvSpPr>
        <p:spPr>
          <a:xfrm rot="5400000">
            <a:off x="8835292" y="2755177"/>
            <a:ext cx="57600" cy="99900"/>
          </a:xfrm>
          <a:prstGeom prst="chevron">
            <a:avLst>
              <a:gd name="adj" fmla="val 100000"/>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544" name="Google Shape;544;p62"/>
          <p:cNvSpPr txBox="1">
            <a:spLocks noGrp="1"/>
          </p:cNvSpPr>
          <p:nvPr>
            <p:ph type="title"/>
          </p:nvPr>
        </p:nvSpPr>
        <p:spPr>
          <a:xfrm>
            <a:off x="3461302" y="438787"/>
            <a:ext cx="5080498" cy="457200"/>
          </a:xfrm>
          <a:prstGeom prst="rect">
            <a:avLst/>
          </a:prstGeom>
        </p:spPr>
        <p:txBody>
          <a:bodyPr spcFirstLastPara="1" wrap="square" lIns="0" tIns="0" rIns="0" bIns="0" anchor="t" anchorCtr="0">
            <a:noAutofit/>
          </a:bodyPr>
          <a:lstStyle/>
          <a:p>
            <a:pPr lvl="0"/>
            <a:r>
              <a:rPr lang="en-US" sz="2800" dirty="0">
                <a:latin typeface="Times New Roman" panose="02020603050405020304" pitchFamily="18" charset="0"/>
                <a:cs typeface="Times New Roman" panose="02020603050405020304" pitchFamily="18" charset="0"/>
              </a:rPr>
              <a:t>Guest Services and Facilities </a:t>
            </a:r>
            <a:endParaRPr sz="2800" dirty="0">
              <a:latin typeface="Times New Roman" panose="02020603050405020304" pitchFamily="18" charset="0"/>
              <a:cs typeface="Times New Roman" panose="02020603050405020304" pitchFamily="18" charset="0"/>
            </a:endParaRPr>
          </a:p>
        </p:txBody>
      </p:sp>
      <p:sp>
        <p:nvSpPr>
          <p:cNvPr id="545" name="Google Shape;545;p62"/>
          <p:cNvSpPr txBox="1">
            <a:spLocks noGrp="1"/>
          </p:cNvSpPr>
          <p:nvPr>
            <p:ph type="subTitle" idx="1"/>
          </p:nvPr>
        </p:nvSpPr>
        <p:spPr>
          <a:xfrm>
            <a:off x="2518082" y="895987"/>
            <a:ext cx="6395960" cy="3950475"/>
          </a:xfrm>
          <a:prstGeom prst="rect">
            <a:avLst/>
          </a:prstGeom>
        </p:spPr>
        <p:txBody>
          <a:bodyPr spcFirstLastPara="1" wrap="square" lIns="0" tIns="0" rIns="0" bIns="0" anchor="ctr" anchorCtr="0">
            <a:noAutofit/>
          </a:bodyPr>
          <a:lstStyle/>
          <a:p>
            <a:pPr lvl="0" algn="just">
              <a:lnSpc>
                <a:spcPct val="150000"/>
              </a:lnSpc>
            </a:pPr>
            <a:r>
              <a:rPr lang="en-US" dirty="0">
                <a:latin typeface="Times New Roman" panose="02020603050405020304" pitchFamily="18" charset="0"/>
                <a:cs typeface="Times New Roman" panose="02020603050405020304" pitchFamily="18" charset="0"/>
              </a:rPr>
              <a:t>From regular rooms to suites, hotels deliver a range of accommodation options that meet varied guest preferences, providing comfort and suitability during their stay.</a:t>
            </a:r>
          </a:p>
          <a:p>
            <a:pPr lvl="0" algn="just">
              <a:lnSpc>
                <a:spcPct val="150000"/>
              </a:lnSpc>
            </a:pPr>
            <a:r>
              <a:rPr lang="en-US" dirty="0">
                <a:latin typeface="Times New Roman" panose="02020603050405020304" pitchFamily="18" charset="0"/>
                <a:cs typeface="Times New Roman" panose="02020603050405020304" pitchFamily="18" charset="0"/>
              </a:rPr>
              <a:t>Access to various culinary experiences, from informal eating to gourmet dining, is made possible by the room service and on-site restaurants that are frequently found in hotels.</a:t>
            </a:r>
          </a:p>
          <a:p>
            <a:pPr lvl="0" algn="just">
              <a:lnSpc>
                <a:spcPct val="150000"/>
              </a:lnSpc>
            </a:pPr>
            <a:r>
              <a:rPr lang="en-US" dirty="0">
                <a:latin typeface="Times New Roman" panose="02020603050405020304" pitchFamily="18" charset="0"/>
                <a:cs typeface="Times New Roman" panose="02020603050405020304" pitchFamily="18" charset="0"/>
              </a:rPr>
              <a:t>The whole experience of guests is enhanced by the services offered by hotels, which include spas, fitness </a:t>
            </a:r>
            <a:r>
              <a:rPr lang="en-US" dirty="0" err="1">
                <a:latin typeface="Times New Roman" panose="02020603050405020304" pitchFamily="18" charset="0"/>
                <a:cs typeface="Times New Roman" panose="02020603050405020304" pitchFamily="18" charset="0"/>
              </a:rPr>
              <a:t>centres</a:t>
            </a:r>
            <a:r>
              <a:rPr lang="en-US" dirty="0">
                <a:latin typeface="Times New Roman" panose="02020603050405020304" pitchFamily="18" charset="0"/>
                <a:cs typeface="Times New Roman" panose="02020603050405020304" pitchFamily="18" charset="0"/>
              </a:rPr>
              <a:t>, business </a:t>
            </a:r>
            <a:r>
              <a:rPr lang="en-US" dirty="0" err="1">
                <a:latin typeface="Times New Roman" panose="02020603050405020304" pitchFamily="18" charset="0"/>
                <a:cs typeface="Times New Roman" panose="02020603050405020304" pitchFamily="18" charset="0"/>
              </a:rPr>
              <a:t>centres</a:t>
            </a:r>
            <a:r>
              <a:rPr lang="en-US" dirty="0">
                <a:latin typeface="Times New Roman" panose="02020603050405020304" pitchFamily="18" charset="0"/>
                <a:cs typeface="Times New Roman" panose="02020603050405020304" pitchFamily="18" charset="0"/>
              </a:rPr>
              <a:t>, and swimming pools (IHG, 2023c).</a:t>
            </a:r>
          </a:p>
          <a:p>
            <a:pPr lvl="0" algn="just">
              <a:lnSpc>
                <a:spcPct val="150000"/>
              </a:lnSpc>
            </a:pPr>
            <a:r>
              <a:rPr lang="en-US" dirty="0">
                <a:latin typeface="Times New Roman" panose="02020603050405020304" pitchFamily="18" charset="0"/>
                <a:cs typeface="Times New Roman" panose="02020603050405020304" pitchFamily="18" charset="0"/>
              </a:rPr>
              <a:t>Regular maintenance procedures and room cleaning keep the space welcoming and tidy (Hotel Indigo, 2023a).</a:t>
            </a:r>
          </a:p>
        </p:txBody>
      </p:sp>
      <p:sp>
        <p:nvSpPr>
          <p:cNvPr id="548" name="Google Shape;548;p62"/>
          <p:cNvSpPr txBox="1">
            <a:spLocks noGrp="1"/>
          </p:cNvSpPr>
          <p:nvPr>
            <p:ph type="ctrTitle" idx="4294967295"/>
          </p:nvPr>
        </p:nvSpPr>
        <p:spPr>
          <a:xfrm>
            <a:off x="7699375" y="198150"/>
            <a:ext cx="731400" cy="1419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r>
              <a:rPr lang="en" sz="800"/>
              <a:t>HOTEL CHAIN</a:t>
            </a:r>
            <a:endParaRPr sz="800"/>
          </a:p>
        </p:txBody>
      </p:sp>
      <p:cxnSp>
        <p:nvCxnSpPr>
          <p:cNvPr id="549" name="Google Shape;549;p62"/>
          <p:cNvCxnSpPr>
            <a:stCxn id="548" idx="1"/>
          </p:cNvCxnSpPr>
          <p:nvPr/>
        </p:nvCxnSpPr>
        <p:spPr>
          <a:xfrm rot="10800000">
            <a:off x="713275" y="269100"/>
            <a:ext cx="6986100" cy="0"/>
          </a:xfrm>
          <a:prstGeom prst="straightConnector1">
            <a:avLst/>
          </a:prstGeom>
          <a:noFill/>
          <a:ln w="9525" cap="flat" cmpd="sng">
            <a:solidFill>
              <a:schemeClr val="dk1"/>
            </a:solidFill>
            <a:prstDash val="solid"/>
            <a:round/>
            <a:headEnd type="none" w="med" len="med"/>
            <a:tailEnd type="none" w="med" len="med"/>
          </a:ln>
        </p:spPr>
      </p:cxnSp>
      <p:cxnSp>
        <p:nvCxnSpPr>
          <p:cNvPr id="551" name="Google Shape;551;p62"/>
          <p:cNvCxnSpPr/>
          <p:nvPr/>
        </p:nvCxnSpPr>
        <p:spPr>
          <a:xfrm>
            <a:off x="1444625" y="4874250"/>
            <a:ext cx="6984300" cy="0"/>
          </a:xfrm>
          <a:prstGeom prst="straightConnector1">
            <a:avLst/>
          </a:prstGeom>
          <a:noFill/>
          <a:ln w="9525" cap="flat" cmpd="sng">
            <a:solidFill>
              <a:schemeClr val="dk1"/>
            </a:solidFill>
            <a:prstDash val="solid"/>
            <a:round/>
            <a:headEnd type="none" w="med" len="med"/>
            <a:tailEnd type="none" w="med" len="med"/>
          </a:ln>
        </p:spPr>
      </p:cxnSp>
      <p:sp>
        <p:nvSpPr>
          <p:cNvPr id="552" name="Google Shape;552;p62">
            <a:hlinkClick r:id="rId3" action="ppaction://hlinksldjump"/>
          </p:cNvPr>
          <p:cNvSpPr/>
          <p:nvPr/>
        </p:nvSpPr>
        <p:spPr>
          <a:xfrm>
            <a:off x="8753166" y="2452039"/>
            <a:ext cx="222000" cy="222000"/>
          </a:xfrm>
          <a:prstGeom prst="ellipse">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62">
            <a:hlinkClick r:id="rId3" action="ppaction://hlinksldjump"/>
          </p:cNvPr>
          <p:cNvSpPr/>
          <p:nvPr/>
        </p:nvSpPr>
        <p:spPr>
          <a:xfrm>
            <a:off x="8800034" y="2500037"/>
            <a:ext cx="128263" cy="126003"/>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62">
            <a:hlinkClick r:id="" action="ppaction://hlinkshowjump?jump=previousslide"/>
          </p:cNvPr>
          <p:cNvSpPr/>
          <p:nvPr/>
        </p:nvSpPr>
        <p:spPr>
          <a:xfrm rot="-5400000">
            <a:off x="8841708" y="2282123"/>
            <a:ext cx="45000" cy="99900"/>
          </a:xfrm>
          <a:prstGeom prst="chevron">
            <a:avLst>
              <a:gd name="adj" fmla="val 100000"/>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62">
            <a:hlinkClick r:id="" action="ppaction://hlinkshowjump?jump=nextslide"/>
          </p:cNvPr>
          <p:cNvSpPr/>
          <p:nvPr/>
        </p:nvSpPr>
        <p:spPr>
          <a:xfrm rot="5400000">
            <a:off x="8835292" y="2755177"/>
            <a:ext cx="57600" cy="99900"/>
          </a:xfrm>
          <a:prstGeom prst="chevron">
            <a:avLst>
              <a:gd name="adj" fmla="val 100000"/>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p:cNvPicPr>
            <a:picLocks noChangeAspect="1"/>
          </p:cNvPicPr>
          <p:nvPr/>
        </p:nvPicPr>
        <p:blipFill>
          <a:blip r:embed="rId4"/>
          <a:stretch>
            <a:fillRect/>
          </a:stretch>
        </p:blipFill>
        <p:spPr>
          <a:xfrm>
            <a:off x="54629" y="417732"/>
            <a:ext cx="2331306" cy="1433536"/>
          </a:xfrm>
          <a:prstGeom prst="rect">
            <a:avLst/>
          </a:prstGeom>
        </p:spPr>
      </p:pic>
      <p:pic>
        <p:nvPicPr>
          <p:cNvPr id="3" name="Picture 2"/>
          <p:cNvPicPr>
            <a:picLocks noChangeAspect="1"/>
          </p:cNvPicPr>
          <p:nvPr/>
        </p:nvPicPr>
        <p:blipFill>
          <a:blip r:embed="rId5"/>
          <a:stretch>
            <a:fillRect/>
          </a:stretch>
        </p:blipFill>
        <p:spPr>
          <a:xfrm>
            <a:off x="54629" y="1851268"/>
            <a:ext cx="2331306" cy="1549872"/>
          </a:xfrm>
          <a:prstGeom prst="rect">
            <a:avLst/>
          </a:prstGeom>
        </p:spPr>
      </p:pic>
      <p:pic>
        <p:nvPicPr>
          <p:cNvPr id="4" name="Picture 3"/>
          <p:cNvPicPr>
            <a:picLocks noChangeAspect="1"/>
          </p:cNvPicPr>
          <p:nvPr/>
        </p:nvPicPr>
        <p:blipFill>
          <a:blip r:embed="rId6"/>
          <a:stretch>
            <a:fillRect/>
          </a:stretch>
        </p:blipFill>
        <p:spPr>
          <a:xfrm>
            <a:off x="54629" y="3385876"/>
            <a:ext cx="2331306" cy="1571369"/>
          </a:xfrm>
          <a:prstGeom prst="rect">
            <a:avLst/>
          </a:prstGeom>
        </p:spPr>
      </p:pic>
    </p:spTree>
    <p:extLst>
      <p:ext uri="{BB962C8B-B14F-4D97-AF65-F5344CB8AC3E}">
        <p14:creationId xmlns:p14="http://schemas.microsoft.com/office/powerpoint/2010/main" val="1992476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55"/>
          <p:cNvSpPr txBox="1">
            <a:spLocks noGrp="1"/>
          </p:cNvSpPr>
          <p:nvPr>
            <p:ph type="title"/>
          </p:nvPr>
        </p:nvSpPr>
        <p:spPr>
          <a:xfrm>
            <a:off x="-229521" y="198150"/>
            <a:ext cx="7704000" cy="4572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 dirty="0">
                <a:latin typeface="Times New Roman" panose="02020603050405020304" pitchFamily="18" charset="0"/>
                <a:cs typeface="Times New Roman" panose="02020603050405020304" pitchFamily="18" charset="0"/>
              </a:rPr>
              <a:t>Customer Base </a:t>
            </a:r>
            <a:endParaRPr dirty="0">
              <a:latin typeface="Times New Roman" panose="02020603050405020304" pitchFamily="18" charset="0"/>
              <a:cs typeface="Times New Roman" panose="02020603050405020304" pitchFamily="18" charset="0"/>
            </a:endParaRPr>
          </a:p>
        </p:txBody>
      </p:sp>
      <p:sp>
        <p:nvSpPr>
          <p:cNvPr id="379" name="Google Shape;379;p55"/>
          <p:cNvSpPr txBox="1">
            <a:spLocks noGrp="1"/>
          </p:cNvSpPr>
          <p:nvPr>
            <p:ph type="body" idx="1"/>
          </p:nvPr>
        </p:nvSpPr>
        <p:spPr>
          <a:xfrm>
            <a:off x="42713" y="988246"/>
            <a:ext cx="6145296" cy="3823951"/>
          </a:xfrm>
          <a:prstGeom prst="rect">
            <a:avLst/>
          </a:prstGeom>
        </p:spPr>
        <p:txBody>
          <a:bodyPr spcFirstLastPara="1" wrap="square" lIns="0" tIns="0" rIns="0" bIns="0" anchor="ctr" anchorCtr="0">
            <a:noAutofit/>
          </a:bodyPr>
          <a:lstStyle/>
          <a:p>
            <a:pPr lvl="0">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The Hotel segments its consumer to cater for their expectations and needs </a:t>
            </a:r>
          </a:p>
          <a:p>
            <a:pPr lvl="0">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Sophisticated leisure </a:t>
            </a:r>
            <a:r>
              <a:rPr lang="en-US" sz="1400" dirty="0" err="1">
                <a:latin typeface="Times New Roman" panose="02020603050405020304" pitchFamily="18" charset="0"/>
                <a:cs typeface="Times New Roman" panose="02020603050405020304" pitchFamily="18" charset="0"/>
              </a:rPr>
              <a:t>travellers</a:t>
            </a:r>
            <a:r>
              <a:rPr lang="en-US" sz="1400" dirty="0">
                <a:latin typeface="Times New Roman" panose="02020603050405020304" pitchFamily="18" charset="0"/>
                <a:cs typeface="Times New Roman" panose="02020603050405020304" pitchFamily="18" charset="0"/>
              </a:rPr>
              <a:t> are looking for innovative and thrilling experiences.</a:t>
            </a:r>
          </a:p>
          <a:p>
            <a:pPr lvl="0">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Business </a:t>
            </a:r>
            <a:r>
              <a:rPr lang="en-US" sz="1400" dirty="0" err="1">
                <a:latin typeface="Times New Roman" panose="02020603050405020304" pitchFamily="18" charset="0"/>
                <a:cs typeface="Times New Roman" panose="02020603050405020304" pitchFamily="18" charset="0"/>
              </a:rPr>
              <a:t>travellers</a:t>
            </a:r>
            <a:r>
              <a:rPr lang="en-US" sz="1400" dirty="0">
                <a:latin typeface="Times New Roman" panose="02020603050405020304" pitchFamily="18" charset="0"/>
                <a:cs typeface="Times New Roman" panose="02020603050405020304" pitchFamily="18" charset="0"/>
              </a:rPr>
              <a:t> seeking a pleasant environment with a unique vibe.</a:t>
            </a:r>
          </a:p>
          <a:p>
            <a:pPr lvl="0">
              <a:lnSpc>
                <a:spcPct val="150000"/>
              </a:lnSpc>
              <a:buFont typeface="Arial" panose="020B0604020202020204" pitchFamily="34" charset="0"/>
              <a:buChar char="•"/>
            </a:pPr>
            <a:r>
              <a:rPr lang="en-US" sz="1400" dirty="0" err="1">
                <a:latin typeface="Times New Roman" panose="02020603050405020304" pitchFamily="18" charset="0"/>
                <a:cs typeface="Times New Roman" panose="02020603050405020304" pitchFamily="18" charset="0"/>
              </a:rPr>
              <a:t>Millennials</a:t>
            </a:r>
            <a:r>
              <a:rPr lang="en-US" sz="1400" dirty="0">
                <a:latin typeface="Times New Roman" panose="02020603050405020304" pitchFamily="18" charset="0"/>
                <a:cs typeface="Times New Roman" panose="02020603050405020304" pitchFamily="18" charset="0"/>
              </a:rPr>
              <a:t> and Gen Z are the target markets of Hotel Indigo (</a:t>
            </a:r>
            <a:r>
              <a:rPr lang="en-US" sz="1400" dirty="0" err="1">
                <a:latin typeface="Times New Roman" panose="02020603050405020304" pitchFamily="18" charset="0"/>
                <a:cs typeface="Times New Roman" panose="02020603050405020304" pitchFamily="18" charset="0"/>
              </a:rPr>
              <a:t>Widhiasih</a:t>
            </a:r>
            <a:r>
              <a:rPr lang="en-US" sz="1400" dirty="0">
                <a:latin typeface="Times New Roman" panose="02020603050405020304" pitchFamily="18" charset="0"/>
                <a:cs typeface="Times New Roman" panose="02020603050405020304" pitchFamily="18" charset="0"/>
              </a:rPr>
              <a:t> et al., 2023).</a:t>
            </a:r>
          </a:p>
          <a:p>
            <a:pPr lvl="0">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Customers are attracted to Hotel Indigo because of their boutique-style design. </a:t>
            </a:r>
          </a:p>
          <a:p>
            <a:pPr lvl="0">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This reflects the local heritage, culture, and art, developing a sense of authenticity.</a:t>
            </a:r>
          </a:p>
          <a:p>
            <a:pPr marL="285750" lvl="0" indent="-285750" algn="l" rtl="0">
              <a:lnSpc>
                <a:spcPct val="150000"/>
              </a:lnSpc>
              <a:spcBef>
                <a:spcPts val="0"/>
              </a:spcBef>
              <a:spcAft>
                <a:spcPts val="0"/>
              </a:spcAft>
              <a:buFont typeface="Arial" panose="020B0604020202020204" pitchFamily="34" charset="0"/>
              <a:buChar char="•"/>
            </a:pPr>
            <a:endParaRPr sz="1400" dirty="0">
              <a:latin typeface="Times New Roman" panose="02020603050405020304" pitchFamily="18" charset="0"/>
              <a:cs typeface="Times New Roman" panose="02020603050405020304" pitchFamily="18" charset="0"/>
            </a:endParaRPr>
          </a:p>
        </p:txBody>
      </p:sp>
      <p:sp>
        <p:nvSpPr>
          <p:cNvPr id="380" name="Google Shape;380;p55"/>
          <p:cNvSpPr txBox="1">
            <a:spLocks noGrp="1"/>
          </p:cNvSpPr>
          <p:nvPr>
            <p:ph type="ctrTitle" idx="4294967295"/>
          </p:nvPr>
        </p:nvSpPr>
        <p:spPr>
          <a:xfrm>
            <a:off x="7699375" y="198150"/>
            <a:ext cx="731400" cy="1419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r>
              <a:rPr lang="en" sz="800"/>
              <a:t>HOTEL CHAIN</a:t>
            </a:r>
            <a:endParaRPr sz="800"/>
          </a:p>
        </p:txBody>
      </p:sp>
      <p:cxnSp>
        <p:nvCxnSpPr>
          <p:cNvPr id="381" name="Google Shape;381;p55"/>
          <p:cNvCxnSpPr>
            <a:stCxn id="380" idx="1"/>
          </p:cNvCxnSpPr>
          <p:nvPr/>
        </p:nvCxnSpPr>
        <p:spPr>
          <a:xfrm rot="10800000">
            <a:off x="713275" y="269100"/>
            <a:ext cx="6986100" cy="0"/>
          </a:xfrm>
          <a:prstGeom prst="straightConnector1">
            <a:avLst/>
          </a:prstGeom>
          <a:noFill/>
          <a:ln w="9525" cap="flat" cmpd="sng">
            <a:solidFill>
              <a:schemeClr val="dk1"/>
            </a:solidFill>
            <a:prstDash val="solid"/>
            <a:round/>
            <a:headEnd type="none" w="med" len="med"/>
            <a:tailEnd type="none" w="med" len="med"/>
          </a:ln>
        </p:spPr>
      </p:cxnSp>
      <p:cxnSp>
        <p:nvCxnSpPr>
          <p:cNvPr id="383" name="Google Shape;383;p55"/>
          <p:cNvCxnSpPr/>
          <p:nvPr/>
        </p:nvCxnSpPr>
        <p:spPr>
          <a:xfrm>
            <a:off x="1444625" y="4874250"/>
            <a:ext cx="6984300" cy="0"/>
          </a:xfrm>
          <a:prstGeom prst="straightConnector1">
            <a:avLst/>
          </a:prstGeom>
          <a:noFill/>
          <a:ln w="9525" cap="flat" cmpd="sng">
            <a:solidFill>
              <a:schemeClr val="dk1"/>
            </a:solidFill>
            <a:prstDash val="solid"/>
            <a:round/>
            <a:headEnd type="none" w="med" len="med"/>
            <a:tailEnd type="none" w="med" len="med"/>
          </a:ln>
        </p:spPr>
      </p:cxnSp>
      <p:sp>
        <p:nvSpPr>
          <p:cNvPr id="384" name="Google Shape;384;p55">
            <a:hlinkClick r:id="rId3" action="ppaction://hlinksldjump"/>
          </p:cNvPr>
          <p:cNvSpPr/>
          <p:nvPr/>
        </p:nvSpPr>
        <p:spPr>
          <a:xfrm>
            <a:off x="8753166" y="2452039"/>
            <a:ext cx="222000" cy="222000"/>
          </a:xfrm>
          <a:prstGeom prst="ellipse">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55">
            <a:hlinkClick r:id="rId3" action="ppaction://hlinksldjump"/>
          </p:cNvPr>
          <p:cNvSpPr/>
          <p:nvPr/>
        </p:nvSpPr>
        <p:spPr>
          <a:xfrm>
            <a:off x="8800034" y="2500037"/>
            <a:ext cx="128263" cy="126003"/>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55">
            <a:hlinkClick r:id="" action="ppaction://hlinkshowjump?jump=previousslide"/>
          </p:cNvPr>
          <p:cNvSpPr/>
          <p:nvPr/>
        </p:nvSpPr>
        <p:spPr>
          <a:xfrm rot="-5400000">
            <a:off x="8841708" y="2282123"/>
            <a:ext cx="45000" cy="99900"/>
          </a:xfrm>
          <a:prstGeom prst="chevron">
            <a:avLst>
              <a:gd name="adj" fmla="val 10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55">
            <a:hlinkClick r:id="" action="ppaction://hlinkshowjump?jump=nextslide"/>
          </p:cNvPr>
          <p:cNvSpPr/>
          <p:nvPr/>
        </p:nvSpPr>
        <p:spPr>
          <a:xfrm rot="5400000">
            <a:off x="8835292" y="2755177"/>
            <a:ext cx="57600" cy="99900"/>
          </a:xfrm>
          <a:prstGeom prst="chevron">
            <a:avLst>
              <a:gd name="adj" fmla="val 10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 name="Picture 3"/>
          <p:cNvPicPr>
            <a:picLocks noChangeAspect="1"/>
          </p:cNvPicPr>
          <p:nvPr/>
        </p:nvPicPr>
        <p:blipFill>
          <a:blip r:embed="rId4"/>
          <a:stretch>
            <a:fillRect/>
          </a:stretch>
        </p:blipFill>
        <p:spPr>
          <a:xfrm rot="1045526">
            <a:off x="6596210" y="388583"/>
            <a:ext cx="2206329" cy="2073949"/>
          </a:xfrm>
          <a:prstGeom prst="rect">
            <a:avLst/>
          </a:prstGeom>
        </p:spPr>
      </p:pic>
      <p:pic>
        <p:nvPicPr>
          <p:cNvPr id="5" name="Picture 4"/>
          <p:cNvPicPr>
            <a:picLocks noChangeAspect="1"/>
          </p:cNvPicPr>
          <p:nvPr/>
        </p:nvPicPr>
        <p:blipFill>
          <a:blip r:embed="rId5"/>
          <a:stretch>
            <a:fillRect/>
          </a:stretch>
        </p:blipFill>
        <p:spPr>
          <a:xfrm rot="20295121">
            <a:off x="6287116" y="2656139"/>
            <a:ext cx="2066407" cy="2114947"/>
          </a:xfrm>
          <a:prstGeom prst="rect">
            <a:avLst/>
          </a:prstGeom>
        </p:spPr>
      </p:pic>
    </p:spTree>
    <p:extLst>
      <p:ext uri="{BB962C8B-B14F-4D97-AF65-F5344CB8AC3E}">
        <p14:creationId xmlns:p14="http://schemas.microsoft.com/office/powerpoint/2010/main" val="2424508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Role and Function of Guest Services </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p:txBody>
          <a:bodyPr/>
          <a:lstStyle/>
          <a:p>
            <a:pPr lvl="0">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role of guest service is to assure a positive guest experience </a:t>
            </a:r>
          </a:p>
          <a:p>
            <a:pPr lvl="0">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Guest service address requests and needs of clients (Lemon and </a:t>
            </a:r>
            <a:r>
              <a:rPr lang="en-US" sz="1800" dirty="0" err="1">
                <a:latin typeface="Times New Roman" panose="02020603050405020304" pitchFamily="18" charset="0"/>
                <a:cs typeface="Times New Roman" panose="02020603050405020304" pitchFamily="18" charset="0"/>
              </a:rPr>
              <a:t>Verhoef</a:t>
            </a:r>
            <a:r>
              <a:rPr lang="en-US" sz="1800" dirty="0">
                <a:latin typeface="Times New Roman" panose="02020603050405020304" pitchFamily="18" charset="0"/>
                <a:cs typeface="Times New Roman" panose="02020603050405020304" pitchFamily="18" charset="0"/>
              </a:rPr>
              <a:t>, 2016)</a:t>
            </a:r>
          </a:p>
          <a:p>
            <a:pPr lvl="0">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main function includes, reservation, check-in/out, local insights, and problem resolution </a:t>
            </a:r>
          </a:p>
          <a:p>
            <a:pPr lvl="0">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Hotel indigo excel in providing customized guest services and elevating the stay of customers </a:t>
            </a:r>
          </a:p>
          <a:p>
            <a:pPr>
              <a:lnSpc>
                <a:spcPct val="150000"/>
              </a:lnSpc>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7672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544" name="Google Shape;544;p62"/>
          <p:cNvSpPr txBox="1">
            <a:spLocks noGrp="1"/>
          </p:cNvSpPr>
          <p:nvPr>
            <p:ph type="title"/>
          </p:nvPr>
        </p:nvSpPr>
        <p:spPr>
          <a:xfrm>
            <a:off x="1444625" y="431100"/>
            <a:ext cx="3852000" cy="4572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dirty="0"/>
              <a:t>Nature of Brand </a:t>
            </a:r>
            <a:endParaRPr dirty="0"/>
          </a:p>
        </p:txBody>
      </p:sp>
      <p:sp>
        <p:nvSpPr>
          <p:cNvPr id="545" name="Google Shape;545;p62"/>
          <p:cNvSpPr txBox="1">
            <a:spLocks noGrp="1"/>
          </p:cNvSpPr>
          <p:nvPr>
            <p:ph type="subTitle" idx="1"/>
          </p:nvPr>
        </p:nvSpPr>
        <p:spPr>
          <a:xfrm>
            <a:off x="68752" y="994725"/>
            <a:ext cx="8637545" cy="3950475"/>
          </a:xfrm>
          <a:prstGeom prst="rect">
            <a:avLst/>
          </a:prstGeom>
        </p:spPr>
        <p:txBody>
          <a:bodyPr spcFirstLastPara="1" wrap="square" lIns="0" tIns="0" rIns="0" bIns="0" anchor="ctr" anchorCtr="0">
            <a:noAutofit/>
          </a:bodyPr>
          <a:lstStyle/>
          <a:p>
            <a:pPr lvl="0" algn="just">
              <a:lnSpc>
                <a:spcPct val="150000"/>
              </a:lnSpc>
            </a:pPr>
            <a:r>
              <a:rPr lang="en-US" dirty="0">
                <a:latin typeface="Times New Roman" panose="02020603050405020304" pitchFamily="18" charset="0"/>
                <a:cs typeface="Times New Roman" panose="02020603050405020304" pitchFamily="18" charset="0"/>
              </a:rPr>
              <a:t>The Hotel mixes regionally inspired décor with unique embellishments made by local artists to promote a sense of wonder and curiosity among guests.</a:t>
            </a:r>
          </a:p>
          <a:p>
            <a:pPr lvl="0" algn="just">
              <a:lnSpc>
                <a:spcPct val="150000"/>
              </a:lnSpc>
            </a:pPr>
            <a:r>
              <a:rPr lang="en-US" dirty="0">
                <a:latin typeface="Times New Roman" panose="02020603050405020304" pitchFamily="18" charset="0"/>
                <a:cs typeface="Times New Roman" panose="02020603050405020304" pitchFamily="18" charset="0"/>
              </a:rPr>
              <a:t>The distinctive narrative and design of Hotel Indigo serve as inspiration.</a:t>
            </a:r>
          </a:p>
          <a:p>
            <a:pPr lvl="0" algn="just">
              <a:lnSpc>
                <a:spcPct val="150000"/>
              </a:lnSpc>
            </a:pPr>
            <a:r>
              <a:rPr lang="en-US" dirty="0">
                <a:latin typeface="Times New Roman" panose="02020603050405020304" pitchFamily="18" charset="0"/>
                <a:cs typeface="Times New Roman" panose="02020603050405020304" pitchFamily="18" charset="0"/>
              </a:rPr>
              <a:t>At Hotel Indigo, a long history, unique architectural design, vibrant personality, and the local cuisine culture are all unified (IHG, 2023b)</a:t>
            </a:r>
          </a:p>
          <a:p>
            <a:pPr lvl="0" algn="just">
              <a:lnSpc>
                <a:spcPct val="150000"/>
              </a:lnSpc>
            </a:pPr>
            <a:r>
              <a:rPr lang="en-US" dirty="0">
                <a:latin typeface="Times New Roman" panose="02020603050405020304" pitchFamily="18" charset="0"/>
                <a:cs typeface="Times New Roman" panose="02020603050405020304" pitchFamily="18" charset="0"/>
              </a:rPr>
              <a:t>The Hotel is also a perfect setting for whatever customers can dream up (IHG, 2022b).</a:t>
            </a:r>
          </a:p>
          <a:p>
            <a:pPr marL="0" lvl="0" indent="0" algn="just" rtl="0">
              <a:lnSpc>
                <a:spcPct val="150000"/>
              </a:lnSpc>
              <a:spcBef>
                <a:spcPts val="0"/>
              </a:spcBef>
              <a:spcAft>
                <a:spcPts val="0"/>
              </a:spcAft>
              <a:buClr>
                <a:srgbClr val="273D40"/>
              </a:buClr>
              <a:buSzPts val="600"/>
              <a:buFont typeface="Arial"/>
              <a:buNone/>
            </a:pPr>
            <a:endParaRPr dirty="0">
              <a:latin typeface="Times New Roman" panose="02020603050405020304" pitchFamily="18" charset="0"/>
              <a:cs typeface="Times New Roman" panose="02020603050405020304" pitchFamily="18" charset="0"/>
            </a:endParaRPr>
          </a:p>
        </p:txBody>
      </p:sp>
      <p:sp>
        <p:nvSpPr>
          <p:cNvPr id="548" name="Google Shape;548;p62"/>
          <p:cNvSpPr txBox="1">
            <a:spLocks noGrp="1"/>
          </p:cNvSpPr>
          <p:nvPr>
            <p:ph type="ctrTitle" idx="4294967295"/>
          </p:nvPr>
        </p:nvSpPr>
        <p:spPr>
          <a:xfrm>
            <a:off x="7699375" y="198150"/>
            <a:ext cx="731400" cy="1419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r>
              <a:rPr lang="en" sz="800"/>
              <a:t>HOTEL CHAIN</a:t>
            </a:r>
            <a:endParaRPr sz="800"/>
          </a:p>
        </p:txBody>
      </p:sp>
      <p:cxnSp>
        <p:nvCxnSpPr>
          <p:cNvPr id="549" name="Google Shape;549;p62"/>
          <p:cNvCxnSpPr>
            <a:stCxn id="548" idx="1"/>
          </p:cNvCxnSpPr>
          <p:nvPr/>
        </p:nvCxnSpPr>
        <p:spPr>
          <a:xfrm rot="10800000">
            <a:off x="713275" y="269100"/>
            <a:ext cx="6986100" cy="0"/>
          </a:xfrm>
          <a:prstGeom prst="straightConnector1">
            <a:avLst/>
          </a:prstGeom>
          <a:noFill/>
          <a:ln w="9525" cap="flat" cmpd="sng">
            <a:solidFill>
              <a:schemeClr val="dk1"/>
            </a:solidFill>
            <a:prstDash val="solid"/>
            <a:round/>
            <a:headEnd type="none" w="med" len="med"/>
            <a:tailEnd type="none" w="med" len="med"/>
          </a:ln>
        </p:spPr>
      </p:cxnSp>
      <p:cxnSp>
        <p:nvCxnSpPr>
          <p:cNvPr id="551" name="Google Shape;551;p62"/>
          <p:cNvCxnSpPr/>
          <p:nvPr/>
        </p:nvCxnSpPr>
        <p:spPr>
          <a:xfrm>
            <a:off x="1444625" y="4874250"/>
            <a:ext cx="6984300" cy="0"/>
          </a:xfrm>
          <a:prstGeom prst="straightConnector1">
            <a:avLst/>
          </a:prstGeom>
          <a:noFill/>
          <a:ln w="9525" cap="flat" cmpd="sng">
            <a:solidFill>
              <a:schemeClr val="dk1"/>
            </a:solidFill>
            <a:prstDash val="solid"/>
            <a:round/>
            <a:headEnd type="none" w="med" len="med"/>
            <a:tailEnd type="none" w="med" len="med"/>
          </a:ln>
        </p:spPr>
      </p:cxnSp>
      <p:sp>
        <p:nvSpPr>
          <p:cNvPr id="552" name="Google Shape;552;p62">
            <a:hlinkClick r:id="rId3" action="ppaction://hlinksldjump"/>
          </p:cNvPr>
          <p:cNvSpPr/>
          <p:nvPr/>
        </p:nvSpPr>
        <p:spPr>
          <a:xfrm>
            <a:off x="8753166" y="2452039"/>
            <a:ext cx="222000" cy="222000"/>
          </a:xfrm>
          <a:prstGeom prst="ellipse">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62">
            <a:hlinkClick r:id="rId3" action="ppaction://hlinksldjump"/>
          </p:cNvPr>
          <p:cNvSpPr/>
          <p:nvPr/>
        </p:nvSpPr>
        <p:spPr>
          <a:xfrm>
            <a:off x="8800034" y="2500037"/>
            <a:ext cx="128263" cy="126003"/>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62">
            <a:hlinkClick r:id="" action="ppaction://hlinkshowjump?jump=previousslide"/>
          </p:cNvPr>
          <p:cNvSpPr/>
          <p:nvPr/>
        </p:nvSpPr>
        <p:spPr>
          <a:xfrm rot="-5400000">
            <a:off x="8841708" y="2282123"/>
            <a:ext cx="45000" cy="99900"/>
          </a:xfrm>
          <a:prstGeom prst="chevron">
            <a:avLst>
              <a:gd name="adj" fmla="val 100000"/>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62">
            <a:hlinkClick r:id="" action="ppaction://hlinkshowjump?jump=nextslide"/>
          </p:cNvPr>
          <p:cNvSpPr/>
          <p:nvPr/>
        </p:nvSpPr>
        <p:spPr>
          <a:xfrm rot="5400000">
            <a:off x="8835292" y="2755177"/>
            <a:ext cx="57600" cy="99900"/>
          </a:xfrm>
          <a:prstGeom prst="chevron">
            <a:avLst>
              <a:gd name="adj" fmla="val 100000"/>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59"/>
        <p:cNvGrpSpPr/>
        <p:nvPr/>
      </p:nvGrpSpPr>
      <p:grpSpPr>
        <a:xfrm>
          <a:off x="0" y="0"/>
          <a:ext cx="0" cy="0"/>
          <a:chOff x="0" y="0"/>
          <a:chExt cx="0" cy="0"/>
        </a:xfrm>
      </p:grpSpPr>
      <p:sp>
        <p:nvSpPr>
          <p:cNvPr id="560" name="Google Shape;560;p63"/>
          <p:cNvSpPr txBox="1">
            <a:spLocks noGrp="1"/>
          </p:cNvSpPr>
          <p:nvPr>
            <p:ph type="title"/>
          </p:nvPr>
        </p:nvSpPr>
        <p:spPr>
          <a:xfrm>
            <a:off x="-64205" y="348222"/>
            <a:ext cx="8928297" cy="640200"/>
          </a:xfrm>
          <a:prstGeom prst="rect">
            <a:avLst/>
          </a:prstGeom>
        </p:spPr>
        <p:txBody>
          <a:bodyPr spcFirstLastPara="1" wrap="square" lIns="0" tIns="0" rIns="0" bIns="0" anchor="ctr" anchorCtr="0">
            <a:noAutofit/>
          </a:bodyPr>
          <a:lstStyle/>
          <a:p>
            <a:pPr algn="ctr"/>
            <a:r>
              <a:rPr lang="en-US" sz="4000" dirty="0"/>
              <a:t>Importance of Hospitality </a:t>
            </a:r>
          </a:p>
        </p:txBody>
      </p:sp>
      <p:sp>
        <p:nvSpPr>
          <p:cNvPr id="561" name="Google Shape;561;p63"/>
          <p:cNvSpPr txBox="1">
            <a:spLocks noGrp="1"/>
          </p:cNvSpPr>
          <p:nvPr>
            <p:ph type="subTitle" idx="1"/>
          </p:nvPr>
        </p:nvSpPr>
        <p:spPr>
          <a:xfrm>
            <a:off x="96253" y="1218947"/>
            <a:ext cx="8832044" cy="3664808"/>
          </a:xfrm>
          <a:prstGeom prst="rect">
            <a:avLst/>
          </a:prstGeom>
        </p:spPr>
        <p:txBody>
          <a:bodyPr spcFirstLastPara="1" wrap="square" lIns="0" tIns="0" rIns="0" bIns="0" anchor="t" anchorCtr="0">
            <a:noAutofit/>
          </a:bodyPr>
          <a:lstStyle/>
          <a:p>
            <a:pPr lvl="0">
              <a:lnSpc>
                <a:spcPct val="150000"/>
              </a:lnSpc>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Hospitality is essential to ensure the comfort of clients, which promotes great evaluations and repeat business.</a:t>
            </a:r>
          </a:p>
          <a:p>
            <a:pPr lvl="0">
              <a:lnSpc>
                <a:spcPct val="150000"/>
              </a:lnSpc>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The promotion of tourism, which boosts the local economy, is a critical function of the hospitality sector (Chen, 2019).</a:t>
            </a:r>
          </a:p>
          <a:p>
            <a:pPr lvl="0">
              <a:lnSpc>
                <a:spcPct val="150000"/>
              </a:lnSpc>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Therefore, Hotel Indigo attract discerning travelers looking for an immersive experience </a:t>
            </a:r>
          </a:p>
          <a:p>
            <a:pPr lvl="0">
              <a:lnSpc>
                <a:spcPct val="150000"/>
              </a:lnSpc>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The Hotel stands out by delivering modified and local-inspired hospitality that makes them different from rivals (IHG Plc, 2023)</a:t>
            </a:r>
          </a:p>
          <a:p>
            <a:pPr lvl="0">
              <a:lnSpc>
                <a:spcPct val="150000"/>
              </a:lnSpc>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Local collaborations, which assist the marketing and development of the </a:t>
            </a:r>
            <a:r>
              <a:rPr lang="en-US" sz="1400" b="1" dirty="0" err="1">
                <a:latin typeface="Times New Roman" panose="02020603050405020304" pitchFamily="18" charset="0"/>
                <a:cs typeface="Times New Roman" panose="02020603050405020304" pitchFamily="18" charset="0"/>
              </a:rPr>
              <a:t>neighbourhood</a:t>
            </a:r>
            <a:r>
              <a:rPr lang="en-US" sz="1400" b="1" dirty="0">
                <a:latin typeface="Times New Roman" panose="02020603050405020304" pitchFamily="18" charset="0"/>
                <a:cs typeface="Times New Roman" panose="02020603050405020304" pitchFamily="18" charset="0"/>
              </a:rPr>
              <a:t>, are part of the dedication of Hotel Indigo to hospitality.</a:t>
            </a:r>
          </a:p>
          <a:p>
            <a:pPr marL="285750" lvl="0" indent="-285750" algn="l" rtl="0">
              <a:lnSpc>
                <a:spcPct val="150000"/>
              </a:lnSpc>
              <a:spcBef>
                <a:spcPts val="0"/>
              </a:spcBef>
              <a:spcAft>
                <a:spcPts val="0"/>
              </a:spcAft>
              <a:buFont typeface="Arial" panose="020B0604020202020204" pitchFamily="34" charset="0"/>
              <a:buChar char="•"/>
            </a:pPr>
            <a:endParaRPr sz="1400" b="1" dirty="0">
              <a:latin typeface="Times New Roman" panose="02020603050405020304" pitchFamily="18" charset="0"/>
              <a:cs typeface="Times New Roman" panose="02020603050405020304" pitchFamily="18" charset="0"/>
            </a:endParaRPr>
          </a:p>
        </p:txBody>
      </p:sp>
      <p:sp>
        <p:nvSpPr>
          <p:cNvPr id="562" name="Google Shape;562;p63"/>
          <p:cNvSpPr txBox="1">
            <a:spLocks noGrp="1"/>
          </p:cNvSpPr>
          <p:nvPr>
            <p:ph type="ctrTitle" idx="4294967295"/>
          </p:nvPr>
        </p:nvSpPr>
        <p:spPr>
          <a:xfrm>
            <a:off x="7699375" y="198150"/>
            <a:ext cx="731400" cy="1419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r>
              <a:rPr lang="en" sz="800">
                <a:solidFill>
                  <a:schemeClr val="dk2"/>
                </a:solidFill>
              </a:rPr>
              <a:t>HOTEL CHAIN</a:t>
            </a:r>
            <a:endParaRPr sz="800">
              <a:solidFill>
                <a:schemeClr val="dk2"/>
              </a:solidFill>
            </a:endParaRPr>
          </a:p>
        </p:txBody>
      </p:sp>
      <p:cxnSp>
        <p:nvCxnSpPr>
          <p:cNvPr id="563" name="Google Shape;563;p63"/>
          <p:cNvCxnSpPr>
            <a:stCxn id="562" idx="1"/>
          </p:cNvCxnSpPr>
          <p:nvPr/>
        </p:nvCxnSpPr>
        <p:spPr>
          <a:xfrm rot="10800000">
            <a:off x="713275" y="269100"/>
            <a:ext cx="6986100" cy="0"/>
          </a:xfrm>
          <a:prstGeom prst="straightConnector1">
            <a:avLst/>
          </a:prstGeom>
          <a:noFill/>
          <a:ln w="9525" cap="flat" cmpd="sng">
            <a:solidFill>
              <a:schemeClr val="dk2"/>
            </a:solidFill>
            <a:prstDash val="solid"/>
            <a:round/>
            <a:headEnd type="none" w="med" len="med"/>
            <a:tailEnd type="none" w="med" len="med"/>
          </a:ln>
        </p:spPr>
      </p:cxnSp>
      <p:cxnSp>
        <p:nvCxnSpPr>
          <p:cNvPr id="565" name="Google Shape;565;p63"/>
          <p:cNvCxnSpPr/>
          <p:nvPr/>
        </p:nvCxnSpPr>
        <p:spPr>
          <a:xfrm>
            <a:off x="1444625" y="4874250"/>
            <a:ext cx="6984300" cy="0"/>
          </a:xfrm>
          <a:prstGeom prst="straightConnector1">
            <a:avLst/>
          </a:prstGeom>
          <a:noFill/>
          <a:ln w="9525" cap="flat" cmpd="sng">
            <a:solidFill>
              <a:schemeClr val="dk2"/>
            </a:solidFill>
            <a:prstDash val="solid"/>
            <a:round/>
            <a:headEnd type="none" w="med" len="med"/>
            <a:tailEnd type="none" w="med" len="med"/>
          </a:ln>
        </p:spPr>
      </p:cxnSp>
      <p:sp>
        <p:nvSpPr>
          <p:cNvPr id="566" name="Google Shape;566;p63">
            <a:hlinkClick r:id="rId4" action="ppaction://hlinksldjump"/>
          </p:cNvPr>
          <p:cNvSpPr/>
          <p:nvPr/>
        </p:nvSpPr>
        <p:spPr>
          <a:xfrm>
            <a:off x="8753166" y="2452039"/>
            <a:ext cx="222000" cy="222000"/>
          </a:xfrm>
          <a:prstGeom prst="ellipse">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63">
            <a:hlinkClick r:id="rId4" action="ppaction://hlinksldjump"/>
          </p:cNvPr>
          <p:cNvSpPr/>
          <p:nvPr/>
        </p:nvSpPr>
        <p:spPr>
          <a:xfrm>
            <a:off x="8800034" y="2500037"/>
            <a:ext cx="128263" cy="126003"/>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63">
            <a:hlinkClick r:id="" action="ppaction://hlinkshowjump?jump=previousslide"/>
          </p:cNvPr>
          <p:cNvSpPr/>
          <p:nvPr/>
        </p:nvSpPr>
        <p:spPr>
          <a:xfrm rot="-5400000">
            <a:off x="8841708" y="2282123"/>
            <a:ext cx="45000" cy="99900"/>
          </a:xfrm>
          <a:prstGeom prst="chevron">
            <a:avLst>
              <a:gd name="adj" fmla="val 100000"/>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63">
            <a:hlinkClick r:id="" action="ppaction://hlinkshowjump?jump=nextslide"/>
          </p:cNvPr>
          <p:cNvSpPr/>
          <p:nvPr/>
        </p:nvSpPr>
        <p:spPr>
          <a:xfrm rot="5400000">
            <a:off x="8835292" y="2755177"/>
            <a:ext cx="57600" cy="99900"/>
          </a:xfrm>
          <a:prstGeom prst="chevron">
            <a:avLst>
              <a:gd name="adj" fmla="val 100000"/>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46"/>
        <p:cNvGrpSpPr/>
        <p:nvPr/>
      </p:nvGrpSpPr>
      <p:grpSpPr>
        <a:xfrm>
          <a:off x="0" y="0"/>
          <a:ext cx="0" cy="0"/>
          <a:chOff x="0" y="0"/>
          <a:chExt cx="0" cy="0"/>
        </a:xfrm>
      </p:grpSpPr>
      <p:sp>
        <p:nvSpPr>
          <p:cNvPr id="647" name="Google Shape;647;p65"/>
          <p:cNvSpPr txBox="1">
            <a:spLocks noGrp="1"/>
          </p:cNvSpPr>
          <p:nvPr>
            <p:ph type="title"/>
          </p:nvPr>
        </p:nvSpPr>
        <p:spPr>
          <a:xfrm>
            <a:off x="720000" y="395625"/>
            <a:ext cx="7704000" cy="457200"/>
          </a:xfrm>
          <a:prstGeom prst="rect">
            <a:avLst/>
          </a:prstGeom>
        </p:spPr>
        <p:txBody>
          <a:bodyPr spcFirstLastPara="1" wrap="square" lIns="0" tIns="0" rIns="0" bIns="0" anchor="t" anchorCtr="0">
            <a:noAutofit/>
          </a:bodyPr>
          <a:lstStyle/>
          <a:p>
            <a:pPr algn="ctr"/>
            <a:r>
              <a:rPr lang="en-US" dirty="0">
                <a:latin typeface="Times New Roman" panose="02020603050405020304" pitchFamily="18" charset="0"/>
                <a:cs typeface="Times New Roman" panose="02020603050405020304" pitchFamily="18" charset="0"/>
              </a:rPr>
              <a:t>How Hotel meet guest expectations </a:t>
            </a:r>
          </a:p>
        </p:txBody>
      </p:sp>
      <p:grpSp>
        <p:nvGrpSpPr>
          <p:cNvPr id="649" name="Google Shape;649;p65"/>
          <p:cNvGrpSpPr/>
          <p:nvPr/>
        </p:nvGrpSpPr>
        <p:grpSpPr>
          <a:xfrm>
            <a:off x="829487" y="3993265"/>
            <a:ext cx="563790" cy="110924"/>
            <a:chOff x="912891" y="3985001"/>
            <a:chExt cx="385050" cy="75753"/>
          </a:xfrm>
        </p:grpSpPr>
        <p:sp>
          <p:nvSpPr>
            <p:cNvPr id="650" name="Google Shape;650;p65"/>
            <p:cNvSpPr/>
            <p:nvPr/>
          </p:nvSpPr>
          <p:spPr>
            <a:xfrm>
              <a:off x="912891" y="3988644"/>
              <a:ext cx="67540" cy="67540"/>
            </a:xfrm>
            <a:custGeom>
              <a:avLst/>
              <a:gdLst/>
              <a:ahLst/>
              <a:cxnLst/>
              <a:rect l="l" t="t" r="r" b="b"/>
              <a:pathLst>
                <a:path w="4523" h="4523" extrusionOk="0">
                  <a:moveTo>
                    <a:pt x="0" y="1"/>
                  </a:moveTo>
                  <a:lnTo>
                    <a:pt x="0" y="4523"/>
                  </a:lnTo>
                  <a:lnTo>
                    <a:pt x="4522" y="2262"/>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65"/>
            <p:cNvSpPr/>
            <p:nvPr/>
          </p:nvSpPr>
          <p:spPr>
            <a:xfrm>
              <a:off x="1066169" y="3997767"/>
              <a:ext cx="49292" cy="49292"/>
            </a:xfrm>
            <a:custGeom>
              <a:avLst/>
              <a:gdLst/>
              <a:ahLst/>
              <a:cxnLst/>
              <a:rect l="l" t="t" r="r" b="b"/>
              <a:pathLst>
                <a:path w="3301" h="3301" extrusionOk="0">
                  <a:moveTo>
                    <a:pt x="1" y="1"/>
                  </a:moveTo>
                  <a:lnTo>
                    <a:pt x="1" y="3301"/>
                  </a:lnTo>
                  <a:lnTo>
                    <a:pt x="3300" y="1651"/>
                  </a:lnTo>
                  <a:lnTo>
                    <a:pt x="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65"/>
            <p:cNvSpPr/>
            <p:nvPr/>
          </p:nvSpPr>
          <p:spPr>
            <a:xfrm>
              <a:off x="1117262" y="3997767"/>
              <a:ext cx="6406" cy="49292"/>
            </a:xfrm>
            <a:custGeom>
              <a:avLst/>
              <a:gdLst/>
              <a:ahLst/>
              <a:cxnLst/>
              <a:rect l="l" t="t" r="r" b="b"/>
              <a:pathLst>
                <a:path w="429" h="3301" extrusionOk="0">
                  <a:moveTo>
                    <a:pt x="1" y="1"/>
                  </a:moveTo>
                  <a:lnTo>
                    <a:pt x="1" y="3301"/>
                  </a:lnTo>
                  <a:lnTo>
                    <a:pt x="428" y="3301"/>
                  </a:lnTo>
                  <a:lnTo>
                    <a:pt x="42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65"/>
            <p:cNvSpPr/>
            <p:nvPr/>
          </p:nvSpPr>
          <p:spPr>
            <a:xfrm>
              <a:off x="1210324" y="3985001"/>
              <a:ext cx="51129" cy="75753"/>
            </a:xfrm>
            <a:custGeom>
              <a:avLst/>
              <a:gdLst/>
              <a:ahLst/>
              <a:cxnLst/>
              <a:rect l="l" t="t" r="r" b="b"/>
              <a:pathLst>
                <a:path w="3424" h="5073" extrusionOk="0">
                  <a:moveTo>
                    <a:pt x="3423" y="0"/>
                  </a:moveTo>
                  <a:lnTo>
                    <a:pt x="1" y="2506"/>
                  </a:lnTo>
                  <a:lnTo>
                    <a:pt x="3423" y="5072"/>
                  </a:lnTo>
                  <a:lnTo>
                    <a:pt x="342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65"/>
            <p:cNvSpPr/>
            <p:nvPr/>
          </p:nvSpPr>
          <p:spPr>
            <a:xfrm>
              <a:off x="1210324" y="4004157"/>
              <a:ext cx="25564" cy="37421"/>
            </a:xfrm>
            <a:custGeom>
              <a:avLst/>
              <a:gdLst/>
              <a:ahLst/>
              <a:cxnLst/>
              <a:rect l="l" t="t" r="r" b="b"/>
              <a:pathLst>
                <a:path w="1712" h="2506" extrusionOk="0">
                  <a:moveTo>
                    <a:pt x="1" y="0"/>
                  </a:moveTo>
                  <a:lnTo>
                    <a:pt x="1" y="2506"/>
                  </a:lnTo>
                  <a:lnTo>
                    <a:pt x="1712" y="2506"/>
                  </a:lnTo>
                  <a:lnTo>
                    <a:pt x="171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65"/>
            <p:cNvSpPr/>
            <p:nvPr/>
          </p:nvSpPr>
          <p:spPr>
            <a:xfrm>
              <a:off x="1268718" y="3986822"/>
              <a:ext cx="29223" cy="72109"/>
            </a:xfrm>
            <a:custGeom>
              <a:avLst/>
              <a:gdLst/>
              <a:ahLst/>
              <a:cxnLst/>
              <a:rect l="l" t="t" r="r" b="b"/>
              <a:pathLst>
                <a:path w="1957" h="4829" extrusionOk="0">
                  <a:moveTo>
                    <a:pt x="1" y="0"/>
                  </a:moveTo>
                  <a:lnTo>
                    <a:pt x="1" y="489"/>
                  </a:lnTo>
                  <a:cubicBezTo>
                    <a:pt x="856" y="734"/>
                    <a:pt x="1468" y="1528"/>
                    <a:pt x="1468" y="2384"/>
                  </a:cubicBezTo>
                  <a:cubicBezTo>
                    <a:pt x="1468" y="3300"/>
                    <a:pt x="856" y="4095"/>
                    <a:pt x="1" y="4278"/>
                  </a:cubicBezTo>
                  <a:lnTo>
                    <a:pt x="1" y="4828"/>
                  </a:lnTo>
                  <a:cubicBezTo>
                    <a:pt x="1162" y="4584"/>
                    <a:pt x="1956" y="3606"/>
                    <a:pt x="1956" y="2384"/>
                  </a:cubicBezTo>
                  <a:cubicBezTo>
                    <a:pt x="1956" y="1223"/>
                    <a:pt x="1162" y="245"/>
                    <a:pt x="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65"/>
            <p:cNvSpPr/>
            <p:nvPr/>
          </p:nvSpPr>
          <p:spPr>
            <a:xfrm>
              <a:off x="1268718" y="4005068"/>
              <a:ext cx="14619" cy="35599"/>
            </a:xfrm>
            <a:custGeom>
              <a:avLst/>
              <a:gdLst/>
              <a:ahLst/>
              <a:cxnLst/>
              <a:rect l="l" t="t" r="r" b="b"/>
              <a:pathLst>
                <a:path w="979" h="2384" extrusionOk="0">
                  <a:moveTo>
                    <a:pt x="1" y="1"/>
                  </a:moveTo>
                  <a:lnTo>
                    <a:pt x="1" y="2384"/>
                  </a:lnTo>
                  <a:cubicBezTo>
                    <a:pt x="612" y="2262"/>
                    <a:pt x="979" y="1773"/>
                    <a:pt x="979" y="1162"/>
                  </a:cubicBezTo>
                  <a:cubicBezTo>
                    <a:pt x="979" y="612"/>
                    <a:pt x="612" y="123"/>
                    <a:pt x="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57" name="Google Shape;657;p65"/>
          <p:cNvGrpSpPr/>
          <p:nvPr/>
        </p:nvGrpSpPr>
        <p:grpSpPr>
          <a:xfrm>
            <a:off x="3944877" y="3987932"/>
            <a:ext cx="614554" cy="121608"/>
            <a:chOff x="4349939" y="3981343"/>
            <a:chExt cx="419720" cy="83049"/>
          </a:xfrm>
        </p:grpSpPr>
        <p:sp>
          <p:nvSpPr>
            <p:cNvPr id="658" name="Google Shape;658;p65"/>
            <p:cNvSpPr/>
            <p:nvPr/>
          </p:nvSpPr>
          <p:spPr>
            <a:xfrm>
              <a:off x="4349939" y="3989555"/>
              <a:ext cx="104946" cy="65718"/>
            </a:xfrm>
            <a:custGeom>
              <a:avLst/>
              <a:gdLst/>
              <a:ahLst/>
              <a:cxnLst/>
              <a:rect l="l" t="t" r="r" b="b"/>
              <a:pathLst>
                <a:path w="7028" h="4401" extrusionOk="0">
                  <a:moveTo>
                    <a:pt x="6417" y="612"/>
                  </a:moveTo>
                  <a:lnTo>
                    <a:pt x="6417" y="3789"/>
                  </a:lnTo>
                  <a:lnTo>
                    <a:pt x="672" y="3789"/>
                  </a:lnTo>
                  <a:lnTo>
                    <a:pt x="672" y="612"/>
                  </a:lnTo>
                  <a:close/>
                  <a:moveTo>
                    <a:pt x="306" y="1"/>
                  </a:moveTo>
                  <a:cubicBezTo>
                    <a:pt x="183" y="1"/>
                    <a:pt x="0" y="123"/>
                    <a:pt x="0" y="306"/>
                  </a:cubicBezTo>
                  <a:lnTo>
                    <a:pt x="0" y="4095"/>
                  </a:lnTo>
                  <a:cubicBezTo>
                    <a:pt x="0" y="4278"/>
                    <a:pt x="183" y="4401"/>
                    <a:pt x="306" y="4401"/>
                  </a:cubicBezTo>
                  <a:lnTo>
                    <a:pt x="6722" y="4401"/>
                  </a:lnTo>
                  <a:cubicBezTo>
                    <a:pt x="6906" y="4401"/>
                    <a:pt x="7028" y="4278"/>
                    <a:pt x="7028" y="4095"/>
                  </a:cubicBezTo>
                  <a:lnTo>
                    <a:pt x="7028" y="306"/>
                  </a:lnTo>
                  <a:cubicBezTo>
                    <a:pt x="7028" y="123"/>
                    <a:pt x="6906" y="1"/>
                    <a:pt x="67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65"/>
            <p:cNvSpPr/>
            <p:nvPr/>
          </p:nvSpPr>
          <p:spPr>
            <a:xfrm>
              <a:off x="4521462" y="3982254"/>
              <a:ext cx="101317" cy="80322"/>
            </a:xfrm>
            <a:custGeom>
              <a:avLst/>
              <a:gdLst/>
              <a:ahLst/>
              <a:cxnLst/>
              <a:rect l="l" t="t" r="r" b="b"/>
              <a:pathLst>
                <a:path w="6785" h="5379" extrusionOk="0">
                  <a:moveTo>
                    <a:pt x="856" y="1"/>
                  </a:moveTo>
                  <a:cubicBezTo>
                    <a:pt x="367" y="1"/>
                    <a:pt x="1" y="429"/>
                    <a:pt x="1" y="917"/>
                  </a:cubicBezTo>
                  <a:lnTo>
                    <a:pt x="429" y="917"/>
                  </a:lnTo>
                  <a:cubicBezTo>
                    <a:pt x="429" y="673"/>
                    <a:pt x="612" y="429"/>
                    <a:pt x="856" y="429"/>
                  </a:cubicBezTo>
                  <a:lnTo>
                    <a:pt x="5928" y="429"/>
                  </a:lnTo>
                  <a:cubicBezTo>
                    <a:pt x="6173" y="429"/>
                    <a:pt x="6417" y="673"/>
                    <a:pt x="6417" y="917"/>
                  </a:cubicBezTo>
                  <a:lnTo>
                    <a:pt x="6417" y="4523"/>
                  </a:lnTo>
                  <a:cubicBezTo>
                    <a:pt x="6417" y="4767"/>
                    <a:pt x="6173" y="4951"/>
                    <a:pt x="5928" y="4951"/>
                  </a:cubicBezTo>
                  <a:lnTo>
                    <a:pt x="4706" y="4951"/>
                  </a:lnTo>
                  <a:lnTo>
                    <a:pt x="4706" y="5378"/>
                  </a:lnTo>
                  <a:lnTo>
                    <a:pt x="5928" y="5378"/>
                  </a:lnTo>
                  <a:cubicBezTo>
                    <a:pt x="6417" y="5378"/>
                    <a:pt x="6784" y="5012"/>
                    <a:pt x="6784" y="4523"/>
                  </a:cubicBezTo>
                  <a:lnTo>
                    <a:pt x="6784" y="917"/>
                  </a:lnTo>
                  <a:cubicBezTo>
                    <a:pt x="6784" y="429"/>
                    <a:pt x="6417" y="1"/>
                    <a:pt x="59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65"/>
            <p:cNvSpPr/>
            <p:nvPr/>
          </p:nvSpPr>
          <p:spPr>
            <a:xfrm>
              <a:off x="4521462" y="4002335"/>
              <a:ext cx="59327" cy="59327"/>
            </a:xfrm>
            <a:custGeom>
              <a:avLst/>
              <a:gdLst/>
              <a:ahLst/>
              <a:cxnLst/>
              <a:rect l="l" t="t" r="r" b="b"/>
              <a:pathLst>
                <a:path w="3973" h="3973" extrusionOk="0">
                  <a:moveTo>
                    <a:pt x="1" y="0"/>
                  </a:moveTo>
                  <a:lnTo>
                    <a:pt x="1" y="611"/>
                  </a:lnTo>
                  <a:cubicBezTo>
                    <a:pt x="1834" y="611"/>
                    <a:pt x="3362" y="2078"/>
                    <a:pt x="3362" y="3972"/>
                  </a:cubicBezTo>
                  <a:lnTo>
                    <a:pt x="3973" y="3972"/>
                  </a:lnTo>
                  <a:cubicBezTo>
                    <a:pt x="3973" y="1772"/>
                    <a:pt x="2140" y="0"/>
                    <a:pt x="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65"/>
            <p:cNvSpPr/>
            <p:nvPr/>
          </p:nvSpPr>
          <p:spPr>
            <a:xfrm>
              <a:off x="4521462" y="4022402"/>
              <a:ext cx="39258" cy="39258"/>
            </a:xfrm>
            <a:custGeom>
              <a:avLst/>
              <a:gdLst/>
              <a:ahLst/>
              <a:cxnLst/>
              <a:rect l="l" t="t" r="r" b="b"/>
              <a:pathLst>
                <a:path w="2629" h="2629" extrusionOk="0">
                  <a:moveTo>
                    <a:pt x="1" y="1"/>
                  </a:moveTo>
                  <a:lnTo>
                    <a:pt x="1" y="612"/>
                  </a:lnTo>
                  <a:cubicBezTo>
                    <a:pt x="1101" y="612"/>
                    <a:pt x="2017" y="1528"/>
                    <a:pt x="2017" y="2628"/>
                  </a:cubicBezTo>
                  <a:lnTo>
                    <a:pt x="2629" y="2628"/>
                  </a:lnTo>
                  <a:cubicBezTo>
                    <a:pt x="2629" y="1162"/>
                    <a:pt x="1406" y="1"/>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65"/>
            <p:cNvSpPr/>
            <p:nvPr/>
          </p:nvSpPr>
          <p:spPr>
            <a:xfrm>
              <a:off x="4521462" y="4044305"/>
              <a:ext cx="16441" cy="17352"/>
            </a:xfrm>
            <a:custGeom>
              <a:avLst/>
              <a:gdLst/>
              <a:ahLst/>
              <a:cxnLst/>
              <a:rect l="l" t="t" r="r" b="b"/>
              <a:pathLst>
                <a:path w="1101" h="1162" extrusionOk="0">
                  <a:moveTo>
                    <a:pt x="1" y="0"/>
                  </a:moveTo>
                  <a:lnTo>
                    <a:pt x="1" y="1161"/>
                  </a:lnTo>
                  <a:lnTo>
                    <a:pt x="1101" y="1161"/>
                  </a:lnTo>
                  <a:cubicBezTo>
                    <a:pt x="1101" y="550"/>
                    <a:pt x="612" y="0"/>
                    <a:pt x="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65"/>
            <p:cNvSpPr/>
            <p:nvPr/>
          </p:nvSpPr>
          <p:spPr>
            <a:xfrm>
              <a:off x="4689357" y="3981343"/>
              <a:ext cx="36510" cy="36525"/>
            </a:xfrm>
            <a:custGeom>
              <a:avLst/>
              <a:gdLst/>
              <a:ahLst/>
              <a:cxnLst/>
              <a:rect l="l" t="t" r="r" b="b"/>
              <a:pathLst>
                <a:path w="2445" h="2446" extrusionOk="0">
                  <a:moveTo>
                    <a:pt x="306" y="1"/>
                  </a:moveTo>
                  <a:cubicBezTo>
                    <a:pt x="122" y="1"/>
                    <a:pt x="0" y="123"/>
                    <a:pt x="0" y="306"/>
                  </a:cubicBezTo>
                  <a:lnTo>
                    <a:pt x="0" y="2140"/>
                  </a:lnTo>
                  <a:cubicBezTo>
                    <a:pt x="0" y="2323"/>
                    <a:pt x="122" y="2445"/>
                    <a:pt x="306" y="2445"/>
                  </a:cubicBezTo>
                  <a:cubicBezTo>
                    <a:pt x="489" y="2445"/>
                    <a:pt x="611" y="2323"/>
                    <a:pt x="611" y="2140"/>
                  </a:cubicBezTo>
                  <a:lnTo>
                    <a:pt x="611" y="612"/>
                  </a:lnTo>
                  <a:lnTo>
                    <a:pt x="2139" y="612"/>
                  </a:lnTo>
                  <a:cubicBezTo>
                    <a:pt x="2322" y="612"/>
                    <a:pt x="2444" y="490"/>
                    <a:pt x="2444" y="306"/>
                  </a:cubicBezTo>
                  <a:cubicBezTo>
                    <a:pt x="2444" y="123"/>
                    <a:pt x="2322" y="1"/>
                    <a:pt x="213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65"/>
            <p:cNvSpPr/>
            <p:nvPr/>
          </p:nvSpPr>
          <p:spPr>
            <a:xfrm>
              <a:off x="4732238" y="3981343"/>
              <a:ext cx="37421" cy="36525"/>
            </a:xfrm>
            <a:custGeom>
              <a:avLst/>
              <a:gdLst/>
              <a:ahLst/>
              <a:cxnLst/>
              <a:rect l="l" t="t" r="r" b="b"/>
              <a:pathLst>
                <a:path w="2506" h="2446" extrusionOk="0">
                  <a:moveTo>
                    <a:pt x="367" y="1"/>
                  </a:moveTo>
                  <a:cubicBezTo>
                    <a:pt x="184" y="1"/>
                    <a:pt x="0" y="123"/>
                    <a:pt x="0" y="306"/>
                  </a:cubicBezTo>
                  <a:cubicBezTo>
                    <a:pt x="0" y="490"/>
                    <a:pt x="184" y="612"/>
                    <a:pt x="367" y="612"/>
                  </a:cubicBezTo>
                  <a:lnTo>
                    <a:pt x="1834" y="612"/>
                  </a:lnTo>
                  <a:lnTo>
                    <a:pt x="1834" y="2140"/>
                  </a:lnTo>
                  <a:cubicBezTo>
                    <a:pt x="1834" y="2323"/>
                    <a:pt x="2017" y="2445"/>
                    <a:pt x="2139" y="2445"/>
                  </a:cubicBezTo>
                  <a:cubicBezTo>
                    <a:pt x="2322" y="2445"/>
                    <a:pt x="2506" y="2323"/>
                    <a:pt x="2506" y="2140"/>
                  </a:cubicBezTo>
                  <a:lnTo>
                    <a:pt x="2506" y="306"/>
                  </a:lnTo>
                  <a:cubicBezTo>
                    <a:pt x="2506" y="123"/>
                    <a:pt x="2322" y="1"/>
                    <a:pt x="213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65"/>
            <p:cNvSpPr/>
            <p:nvPr/>
          </p:nvSpPr>
          <p:spPr>
            <a:xfrm>
              <a:off x="4732238" y="4027882"/>
              <a:ext cx="37421" cy="36510"/>
            </a:xfrm>
            <a:custGeom>
              <a:avLst/>
              <a:gdLst/>
              <a:ahLst/>
              <a:cxnLst/>
              <a:rect l="l" t="t" r="r" b="b"/>
              <a:pathLst>
                <a:path w="2506" h="2445" extrusionOk="0">
                  <a:moveTo>
                    <a:pt x="2139" y="0"/>
                  </a:moveTo>
                  <a:cubicBezTo>
                    <a:pt x="2017" y="0"/>
                    <a:pt x="1834" y="123"/>
                    <a:pt x="1834" y="306"/>
                  </a:cubicBezTo>
                  <a:lnTo>
                    <a:pt x="1834" y="1834"/>
                  </a:lnTo>
                  <a:lnTo>
                    <a:pt x="367" y="1834"/>
                  </a:lnTo>
                  <a:cubicBezTo>
                    <a:pt x="184" y="1834"/>
                    <a:pt x="0" y="1956"/>
                    <a:pt x="0" y="2139"/>
                  </a:cubicBezTo>
                  <a:cubicBezTo>
                    <a:pt x="0" y="2322"/>
                    <a:pt x="184" y="2445"/>
                    <a:pt x="367" y="2445"/>
                  </a:cubicBezTo>
                  <a:lnTo>
                    <a:pt x="2139" y="2445"/>
                  </a:lnTo>
                  <a:cubicBezTo>
                    <a:pt x="2322" y="2445"/>
                    <a:pt x="2506" y="2322"/>
                    <a:pt x="2445" y="2139"/>
                  </a:cubicBezTo>
                  <a:lnTo>
                    <a:pt x="2445" y="306"/>
                  </a:lnTo>
                  <a:cubicBezTo>
                    <a:pt x="2445" y="123"/>
                    <a:pt x="2322" y="0"/>
                    <a:pt x="213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65"/>
            <p:cNvSpPr/>
            <p:nvPr/>
          </p:nvSpPr>
          <p:spPr>
            <a:xfrm>
              <a:off x="4689357" y="4027882"/>
              <a:ext cx="36510" cy="36510"/>
            </a:xfrm>
            <a:custGeom>
              <a:avLst/>
              <a:gdLst/>
              <a:ahLst/>
              <a:cxnLst/>
              <a:rect l="l" t="t" r="r" b="b"/>
              <a:pathLst>
                <a:path w="2445" h="2445" extrusionOk="0">
                  <a:moveTo>
                    <a:pt x="306" y="0"/>
                  </a:moveTo>
                  <a:cubicBezTo>
                    <a:pt x="122" y="0"/>
                    <a:pt x="0" y="123"/>
                    <a:pt x="0" y="306"/>
                  </a:cubicBezTo>
                  <a:lnTo>
                    <a:pt x="0" y="2139"/>
                  </a:lnTo>
                  <a:cubicBezTo>
                    <a:pt x="0" y="2322"/>
                    <a:pt x="122" y="2445"/>
                    <a:pt x="306" y="2445"/>
                  </a:cubicBezTo>
                  <a:lnTo>
                    <a:pt x="2139" y="2445"/>
                  </a:lnTo>
                  <a:cubicBezTo>
                    <a:pt x="2322" y="2445"/>
                    <a:pt x="2444" y="2322"/>
                    <a:pt x="2444" y="2139"/>
                  </a:cubicBezTo>
                  <a:cubicBezTo>
                    <a:pt x="2444" y="1956"/>
                    <a:pt x="2322" y="1834"/>
                    <a:pt x="2139" y="1834"/>
                  </a:cubicBezTo>
                  <a:lnTo>
                    <a:pt x="611" y="1834"/>
                  </a:lnTo>
                  <a:lnTo>
                    <a:pt x="611" y="306"/>
                  </a:lnTo>
                  <a:cubicBezTo>
                    <a:pt x="611" y="123"/>
                    <a:pt x="489" y="0"/>
                    <a:pt x="30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67" name="Google Shape;667;p65"/>
          <p:cNvGrpSpPr/>
          <p:nvPr/>
        </p:nvGrpSpPr>
        <p:grpSpPr>
          <a:xfrm>
            <a:off x="829693" y="3859412"/>
            <a:ext cx="3729974" cy="56087"/>
            <a:chOff x="838074" y="3747922"/>
            <a:chExt cx="4005987" cy="60238"/>
          </a:xfrm>
        </p:grpSpPr>
        <p:sp>
          <p:nvSpPr>
            <p:cNvPr id="668" name="Google Shape;668;p65"/>
            <p:cNvSpPr/>
            <p:nvPr/>
          </p:nvSpPr>
          <p:spPr>
            <a:xfrm>
              <a:off x="838074" y="3767078"/>
              <a:ext cx="4005987" cy="21921"/>
            </a:xfrm>
            <a:custGeom>
              <a:avLst/>
              <a:gdLst/>
              <a:ahLst/>
              <a:cxnLst/>
              <a:rect l="l" t="t" r="r" b="b"/>
              <a:pathLst>
                <a:path w="268273" h="1468" extrusionOk="0">
                  <a:moveTo>
                    <a:pt x="0" y="1"/>
                  </a:moveTo>
                  <a:lnTo>
                    <a:pt x="0" y="1468"/>
                  </a:lnTo>
                  <a:lnTo>
                    <a:pt x="268273" y="1468"/>
                  </a:lnTo>
                  <a:lnTo>
                    <a:pt x="26827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65"/>
            <p:cNvSpPr/>
            <p:nvPr/>
          </p:nvSpPr>
          <p:spPr>
            <a:xfrm>
              <a:off x="976787" y="3747922"/>
              <a:ext cx="61149" cy="60238"/>
            </a:xfrm>
            <a:custGeom>
              <a:avLst/>
              <a:gdLst/>
              <a:ahLst/>
              <a:cxnLst/>
              <a:rect l="l" t="t" r="r" b="b"/>
              <a:pathLst>
                <a:path w="4095" h="4034" extrusionOk="0">
                  <a:moveTo>
                    <a:pt x="2078" y="1"/>
                  </a:moveTo>
                  <a:cubicBezTo>
                    <a:pt x="917" y="1"/>
                    <a:pt x="0" y="917"/>
                    <a:pt x="0" y="2017"/>
                  </a:cubicBezTo>
                  <a:cubicBezTo>
                    <a:pt x="0" y="3117"/>
                    <a:pt x="917" y="4034"/>
                    <a:pt x="2078" y="4034"/>
                  </a:cubicBezTo>
                  <a:cubicBezTo>
                    <a:pt x="3178" y="4034"/>
                    <a:pt x="4094" y="3117"/>
                    <a:pt x="4094" y="2017"/>
                  </a:cubicBezTo>
                  <a:cubicBezTo>
                    <a:pt x="4094" y="917"/>
                    <a:pt x="3178" y="1"/>
                    <a:pt x="207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670;p65"/>
            <p:cNvSpPr/>
            <p:nvPr/>
          </p:nvSpPr>
          <p:spPr>
            <a:xfrm>
              <a:off x="838074" y="3767075"/>
              <a:ext cx="989927" cy="21925"/>
            </a:xfrm>
            <a:custGeom>
              <a:avLst/>
              <a:gdLst/>
              <a:ahLst/>
              <a:cxnLst/>
              <a:rect l="l" t="t" r="r" b="b"/>
              <a:pathLst>
                <a:path w="268273" h="1468" extrusionOk="0">
                  <a:moveTo>
                    <a:pt x="0" y="1"/>
                  </a:moveTo>
                  <a:lnTo>
                    <a:pt x="0" y="1468"/>
                  </a:lnTo>
                  <a:lnTo>
                    <a:pt x="268273" y="1468"/>
                  </a:lnTo>
                  <a:lnTo>
                    <a:pt x="26827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77" name="Google Shape;677;p65"/>
          <p:cNvSpPr txBox="1">
            <a:spLocks noGrp="1"/>
          </p:cNvSpPr>
          <p:nvPr>
            <p:ph type="subTitle" idx="3"/>
          </p:nvPr>
        </p:nvSpPr>
        <p:spPr>
          <a:xfrm>
            <a:off x="7699374" y="195904"/>
            <a:ext cx="731400" cy="1464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r>
              <a:rPr lang="en"/>
              <a:t>HOTEL CHAIN</a:t>
            </a:r>
            <a:endParaRPr/>
          </a:p>
        </p:txBody>
      </p:sp>
      <p:sp>
        <p:nvSpPr>
          <p:cNvPr id="679" name="Google Shape;679;p65">
            <a:hlinkClick r:id="rId3" action="ppaction://hlinksldjump"/>
          </p:cNvPr>
          <p:cNvSpPr/>
          <p:nvPr/>
        </p:nvSpPr>
        <p:spPr>
          <a:xfrm>
            <a:off x="8753166" y="2452039"/>
            <a:ext cx="222000" cy="222000"/>
          </a:xfrm>
          <a:prstGeom prst="ellipse">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65">
            <a:hlinkClick r:id="rId3" action="ppaction://hlinksldjump"/>
          </p:cNvPr>
          <p:cNvSpPr/>
          <p:nvPr/>
        </p:nvSpPr>
        <p:spPr>
          <a:xfrm>
            <a:off x="8800034" y="2500037"/>
            <a:ext cx="128263" cy="126003"/>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65">
            <a:hlinkClick r:id="" action="ppaction://hlinkshowjump?jump=previousslide"/>
          </p:cNvPr>
          <p:cNvSpPr/>
          <p:nvPr/>
        </p:nvSpPr>
        <p:spPr>
          <a:xfrm rot="-5400000">
            <a:off x="8841708" y="2282123"/>
            <a:ext cx="45000" cy="99900"/>
          </a:xfrm>
          <a:prstGeom prst="chevron">
            <a:avLst>
              <a:gd name="adj" fmla="val 10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65">
            <a:hlinkClick r:id="" action="ppaction://hlinkshowjump?jump=nextslide"/>
          </p:cNvPr>
          <p:cNvSpPr/>
          <p:nvPr/>
        </p:nvSpPr>
        <p:spPr>
          <a:xfrm rot="5400000">
            <a:off x="8835292" y="2755177"/>
            <a:ext cx="57600" cy="99900"/>
          </a:xfrm>
          <a:prstGeom prst="chevron">
            <a:avLst>
              <a:gd name="adj" fmla="val 10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Subtitle 1"/>
          <p:cNvSpPr>
            <a:spLocks noGrp="1"/>
          </p:cNvSpPr>
          <p:nvPr>
            <p:ph type="subTitle" idx="1"/>
          </p:nvPr>
        </p:nvSpPr>
        <p:spPr>
          <a:xfrm>
            <a:off x="2869722" y="906146"/>
            <a:ext cx="5944421" cy="3894908"/>
          </a:xfrm>
        </p:spPr>
        <p:txBody>
          <a:bodyPr/>
          <a:lstStyle/>
          <a:p>
            <a:pPr marL="469900" lvl="0" indent="-342900" algn="just">
              <a:lnSpc>
                <a:spcPct val="150000"/>
              </a:lnSpc>
              <a:buFont typeface="Arial" panose="020B0604020202020204" pitchFamily="34" charset="0"/>
              <a:buChar char="•"/>
            </a:pPr>
            <a:r>
              <a:rPr lang="en-US" sz="1400" b="0" dirty="0">
                <a:latin typeface="Times New Roman" panose="02020603050405020304" pitchFamily="18" charset="0"/>
                <a:cs typeface="Times New Roman" panose="02020603050405020304" pitchFamily="18" charset="0"/>
              </a:rPr>
              <a:t>Hotel Indigo meet the guest' expectation by focusing on several aspects </a:t>
            </a:r>
          </a:p>
          <a:p>
            <a:pPr marL="469900" lvl="0" indent="-342900" algn="just">
              <a:lnSpc>
                <a:spcPct val="150000"/>
              </a:lnSpc>
              <a:buFont typeface="Arial" panose="020B0604020202020204" pitchFamily="34" charset="0"/>
              <a:buChar char="•"/>
            </a:pPr>
            <a:r>
              <a:rPr lang="en-US" sz="1400" b="0" dirty="0">
                <a:latin typeface="Times New Roman" panose="02020603050405020304" pitchFamily="18" charset="0"/>
                <a:cs typeface="Times New Roman" panose="02020603050405020304" pitchFamily="18" charset="0"/>
              </a:rPr>
              <a:t>The Hotel provide some essential benefits by using loyalty cards, such as no blackout dates, Free Wi-Fi, late check-out, and earning points for a reward night (Hotel Indigo, 2023b)</a:t>
            </a:r>
          </a:p>
          <a:p>
            <a:pPr marL="469900" lvl="0" indent="-342900" algn="just">
              <a:lnSpc>
                <a:spcPct val="150000"/>
              </a:lnSpc>
              <a:buFont typeface="Arial" panose="020B0604020202020204" pitchFamily="34" charset="0"/>
              <a:buChar char="•"/>
            </a:pPr>
            <a:r>
              <a:rPr lang="en-US" sz="1400" b="0" dirty="0">
                <a:latin typeface="Times New Roman" panose="02020603050405020304" pitchFamily="18" charset="0"/>
                <a:cs typeface="Times New Roman" panose="02020603050405020304" pitchFamily="18" charset="0"/>
              </a:rPr>
              <a:t>To reflect culture and history, the Hotel deliver exclusive </a:t>
            </a:r>
            <a:r>
              <a:rPr lang="en-US" sz="1400" b="0" dirty="0" err="1">
                <a:latin typeface="Times New Roman" panose="02020603050405020304" pitchFamily="18" charset="0"/>
                <a:cs typeface="Times New Roman" panose="02020603050405020304" pitchFamily="18" charset="0"/>
              </a:rPr>
              <a:t>localisation</a:t>
            </a:r>
            <a:r>
              <a:rPr lang="en-US" sz="1400" b="0" dirty="0">
                <a:latin typeface="Times New Roman" panose="02020603050405020304" pitchFamily="18" charset="0"/>
                <a:cs typeface="Times New Roman" panose="02020603050405020304" pitchFamily="18" charset="0"/>
              </a:rPr>
              <a:t> </a:t>
            </a:r>
          </a:p>
          <a:p>
            <a:pPr marL="469900" lvl="0" indent="-342900" algn="just">
              <a:lnSpc>
                <a:spcPct val="150000"/>
              </a:lnSpc>
              <a:buFont typeface="Arial" panose="020B0604020202020204" pitchFamily="34" charset="0"/>
              <a:buChar char="•"/>
            </a:pPr>
            <a:r>
              <a:rPr lang="en-US" sz="1400" b="0" dirty="0">
                <a:latin typeface="Times New Roman" panose="02020603050405020304" pitchFamily="18" charset="0"/>
                <a:cs typeface="Times New Roman" panose="02020603050405020304" pitchFamily="18" charset="0"/>
              </a:rPr>
              <a:t>They spend money educating employees to forecast and satisfy the expectations of visitors</a:t>
            </a:r>
          </a:p>
          <a:p>
            <a:pPr marL="469900" lvl="0" indent="-342900" algn="just">
              <a:lnSpc>
                <a:spcPct val="150000"/>
              </a:lnSpc>
              <a:buFont typeface="Arial" panose="020B0604020202020204" pitchFamily="34" charset="0"/>
              <a:buChar char="•"/>
            </a:pPr>
            <a:r>
              <a:rPr lang="en-US" sz="1400" b="0" dirty="0">
                <a:latin typeface="Times New Roman" panose="02020603050405020304" pitchFamily="18" charset="0"/>
                <a:cs typeface="Times New Roman" panose="02020603050405020304" pitchFamily="18" charset="0"/>
              </a:rPr>
              <a:t>They provide highly tailored services, satisfying requests and guaranteeing a custom experience.</a:t>
            </a:r>
          </a:p>
          <a:p>
            <a:pPr marL="469900" indent="-342900" algn="just">
              <a:lnSpc>
                <a:spcPct val="150000"/>
              </a:lnSpc>
              <a:buFont typeface="Arial" panose="020B0604020202020204" pitchFamily="34" charset="0"/>
              <a:buChar char="•"/>
            </a:pPr>
            <a:endParaRPr lang="en-US" sz="1400" b="0" dirty="0">
              <a:latin typeface="Times New Roman" panose="02020603050405020304" pitchFamily="18" charset="0"/>
              <a:cs typeface="Times New Roman" panose="02020603050405020304" pitchFamily="18" charset="0"/>
            </a:endParaRPr>
          </a:p>
        </p:txBody>
      </p:sp>
      <p:pic>
        <p:nvPicPr>
          <p:cNvPr id="40" name="Picture 39"/>
          <p:cNvPicPr/>
          <p:nvPr/>
        </p:nvPicPr>
        <p:blipFill>
          <a:blip r:embed="rId4"/>
          <a:stretch>
            <a:fillRect/>
          </a:stretch>
        </p:blipFill>
        <p:spPr>
          <a:xfrm>
            <a:off x="128285" y="1083390"/>
            <a:ext cx="2694569" cy="1366243"/>
          </a:xfrm>
          <a:prstGeom prst="rect">
            <a:avLst/>
          </a:prstGeom>
        </p:spPr>
      </p:pic>
      <p:pic>
        <p:nvPicPr>
          <p:cNvPr id="4" name="Picture 3"/>
          <p:cNvPicPr>
            <a:picLocks noChangeAspect="1"/>
          </p:cNvPicPr>
          <p:nvPr/>
        </p:nvPicPr>
        <p:blipFill>
          <a:blip r:embed="rId5"/>
          <a:stretch>
            <a:fillRect/>
          </a:stretch>
        </p:blipFill>
        <p:spPr>
          <a:xfrm>
            <a:off x="123388" y="2449634"/>
            <a:ext cx="2699466" cy="210007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46"/>
        <p:cNvGrpSpPr/>
        <p:nvPr/>
      </p:nvGrpSpPr>
      <p:grpSpPr>
        <a:xfrm>
          <a:off x="0" y="0"/>
          <a:ext cx="0" cy="0"/>
          <a:chOff x="0" y="0"/>
          <a:chExt cx="0" cy="0"/>
        </a:xfrm>
      </p:grpSpPr>
      <p:sp>
        <p:nvSpPr>
          <p:cNvPr id="647" name="Google Shape;647;p65"/>
          <p:cNvSpPr txBox="1">
            <a:spLocks noGrp="1"/>
          </p:cNvSpPr>
          <p:nvPr>
            <p:ph type="title"/>
          </p:nvPr>
        </p:nvSpPr>
        <p:spPr>
          <a:xfrm>
            <a:off x="720000" y="395625"/>
            <a:ext cx="7704000" cy="457200"/>
          </a:xfrm>
          <a:prstGeom prst="rect">
            <a:avLst/>
          </a:prstGeom>
        </p:spPr>
        <p:txBody>
          <a:bodyPr spcFirstLastPara="1" wrap="square" lIns="0" tIns="0" rIns="0" bIns="0" anchor="t" anchorCtr="0">
            <a:noAutofit/>
          </a:bodyPr>
          <a:lstStyle/>
          <a:p>
            <a:pPr algn="ctr"/>
            <a:r>
              <a:rPr lang="en-US" dirty="0">
                <a:latin typeface="Times New Roman" panose="02020603050405020304" pitchFamily="18" charset="0"/>
                <a:cs typeface="Times New Roman" panose="02020603050405020304" pitchFamily="18" charset="0"/>
              </a:rPr>
              <a:t>Conclusion </a:t>
            </a:r>
          </a:p>
        </p:txBody>
      </p:sp>
      <p:grpSp>
        <p:nvGrpSpPr>
          <p:cNvPr id="649" name="Google Shape;649;p65"/>
          <p:cNvGrpSpPr/>
          <p:nvPr/>
        </p:nvGrpSpPr>
        <p:grpSpPr>
          <a:xfrm>
            <a:off x="829487" y="3993265"/>
            <a:ext cx="563790" cy="110924"/>
            <a:chOff x="912891" y="3985001"/>
            <a:chExt cx="385050" cy="75753"/>
          </a:xfrm>
        </p:grpSpPr>
        <p:sp>
          <p:nvSpPr>
            <p:cNvPr id="650" name="Google Shape;650;p65"/>
            <p:cNvSpPr/>
            <p:nvPr/>
          </p:nvSpPr>
          <p:spPr>
            <a:xfrm>
              <a:off x="912891" y="3988644"/>
              <a:ext cx="67540" cy="67540"/>
            </a:xfrm>
            <a:custGeom>
              <a:avLst/>
              <a:gdLst/>
              <a:ahLst/>
              <a:cxnLst/>
              <a:rect l="l" t="t" r="r" b="b"/>
              <a:pathLst>
                <a:path w="4523" h="4523" extrusionOk="0">
                  <a:moveTo>
                    <a:pt x="0" y="1"/>
                  </a:moveTo>
                  <a:lnTo>
                    <a:pt x="0" y="4523"/>
                  </a:lnTo>
                  <a:lnTo>
                    <a:pt x="4522" y="2262"/>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65"/>
            <p:cNvSpPr/>
            <p:nvPr/>
          </p:nvSpPr>
          <p:spPr>
            <a:xfrm>
              <a:off x="1066169" y="3997767"/>
              <a:ext cx="49292" cy="49292"/>
            </a:xfrm>
            <a:custGeom>
              <a:avLst/>
              <a:gdLst/>
              <a:ahLst/>
              <a:cxnLst/>
              <a:rect l="l" t="t" r="r" b="b"/>
              <a:pathLst>
                <a:path w="3301" h="3301" extrusionOk="0">
                  <a:moveTo>
                    <a:pt x="1" y="1"/>
                  </a:moveTo>
                  <a:lnTo>
                    <a:pt x="1" y="3301"/>
                  </a:lnTo>
                  <a:lnTo>
                    <a:pt x="3300" y="1651"/>
                  </a:lnTo>
                  <a:lnTo>
                    <a:pt x="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65"/>
            <p:cNvSpPr/>
            <p:nvPr/>
          </p:nvSpPr>
          <p:spPr>
            <a:xfrm>
              <a:off x="1117262" y="3997767"/>
              <a:ext cx="6406" cy="49292"/>
            </a:xfrm>
            <a:custGeom>
              <a:avLst/>
              <a:gdLst/>
              <a:ahLst/>
              <a:cxnLst/>
              <a:rect l="l" t="t" r="r" b="b"/>
              <a:pathLst>
                <a:path w="429" h="3301" extrusionOk="0">
                  <a:moveTo>
                    <a:pt x="1" y="1"/>
                  </a:moveTo>
                  <a:lnTo>
                    <a:pt x="1" y="3301"/>
                  </a:lnTo>
                  <a:lnTo>
                    <a:pt x="428" y="3301"/>
                  </a:lnTo>
                  <a:lnTo>
                    <a:pt x="42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65"/>
            <p:cNvSpPr/>
            <p:nvPr/>
          </p:nvSpPr>
          <p:spPr>
            <a:xfrm>
              <a:off x="1210324" y="3985001"/>
              <a:ext cx="51129" cy="75753"/>
            </a:xfrm>
            <a:custGeom>
              <a:avLst/>
              <a:gdLst/>
              <a:ahLst/>
              <a:cxnLst/>
              <a:rect l="l" t="t" r="r" b="b"/>
              <a:pathLst>
                <a:path w="3424" h="5073" extrusionOk="0">
                  <a:moveTo>
                    <a:pt x="3423" y="0"/>
                  </a:moveTo>
                  <a:lnTo>
                    <a:pt x="1" y="2506"/>
                  </a:lnTo>
                  <a:lnTo>
                    <a:pt x="3423" y="5072"/>
                  </a:lnTo>
                  <a:lnTo>
                    <a:pt x="342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65"/>
            <p:cNvSpPr/>
            <p:nvPr/>
          </p:nvSpPr>
          <p:spPr>
            <a:xfrm>
              <a:off x="1210324" y="4004157"/>
              <a:ext cx="25564" cy="37421"/>
            </a:xfrm>
            <a:custGeom>
              <a:avLst/>
              <a:gdLst/>
              <a:ahLst/>
              <a:cxnLst/>
              <a:rect l="l" t="t" r="r" b="b"/>
              <a:pathLst>
                <a:path w="1712" h="2506" extrusionOk="0">
                  <a:moveTo>
                    <a:pt x="1" y="0"/>
                  </a:moveTo>
                  <a:lnTo>
                    <a:pt x="1" y="2506"/>
                  </a:lnTo>
                  <a:lnTo>
                    <a:pt x="1712" y="2506"/>
                  </a:lnTo>
                  <a:lnTo>
                    <a:pt x="171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65"/>
            <p:cNvSpPr/>
            <p:nvPr/>
          </p:nvSpPr>
          <p:spPr>
            <a:xfrm>
              <a:off x="1268718" y="3986822"/>
              <a:ext cx="29223" cy="72109"/>
            </a:xfrm>
            <a:custGeom>
              <a:avLst/>
              <a:gdLst/>
              <a:ahLst/>
              <a:cxnLst/>
              <a:rect l="l" t="t" r="r" b="b"/>
              <a:pathLst>
                <a:path w="1957" h="4829" extrusionOk="0">
                  <a:moveTo>
                    <a:pt x="1" y="0"/>
                  </a:moveTo>
                  <a:lnTo>
                    <a:pt x="1" y="489"/>
                  </a:lnTo>
                  <a:cubicBezTo>
                    <a:pt x="856" y="734"/>
                    <a:pt x="1468" y="1528"/>
                    <a:pt x="1468" y="2384"/>
                  </a:cubicBezTo>
                  <a:cubicBezTo>
                    <a:pt x="1468" y="3300"/>
                    <a:pt x="856" y="4095"/>
                    <a:pt x="1" y="4278"/>
                  </a:cubicBezTo>
                  <a:lnTo>
                    <a:pt x="1" y="4828"/>
                  </a:lnTo>
                  <a:cubicBezTo>
                    <a:pt x="1162" y="4584"/>
                    <a:pt x="1956" y="3606"/>
                    <a:pt x="1956" y="2384"/>
                  </a:cubicBezTo>
                  <a:cubicBezTo>
                    <a:pt x="1956" y="1223"/>
                    <a:pt x="1162" y="245"/>
                    <a:pt x="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65"/>
            <p:cNvSpPr/>
            <p:nvPr/>
          </p:nvSpPr>
          <p:spPr>
            <a:xfrm>
              <a:off x="1268718" y="4005068"/>
              <a:ext cx="14619" cy="35599"/>
            </a:xfrm>
            <a:custGeom>
              <a:avLst/>
              <a:gdLst/>
              <a:ahLst/>
              <a:cxnLst/>
              <a:rect l="l" t="t" r="r" b="b"/>
              <a:pathLst>
                <a:path w="979" h="2384" extrusionOk="0">
                  <a:moveTo>
                    <a:pt x="1" y="1"/>
                  </a:moveTo>
                  <a:lnTo>
                    <a:pt x="1" y="2384"/>
                  </a:lnTo>
                  <a:cubicBezTo>
                    <a:pt x="612" y="2262"/>
                    <a:pt x="979" y="1773"/>
                    <a:pt x="979" y="1162"/>
                  </a:cubicBezTo>
                  <a:cubicBezTo>
                    <a:pt x="979" y="612"/>
                    <a:pt x="612" y="123"/>
                    <a:pt x="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57" name="Google Shape;657;p65"/>
          <p:cNvGrpSpPr/>
          <p:nvPr/>
        </p:nvGrpSpPr>
        <p:grpSpPr>
          <a:xfrm>
            <a:off x="3944877" y="3987932"/>
            <a:ext cx="614554" cy="121608"/>
            <a:chOff x="4349939" y="3981343"/>
            <a:chExt cx="419720" cy="83049"/>
          </a:xfrm>
        </p:grpSpPr>
        <p:sp>
          <p:nvSpPr>
            <p:cNvPr id="658" name="Google Shape;658;p65"/>
            <p:cNvSpPr/>
            <p:nvPr/>
          </p:nvSpPr>
          <p:spPr>
            <a:xfrm>
              <a:off x="4349939" y="3989555"/>
              <a:ext cx="104946" cy="65718"/>
            </a:xfrm>
            <a:custGeom>
              <a:avLst/>
              <a:gdLst/>
              <a:ahLst/>
              <a:cxnLst/>
              <a:rect l="l" t="t" r="r" b="b"/>
              <a:pathLst>
                <a:path w="7028" h="4401" extrusionOk="0">
                  <a:moveTo>
                    <a:pt x="6417" y="612"/>
                  </a:moveTo>
                  <a:lnTo>
                    <a:pt x="6417" y="3789"/>
                  </a:lnTo>
                  <a:lnTo>
                    <a:pt x="672" y="3789"/>
                  </a:lnTo>
                  <a:lnTo>
                    <a:pt x="672" y="612"/>
                  </a:lnTo>
                  <a:close/>
                  <a:moveTo>
                    <a:pt x="306" y="1"/>
                  </a:moveTo>
                  <a:cubicBezTo>
                    <a:pt x="183" y="1"/>
                    <a:pt x="0" y="123"/>
                    <a:pt x="0" y="306"/>
                  </a:cubicBezTo>
                  <a:lnTo>
                    <a:pt x="0" y="4095"/>
                  </a:lnTo>
                  <a:cubicBezTo>
                    <a:pt x="0" y="4278"/>
                    <a:pt x="183" y="4401"/>
                    <a:pt x="306" y="4401"/>
                  </a:cubicBezTo>
                  <a:lnTo>
                    <a:pt x="6722" y="4401"/>
                  </a:lnTo>
                  <a:cubicBezTo>
                    <a:pt x="6906" y="4401"/>
                    <a:pt x="7028" y="4278"/>
                    <a:pt x="7028" y="4095"/>
                  </a:cubicBezTo>
                  <a:lnTo>
                    <a:pt x="7028" y="306"/>
                  </a:lnTo>
                  <a:cubicBezTo>
                    <a:pt x="7028" y="123"/>
                    <a:pt x="6906" y="1"/>
                    <a:pt x="67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65"/>
            <p:cNvSpPr/>
            <p:nvPr/>
          </p:nvSpPr>
          <p:spPr>
            <a:xfrm>
              <a:off x="4521462" y="3982254"/>
              <a:ext cx="101317" cy="80322"/>
            </a:xfrm>
            <a:custGeom>
              <a:avLst/>
              <a:gdLst/>
              <a:ahLst/>
              <a:cxnLst/>
              <a:rect l="l" t="t" r="r" b="b"/>
              <a:pathLst>
                <a:path w="6785" h="5379" extrusionOk="0">
                  <a:moveTo>
                    <a:pt x="856" y="1"/>
                  </a:moveTo>
                  <a:cubicBezTo>
                    <a:pt x="367" y="1"/>
                    <a:pt x="1" y="429"/>
                    <a:pt x="1" y="917"/>
                  </a:cubicBezTo>
                  <a:lnTo>
                    <a:pt x="429" y="917"/>
                  </a:lnTo>
                  <a:cubicBezTo>
                    <a:pt x="429" y="673"/>
                    <a:pt x="612" y="429"/>
                    <a:pt x="856" y="429"/>
                  </a:cubicBezTo>
                  <a:lnTo>
                    <a:pt x="5928" y="429"/>
                  </a:lnTo>
                  <a:cubicBezTo>
                    <a:pt x="6173" y="429"/>
                    <a:pt x="6417" y="673"/>
                    <a:pt x="6417" y="917"/>
                  </a:cubicBezTo>
                  <a:lnTo>
                    <a:pt x="6417" y="4523"/>
                  </a:lnTo>
                  <a:cubicBezTo>
                    <a:pt x="6417" y="4767"/>
                    <a:pt x="6173" y="4951"/>
                    <a:pt x="5928" y="4951"/>
                  </a:cubicBezTo>
                  <a:lnTo>
                    <a:pt x="4706" y="4951"/>
                  </a:lnTo>
                  <a:lnTo>
                    <a:pt x="4706" y="5378"/>
                  </a:lnTo>
                  <a:lnTo>
                    <a:pt x="5928" y="5378"/>
                  </a:lnTo>
                  <a:cubicBezTo>
                    <a:pt x="6417" y="5378"/>
                    <a:pt x="6784" y="5012"/>
                    <a:pt x="6784" y="4523"/>
                  </a:cubicBezTo>
                  <a:lnTo>
                    <a:pt x="6784" y="917"/>
                  </a:lnTo>
                  <a:cubicBezTo>
                    <a:pt x="6784" y="429"/>
                    <a:pt x="6417" y="1"/>
                    <a:pt x="59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65"/>
            <p:cNvSpPr/>
            <p:nvPr/>
          </p:nvSpPr>
          <p:spPr>
            <a:xfrm>
              <a:off x="4521462" y="4002335"/>
              <a:ext cx="59327" cy="59327"/>
            </a:xfrm>
            <a:custGeom>
              <a:avLst/>
              <a:gdLst/>
              <a:ahLst/>
              <a:cxnLst/>
              <a:rect l="l" t="t" r="r" b="b"/>
              <a:pathLst>
                <a:path w="3973" h="3973" extrusionOk="0">
                  <a:moveTo>
                    <a:pt x="1" y="0"/>
                  </a:moveTo>
                  <a:lnTo>
                    <a:pt x="1" y="611"/>
                  </a:lnTo>
                  <a:cubicBezTo>
                    <a:pt x="1834" y="611"/>
                    <a:pt x="3362" y="2078"/>
                    <a:pt x="3362" y="3972"/>
                  </a:cubicBezTo>
                  <a:lnTo>
                    <a:pt x="3973" y="3972"/>
                  </a:lnTo>
                  <a:cubicBezTo>
                    <a:pt x="3973" y="1772"/>
                    <a:pt x="2140" y="0"/>
                    <a:pt x="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65"/>
            <p:cNvSpPr/>
            <p:nvPr/>
          </p:nvSpPr>
          <p:spPr>
            <a:xfrm>
              <a:off x="4521462" y="4022402"/>
              <a:ext cx="39258" cy="39258"/>
            </a:xfrm>
            <a:custGeom>
              <a:avLst/>
              <a:gdLst/>
              <a:ahLst/>
              <a:cxnLst/>
              <a:rect l="l" t="t" r="r" b="b"/>
              <a:pathLst>
                <a:path w="2629" h="2629" extrusionOk="0">
                  <a:moveTo>
                    <a:pt x="1" y="1"/>
                  </a:moveTo>
                  <a:lnTo>
                    <a:pt x="1" y="612"/>
                  </a:lnTo>
                  <a:cubicBezTo>
                    <a:pt x="1101" y="612"/>
                    <a:pt x="2017" y="1528"/>
                    <a:pt x="2017" y="2628"/>
                  </a:cubicBezTo>
                  <a:lnTo>
                    <a:pt x="2629" y="2628"/>
                  </a:lnTo>
                  <a:cubicBezTo>
                    <a:pt x="2629" y="1162"/>
                    <a:pt x="1406" y="1"/>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65"/>
            <p:cNvSpPr/>
            <p:nvPr/>
          </p:nvSpPr>
          <p:spPr>
            <a:xfrm>
              <a:off x="4521462" y="4044305"/>
              <a:ext cx="16441" cy="17352"/>
            </a:xfrm>
            <a:custGeom>
              <a:avLst/>
              <a:gdLst/>
              <a:ahLst/>
              <a:cxnLst/>
              <a:rect l="l" t="t" r="r" b="b"/>
              <a:pathLst>
                <a:path w="1101" h="1162" extrusionOk="0">
                  <a:moveTo>
                    <a:pt x="1" y="0"/>
                  </a:moveTo>
                  <a:lnTo>
                    <a:pt x="1" y="1161"/>
                  </a:lnTo>
                  <a:lnTo>
                    <a:pt x="1101" y="1161"/>
                  </a:lnTo>
                  <a:cubicBezTo>
                    <a:pt x="1101" y="550"/>
                    <a:pt x="612" y="0"/>
                    <a:pt x="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65"/>
            <p:cNvSpPr/>
            <p:nvPr/>
          </p:nvSpPr>
          <p:spPr>
            <a:xfrm>
              <a:off x="4689357" y="3981343"/>
              <a:ext cx="36510" cy="36525"/>
            </a:xfrm>
            <a:custGeom>
              <a:avLst/>
              <a:gdLst/>
              <a:ahLst/>
              <a:cxnLst/>
              <a:rect l="l" t="t" r="r" b="b"/>
              <a:pathLst>
                <a:path w="2445" h="2446" extrusionOk="0">
                  <a:moveTo>
                    <a:pt x="306" y="1"/>
                  </a:moveTo>
                  <a:cubicBezTo>
                    <a:pt x="122" y="1"/>
                    <a:pt x="0" y="123"/>
                    <a:pt x="0" y="306"/>
                  </a:cubicBezTo>
                  <a:lnTo>
                    <a:pt x="0" y="2140"/>
                  </a:lnTo>
                  <a:cubicBezTo>
                    <a:pt x="0" y="2323"/>
                    <a:pt x="122" y="2445"/>
                    <a:pt x="306" y="2445"/>
                  </a:cubicBezTo>
                  <a:cubicBezTo>
                    <a:pt x="489" y="2445"/>
                    <a:pt x="611" y="2323"/>
                    <a:pt x="611" y="2140"/>
                  </a:cubicBezTo>
                  <a:lnTo>
                    <a:pt x="611" y="612"/>
                  </a:lnTo>
                  <a:lnTo>
                    <a:pt x="2139" y="612"/>
                  </a:lnTo>
                  <a:cubicBezTo>
                    <a:pt x="2322" y="612"/>
                    <a:pt x="2444" y="490"/>
                    <a:pt x="2444" y="306"/>
                  </a:cubicBezTo>
                  <a:cubicBezTo>
                    <a:pt x="2444" y="123"/>
                    <a:pt x="2322" y="1"/>
                    <a:pt x="213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65"/>
            <p:cNvSpPr/>
            <p:nvPr/>
          </p:nvSpPr>
          <p:spPr>
            <a:xfrm>
              <a:off x="4732238" y="3981343"/>
              <a:ext cx="37421" cy="36525"/>
            </a:xfrm>
            <a:custGeom>
              <a:avLst/>
              <a:gdLst/>
              <a:ahLst/>
              <a:cxnLst/>
              <a:rect l="l" t="t" r="r" b="b"/>
              <a:pathLst>
                <a:path w="2506" h="2446" extrusionOk="0">
                  <a:moveTo>
                    <a:pt x="367" y="1"/>
                  </a:moveTo>
                  <a:cubicBezTo>
                    <a:pt x="184" y="1"/>
                    <a:pt x="0" y="123"/>
                    <a:pt x="0" y="306"/>
                  </a:cubicBezTo>
                  <a:cubicBezTo>
                    <a:pt x="0" y="490"/>
                    <a:pt x="184" y="612"/>
                    <a:pt x="367" y="612"/>
                  </a:cubicBezTo>
                  <a:lnTo>
                    <a:pt x="1834" y="612"/>
                  </a:lnTo>
                  <a:lnTo>
                    <a:pt x="1834" y="2140"/>
                  </a:lnTo>
                  <a:cubicBezTo>
                    <a:pt x="1834" y="2323"/>
                    <a:pt x="2017" y="2445"/>
                    <a:pt x="2139" y="2445"/>
                  </a:cubicBezTo>
                  <a:cubicBezTo>
                    <a:pt x="2322" y="2445"/>
                    <a:pt x="2506" y="2323"/>
                    <a:pt x="2506" y="2140"/>
                  </a:cubicBezTo>
                  <a:lnTo>
                    <a:pt x="2506" y="306"/>
                  </a:lnTo>
                  <a:cubicBezTo>
                    <a:pt x="2506" y="123"/>
                    <a:pt x="2322" y="1"/>
                    <a:pt x="213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65"/>
            <p:cNvSpPr/>
            <p:nvPr/>
          </p:nvSpPr>
          <p:spPr>
            <a:xfrm>
              <a:off x="4732238" y="4027882"/>
              <a:ext cx="37421" cy="36510"/>
            </a:xfrm>
            <a:custGeom>
              <a:avLst/>
              <a:gdLst/>
              <a:ahLst/>
              <a:cxnLst/>
              <a:rect l="l" t="t" r="r" b="b"/>
              <a:pathLst>
                <a:path w="2506" h="2445" extrusionOk="0">
                  <a:moveTo>
                    <a:pt x="2139" y="0"/>
                  </a:moveTo>
                  <a:cubicBezTo>
                    <a:pt x="2017" y="0"/>
                    <a:pt x="1834" y="123"/>
                    <a:pt x="1834" y="306"/>
                  </a:cubicBezTo>
                  <a:lnTo>
                    <a:pt x="1834" y="1834"/>
                  </a:lnTo>
                  <a:lnTo>
                    <a:pt x="367" y="1834"/>
                  </a:lnTo>
                  <a:cubicBezTo>
                    <a:pt x="184" y="1834"/>
                    <a:pt x="0" y="1956"/>
                    <a:pt x="0" y="2139"/>
                  </a:cubicBezTo>
                  <a:cubicBezTo>
                    <a:pt x="0" y="2322"/>
                    <a:pt x="184" y="2445"/>
                    <a:pt x="367" y="2445"/>
                  </a:cubicBezTo>
                  <a:lnTo>
                    <a:pt x="2139" y="2445"/>
                  </a:lnTo>
                  <a:cubicBezTo>
                    <a:pt x="2322" y="2445"/>
                    <a:pt x="2506" y="2322"/>
                    <a:pt x="2445" y="2139"/>
                  </a:cubicBezTo>
                  <a:lnTo>
                    <a:pt x="2445" y="306"/>
                  </a:lnTo>
                  <a:cubicBezTo>
                    <a:pt x="2445" y="123"/>
                    <a:pt x="2322" y="0"/>
                    <a:pt x="213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65"/>
            <p:cNvSpPr/>
            <p:nvPr/>
          </p:nvSpPr>
          <p:spPr>
            <a:xfrm>
              <a:off x="4689357" y="4027882"/>
              <a:ext cx="36510" cy="36510"/>
            </a:xfrm>
            <a:custGeom>
              <a:avLst/>
              <a:gdLst/>
              <a:ahLst/>
              <a:cxnLst/>
              <a:rect l="l" t="t" r="r" b="b"/>
              <a:pathLst>
                <a:path w="2445" h="2445" extrusionOk="0">
                  <a:moveTo>
                    <a:pt x="306" y="0"/>
                  </a:moveTo>
                  <a:cubicBezTo>
                    <a:pt x="122" y="0"/>
                    <a:pt x="0" y="123"/>
                    <a:pt x="0" y="306"/>
                  </a:cubicBezTo>
                  <a:lnTo>
                    <a:pt x="0" y="2139"/>
                  </a:lnTo>
                  <a:cubicBezTo>
                    <a:pt x="0" y="2322"/>
                    <a:pt x="122" y="2445"/>
                    <a:pt x="306" y="2445"/>
                  </a:cubicBezTo>
                  <a:lnTo>
                    <a:pt x="2139" y="2445"/>
                  </a:lnTo>
                  <a:cubicBezTo>
                    <a:pt x="2322" y="2445"/>
                    <a:pt x="2444" y="2322"/>
                    <a:pt x="2444" y="2139"/>
                  </a:cubicBezTo>
                  <a:cubicBezTo>
                    <a:pt x="2444" y="1956"/>
                    <a:pt x="2322" y="1834"/>
                    <a:pt x="2139" y="1834"/>
                  </a:cubicBezTo>
                  <a:lnTo>
                    <a:pt x="611" y="1834"/>
                  </a:lnTo>
                  <a:lnTo>
                    <a:pt x="611" y="306"/>
                  </a:lnTo>
                  <a:cubicBezTo>
                    <a:pt x="611" y="123"/>
                    <a:pt x="489" y="0"/>
                    <a:pt x="30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67" name="Google Shape;667;p65"/>
          <p:cNvGrpSpPr/>
          <p:nvPr/>
        </p:nvGrpSpPr>
        <p:grpSpPr>
          <a:xfrm>
            <a:off x="829693" y="3859412"/>
            <a:ext cx="3729974" cy="56087"/>
            <a:chOff x="838074" y="3747922"/>
            <a:chExt cx="4005987" cy="60238"/>
          </a:xfrm>
        </p:grpSpPr>
        <p:sp>
          <p:nvSpPr>
            <p:cNvPr id="668" name="Google Shape;668;p65"/>
            <p:cNvSpPr/>
            <p:nvPr/>
          </p:nvSpPr>
          <p:spPr>
            <a:xfrm>
              <a:off x="838074" y="3767078"/>
              <a:ext cx="4005987" cy="21921"/>
            </a:xfrm>
            <a:custGeom>
              <a:avLst/>
              <a:gdLst/>
              <a:ahLst/>
              <a:cxnLst/>
              <a:rect l="l" t="t" r="r" b="b"/>
              <a:pathLst>
                <a:path w="268273" h="1468" extrusionOk="0">
                  <a:moveTo>
                    <a:pt x="0" y="1"/>
                  </a:moveTo>
                  <a:lnTo>
                    <a:pt x="0" y="1468"/>
                  </a:lnTo>
                  <a:lnTo>
                    <a:pt x="268273" y="1468"/>
                  </a:lnTo>
                  <a:lnTo>
                    <a:pt x="26827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65"/>
            <p:cNvSpPr/>
            <p:nvPr/>
          </p:nvSpPr>
          <p:spPr>
            <a:xfrm>
              <a:off x="976787" y="3747922"/>
              <a:ext cx="61149" cy="60238"/>
            </a:xfrm>
            <a:custGeom>
              <a:avLst/>
              <a:gdLst/>
              <a:ahLst/>
              <a:cxnLst/>
              <a:rect l="l" t="t" r="r" b="b"/>
              <a:pathLst>
                <a:path w="4095" h="4034" extrusionOk="0">
                  <a:moveTo>
                    <a:pt x="2078" y="1"/>
                  </a:moveTo>
                  <a:cubicBezTo>
                    <a:pt x="917" y="1"/>
                    <a:pt x="0" y="917"/>
                    <a:pt x="0" y="2017"/>
                  </a:cubicBezTo>
                  <a:cubicBezTo>
                    <a:pt x="0" y="3117"/>
                    <a:pt x="917" y="4034"/>
                    <a:pt x="2078" y="4034"/>
                  </a:cubicBezTo>
                  <a:cubicBezTo>
                    <a:pt x="3178" y="4034"/>
                    <a:pt x="4094" y="3117"/>
                    <a:pt x="4094" y="2017"/>
                  </a:cubicBezTo>
                  <a:cubicBezTo>
                    <a:pt x="4094" y="917"/>
                    <a:pt x="3178" y="1"/>
                    <a:pt x="207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670;p65"/>
            <p:cNvSpPr/>
            <p:nvPr/>
          </p:nvSpPr>
          <p:spPr>
            <a:xfrm>
              <a:off x="838074" y="3767075"/>
              <a:ext cx="989927" cy="21925"/>
            </a:xfrm>
            <a:custGeom>
              <a:avLst/>
              <a:gdLst/>
              <a:ahLst/>
              <a:cxnLst/>
              <a:rect l="l" t="t" r="r" b="b"/>
              <a:pathLst>
                <a:path w="268273" h="1468" extrusionOk="0">
                  <a:moveTo>
                    <a:pt x="0" y="1"/>
                  </a:moveTo>
                  <a:lnTo>
                    <a:pt x="0" y="1468"/>
                  </a:lnTo>
                  <a:lnTo>
                    <a:pt x="268273" y="1468"/>
                  </a:lnTo>
                  <a:lnTo>
                    <a:pt x="26827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77" name="Google Shape;677;p65"/>
          <p:cNvSpPr txBox="1">
            <a:spLocks noGrp="1"/>
          </p:cNvSpPr>
          <p:nvPr>
            <p:ph type="subTitle" idx="3"/>
          </p:nvPr>
        </p:nvSpPr>
        <p:spPr>
          <a:xfrm>
            <a:off x="7699374" y="195904"/>
            <a:ext cx="731400" cy="1464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r>
              <a:rPr lang="en"/>
              <a:t>HOTEL CHAIN</a:t>
            </a:r>
            <a:endParaRPr/>
          </a:p>
        </p:txBody>
      </p:sp>
      <p:sp>
        <p:nvSpPr>
          <p:cNvPr id="679" name="Google Shape;679;p65">
            <a:hlinkClick r:id="rId3" action="ppaction://hlinksldjump"/>
          </p:cNvPr>
          <p:cNvSpPr/>
          <p:nvPr/>
        </p:nvSpPr>
        <p:spPr>
          <a:xfrm>
            <a:off x="8753166" y="2452039"/>
            <a:ext cx="222000" cy="222000"/>
          </a:xfrm>
          <a:prstGeom prst="ellipse">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65">
            <a:hlinkClick r:id="rId3" action="ppaction://hlinksldjump"/>
          </p:cNvPr>
          <p:cNvSpPr/>
          <p:nvPr/>
        </p:nvSpPr>
        <p:spPr>
          <a:xfrm>
            <a:off x="8800034" y="2500037"/>
            <a:ext cx="128263" cy="126003"/>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65">
            <a:hlinkClick r:id="" action="ppaction://hlinkshowjump?jump=previousslide"/>
          </p:cNvPr>
          <p:cNvSpPr/>
          <p:nvPr/>
        </p:nvSpPr>
        <p:spPr>
          <a:xfrm rot="-5400000">
            <a:off x="8841708" y="2282123"/>
            <a:ext cx="45000" cy="99900"/>
          </a:xfrm>
          <a:prstGeom prst="chevron">
            <a:avLst>
              <a:gd name="adj" fmla="val 10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65">
            <a:hlinkClick r:id="" action="ppaction://hlinkshowjump?jump=nextslide"/>
          </p:cNvPr>
          <p:cNvSpPr/>
          <p:nvPr/>
        </p:nvSpPr>
        <p:spPr>
          <a:xfrm rot="5400000">
            <a:off x="8835292" y="2755177"/>
            <a:ext cx="57600" cy="99900"/>
          </a:xfrm>
          <a:prstGeom prst="chevron">
            <a:avLst>
              <a:gd name="adj" fmla="val 10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Subtitle 1"/>
          <p:cNvSpPr>
            <a:spLocks noGrp="1"/>
          </p:cNvSpPr>
          <p:nvPr>
            <p:ph type="subTitle" idx="1"/>
          </p:nvPr>
        </p:nvSpPr>
        <p:spPr>
          <a:xfrm>
            <a:off x="116877" y="906146"/>
            <a:ext cx="8636287" cy="3894908"/>
          </a:xfrm>
        </p:spPr>
        <p:txBody>
          <a:bodyPr/>
          <a:lstStyle/>
          <a:p>
            <a:pPr lvl="0" algn="l">
              <a:lnSpc>
                <a:spcPct val="150000"/>
              </a:lnSpc>
              <a:buFont typeface="Arial" panose="020B0604020202020204" pitchFamily="34" charset="0"/>
              <a:buChar char="•"/>
            </a:pPr>
            <a:r>
              <a:rPr lang="en-US" sz="1400" b="0" dirty="0">
                <a:latin typeface="Times New Roman" panose="02020603050405020304" pitchFamily="18" charset="0"/>
                <a:cs typeface="Times New Roman" panose="02020603050405020304" pitchFamily="18" charset="0"/>
              </a:rPr>
              <a:t>The presentation made clear the significance of guest services and hospitality to the hotel industry.</a:t>
            </a:r>
          </a:p>
          <a:p>
            <a:pPr lvl="0" algn="l">
              <a:lnSpc>
                <a:spcPct val="150000"/>
              </a:lnSpc>
              <a:buFont typeface="Arial" panose="020B0604020202020204" pitchFamily="34" charset="0"/>
              <a:buChar char="•"/>
            </a:pPr>
            <a:r>
              <a:rPr lang="en-US" sz="1400" b="0" dirty="0">
                <a:latin typeface="Times New Roman" panose="02020603050405020304" pitchFamily="18" charset="0"/>
                <a:cs typeface="Times New Roman" panose="02020603050405020304" pitchFamily="18" charset="0"/>
              </a:rPr>
              <a:t>The presentation addressed the attractive and unique Hotel Indigo brand, renowned for its </a:t>
            </a:r>
            <a:r>
              <a:rPr lang="en-US" sz="1400" b="0" dirty="0" err="1">
                <a:latin typeface="Times New Roman" panose="02020603050405020304" pitchFamily="18" charset="0"/>
                <a:cs typeface="Times New Roman" panose="02020603050405020304" pitchFamily="18" charset="0"/>
              </a:rPr>
              <a:t>personalised</a:t>
            </a:r>
            <a:r>
              <a:rPr lang="en-US" sz="1400" b="0" dirty="0">
                <a:latin typeface="Times New Roman" panose="02020603050405020304" pitchFamily="18" charset="0"/>
                <a:cs typeface="Times New Roman" panose="02020603050405020304" pitchFamily="18" charset="0"/>
              </a:rPr>
              <a:t> services and energetic atmosphere.</a:t>
            </a:r>
          </a:p>
          <a:p>
            <a:pPr lvl="0" algn="l">
              <a:lnSpc>
                <a:spcPct val="150000"/>
              </a:lnSpc>
              <a:buFont typeface="Arial" panose="020B0604020202020204" pitchFamily="34" charset="0"/>
              <a:buChar char="•"/>
            </a:pPr>
            <a:r>
              <a:rPr lang="en-US" sz="1400" b="0" dirty="0">
                <a:latin typeface="Times New Roman" panose="02020603050405020304" pitchFamily="18" charset="0"/>
                <a:cs typeface="Times New Roman" panose="02020603050405020304" pitchFamily="18" charset="0"/>
              </a:rPr>
              <a:t>It looked at the varied clients of Hotel Indigo, its amazing capacity to consistently exceed guests' expectations and excellent guest services.</a:t>
            </a:r>
          </a:p>
          <a:p>
            <a:pPr lvl="0" algn="l">
              <a:lnSpc>
                <a:spcPct val="150000"/>
              </a:lnSpc>
              <a:buFont typeface="Arial" panose="020B0604020202020204" pitchFamily="34" charset="0"/>
              <a:buChar char="•"/>
            </a:pPr>
            <a:r>
              <a:rPr lang="en-US" sz="1400" b="0" dirty="0">
                <a:latin typeface="Times New Roman" panose="02020603050405020304" pitchFamily="18" charset="0"/>
                <a:cs typeface="Times New Roman" panose="02020603050405020304" pitchFamily="18" charset="0"/>
              </a:rPr>
              <a:t>Hotel Indigo is well-positioned for long-term success and </a:t>
            </a:r>
            <a:r>
              <a:rPr lang="en-US" sz="1400" b="0" dirty="0" err="1">
                <a:latin typeface="Times New Roman" panose="02020603050405020304" pitchFamily="18" charset="0"/>
                <a:cs typeface="Times New Roman" panose="02020603050405020304" pitchFamily="18" charset="0"/>
              </a:rPr>
              <a:t>neighbourhood</a:t>
            </a:r>
            <a:r>
              <a:rPr lang="en-US" sz="1400" b="0" dirty="0">
                <a:latin typeface="Times New Roman" panose="02020603050405020304" pitchFamily="18" charset="0"/>
                <a:cs typeface="Times New Roman" panose="02020603050405020304" pitchFamily="18" charset="0"/>
              </a:rPr>
              <a:t> development due to its dedication to great service.</a:t>
            </a:r>
          </a:p>
          <a:p>
            <a:pPr lvl="0" algn="l">
              <a:lnSpc>
                <a:spcPct val="150000"/>
              </a:lnSpc>
              <a:buFont typeface="Arial" panose="020B0604020202020204" pitchFamily="34" charset="0"/>
              <a:buChar char="•"/>
            </a:pPr>
            <a:r>
              <a:rPr lang="en-US" sz="1400" b="0" dirty="0">
                <a:latin typeface="Times New Roman" panose="02020603050405020304" pitchFamily="18" charset="0"/>
                <a:cs typeface="Times New Roman" panose="02020603050405020304" pitchFamily="18" charset="0"/>
              </a:rPr>
              <a:t>It is noted that Hotel Indigo is still devoted to providing outstanding stays that encourage loyalty by concentrating on meeting and exceeding guest expectations.</a:t>
            </a:r>
          </a:p>
          <a:p>
            <a:pPr marL="469900" indent="-342900" algn="l">
              <a:lnSpc>
                <a:spcPct val="150000"/>
              </a:lnSpc>
              <a:buFont typeface="Arial" panose="020B0604020202020204" pitchFamily="34" charset="0"/>
              <a:buChar char="•"/>
            </a:pPr>
            <a:endParaRPr lang="en-US" sz="1400" b="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63160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46"/>
        <p:cNvGrpSpPr/>
        <p:nvPr/>
      </p:nvGrpSpPr>
      <p:grpSpPr>
        <a:xfrm>
          <a:off x="0" y="0"/>
          <a:ext cx="0" cy="0"/>
          <a:chOff x="0" y="0"/>
          <a:chExt cx="0" cy="0"/>
        </a:xfrm>
      </p:grpSpPr>
      <p:sp>
        <p:nvSpPr>
          <p:cNvPr id="647" name="Google Shape;647;p65"/>
          <p:cNvSpPr txBox="1">
            <a:spLocks noGrp="1"/>
          </p:cNvSpPr>
          <p:nvPr>
            <p:ph type="title"/>
          </p:nvPr>
        </p:nvSpPr>
        <p:spPr>
          <a:xfrm>
            <a:off x="720000" y="395625"/>
            <a:ext cx="7704000" cy="457200"/>
          </a:xfrm>
          <a:prstGeom prst="rect">
            <a:avLst/>
          </a:prstGeom>
        </p:spPr>
        <p:txBody>
          <a:bodyPr spcFirstLastPara="1" wrap="square" lIns="0" tIns="0" rIns="0" bIns="0" anchor="t" anchorCtr="0">
            <a:noAutofit/>
          </a:bodyPr>
          <a:lstStyle/>
          <a:p>
            <a:pPr algn="ctr"/>
            <a:r>
              <a:rPr lang="en-US" dirty="0">
                <a:latin typeface="Times New Roman" panose="02020603050405020304" pitchFamily="18" charset="0"/>
                <a:cs typeface="Times New Roman" panose="02020603050405020304" pitchFamily="18" charset="0"/>
              </a:rPr>
              <a:t>References </a:t>
            </a:r>
          </a:p>
        </p:txBody>
      </p:sp>
      <p:grpSp>
        <p:nvGrpSpPr>
          <p:cNvPr id="649" name="Google Shape;649;p65"/>
          <p:cNvGrpSpPr/>
          <p:nvPr/>
        </p:nvGrpSpPr>
        <p:grpSpPr>
          <a:xfrm>
            <a:off x="829487" y="3993265"/>
            <a:ext cx="563790" cy="110924"/>
            <a:chOff x="912891" y="3985001"/>
            <a:chExt cx="385050" cy="75753"/>
          </a:xfrm>
        </p:grpSpPr>
        <p:sp>
          <p:nvSpPr>
            <p:cNvPr id="650" name="Google Shape;650;p65"/>
            <p:cNvSpPr/>
            <p:nvPr/>
          </p:nvSpPr>
          <p:spPr>
            <a:xfrm>
              <a:off x="912891" y="3988644"/>
              <a:ext cx="67540" cy="67540"/>
            </a:xfrm>
            <a:custGeom>
              <a:avLst/>
              <a:gdLst/>
              <a:ahLst/>
              <a:cxnLst/>
              <a:rect l="l" t="t" r="r" b="b"/>
              <a:pathLst>
                <a:path w="4523" h="4523" extrusionOk="0">
                  <a:moveTo>
                    <a:pt x="0" y="1"/>
                  </a:moveTo>
                  <a:lnTo>
                    <a:pt x="0" y="4523"/>
                  </a:lnTo>
                  <a:lnTo>
                    <a:pt x="4522" y="2262"/>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65"/>
            <p:cNvSpPr/>
            <p:nvPr/>
          </p:nvSpPr>
          <p:spPr>
            <a:xfrm>
              <a:off x="1066169" y="3997767"/>
              <a:ext cx="49292" cy="49292"/>
            </a:xfrm>
            <a:custGeom>
              <a:avLst/>
              <a:gdLst/>
              <a:ahLst/>
              <a:cxnLst/>
              <a:rect l="l" t="t" r="r" b="b"/>
              <a:pathLst>
                <a:path w="3301" h="3301" extrusionOk="0">
                  <a:moveTo>
                    <a:pt x="1" y="1"/>
                  </a:moveTo>
                  <a:lnTo>
                    <a:pt x="1" y="3301"/>
                  </a:lnTo>
                  <a:lnTo>
                    <a:pt x="3300" y="1651"/>
                  </a:lnTo>
                  <a:lnTo>
                    <a:pt x="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65"/>
            <p:cNvSpPr/>
            <p:nvPr/>
          </p:nvSpPr>
          <p:spPr>
            <a:xfrm>
              <a:off x="1117262" y="3997767"/>
              <a:ext cx="6406" cy="49292"/>
            </a:xfrm>
            <a:custGeom>
              <a:avLst/>
              <a:gdLst/>
              <a:ahLst/>
              <a:cxnLst/>
              <a:rect l="l" t="t" r="r" b="b"/>
              <a:pathLst>
                <a:path w="429" h="3301" extrusionOk="0">
                  <a:moveTo>
                    <a:pt x="1" y="1"/>
                  </a:moveTo>
                  <a:lnTo>
                    <a:pt x="1" y="3301"/>
                  </a:lnTo>
                  <a:lnTo>
                    <a:pt x="428" y="3301"/>
                  </a:lnTo>
                  <a:lnTo>
                    <a:pt x="42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65"/>
            <p:cNvSpPr/>
            <p:nvPr/>
          </p:nvSpPr>
          <p:spPr>
            <a:xfrm>
              <a:off x="1210324" y="3985001"/>
              <a:ext cx="51129" cy="75753"/>
            </a:xfrm>
            <a:custGeom>
              <a:avLst/>
              <a:gdLst/>
              <a:ahLst/>
              <a:cxnLst/>
              <a:rect l="l" t="t" r="r" b="b"/>
              <a:pathLst>
                <a:path w="3424" h="5073" extrusionOk="0">
                  <a:moveTo>
                    <a:pt x="3423" y="0"/>
                  </a:moveTo>
                  <a:lnTo>
                    <a:pt x="1" y="2506"/>
                  </a:lnTo>
                  <a:lnTo>
                    <a:pt x="3423" y="5072"/>
                  </a:lnTo>
                  <a:lnTo>
                    <a:pt x="342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65"/>
            <p:cNvSpPr/>
            <p:nvPr/>
          </p:nvSpPr>
          <p:spPr>
            <a:xfrm>
              <a:off x="1210324" y="4004157"/>
              <a:ext cx="25564" cy="37421"/>
            </a:xfrm>
            <a:custGeom>
              <a:avLst/>
              <a:gdLst/>
              <a:ahLst/>
              <a:cxnLst/>
              <a:rect l="l" t="t" r="r" b="b"/>
              <a:pathLst>
                <a:path w="1712" h="2506" extrusionOk="0">
                  <a:moveTo>
                    <a:pt x="1" y="0"/>
                  </a:moveTo>
                  <a:lnTo>
                    <a:pt x="1" y="2506"/>
                  </a:lnTo>
                  <a:lnTo>
                    <a:pt x="1712" y="2506"/>
                  </a:lnTo>
                  <a:lnTo>
                    <a:pt x="171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65"/>
            <p:cNvSpPr/>
            <p:nvPr/>
          </p:nvSpPr>
          <p:spPr>
            <a:xfrm>
              <a:off x="1268718" y="3986822"/>
              <a:ext cx="29223" cy="72109"/>
            </a:xfrm>
            <a:custGeom>
              <a:avLst/>
              <a:gdLst/>
              <a:ahLst/>
              <a:cxnLst/>
              <a:rect l="l" t="t" r="r" b="b"/>
              <a:pathLst>
                <a:path w="1957" h="4829" extrusionOk="0">
                  <a:moveTo>
                    <a:pt x="1" y="0"/>
                  </a:moveTo>
                  <a:lnTo>
                    <a:pt x="1" y="489"/>
                  </a:lnTo>
                  <a:cubicBezTo>
                    <a:pt x="856" y="734"/>
                    <a:pt x="1468" y="1528"/>
                    <a:pt x="1468" y="2384"/>
                  </a:cubicBezTo>
                  <a:cubicBezTo>
                    <a:pt x="1468" y="3300"/>
                    <a:pt x="856" y="4095"/>
                    <a:pt x="1" y="4278"/>
                  </a:cubicBezTo>
                  <a:lnTo>
                    <a:pt x="1" y="4828"/>
                  </a:lnTo>
                  <a:cubicBezTo>
                    <a:pt x="1162" y="4584"/>
                    <a:pt x="1956" y="3606"/>
                    <a:pt x="1956" y="2384"/>
                  </a:cubicBezTo>
                  <a:cubicBezTo>
                    <a:pt x="1956" y="1223"/>
                    <a:pt x="1162" y="245"/>
                    <a:pt x="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65"/>
            <p:cNvSpPr/>
            <p:nvPr/>
          </p:nvSpPr>
          <p:spPr>
            <a:xfrm>
              <a:off x="1268718" y="4005068"/>
              <a:ext cx="14619" cy="35599"/>
            </a:xfrm>
            <a:custGeom>
              <a:avLst/>
              <a:gdLst/>
              <a:ahLst/>
              <a:cxnLst/>
              <a:rect l="l" t="t" r="r" b="b"/>
              <a:pathLst>
                <a:path w="979" h="2384" extrusionOk="0">
                  <a:moveTo>
                    <a:pt x="1" y="1"/>
                  </a:moveTo>
                  <a:lnTo>
                    <a:pt x="1" y="2384"/>
                  </a:lnTo>
                  <a:cubicBezTo>
                    <a:pt x="612" y="2262"/>
                    <a:pt x="979" y="1773"/>
                    <a:pt x="979" y="1162"/>
                  </a:cubicBezTo>
                  <a:cubicBezTo>
                    <a:pt x="979" y="612"/>
                    <a:pt x="612" y="123"/>
                    <a:pt x="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57" name="Google Shape;657;p65"/>
          <p:cNvGrpSpPr/>
          <p:nvPr/>
        </p:nvGrpSpPr>
        <p:grpSpPr>
          <a:xfrm>
            <a:off x="3944877" y="3987932"/>
            <a:ext cx="614554" cy="121608"/>
            <a:chOff x="4349939" y="3981343"/>
            <a:chExt cx="419720" cy="83049"/>
          </a:xfrm>
        </p:grpSpPr>
        <p:sp>
          <p:nvSpPr>
            <p:cNvPr id="658" name="Google Shape;658;p65"/>
            <p:cNvSpPr/>
            <p:nvPr/>
          </p:nvSpPr>
          <p:spPr>
            <a:xfrm>
              <a:off x="4349939" y="3989555"/>
              <a:ext cx="104946" cy="65718"/>
            </a:xfrm>
            <a:custGeom>
              <a:avLst/>
              <a:gdLst/>
              <a:ahLst/>
              <a:cxnLst/>
              <a:rect l="l" t="t" r="r" b="b"/>
              <a:pathLst>
                <a:path w="7028" h="4401" extrusionOk="0">
                  <a:moveTo>
                    <a:pt x="6417" y="612"/>
                  </a:moveTo>
                  <a:lnTo>
                    <a:pt x="6417" y="3789"/>
                  </a:lnTo>
                  <a:lnTo>
                    <a:pt x="672" y="3789"/>
                  </a:lnTo>
                  <a:lnTo>
                    <a:pt x="672" y="612"/>
                  </a:lnTo>
                  <a:close/>
                  <a:moveTo>
                    <a:pt x="306" y="1"/>
                  </a:moveTo>
                  <a:cubicBezTo>
                    <a:pt x="183" y="1"/>
                    <a:pt x="0" y="123"/>
                    <a:pt x="0" y="306"/>
                  </a:cubicBezTo>
                  <a:lnTo>
                    <a:pt x="0" y="4095"/>
                  </a:lnTo>
                  <a:cubicBezTo>
                    <a:pt x="0" y="4278"/>
                    <a:pt x="183" y="4401"/>
                    <a:pt x="306" y="4401"/>
                  </a:cubicBezTo>
                  <a:lnTo>
                    <a:pt x="6722" y="4401"/>
                  </a:lnTo>
                  <a:cubicBezTo>
                    <a:pt x="6906" y="4401"/>
                    <a:pt x="7028" y="4278"/>
                    <a:pt x="7028" y="4095"/>
                  </a:cubicBezTo>
                  <a:lnTo>
                    <a:pt x="7028" y="306"/>
                  </a:lnTo>
                  <a:cubicBezTo>
                    <a:pt x="7028" y="123"/>
                    <a:pt x="6906" y="1"/>
                    <a:pt x="67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65"/>
            <p:cNvSpPr/>
            <p:nvPr/>
          </p:nvSpPr>
          <p:spPr>
            <a:xfrm>
              <a:off x="4521462" y="3982254"/>
              <a:ext cx="101317" cy="80322"/>
            </a:xfrm>
            <a:custGeom>
              <a:avLst/>
              <a:gdLst/>
              <a:ahLst/>
              <a:cxnLst/>
              <a:rect l="l" t="t" r="r" b="b"/>
              <a:pathLst>
                <a:path w="6785" h="5379" extrusionOk="0">
                  <a:moveTo>
                    <a:pt x="856" y="1"/>
                  </a:moveTo>
                  <a:cubicBezTo>
                    <a:pt x="367" y="1"/>
                    <a:pt x="1" y="429"/>
                    <a:pt x="1" y="917"/>
                  </a:cubicBezTo>
                  <a:lnTo>
                    <a:pt x="429" y="917"/>
                  </a:lnTo>
                  <a:cubicBezTo>
                    <a:pt x="429" y="673"/>
                    <a:pt x="612" y="429"/>
                    <a:pt x="856" y="429"/>
                  </a:cubicBezTo>
                  <a:lnTo>
                    <a:pt x="5928" y="429"/>
                  </a:lnTo>
                  <a:cubicBezTo>
                    <a:pt x="6173" y="429"/>
                    <a:pt x="6417" y="673"/>
                    <a:pt x="6417" y="917"/>
                  </a:cubicBezTo>
                  <a:lnTo>
                    <a:pt x="6417" y="4523"/>
                  </a:lnTo>
                  <a:cubicBezTo>
                    <a:pt x="6417" y="4767"/>
                    <a:pt x="6173" y="4951"/>
                    <a:pt x="5928" y="4951"/>
                  </a:cubicBezTo>
                  <a:lnTo>
                    <a:pt x="4706" y="4951"/>
                  </a:lnTo>
                  <a:lnTo>
                    <a:pt x="4706" y="5378"/>
                  </a:lnTo>
                  <a:lnTo>
                    <a:pt x="5928" y="5378"/>
                  </a:lnTo>
                  <a:cubicBezTo>
                    <a:pt x="6417" y="5378"/>
                    <a:pt x="6784" y="5012"/>
                    <a:pt x="6784" y="4523"/>
                  </a:cubicBezTo>
                  <a:lnTo>
                    <a:pt x="6784" y="917"/>
                  </a:lnTo>
                  <a:cubicBezTo>
                    <a:pt x="6784" y="429"/>
                    <a:pt x="6417" y="1"/>
                    <a:pt x="59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65"/>
            <p:cNvSpPr/>
            <p:nvPr/>
          </p:nvSpPr>
          <p:spPr>
            <a:xfrm>
              <a:off x="4521462" y="4002335"/>
              <a:ext cx="59327" cy="59327"/>
            </a:xfrm>
            <a:custGeom>
              <a:avLst/>
              <a:gdLst/>
              <a:ahLst/>
              <a:cxnLst/>
              <a:rect l="l" t="t" r="r" b="b"/>
              <a:pathLst>
                <a:path w="3973" h="3973" extrusionOk="0">
                  <a:moveTo>
                    <a:pt x="1" y="0"/>
                  </a:moveTo>
                  <a:lnTo>
                    <a:pt x="1" y="611"/>
                  </a:lnTo>
                  <a:cubicBezTo>
                    <a:pt x="1834" y="611"/>
                    <a:pt x="3362" y="2078"/>
                    <a:pt x="3362" y="3972"/>
                  </a:cubicBezTo>
                  <a:lnTo>
                    <a:pt x="3973" y="3972"/>
                  </a:lnTo>
                  <a:cubicBezTo>
                    <a:pt x="3973" y="1772"/>
                    <a:pt x="2140" y="0"/>
                    <a:pt x="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65"/>
            <p:cNvSpPr/>
            <p:nvPr/>
          </p:nvSpPr>
          <p:spPr>
            <a:xfrm>
              <a:off x="4521462" y="4022402"/>
              <a:ext cx="39258" cy="39258"/>
            </a:xfrm>
            <a:custGeom>
              <a:avLst/>
              <a:gdLst/>
              <a:ahLst/>
              <a:cxnLst/>
              <a:rect l="l" t="t" r="r" b="b"/>
              <a:pathLst>
                <a:path w="2629" h="2629" extrusionOk="0">
                  <a:moveTo>
                    <a:pt x="1" y="1"/>
                  </a:moveTo>
                  <a:lnTo>
                    <a:pt x="1" y="612"/>
                  </a:lnTo>
                  <a:cubicBezTo>
                    <a:pt x="1101" y="612"/>
                    <a:pt x="2017" y="1528"/>
                    <a:pt x="2017" y="2628"/>
                  </a:cubicBezTo>
                  <a:lnTo>
                    <a:pt x="2629" y="2628"/>
                  </a:lnTo>
                  <a:cubicBezTo>
                    <a:pt x="2629" y="1162"/>
                    <a:pt x="1406" y="1"/>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65"/>
            <p:cNvSpPr/>
            <p:nvPr/>
          </p:nvSpPr>
          <p:spPr>
            <a:xfrm>
              <a:off x="4521462" y="4044305"/>
              <a:ext cx="16441" cy="17352"/>
            </a:xfrm>
            <a:custGeom>
              <a:avLst/>
              <a:gdLst/>
              <a:ahLst/>
              <a:cxnLst/>
              <a:rect l="l" t="t" r="r" b="b"/>
              <a:pathLst>
                <a:path w="1101" h="1162" extrusionOk="0">
                  <a:moveTo>
                    <a:pt x="1" y="0"/>
                  </a:moveTo>
                  <a:lnTo>
                    <a:pt x="1" y="1161"/>
                  </a:lnTo>
                  <a:lnTo>
                    <a:pt x="1101" y="1161"/>
                  </a:lnTo>
                  <a:cubicBezTo>
                    <a:pt x="1101" y="550"/>
                    <a:pt x="612" y="0"/>
                    <a:pt x="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65"/>
            <p:cNvSpPr/>
            <p:nvPr/>
          </p:nvSpPr>
          <p:spPr>
            <a:xfrm>
              <a:off x="4689357" y="3981343"/>
              <a:ext cx="36510" cy="36525"/>
            </a:xfrm>
            <a:custGeom>
              <a:avLst/>
              <a:gdLst/>
              <a:ahLst/>
              <a:cxnLst/>
              <a:rect l="l" t="t" r="r" b="b"/>
              <a:pathLst>
                <a:path w="2445" h="2446" extrusionOk="0">
                  <a:moveTo>
                    <a:pt x="306" y="1"/>
                  </a:moveTo>
                  <a:cubicBezTo>
                    <a:pt x="122" y="1"/>
                    <a:pt x="0" y="123"/>
                    <a:pt x="0" y="306"/>
                  </a:cubicBezTo>
                  <a:lnTo>
                    <a:pt x="0" y="2140"/>
                  </a:lnTo>
                  <a:cubicBezTo>
                    <a:pt x="0" y="2323"/>
                    <a:pt x="122" y="2445"/>
                    <a:pt x="306" y="2445"/>
                  </a:cubicBezTo>
                  <a:cubicBezTo>
                    <a:pt x="489" y="2445"/>
                    <a:pt x="611" y="2323"/>
                    <a:pt x="611" y="2140"/>
                  </a:cubicBezTo>
                  <a:lnTo>
                    <a:pt x="611" y="612"/>
                  </a:lnTo>
                  <a:lnTo>
                    <a:pt x="2139" y="612"/>
                  </a:lnTo>
                  <a:cubicBezTo>
                    <a:pt x="2322" y="612"/>
                    <a:pt x="2444" y="490"/>
                    <a:pt x="2444" y="306"/>
                  </a:cubicBezTo>
                  <a:cubicBezTo>
                    <a:pt x="2444" y="123"/>
                    <a:pt x="2322" y="1"/>
                    <a:pt x="213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65"/>
            <p:cNvSpPr/>
            <p:nvPr/>
          </p:nvSpPr>
          <p:spPr>
            <a:xfrm>
              <a:off x="4732238" y="3981343"/>
              <a:ext cx="37421" cy="36525"/>
            </a:xfrm>
            <a:custGeom>
              <a:avLst/>
              <a:gdLst/>
              <a:ahLst/>
              <a:cxnLst/>
              <a:rect l="l" t="t" r="r" b="b"/>
              <a:pathLst>
                <a:path w="2506" h="2446" extrusionOk="0">
                  <a:moveTo>
                    <a:pt x="367" y="1"/>
                  </a:moveTo>
                  <a:cubicBezTo>
                    <a:pt x="184" y="1"/>
                    <a:pt x="0" y="123"/>
                    <a:pt x="0" y="306"/>
                  </a:cubicBezTo>
                  <a:cubicBezTo>
                    <a:pt x="0" y="490"/>
                    <a:pt x="184" y="612"/>
                    <a:pt x="367" y="612"/>
                  </a:cubicBezTo>
                  <a:lnTo>
                    <a:pt x="1834" y="612"/>
                  </a:lnTo>
                  <a:lnTo>
                    <a:pt x="1834" y="2140"/>
                  </a:lnTo>
                  <a:cubicBezTo>
                    <a:pt x="1834" y="2323"/>
                    <a:pt x="2017" y="2445"/>
                    <a:pt x="2139" y="2445"/>
                  </a:cubicBezTo>
                  <a:cubicBezTo>
                    <a:pt x="2322" y="2445"/>
                    <a:pt x="2506" y="2323"/>
                    <a:pt x="2506" y="2140"/>
                  </a:cubicBezTo>
                  <a:lnTo>
                    <a:pt x="2506" y="306"/>
                  </a:lnTo>
                  <a:cubicBezTo>
                    <a:pt x="2506" y="123"/>
                    <a:pt x="2322" y="1"/>
                    <a:pt x="213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65"/>
            <p:cNvSpPr/>
            <p:nvPr/>
          </p:nvSpPr>
          <p:spPr>
            <a:xfrm>
              <a:off x="4732238" y="4027882"/>
              <a:ext cx="37421" cy="36510"/>
            </a:xfrm>
            <a:custGeom>
              <a:avLst/>
              <a:gdLst/>
              <a:ahLst/>
              <a:cxnLst/>
              <a:rect l="l" t="t" r="r" b="b"/>
              <a:pathLst>
                <a:path w="2506" h="2445" extrusionOk="0">
                  <a:moveTo>
                    <a:pt x="2139" y="0"/>
                  </a:moveTo>
                  <a:cubicBezTo>
                    <a:pt x="2017" y="0"/>
                    <a:pt x="1834" y="123"/>
                    <a:pt x="1834" y="306"/>
                  </a:cubicBezTo>
                  <a:lnTo>
                    <a:pt x="1834" y="1834"/>
                  </a:lnTo>
                  <a:lnTo>
                    <a:pt x="367" y="1834"/>
                  </a:lnTo>
                  <a:cubicBezTo>
                    <a:pt x="184" y="1834"/>
                    <a:pt x="0" y="1956"/>
                    <a:pt x="0" y="2139"/>
                  </a:cubicBezTo>
                  <a:cubicBezTo>
                    <a:pt x="0" y="2322"/>
                    <a:pt x="184" y="2445"/>
                    <a:pt x="367" y="2445"/>
                  </a:cubicBezTo>
                  <a:lnTo>
                    <a:pt x="2139" y="2445"/>
                  </a:lnTo>
                  <a:cubicBezTo>
                    <a:pt x="2322" y="2445"/>
                    <a:pt x="2506" y="2322"/>
                    <a:pt x="2445" y="2139"/>
                  </a:cubicBezTo>
                  <a:lnTo>
                    <a:pt x="2445" y="306"/>
                  </a:lnTo>
                  <a:cubicBezTo>
                    <a:pt x="2445" y="123"/>
                    <a:pt x="2322" y="0"/>
                    <a:pt x="213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65"/>
            <p:cNvSpPr/>
            <p:nvPr/>
          </p:nvSpPr>
          <p:spPr>
            <a:xfrm>
              <a:off x="4689357" y="4027882"/>
              <a:ext cx="36510" cy="36510"/>
            </a:xfrm>
            <a:custGeom>
              <a:avLst/>
              <a:gdLst/>
              <a:ahLst/>
              <a:cxnLst/>
              <a:rect l="l" t="t" r="r" b="b"/>
              <a:pathLst>
                <a:path w="2445" h="2445" extrusionOk="0">
                  <a:moveTo>
                    <a:pt x="306" y="0"/>
                  </a:moveTo>
                  <a:cubicBezTo>
                    <a:pt x="122" y="0"/>
                    <a:pt x="0" y="123"/>
                    <a:pt x="0" y="306"/>
                  </a:cubicBezTo>
                  <a:lnTo>
                    <a:pt x="0" y="2139"/>
                  </a:lnTo>
                  <a:cubicBezTo>
                    <a:pt x="0" y="2322"/>
                    <a:pt x="122" y="2445"/>
                    <a:pt x="306" y="2445"/>
                  </a:cubicBezTo>
                  <a:lnTo>
                    <a:pt x="2139" y="2445"/>
                  </a:lnTo>
                  <a:cubicBezTo>
                    <a:pt x="2322" y="2445"/>
                    <a:pt x="2444" y="2322"/>
                    <a:pt x="2444" y="2139"/>
                  </a:cubicBezTo>
                  <a:cubicBezTo>
                    <a:pt x="2444" y="1956"/>
                    <a:pt x="2322" y="1834"/>
                    <a:pt x="2139" y="1834"/>
                  </a:cubicBezTo>
                  <a:lnTo>
                    <a:pt x="611" y="1834"/>
                  </a:lnTo>
                  <a:lnTo>
                    <a:pt x="611" y="306"/>
                  </a:lnTo>
                  <a:cubicBezTo>
                    <a:pt x="611" y="123"/>
                    <a:pt x="489" y="0"/>
                    <a:pt x="30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67" name="Google Shape;667;p65"/>
          <p:cNvGrpSpPr/>
          <p:nvPr/>
        </p:nvGrpSpPr>
        <p:grpSpPr>
          <a:xfrm>
            <a:off x="829693" y="3859412"/>
            <a:ext cx="3729974" cy="56087"/>
            <a:chOff x="838074" y="3747922"/>
            <a:chExt cx="4005987" cy="60238"/>
          </a:xfrm>
        </p:grpSpPr>
        <p:sp>
          <p:nvSpPr>
            <p:cNvPr id="668" name="Google Shape;668;p65"/>
            <p:cNvSpPr/>
            <p:nvPr/>
          </p:nvSpPr>
          <p:spPr>
            <a:xfrm>
              <a:off x="838074" y="3767078"/>
              <a:ext cx="4005987" cy="21921"/>
            </a:xfrm>
            <a:custGeom>
              <a:avLst/>
              <a:gdLst/>
              <a:ahLst/>
              <a:cxnLst/>
              <a:rect l="l" t="t" r="r" b="b"/>
              <a:pathLst>
                <a:path w="268273" h="1468" extrusionOk="0">
                  <a:moveTo>
                    <a:pt x="0" y="1"/>
                  </a:moveTo>
                  <a:lnTo>
                    <a:pt x="0" y="1468"/>
                  </a:lnTo>
                  <a:lnTo>
                    <a:pt x="268273" y="1468"/>
                  </a:lnTo>
                  <a:lnTo>
                    <a:pt x="26827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65"/>
            <p:cNvSpPr/>
            <p:nvPr/>
          </p:nvSpPr>
          <p:spPr>
            <a:xfrm>
              <a:off x="976787" y="3747922"/>
              <a:ext cx="61149" cy="60238"/>
            </a:xfrm>
            <a:custGeom>
              <a:avLst/>
              <a:gdLst/>
              <a:ahLst/>
              <a:cxnLst/>
              <a:rect l="l" t="t" r="r" b="b"/>
              <a:pathLst>
                <a:path w="4095" h="4034" extrusionOk="0">
                  <a:moveTo>
                    <a:pt x="2078" y="1"/>
                  </a:moveTo>
                  <a:cubicBezTo>
                    <a:pt x="917" y="1"/>
                    <a:pt x="0" y="917"/>
                    <a:pt x="0" y="2017"/>
                  </a:cubicBezTo>
                  <a:cubicBezTo>
                    <a:pt x="0" y="3117"/>
                    <a:pt x="917" y="4034"/>
                    <a:pt x="2078" y="4034"/>
                  </a:cubicBezTo>
                  <a:cubicBezTo>
                    <a:pt x="3178" y="4034"/>
                    <a:pt x="4094" y="3117"/>
                    <a:pt x="4094" y="2017"/>
                  </a:cubicBezTo>
                  <a:cubicBezTo>
                    <a:pt x="4094" y="917"/>
                    <a:pt x="3178" y="1"/>
                    <a:pt x="207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670;p65"/>
            <p:cNvSpPr/>
            <p:nvPr/>
          </p:nvSpPr>
          <p:spPr>
            <a:xfrm>
              <a:off x="838074" y="3767075"/>
              <a:ext cx="989927" cy="21925"/>
            </a:xfrm>
            <a:custGeom>
              <a:avLst/>
              <a:gdLst/>
              <a:ahLst/>
              <a:cxnLst/>
              <a:rect l="l" t="t" r="r" b="b"/>
              <a:pathLst>
                <a:path w="268273" h="1468" extrusionOk="0">
                  <a:moveTo>
                    <a:pt x="0" y="1"/>
                  </a:moveTo>
                  <a:lnTo>
                    <a:pt x="0" y="1468"/>
                  </a:lnTo>
                  <a:lnTo>
                    <a:pt x="268273" y="1468"/>
                  </a:lnTo>
                  <a:lnTo>
                    <a:pt x="26827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77" name="Google Shape;677;p65"/>
          <p:cNvSpPr txBox="1">
            <a:spLocks noGrp="1"/>
          </p:cNvSpPr>
          <p:nvPr>
            <p:ph type="subTitle" idx="3"/>
          </p:nvPr>
        </p:nvSpPr>
        <p:spPr>
          <a:xfrm>
            <a:off x="7699374" y="195904"/>
            <a:ext cx="731400" cy="1464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r>
              <a:rPr lang="en"/>
              <a:t>HOTEL CHAIN</a:t>
            </a:r>
            <a:endParaRPr/>
          </a:p>
        </p:txBody>
      </p:sp>
      <p:sp>
        <p:nvSpPr>
          <p:cNvPr id="679" name="Google Shape;679;p65">
            <a:hlinkClick r:id="rId3" action="ppaction://hlinksldjump"/>
          </p:cNvPr>
          <p:cNvSpPr/>
          <p:nvPr/>
        </p:nvSpPr>
        <p:spPr>
          <a:xfrm>
            <a:off x="8753166" y="2452039"/>
            <a:ext cx="222000" cy="222000"/>
          </a:xfrm>
          <a:prstGeom prst="ellipse">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65">
            <a:hlinkClick r:id="rId3" action="ppaction://hlinksldjump"/>
          </p:cNvPr>
          <p:cNvSpPr/>
          <p:nvPr/>
        </p:nvSpPr>
        <p:spPr>
          <a:xfrm>
            <a:off x="8800034" y="2500037"/>
            <a:ext cx="128263" cy="126003"/>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65">
            <a:hlinkClick r:id="" action="ppaction://hlinkshowjump?jump=previousslide"/>
          </p:cNvPr>
          <p:cNvSpPr/>
          <p:nvPr/>
        </p:nvSpPr>
        <p:spPr>
          <a:xfrm rot="-5400000">
            <a:off x="8841708" y="2282123"/>
            <a:ext cx="45000" cy="99900"/>
          </a:xfrm>
          <a:prstGeom prst="chevron">
            <a:avLst>
              <a:gd name="adj" fmla="val 10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65">
            <a:hlinkClick r:id="" action="ppaction://hlinkshowjump?jump=nextslide"/>
          </p:cNvPr>
          <p:cNvSpPr/>
          <p:nvPr/>
        </p:nvSpPr>
        <p:spPr>
          <a:xfrm rot="5400000">
            <a:off x="8835292" y="2755177"/>
            <a:ext cx="57600" cy="99900"/>
          </a:xfrm>
          <a:prstGeom prst="chevron">
            <a:avLst>
              <a:gd name="adj" fmla="val 10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Subtitle 1"/>
          <p:cNvSpPr>
            <a:spLocks noGrp="1"/>
          </p:cNvSpPr>
          <p:nvPr>
            <p:ph type="subTitle" idx="1"/>
          </p:nvPr>
        </p:nvSpPr>
        <p:spPr>
          <a:xfrm>
            <a:off x="151253" y="906146"/>
            <a:ext cx="8601911" cy="3894908"/>
          </a:xfrm>
        </p:spPr>
        <p:txBody>
          <a:bodyPr/>
          <a:lstStyle/>
          <a:p>
            <a:pPr algn="l">
              <a:buFont typeface="Arial" panose="020B0604020202020204" pitchFamily="34" charset="0"/>
              <a:buChar char="•"/>
            </a:pPr>
            <a:r>
              <a:rPr lang="en-US" sz="1000" dirty="0">
                <a:latin typeface="Times New Roman" panose="02020603050405020304" pitchFamily="18" charset="0"/>
                <a:cs typeface="Times New Roman" panose="02020603050405020304" pitchFamily="18" charset="0"/>
              </a:rPr>
              <a:t>Chan, E.S. and Hsu, C.H., 2016. Environmental management research in hospitality. </a:t>
            </a:r>
            <a:r>
              <a:rPr lang="en-US" sz="1000" i="1" dirty="0">
                <a:latin typeface="Times New Roman" panose="02020603050405020304" pitchFamily="18" charset="0"/>
                <a:cs typeface="Times New Roman" panose="02020603050405020304" pitchFamily="18" charset="0"/>
              </a:rPr>
              <a:t>International Journal of Contemporary Hospitality Management</a:t>
            </a:r>
            <a:r>
              <a:rPr lang="en-US" sz="1000" dirty="0">
                <a:latin typeface="Times New Roman" panose="02020603050405020304" pitchFamily="18" charset="0"/>
                <a:cs typeface="Times New Roman" panose="02020603050405020304" pitchFamily="18" charset="0"/>
              </a:rPr>
              <a:t>, </a:t>
            </a:r>
            <a:r>
              <a:rPr lang="en-US" sz="1000" i="1" dirty="0">
                <a:latin typeface="Times New Roman" panose="02020603050405020304" pitchFamily="18" charset="0"/>
                <a:cs typeface="Times New Roman" panose="02020603050405020304" pitchFamily="18" charset="0"/>
              </a:rPr>
              <a:t>28</a:t>
            </a:r>
            <a:r>
              <a:rPr lang="en-US" sz="1000" dirty="0">
                <a:latin typeface="Times New Roman" panose="02020603050405020304" pitchFamily="18" charset="0"/>
                <a:cs typeface="Times New Roman" panose="02020603050405020304" pitchFamily="18" charset="0"/>
              </a:rPr>
              <a:t>(5), pp.886-923.</a:t>
            </a:r>
          </a:p>
          <a:p>
            <a:pPr algn="l">
              <a:buFont typeface="Arial" panose="020B0604020202020204" pitchFamily="34" charset="0"/>
              <a:buChar char="•"/>
            </a:pPr>
            <a:r>
              <a:rPr lang="en-US" sz="1000" dirty="0">
                <a:latin typeface="Times New Roman" panose="02020603050405020304" pitchFamily="18" charset="0"/>
                <a:cs typeface="Times New Roman" panose="02020603050405020304" pitchFamily="18" charset="0"/>
              </a:rPr>
              <a:t>Chen, L. F. (2019). Green certification, e-commerce, and low-carbon economy for international tourist hotels. </a:t>
            </a:r>
            <a:r>
              <a:rPr lang="en-US" sz="1000" i="1" dirty="0">
                <a:latin typeface="Times New Roman" panose="02020603050405020304" pitchFamily="18" charset="0"/>
                <a:cs typeface="Times New Roman" panose="02020603050405020304" pitchFamily="18" charset="0"/>
              </a:rPr>
              <a:t>Environmental science and pollution research</a:t>
            </a:r>
            <a:r>
              <a:rPr lang="en-US" sz="1000" dirty="0">
                <a:latin typeface="Times New Roman" panose="02020603050405020304" pitchFamily="18" charset="0"/>
                <a:cs typeface="Times New Roman" panose="02020603050405020304" pitchFamily="18" charset="0"/>
              </a:rPr>
              <a:t>, </a:t>
            </a:r>
            <a:r>
              <a:rPr lang="en-US" sz="1000" i="1" dirty="0">
                <a:latin typeface="Times New Roman" panose="02020603050405020304" pitchFamily="18" charset="0"/>
                <a:cs typeface="Times New Roman" panose="02020603050405020304" pitchFamily="18" charset="0"/>
              </a:rPr>
              <a:t>26</a:t>
            </a:r>
            <a:r>
              <a:rPr lang="en-US" sz="1000" dirty="0">
                <a:latin typeface="Times New Roman" panose="02020603050405020304" pitchFamily="18" charset="0"/>
                <a:cs typeface="Times New Roman" panose="02020603050405020304" pitchFamily="18" charset="0"/>
              </a:rPr>
              <a:t>, 17965-17973.</a:t>
            </a:r>
          </a:p>
          <a:p>
            <a:pPr algn="l">
              <a:buFont typeface="Arial" panose="020B0604020202020204" pitchFamily="34" charset="0"/>
              <a:buChar char="•"/>
            </a:pPr>
            <a:r>
              <a:rPr lang="en-US" sz="1000" dirty="0">
                <a:latin typeface="Times New Roman" panose="02020603050405020304" pitchFamily="18" charset="0"/>
                <a:cs typeface="Times New Roman" panose="02020603050405020304" pitchFamily="18" charset="0"/>
              </a:rPr>
              <a:t>Hotel Indigo, 2023a. IHG Clean Promise - Stay with Confidence. Available at </a:t>
            </a:r>
            <a:r>
              <a:rPr lang="en-US" sz="1000" u="sng" dirty="0">
                <a:latin typeface="Times New Roman" panose="02020603050405020304" pitchFamily="18" charset="0"/>
                <a:cs typeface="Times New Roman" panose="02020603050405020304" pitchFamily="18" charset="0"/>
                <a:hlinkClick r:id="rId4"/>
              </a:rPr>
              <a:t>https://www.hotelindigodubai.com/ihg-way-of-clean/</a:t>
            </a:r>
            <a:r>
              <a:rPr lang="en-US" sz="1000" dirty="0">
                <a:latin typeface="Times New Roman" panose="02020603050405020304" pitchFamily="18" charset="0"/>
                <a:cs typeface="Times New Roman" panose="02020603050405020304" pitchFamily="18" charset="0"/>
              </a:rPr>
              <a:t>. [Accessed on 3rd October 2023]</a:t>
            </a:r>
          </a:p>
          <a:p>
            <a:pPr algn="l">
              <a:buFont typeface="Arial" panose="020B0604020202020204" pitchFamily="34" charset="0"/>
              <a:buChar char="•"/>
            </a:pPr>
            <a:r>
              <a:rPr lang="en-US" sz="1000" dirty="0">
                <a:latin typeface="Times New Roman" panose="02020603050405020304" pitchFamily="18" charset="0"/>
                <a:cs typeface="Times New Roman" panose="02020603050405020304" pitchFamily="18" charset="0"/>
              </a:rPr>
              <a:t>Hotel Indigo, 2023b. Join IHG® One Rewards. Available at </a:t>
            </a:r>
            <a:r>
              <a:rPr lang="en-US" sz="1000" u="sng" dirty="0">
                <a:latin typeface="Times New Roman" panose="02020603050405020304" pitchFamily="18" charset="0"/>
                <a:cs typeface="Times New Roman" panose="02020603050405020304" pitchFamily="18" charset="0"/>
                <a:hlinkClick r:id="rId5"/>
              </a:rPr>
              <a:t>https://www.hotelindigo.com/rewardsclub/us/en/enrollment/join</a:t>
            </a:r>
            <a:r>
              <a:rPr lang="en-US" sz="1000" dirty="0">
                <a:latin typeface="Times New Roman" panose="02020603050405020304" pitchFamily="18" charset="0"/>
                <a:cs typeface="Times New Roman" panose="02020603050405020304" pitchFamily="18" charset="0"/>
              </a:rPr>
              <a:t>. [Accessed on 3rd October 2023]</a:t>
            </a:r>
          </a:p>
          <a:p>
            <a:pPr algn="l">
              <a:buFont typeface="Arial" panose="020B0604020202020204" pitchFamily="34" charset="0"/>
              <a:buChar char="•"/>
            </a:pPr>
            <a:r>
              <a:rPr lang="en-US" sz="1000" dirty="0">
                <a:latin typeface="Times New Roman" panose="02020603050405020304" pitchFamily="18" charset="0"/>
                <a:cs typeface="Times New Roman" panose="02020603050405020304" pitchFamily="18" charset="0"/>
              </a:rPr>
              <a:t>IHG Plc, 2023. IHG Hotels &amp; Resorts opens new Hotel Indigo in the heart of Guadalajara. Available at </a:t>
            </a:r>
            <a:r>
              <a:rPr lang="en-US" sz="1000" u="sng" dirty="0">
                <a:latin typeface="Times New Roman" panose="02020603050405020304" pitchFamily="18" charset="0"/>
                <a:cs typeface="Times New Roman" panose="02020603050405020304" pitchFamily="18" charset="0"/>
                <a:hlinkClick r:id="rId6"/>
              </a:rPr>
              <a:t>https://www.ihgplc.com/en/news-and-media/news-releases/2023/ihg-hotels-and-resorts-opens-new-hotel-indigo-in-the-heart-of-guadalajara</a:t>
            </a:r>
            <a:r>
              <a:rPr lang="en-US" sz="1000" dirty="0">
                <a:latin typeface="Times New Roman" panose="02020603050405020304" pitchFamily="18" charset="0"/>
                <a:cs typeface="Times New Roman" panose="02020603050405020304" pitchFamily="18" charset="0"/>
              </a:rPr>
              <a:t>. [Accessed on 3rd October 2023]</a:t>
            </a:r>
          </a:p>
          <a:p>
            <a:pPr algn="l">
              <a:buFont typeface="Arial" panose="020B0604020202020204" pitchFamily="34" charset="0"/>
              <a:buChar char="•"/>
            </a:pPr>
            <a:r>
              <a:rPr lang="en-US" sz="1000" dirty="0">
                <a:latin typeface="Times New Roman" panose="02020603050405020304" pitchFamily="18" charset="0"/>
                <a:cs typeface="Times New Roman" panose="02020603050405020304" pitchFamily="18" charset="0"/>
              </a:rPr>
              <a:t>IHG, 2023. OUR STORY. Available at </a:t>
            </a:r>
            <a:r>
              <a:rPr lang="en-US" sz="1000" u="sng" dirty="0">
                <a:latin typeface="Times New Roman" panose="02020603050405020304" pitchFamily="18" charset="0"/>
                <a:cs typeface="Times New Roman" panose="02020603050405020304" pitchFamily="18" charset="0"/>
                <a:hlinkClick r:id="rId7"/>
              </a:rPr>
              <a:t>https://www.ihg.com/hotelindigo/content/us/en/about-us</a:t>
            </a:r>
            <a:r>
              <a:rPr lang="en-US" sz="1000" dirty="0">
                <a:latin typeface="Times New Roman" panose="02020603050405020304" pitchFamily="18" charset="0"/>
                <a:cs typeface="Times New Roman" panose="02020603050405020304" pitchFamily="18" charset="0"/>
              </a:rPr>
              <a:t>. [Accessed on 3</a:t>
            </a:r>
            <a:r>
              <a:rPr lang="en-US" sz="1000" baseline="30000" dirty="0">
                <a:latin typeface="Times New Roman" panose="02020603050405020304" pitchFamily="18" charset="0"/>
                <a:cs typeface="Times New Roman" panose="02020603050405020304" pitchFamily="18" charset="0"/>
              </a:rPr>
              <a:t>rd</a:t>
            </a:r>
            <a:r>
              <a:rPr lang="en-US" sz="1000" dirty="0">
                <a:latin typeface="Times New Roman" panose="02020603050405020304" pitchFamily="18" charset="0"/>
                <a:cs typeface="Times New Roman" panose="02020603050405020304" pitchFamily="18" charset="0"/>
              </a:rPr>
              <a:t> October 2023]</a:t>
            </a:r>
          </a:p>
          <a:p>
            <a:pPr algn="l">
              <a:buFont typeface="Arial" panose="020B0604020202020204" pitchFamily="34" charset="0"/>
              <a:buChar char="•"/>
            </a:pPr>
            <a:r>
              <a:rPr lang="en-US" sz="1000" dirty="0">
                <a:latin typeface="Times New Roman" panose="02020603050405020304" pitchFamily="18" charset="0"/>
                <a:cs typeface="Times New Roman" panose="02020603050405020304" pitchFamily="18" charset="0"/>
              </a:rPr>
              <a:t>IHG, 2023c. Hotel Indigo. Available at </a:t>
            </a:r>
            <a:r>
              <a:rPr lang="en-US" sz="1000" u="sng" dirty="0">
                <a:latin typeface="Times New Roman" panose="02020603050405020304" pitchFamily="18" charset="0"/>
                <a:cs typeface="Times New Roman" panose="02020603050405020304" pitchFamily="18" charset="0"/>
                <a:hlinkClick r:id="rId8"/>
              </a:rPr>
              <a:t>https://careers.ihg.com/en/our-brands/hotel-indigo/</a:t>
            </a:r>
            <a:r>
              <a:rPr lang="en-US" sz="1000" dirty="0">
                <a:latin typeface="Times New Roman" panose="02020603050405020304" pitchFamily="18" charset="0"/>
                <a:cs typeface="Times New Roman" panose="02020603050405020304" pitchFamily="18" charset="0"/>
              </a:rPr>
              <a:t>. [Accessed on 3rd October 2023] </a:t>
            </a:r>
          </a:p>
          <a:p>
            <a:pPr algn="l">
              <a:buFont typeface="Arial" panose="020B0604020202020204" pitchFamily="34" charset="0"/>
              <a:buChar char="•"/>
            </a:pPr>
            <a:r>
              <a:rPr lang="en-US" sz="1000" dirty="0">
                <a:latin typeface="Times New Roman" panose="02020603050405020304" pitchFamily="18" charset="0"/>
                <a:cs typeface="Times New Roman" panose="02020603050405020304" pitchFamily="18" charset="0"/>
              </a:rPr>
              <a:t>IHG. 2022b. WELCOME TO OUR NEIGHBORHOOD. Available at </a:t>
            </a:r>
            <a:r>
              <a:rPr lang="en-US" sz="1000" u="sng" dirty="0">
                <a:latin typeface="Times New Roman" panose="02020603050405020304" pitchFamily="18" charset="0"/>
                <a:cs typeface="Times New Roman" panose="02020603050405020304" pitchFamily="18" charset="0"/>
                <a:hlinkClick r:id="rId9"/>
              </a:rPr>
              <a:t>https://www.ihg.com/hotelindigo/hotels/us/en/reservation</a:t>
            </a:r>
            <a:r>
              <a:rPr lang="en-US" sz="1000" dirty="0">
                <a:latin typeface="Times New Roman" panose="02020603050405020304" pitchFamily="18" charset="0"/>
                <a:cs typeface="Times New Roman" panose="02020603050405020304" pitchFamily="18" charset="0"/>
              </a:rPr>
              <a:t>. [Accessed on 3rd October 2023] </a:t>
            </a:r>
          </a:p>
          <a:p>
            <a:pPr algn="l">
              <a:buFont typeface="Arial" panose="020B0604020202020204" pitchFamily="34" charset="0"/>
              <a:buChar char="•"/>
            </a:pPr>
            <a:r>
              <a:rPr lang="en-US" sz="1000" dirty="0">
                <a:latin typeface="Times New Roman" panose="02020603050405020304" pitchFamily="18" charset="0"/>
                <a:cs typeface="Times New Roman" panose="02020603050405020304" pitchFamily="18" charset="0"/>
              </a:rPr>
              <a:t>Lemon, K.N. and </a:t>
            </a:r>
            <a:r>
              <a:rPr lang="en-US" sz="1000" dirty="0" err="1">
                <a:latin typeface="Times New Roman" panose="02020603050405020304" pitchFamily="18" charset="0"/>
                <a:cs typeface="Times New Roman" panose="02020603050405020304" pitchFamily="18" charset="0"/>
              </a:rPr>
              <a:t>Verhoef</a:t>
            </a:r>
            <a:r>
              <a:rPr lang="en-US" sz="1000" dirty="0">
                <a:latin typeface="Times New Roman" panose="02020603050405020304" pitchFamily="18" charset="0"/>
                <a:cs typeface="Times New Roman" panose="02020603050405020304" pitchFamily="18" charset="0"/>
              </a:rPr>
              <a:t>, P.C., 2016. Understanding customer experience throughout the customer journey. Journal of marketing, 80(6), pp.69-96.</a:t>
            </a:r>
          </a:p>
          <a:p>
            <a:pPr algn="l">
              <a:buFont typeface="Arial" panose="020B0604020202020204" pitchFamily="34" charset="0"/>
              <a:buChar char="•"/>
            </a:pPr>
            <a:r>
              <a:rPr lang="en-US" sz="1000" dirty="0">
                <a:latin typeface="Times New Roman" panose="02020603050405020304" pitchFamily="18" charset="0"/>
                <a:cs typeface="Times New Roman" panose="02020603050405020304" pitchFamily="18" charset="0"/>
              </a:rPr>
              <a:t>Statista, 2023. Number of Hotel Indigo hotels worldwide from 2008 to 2022. Available at </a:t>
            </a:r>
            <a:r>
              <a:rPr lang="en-US" sz="1000" u="sng" dirty="0">
                <a:latin typeface="Times New Roman" panose="02020603050405020304" pitchFamily="18" charset="0"/>
                <a:cs typeface="Times New Roman" panose="02020603050405020304" pitchFamily="18" charset="0"/>
                <a:hlinkClick r:id="rId10"/>
              </a:rPr>
              <a:t>https://www.statista.com/statistics/223370/number-of-hotel-indigo-hotels/</a:t>
            </a:r>
            <a:r>
              <a:rPr lang="en-US" sz="1000" dirty="0">
                <a:latin typeface="Times New Roman" panose="02020603050405020304" pitchFamily="18" charset="0"/>
                <a:cs typeface="Times New Roman" panose="02020603050405020304" pitchFamily="18" charset="0"/>
              </a:rPr>
              <a:t>. [Accessed on 3rd October 2023] </a:t>
            </a:r>
          </a:p>
          <a:p>
            <a:pPr algn="l">
              <a:buFont typeface="Arial" panose="020B0604020202020204" pitchFamily="34" charset="0"/>
              <a:buChar char="•"/>
            </a:pPr>
            <a:r>
              <a:rPr lang="en-US" sz="1000" dirty="0" err="1">
                <a:latin typeface="Times New Roman" panose="02020603050405020304" pitchFamily="18" charset="0"/>
                <a:cs typeface="Times New Roman" panose="02020603050405020304" pitchFamily="18" charset="0"/>
              </a:rPr>
              <a:t>Widhiasih</a:t>
            </a:r>
            <a:r>
              <a:rPr lang="en-US" sz="1000" dirty="0">
                <a:latin typeface="Times New Roman" panose="02020603050405020304" pitchFamily="18" charset="0"/>
                <a:cs typeface="Times New Roman" panose="02020603050405020304" pitchFamily="18" charset="0"/>
              </a:rPr>
              <a:t>, N.P.A., </a:t>
            </a:r>
            <a:r>
              <a:rPr lang="en-US" sz="1000" dirty="0" err="1">
                <a:latin typeface="Times New Roman" panose="02020603050405020304" pitchFamily="18" charset="0"/>
                <a:cs typeface="Times New Roman" panose="02020603050405020304" pitchFamily="18" charset="0"/>
              </a:rPr>
              <a:t>Sadjuni</a:t>
            </a:r>
            <a:r>
              <a:rPr lang="en-US" sz="1000" dirty="0">
                <a:latin typeface="Times New Roman" panose="02020603050405020304" pitchFamily="18" charset="0"/>
                <a:cs typeface="Times New Roman" panose="02020603050405020304" pitchFamily="18" charset="0"/>
              </a:rPr>
              <a:t>, N.L.G.S., </a:t>
            </a:r>
            <a:r>
              <a:rPr lang="en-US" sz="1000" dirty="0" err="1">
                <a:latin typeface="Times New Roman" panose="02020603050405020304" pitchFamily="18" charset="0"/>
                <a:cs typeface="Times New Roman" panose="02020603050405020304" pitchFamily="18" charset="0"/>
              </a:rPr>
              <a:t>Harmini</a:t>
            </a:r>
            <a:r>
              <a:rPr lang="en-US" sz="1000" dirty="0">
                <a:latin typeface="Times New Roman" panose="02020603050405020304" pitchFamily="18" charset="0"/>
                <a:cs typeface="Times New Roman" panose="02020603050405020304" pitchFamily="18" charset="0"/>
              </a:rPr>
              <a:t>, A.A.N., </a:t>
            </a:r>
            <a:r>
              <a:rPr lang="en-US" sz="1000" dirty="0" err="1">
                <a:latin typeface="Times New Roman" panose="02020603050405020304" pitchFamily="18" charset="0"/>
                <a:cs typeface="Times New Roman" panose="02020603050405020304" pitchFamily="18" charset="0"/>
              </a:rPr>
              <a:t>Rejeki</a:t>
            </a:r>
            <a:r>
              <a:rPr lang="en-US" sz="1000" dirty="0">
                <a:latin typeface="Times New Roman" panose="02020603050405020304" pitchFamily="18" charset="0"/>
                <a:cs typeface="Times New Roman" panose="02020603050405020304" pitchFamily="18" charset="0"/>
              </a:rPr>
              <a:t>, I.N.M. and </a:t>
            </a:r>
            <a:r>
              <a:rPr lang="en-US" sz="1000" dirty="0" err="1">
                <a:latin typeface="Times New Roman" panose="02020603050405020304" pitchFamily="18" charset="0"/>
                <a:cs typeface="Times New Roman" panose="02020603050405020304" pitchFamily="18" charset="0"/>
              </a:rPr>
              <a:t>Waelan</a:t>
            </a:r>
            <a:r>
              <a:rPr lang="en-US" sz="1000" dirty="0">
                <a:latin typeface="Times New Roman" panose="02020603050405020304" pitchFamily="18" charset="0"/>
                <a:cs typeface="Times New Roman" panose="02020603050405020304" pitchFamily="18" charset="0"/>
              </a:rPr>
              <a:t>, W., 2023. </a:t>
            </a:r>
            <a:r>
              <a:rPr lang="en-US" sz="1000" dirty="0" err="1">
                <a:latin typeface="Times New Roman" panose="02020603050405020304" pitchFamily="18" charset="0"/>
                <a:cs typeface="Times New Roman" panose="02020603050405020304" pitchFamily="18" charset="0"/>
              </a:rPr>
              <a:t>Pengaruh</a:t>
            </a:r>
            <a:r>
              <a:rPr lang="en-US" sz="1000" dirty="0">
                <a:latin typeface="Times New Roman" panose="02020603050405020304" pitchFamily="18" charset="0"/>
                <a:cs typeface="Times New Roman" panose="02020603050405020304" pitchFamily="18" charset="0"/>
              </a:rPr>
              <a:t> social media marketing </a:t>
            </a:r>
            <a:r>
              <a:rPr lang="en-US" sz="1000" dirty="0" err="1">
                <a:latin typeface="Times New Roman" panose="02020603050405020304" pitchFamily="18" charset="0"/>
                <a:cs typeface="Times New Roman" panose="02020603050405020304" pitchFamily="18" charset="0"/>
              </a:rPr>
              <a:t>terhadap</a:t>
            </a:r>
            <a:r>
              <a:rPr lang="en-US" sz="1000" dirty="0">
                <a:latin typeface="Times New Roman" panose="02020603050405020304" pitchFamily="18" charset="0"/>
                <a:cs typeface="Times New Roman" panose="02020603050405020304" pitchFamily="18" charset="0"/>
              </a:rPr>
              <a:t> purchase intention </a:t>
            </a:r>
            <a:r>
              <a:rPr lang="en-US" sz="1000" dirty="0" err="1">
                <a:latin typeface="Times New Roman" panose="02020603050405020304" pitchFamily="18" charset="0"/>
                <a:cs typeface="Times New Roman" panose="02020603050405020304" pitchFamily="18" charset="0"/>
              </a:rPr>
              <a:t>pada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wisatawan</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domestik</a:t>
            </a:r>
            <a:r>
              <a:rPr lang="en-US" sz="1000" dirty="0">
                <a:latin typeface="Times New Roman" panose="02020603050405020304" pitchFamily="18" charset="0"/>
                <a:cs typeface="Times New Roman" panose="02020603050405020304" pitchFamily="18" charset="0"/>
              </a:rPr>
              <a:t> di hotel indigo </a:t>
            </a:r>
            <a:r>
              <a:rPr lang="en-US" sz="1000" dirty="0" err="1">
                <a:latin typeface="Times New Roman" panose="02020603050405020304" pitchFamily="18" charset="0"/>
                <a:cs typeface="Times New Roman" panose="02020603050405020304" pitchFamily="18" charset="0"/>
              </a:rPr>
              <a:t>bali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seminyak</a:t>
            </a:r>
            <a:r>
              <a:rPr lang="en-US" sz="1000" dirty="0">
                <a:latin typeface="Times New Roman" panose="02020603050405020304" pitchFamily="18" charset="0"/>
                <a:cs typeface="Times New Roman" panose="02020603050405020304" pitchFamily="18" charset="0"/>
              </a:rPr>
              <a:t> beach. </a:t>
            </a:r>
            <a:r>
              <a:rPr lang="en-US" sz="1000" i="1" dirty="0">
                <a:latin typeface="Times New Roman" panose="02020603050405020304" pitchFamily="18" charset="0"/>
                <a:cs typeface="Times New Roman" panose="02020603050405020304" pitchFamily="18" charset="0"/>
              </a:rPr>
              <a:t>Journal of Commerce, Management, and Tourism Studies</a:t>
            </a:r>
            <a:r>
              <a:rPr lang="en-US" sz="1000" dirty="0">
                <a:latin typeface="Times New Roman" panose="02020603050405020304" pitchFamily="18" charset="0"/>
                <a:cs typeface="Times New Roman" panose="02020603050405020304" pitchFamily="18" charset="0"/>
              </a:rPr>
              <a:t>, </a:t>
            </a:r>
            <a:r>
              <a:rPr lang="en-US" sz="1000" i="1" dirty="0">
                <a:latin typeface="Times New Roman" panose="02020603050405020304" pitchFamily="18" charset="0"/>
                <a:cs typeface="Times New Roman" panose="02020603050405020304" pitchFamily="18" charset="0"/>
              </a:rPr>
              <a:t>2</a:t>
            </a:r>
            <a:r>
              <a:rPr lang="en-US" sz="1000" dirty="0">
                <a:latin typeface="Times New Roman" panose="02020603050405020304" pitchFamily="18" charset="0"/>
                <a:cs typeface="Times New Roman" panose="02020603050405020304" pitchFamily="18" charset="0"/>
              </a:rPr>
              <a:t>(1), pp.42-57.</a:t>
            </a:r>
          </a:p>
          <a:p>
            <a:pPr algn="l">
              <a:buFont typeface="Arial" panose="020B0604020202020204" pitchFamily="34" charset="0"/>
              <a:buChar char="•"/>
            </a:pPr>
            <a:r>
              <a:rPr lang="en-US" sz="1000" dirty="0">
                <a:latin typeface="Times New Roman" panose="02020603050405020304" pitchFamily="18" charset="0"/>
                <a:cs typeface="Times New Roman" panose="02020603050405020304" pitchFamily="18" charset="0"/>
              </a:rPr>
              <a:t> </a:t>
            </a:r>
          </a:p>
          <a:p>
            <a:pPr marL="469900" indent="-342900" algn="l">
              <a:lnSpc>
                <a:spcPct val="150000"/>
              </a:lnSpc>
              <a:buFont typeface="Arial" panose="020B0604020202020204" pitchFamily="34" charset="0"/>
              <a:buChar char="•"/>
            </a:pPr>
            <a:endParaRPr lang="en-US" sz="1000" b="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0461756"/>
      </p:ext>
    </p:extLst>
  </p:cSld>
  <p:clrMapOvr>
    <a:masterClrMapping/>
  </p:clrMapOvr>
</p:sld>
</file>

<file path=ppt/theme/theme1.xml><?xml version="1.0" encoding="utf-8"?>
<a:theme xmlns:a="http://schemas.openxmlformats.org/drawingml/2006/main" name="Hotel Chain Company Profile by Slidesgo">
  <a:themeElements>
    <a:clrScheme name="Simple Light">
      <a:dk1>
        <a:srgbClr val="1B1B1B"/>
      </a:dk1>
      <a:lt1>
        <a:srgbClr val="F4EAE5"/>
      </a:lt1>
      <a:dk2>
        <a:srgbClr val="FFFFFF"/>
      </a:dk2>
      <a:lt2>
        <a:srgbClr val="FFFFFF"/>
      </a:lt2>
      <a:accent1>
        <a:srgbClr val="FFFFFF"/>
      </a:accent1>
      <a:accent2>
        <a:srgbClr val="FFFFFF"/>
      </a:accent2>
      <a:accent3>
        <a:srgbClr val="FFFFFF"/>
      </a:accent3>
      <a:accent4>
        <a:srgbClr val="FFFFFF"/>
      </a:accent4>
      <a:accent5>
        <a:srgbClr val="FFFFFF"/>
      </a:accent5>
      <a:accent6>
        <a:srgbClr val="FFFFFF"/>
      </a:accent6>
      <a:hlink>
        <a:srgbClr val="1B1B1B"/>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TotalTime>
  <Words>1270</Words>
  <Application>Microsoft Office PowerPoint</Application>
  <PresentationFormat>On-screen Show (16:9)</PresentationFormat>
  <Paragraphs>83</Paragraphs>
  <Slides>11</Slides>
  <Notes>10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Hotel Chain Company Profile by Slidesgo</vt:lpstr>
      <vt:lpstr>HOTEL INDIGO </vt:lpstr>
      <vt:lpstr>INTRODUCTION </vt:lpstr>
      <vt:lpstr>Overview of Hotel Indigo </vt:lpstr>
      <vt:lpstr>Guest Services and Facilities </vt:lpstr>
      <vt:lpstr>Customer Base </vt:lpstr>
      <vt:lpstr>Role and Function of Guest Services  </vt:lpstr>
      <vt:lpstr>Nature of Brand </vt:lpstr>
      <vt:lpstr>Importance of Hospitality </vt:lpstr>
      <vt:lpstr>How Hotel meet guest expectations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HOTEL INDIGO</dc:title>
  <dc:creator>ruqai</dc:creator>
  <cp:lastModifiedBy>A.bordas9@outlook.com</cp:lastModifiedBy>
  <cp:revision>10</cp:revision>
  <dcterms:modified xsi:type="dcterms:W3CDTF">2023-10-18T09:18:01Z</dcterms:modified>
</cp:coreProperties>
</file>