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FFCCFF"/>
    <a:srgbClr val="FFCC00"/>
    <a:srgbClr val="CCFFFF"/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748" y="-606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591F66-124B-43EE-8D41-B35B0EA97B7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EC28DD-1C07-4228-90CF-C6B24622BC6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C47DDC-421B-426B-A6BC-4D66BA144AA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CA132E-A511-4723-ABA8-1A436D096C3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7779BC-F3FD-451D-95D3-6565DB78F9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E64587-8445-409F-8E37-8201281E15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A70160-6DDA-4CD2-A210-A4E44703F8D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E83F1D-F377-4C43-86A8-C9D4819F5AE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C85235-BA6F-470E-A20B-234B6302B7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AA497B-9C28-4315-8676-6FF5AAFF4B3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F2CA19-DEB0-40BF-BEBA-A5AA29DA102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50000">
              <a:schemeClr val="bg1"/>
            </a:gs>
            <a:gs pos="100000">
              <a:srgbClr val="FF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AE8768A-4F30-49EB-8B3E-8880E7844C9B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38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9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29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9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29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9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29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29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900" b="1" dirty="0">
                <a:solidFill>
                  <a:srgbClr val="FFFF00"/>
                </a:solidFill>
                <a:latin typeface="Comic Sans MS" pitchFamily="66" charset="0"/>
              </a:rPr>
              <a:t>6 - </a:t>
            </a:r>
            <a:r>
              <a:rPr lang="en-GB" sz="29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29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9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29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Rydych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dyblu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thynnu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ffwrdd.Un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hugain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ateb.Ar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ba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wnaethoch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chi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ddechrau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40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800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28678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milimetr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170cm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29702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endParaRPr lang="en-GB" sz="4000" b="1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mil ac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ffigurau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bum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chant a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hugain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 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95536" y="1268760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fyddai saith pecyn 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amlenni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eu costio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yw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dau becyn yn costio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£1.20 yn gyfan gwbl?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25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wedi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fel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amser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cloc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24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pob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ochr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octagon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rheolaidd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15cm.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gyfanswm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hyd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perimedr yr octagon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180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9.</a:t>
            </a: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Rhowch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nifer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eiliadau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cant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cant.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y newid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nôl fyddech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ei gael 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£10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ôl prynu pecyn o ysgrifbinnau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sy’n costio £6.25.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darn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can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ceiniog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sy’n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gwneud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£7.50?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set 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0.9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tair ongl mewn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pedrochr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80°, 70°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120°.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bedwaredd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ongl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14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1700mm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27011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688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£4.20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23:25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120cm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420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72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£3.75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15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5.4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90°</a:t>
            </a:r>
          </a:p>
        </p:txBody>
      </p: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33"/>
            </a:gs>
            <a:gs pos="50000">
              <a:schemeClr val="bg1"/>
            </a:gs>
            <a:gs pos="100000">
              <a:srgbClr val="33CC3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247</Words>
  <Application>Microsoft Office PowerPoint</Application>
  <PresentationFormat>On-screen Show (4:3)</PresentationFormat>
  <Paragraphs>54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63</cp:revision>
  <dcterms:created xsi:type="dcterms:W3CDTF">2006-05-09T10:41:48Z</dcterms:created>
  <dcterms:modified xsi:type="dcterms:W3CDTF">2014-08-18T13:17:10Z</dcterms:modified>
</cp:coreProperties>
</file>