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1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815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605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2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069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08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220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81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776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02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301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17217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28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32873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525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694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655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178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4D55-AC6B-40AA-8B4D-4DEA48F600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Higher Education Study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E59593-B5CA-47C7-BF9A-F83ECB65CE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Amelia Grace Hughes</a:t>
            </a:r>
          </a:p>
          <a:p>
            <a:r>
              <a:rPr lang="cy-GB"/>
              <a:t>1900314</a:t>
            </a:r>
          </a:p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E21938-41A5-4DE1-9B4A-56A742A889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01636" y="428403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823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9000" advClick="0" advTm="16000"/>
    </mc:Choice>
    <mc:Fallback>
      <p:transition spd="slow" advClick="0" advTm="1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8369844-B327-4D49-98E4-827203ADF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15249AA-E70E-4DAE-A265-2E3DE9D7C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16B149-ADB4-41B1-A60E-1A0358879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B53998E5-48EB-4528-87CF-792F41468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870554EF-7AD0-4B55-9FFF-38E8FA108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2CB215DE-9630-439F-A0A9-1D96839C5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73C83A3-9645-481D-A4C0-430939918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2FA98AB7-2E6E-4C28-BB73-33EA56364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C11A2791-813E-4B8A-BE6F-BF3F8979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DFFDA6E-1AB0-456D-9AFE-6CA686043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E3E1654-1512-4D06-9969-80D50078F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520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3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FD0663-DDC1-411F-B9AD-5D10971C2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282701"/>
            <a:ext cx="5096060" cy="4307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Skills and Qualities 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3A325B-4E1D-41EE-9D65-1D9D66E5D2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18791" y="435595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394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2000"/>
    </mc:Choice>
    <mc:Fallback>
      <p:transition spd="slow" advClick="0" advTm="7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8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DB19688-CAB8-496B-993F-CECBF0DCA3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61" r="-1" b="4688"/>
          <a:stretch/>
        </p:blipFill>
        <p:spPr>
          <a:xfrm>
            <a:off x="4296867" y="5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9C6E53-423E-461B-9273-F502B45D1A2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61" t="943" r="4973" b="2752"/>
          <a:stretch/>
        </p:blipFill>
        <p:spPr>
          <a:xfrm>
            <a:off x="4647760" y="400692"/>
            <a:ext cx="6470185" cy="5250095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BF9217-9E8F-404E-92F0-116911D6E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6489"/>
            <a:ext cx="3749061" cy="150846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3200" kern="1200">
              <a:latin typeface="+mj-lt"/>
              <a:ea typeface="+mj-ea"/>
              <a:cs typeface="+mj-cs"/>
            </a:endParaRPr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665E222D-0450-47A5-BA58-A1FAF96D0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795618"/>
            <a:ext cx="3749061" cy="3005289"/>
          </a:xfrm>
        </p:spPr>
        <p:txBody>
          <a:bodyPr>
            <a:normAutofit/>
          </a:bodyPr>
          <a:lstStyle/>
          <a:p>
            <a:r>
              <a:rPr lang="en-US" dirty="0"/>
              <a:t>Successful Futures</a:t>
            </a:r>
          </a:p>
          <a:p>
            <a:r>
              <a:rPr lang="en-US" dirty="0"/>
              <a:t>Curriculum reform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88456FA-069F-4B63-8C2E-568D322E10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8467" y="38485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132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65000"/>
    </mc:Choice>
    <mc:Fallback>
      <p:transition spd="slow" advClick="0" advTm="6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621D26E-6BF8-4DFE-8919-05C3495137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582" r="-2" b="7849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B8D18D-7B50-4B6D-A014-10BB12D4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FA65898-FDA0-40D6-8A04-E152350B6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159" y="1930400"/>
            <a:ext cx="3851122" cy="3880773"/>
          </a:xfrm>
        </p:spPr>
        <p:txBody>
          <a:bodyPr>
            <a:normAutofit/>
          </a:bodyPr>
          <a:lstStyle/>
          <a:p>
            <a:r>
              <a:rPr lang="en-US" dirty="0"/>
              <a:t>Attention span</a:t>
            </a:r>
          </a:p>
          <a:p>
            <a:r>
              <a:rPr lang="en-US" dirty="0"/>
              <a:t>Self–efficiency </a:t>
            </a:r>
          </a:p>
          <a:p>
            <a:r>
              <a:rPr lang="en-US" dirty="0"/>
              <a:t>Critical thinking</a:t>
            </a:r>
          </a:p>
          <a:p>
            <a:r>
              <a:rPr lang="en-US" dirty="0"/>
              <a:t>Self–understanding</a:t>
            </a:r>
          </a:p>
          <a:p>
            <a:r>
              <a:rPr lang="en-US" dirty="0"/>
              <a:t>Adaptability</a:t>
            </a:r>
          </a:p>
          <a:p>
            <a:r>
              <a:rPr lang="en-US" dirty="0"/>
              <a:t>Empathy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C1CF4F-25BB-462D-8B10-D77F0AE12F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0984" y="452120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537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9000"/>
    </mc:Choice>
    <mc:Fallback>
      <p:transition spd="slow" advClick="0" advTm="7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9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B23AE0F6-EC21-4D69-B6E8-ACD6D35DBD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592" t="1067" r="10409" b="1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0331F4-3DEF-4368-8BA4-2A6052132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Resources available to me 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8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98A137-3117-46E4-BB9A-DDD23A40B0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8265" y="404775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578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9000"/>
    </mc:Choice>
    <mc:Fallback>
      <p:transition spd="slow" advClick="0" advTm="3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0C41D-0F44-41B1-BB55-FB6C5A899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0" y="609600"/>
            <a:ext cx="2930518" cy="1320800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A5F15D5-6FA3-4BE3-932F-BFA838EDB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0" y="2160589"/>
            <a:ext cx="2930517" cy="3880773"/>
          </a:xfrm>
        </p:spPr>
        <p:txBody>
          <a:bodyPr>
            <a:normAutofit/>
          </a:bodyPr>
          <a:lstStyle/>
          <a:p>
            <a:r>
              <a:rPr lang="en-US" sz="1800"/>
              <a:t>Library</a:t>
            </a:r>
          </a:p>
          <a:p>
            <a:r>
              <a:rPr lang="en-US" sz="1800"/>
              <a:t>Moodle</a:t>
            </a:r>
          </a:p>
          <a:p>
            <a:r>
              <a:rPr lang="en-US" sz="1800"/>
              <a:t>IT Service Desk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B71ECA-4636-4E6A-9FBF-5FC529D12E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2844" y="835762"/>
            <a:ext cx="2596281" cy="1622675"/>
          </a:xfrm>
          <a:prstGeom prst="rect">
            <a:avLst/>
          </a:prstGeom>
        </p:spPr>
      </p:pic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8994472-09C2-40E9-85E8-450309CE3B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718" y="666062"/>
            <a:ext cx="2596281" cy="19620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CE64E7-DFCA-4A98-8F5A-F5E92CD10E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52839" y="3696667"/>
            <a:ext cx="5421162" cy="1558584"/>
          </a:xfrm>
          <a:prstGeom prst="rect">
            <a:avLst/>
          </a:prstGeom>
        </p:spPr>
      </p:pic>
      <p:pic>
        <p:nvPicPr>
          <p:cNvPr id="3" name="Slide six">
            <a:hlinkClick r:id="" action="ppaction://media"/>
            <a:extLst>
              <a:ext uri="{FF2B5EF4-FFF2-40B4-BE49-F238E27FC236}">
                <a16:creationId xmlns:a16="http://schemas.microsoft.com/office/drawing/2014/main" id="{78EEA316-4B0F-4EB4-B3B2-0179F05793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1029" y="360594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757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67000"/>
    </mc:Choice>
    <mc:Fallback>
      <p:transition spd="slow" advClick="0" advTm="6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lose up of a sign&#10;&#10;Description automatically generated">
            <a:extLst>
              <a:ext uri="{FF2B5EF4-FFF2-40B4-BE49-F238E27FC236}">
                <a16:creationId xmlns:a16="http://schemas.microsoft.com/office/drawing/2014/main" id="{DB5247B8-6EF5-4C9B-A9EC-4F532B9126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341" r="-2" b="5090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0E1BDE-EBE7-483C-82E2-03335E06F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A3FBB7-0777-4490-BBAE-A671C5037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US" dirty="0" err="1"/>
              <a:t>Hwb</a:t>
            </a:r>
            <a:r>
              <a:rPr lang="en-US" dirty="0"/>
              <a:t> Team</a:t>
            </a:r>
          </a:p>
          <a:p>
            <a:r>
              <a:rPr lang="en-US" dirty="0"/>
              <a:t>Student Services</a:t>
            </a:r>
          </a:p>
          <a:p>
            <a:r>
              <a:rPr lang="en-US" dirty="0"/>
              <a:t>Course Representative</a:t>
            </a:r>
          </a:p>
          <a:p>
            <a:r>
              <a:rPr lang="en-US" dirty="0"/>
              <a:t>Module Lead  </a:t>
            </a:r>
          </a:p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3E188D-E84D-4FE8-8737-A1FAB680EA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4160" y="415581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51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67000"/>
    </mc:Choice>
    <mc:Fallback>
      <p:transition spd="slow" advClick="0" advTm="6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7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8369844-B327-4D49-98E4-827203ADF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15249AA-E70E-4DAE-A265-2E3DE9D7C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16B149-ADB4-41B1-A60E-1A0358879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B53998E5-48EB-4528-87CF-792F41468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870554EF-7AD0-4B55-9FFF-38E8FA108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2CB215DE-9630-439F-A0A9-1D96839C5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73C83A3-9645-481D-A4C0-430939918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2FA98AB7-2E6E-4C28-BB73-33EA56364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C11A2791-813E-4B8A-BE6F-BF3F8979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DFFDA6E-1AB0-456D-9AFE-6CA686043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E3E1654-1512-4D06-9969-80D50078F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520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574115-B228-4F50-BEBA-00BB96FD1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282701"/>
            <a:ext cx="5096060" cy="4307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Areas for Development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2A18D5-ED6B-412F-AF02-7D0D014154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8247" y="44484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244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3000"/>
    </mc:Choice>
    <mc:Fallback>
      <p:transition spd="slow" advClick="0" advTm="4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E8BD29-2684-4F3A-A559-15EE10E493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283" r="20027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F3427F-764C-438E-88C4-06E5F3AC0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cy-GB" dirty="0"/>
              <a:t>Team Work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346CEFF-4AAE-4AAF-B990-99BFF81A8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US" dirty="0"/>
              <a:t>Skills audit</a:t>
            </a:r>
          </a:p>
          <a:p>
            <a:r>
              <a:rPr lang="en-US" dirty="0"/>
              <a:t>Not always the leader </a:t>
            </a:r>
          </a:p>
          <a:p>
            <a:r>
              <a:rPr lang="en-US" dirty="0"/>
              <a:t>Others’ opinions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44FE7F-76FF-48DB-9893-4CEEE036B4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5995" y="34782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679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8000"/>
    </mc:Choice>
    <mc:Fallback>
      <p:transition spd="slow" advClick="0" advTm="5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306FB-73DB-42D9-B9F5-E8D6F94D2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A04E2-6E0A-4C48-9E2B-81F2C63F3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5220430" cy="3880773"/>
          </a:xfrm>
        </p:spPr>
        <p:txBody>
          <a:bodyPr>
            <a:normAutofit/>
          </a:bodyPr>
          <a:lstStyle/>
          <a:p>
            <a:r>
              <a:rPr lang="en-GB" sz="1800" dirty="0"/>
              <a:t>Critical judgement </a:t>
            </a:r>
          </a:p>
          <a:p>
            <a:r>
              <a:rPr lang="en-GB" sz="1800" dirty="0"/>
              <a:t>Positive as well as negative</a:t>
            </a:r>
          </a:p>
          <a:p>
            <a:r>
              <a:rPr lang="en-GB" sz="1800" dirty="0"/>
              <a:t>Stella Cottrell - Critical thinking skills  </a:t>
            </a: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A233A4-F455-4134-AF34-EDD1AF04BA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1" r="2" b="4934"/>
          <a:stretch/>
        </p:blipFill>
        <p:spPr>
          <a:xfrm>
            <a:off x="6127951" y="2159000"/>
            <a:ext cx="3145536" cy="388236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9DB5BA-F7F6-425D-87A9-408748872D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7092" y="350320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135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7000"/>
    </mc:Choice>
    <mc:Fallback>
      <p:transition spd="slow" advClick="0" advTm="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close up of a logo&#10;&#10;Description automatically generated">
            <a:extLst>
              <a:ext uri="{FF2B5EF4-FFF2-40B4-BE49-F238E27FC236}">
                <a16:creationId xmlns:a16="http://schemas.microsoft.com/office/drawing/2014/main" id="{DCEFE50A-4CF9-4D55-B0A7-AFD47FEFA4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29" r="1" b="3037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08058B-CF4C-4850-8FED-35DEDB9F0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cy-GB" sz="3600"/>
              <a:t>Conclusion</a:t>
            </a:r>
            <a:endParaRPr lang="en-GB" sz="3600"/>
          </a:p>
        </p:txBody>
      </p:sp>
      <p:sp>
        <p:nvSpPr>
          <p:cNvPr id="53" name="Content Placeholder 52">
            <a:extLst>
              <a:ext uri="{FF2B5EF4-FFF2-40B4-BE49-F238E27FC236}">
                <a16:creationId xmlns:a16="http://schemas.microsoft.com/office/drawing/2014/main" id="{63AB00FB-C2BB-4590-B1BA-CB3D4CE3E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0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0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7AD76C-CC03-42B9-83CB-380CBD8070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3946" y="233680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172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6000"/>
    </mc:Choice>
    <mc:Fallback>
      <p:transition spd="slow" advClick="0" advTm="5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55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4D03B-19E3-4470-9C9D-155220642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Thank you and 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069D3-2023-4433-9890-0900282EC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Cottrell, S. (2005)‘Critical thinking skills’, pp.1-16 </a:t>
            </a:r>
          </a:p>
          <a:p>
            <a:r>
              <a:rPr lang="en-GB" i="1" dirty="0"/>
              <a:t>Donaldson, G. (2015) ‘Successful Futures’, pp. 5-105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6D92EA-8C1A-40A2-8473-AC81CE4F2C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6818" y="3022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141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000"/>
    </mc:Choice>
    <mc:Fallback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104</Words>
  <Application>Microsoft Office PowerPoint</Application>
  <PresentationFormat>Widescreen</PresentationFormat>
  <Paragraphs>33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Higher Education Study</vt:lpstr>
      <vt:lpstr>Skills and Qualities </vt:lpstr>
      <vt:lpstr>PowerPoint Presentation</vt:lpstr>
      <vt:lpstr>PowerPoint Presentation</vt:lpstr>
      <vt:lpstr>Resources available to me </vt:lpstr>
      <vt:lpstr>PowerPoint Presentation</vt:lpstr>
      <vt:lpstr>PowerPoint Presentation</vt:lpstr>
      <vt:lpstr>Areas for Development</vt:lpstr>
      <vt:lpstr>Team Work</vt:lpstr>
      <vt:lpstr>PowerPoint Presentation</vt:lpstr>
      <vt:lpstr>Conclusion</vt:lpstr>
      <vt:lpstr>Thank you and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Higher Education Study</dc:title>
  <dc:creator>Amelia Hughes</dc:creator>
  <cp:lastModifiedBy>Amelia Hughes</cp:lastModifiedBy>
  <cp:revision>3</cp:revision>
  <dcterms:created xsi:type="dcterms:W3CDTF">2019-11-05T14:37:15Z</dcterms:created>
  <dcterms:modified xsi:type="dcterms:W3CDTF">2019-11-05T15:15:32Z</dcterms:modified>
</cp:coreProperties>
</file>