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0" r:id="rId2"/>
  </p:sldMasterIdLst>
  <p:notesMasterIdLst>
    <p:notesMasterId r:id="rId47"/>
  </p:notesMasterIdLst>
  <p:sldIdLst>
    <p:sldId id="277" r:id="rId3"/>
    <p:sldId id="504" r:id="rId4"/>
    <p:sldId id="505" r:id="rId5"/>
    <p:sldId id="506" r:id="rId6"/>
    <p:sldId id="507" r:id="rId7"/>
    <p:sldId id="260" r:id="rId8"/>
    <p:sldId id="508" r:id="rId9"/>
    <p:sldId id="509" r:id="rId10"/>
    <p:sldId id="510" r:id="rId11"/>
    <p:sldId id="511" r:id="rId12"/>
    <p:sldId id="512" r:id="rId13"/>
    <p:sldId id="513" r:id="rId14"/>
    <p:sldId id="514" r:id="rId15"/>
    <p:sldId id="515" r:id="rId16"/>
    <p:sldId id="516" r:id="rId17"/>
    <p:sldId id="517" r:id="rId18"/>
    <p:sldId id="518" r:id="rId19"/>
    <p:sldId id="525" r:id="rId20"/>
    <p:sldId id="519" r:id="rId21"/>
    <p:sldId id="520" r:id="rId22"/>
    <p:sldId id="521" r:id="rId23"/>
    <p:sldId id="524" r:id="rId24"/>
    <p:sldId id="273" r:id="rId25"/>
    <p:sldId id="257" r:id="rId26"/>
    <p:sldId id="258" r:id="rId27"/>
    <p:sldId id="268" r:id="rId28"/>
    <p:sldId id="259" r:id="rId29"/>
    <p:sldId id="262" r:id="rId30"/>
    <p:sldId id="263" r:id="rId31"/>
    <p:sldId id="266" r:id="rId32"/>
    <p:sldId id="264" r:id="rId33"/>
    <p:sldId id="265" r:id="rId34"/>
    <p:sldId id="527" r:id="rId35"/>
    <p:sldId id="528" r:id="rId36"/>
    <p:sldId id="529" r:id="rId37"/>
    <p:sldId id="530" r:id="rId38"/>
    <p:sldId id="531" r:id="rId39"/>
    <p:sldId id="261" r:id="rId40"/>
    <p:sldId id="276" r:id="rId41"/>
    <p:sldId id="274" r:id="rId42"/>
    <p:sldId id="526" r:id="rId43"/>
    <p:sldId id="275" r:id="rId44"/>
    <p:sldId id="522" r:id="rId45"/>
    <p:sldId id="52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Thomas" initials="JT" lastIdx="1" clrIdx="0">
    <p:extLst>
      <p:ext uri="{19B8F6BF-5375-455C-9EA6-DF929625EA0E}">
        <p15:presenceInfo xmlns:p15="http://schemas.microsoft.com/office/powerpoint/2012/main" userId="2af13b6d24d29b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66EFA-B2BA-416A-B7F1-F1680583BA01}" v="12" dt="2026-05-29T09:55:35.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47821" autoAdjust="0"/>
  </p:normalViewPr>
  <p:slideViewPr>
    <p:cSldViewPr snapToGrid="0">
      <p:cViewPr varScale="1">
        <p:scale>
          <a:sx n="53" d="100"/>
          <a:sy n="53" d="100"/>
        </p:scale>
        <p:origin x="2772" y="60"/>
      </p:cViewPr>
      <p:guideLst/>
    </p:cSldViewPr>
  </p:slideViewPr>
  <p:notesTextViewPr>
    <p:cViewPr>
      <p:scale>
        <a:sx n="1" d="1"/>
        <a:sy n="1" d="1"/>
      </p:scale>
      <p:origin x="0" y="0"/>
    </p:cViewPr>
  </p:notesTextViewPr>
  <p:sorterViewPr>
    <p:cViewPr>
      <p:scale>
        <a:sx n="100" d="100"/>
        <a:sy n="100" d="100"/>
      </p:scale>
      <p:origin x="0" y="-77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5-29T09:59:14.211" v="1065" actId="20577"/>
      <pc:docMkLst>
        <pc:docMk/>
      </pc:docMkLst>
      <pc:sldChg chg="del">
        <pc:chgData name="Julie Thomas" userId="2af13b6d24d29b42" providerId="LiveId" clId="{88C2DB11-0E9A-44FE-AE8B-2469165B3BF6}" dt="2026-05-29T08:24:17.616" v="1" actId="2696"/>
        <pc:sldMkLst>
          <pc:docMk/>
          <pc:sldMk cId="955532929" sldId="256"/>
        </pc:sldMkLst>
      </pc:sldChg>
      <pc:sldChg chg="modSp mod">
        <pc:chgData name="Julie Thomas" userId="2af13b6d24d29b42" providerId="LiveId" clId="{88C2DB11-0E9A-44FE-AE8B-2469165B3BF6}" dt="2026-05-29T09:49:29.688" v="949" actId="2711"/>
        <pc:sldMkLst>
          <pc:docMk/>
          <pc:sldMk cId="4222396078" sldId="257"/>
        </pc:sldMkLst>
        <pc:spChg chg="mod">
          <ac:chgData name="Julie Thomas" userId="2af13b6d24d29b42" providerId="LiveId" clId="{88C2DB11-0E9A-44FE-AE8B-2469165B3BF6}" dt="2026-05-29T09:49:29.688" v="949" actId="2711"/>
          <ac:spMkLst>
            <pc:docMk/>
            <pc:sldMk cId="4222396078" sldId="257"/>
            <ac:spMk id="2" creationId="{68D3F51B-EE39-4039-97DD-F87BE1A49D12}"/>
          </ac:spMkLst>
        </pc:spChg>
        <pc:spChg chg="mod">
          <ac:chgData name="Julie Thomas" userId="2af13b6d24d29b42" providerId="LiveId" clId="{88C2DB11-0E9A-44FE-AE8B-2469165B3BF6}" dt="2026-05-29T08:36:20.572" v="177"/>
          <ac:spMkLst>
            <pc:docMk/>
            <pc:sldMk cId="4222396078" sldId="257"/>
            <ac:spMk id="3" creationId="{1C50FF98-A4BC-436D-8CBA-2CC7D757C7FD}"/>
          </ac:spMkLst>
        </pc:spChg>
      </pc:sldChg>
      <pc:sldChg chg="modSp mod">
        <pc:chgData name="Julie Thomas" userId="2af13b6d24d29b42" providerId="LiveId" clId="{88C2DB11-0E9A-44FE-AE8B-2469165B3BF6}" dt="2026-05-29T09:09:56.673" v="903" actId="2711"/>
        <pc:sldMkLst>
          <pc:docMk/>
          <pc:sldMk cId="1129925720" sldId="258"/>
        </pc:sldMkLst>
        <pc:spChg chg="mod">
          <ac:chgData name="Julie Thomas" userId="2af13b6d24d29b42" providerId="LiveId" clId="{88C2DB11-0E9A-44FE-AE8B-2469165B3BF6}" dt="2026-05-29T09:09:56.673" v="903" actId="2711"/>
          <ac:spMkLst>
            <pc:docMk/>
            <pc:sldMk cId="1129925720" sldId="258"/>
            <ac:spMk id="2" creationId="{CC20272E-D6C7-44D6-8435-D63298EE6B36}"/>
          </ac:spMkLst>
        </pc:spChg>
        <pc:spChg chg="mod">
          <ac:chgData name="Julie Thomas" userId="2af13b6d24d29b42" providerId="LiveId" clId="{88C2DB11-0E9A-44FE-AE8B-2469165B3BF6}" dt="2026-05-29T08:36:20.763" v="179" actId="27636"/>
          <ac:spMkLst>
            <pc:docMk/>
            <pc:sldMk cId="1129925720" sldId="258"/>
            <ac:spMk id="3" creationId="{293985E8-B121-417B-B98C-C92AB92F86FA}"/>
          </ac:spMkLst>
        </pc:spChg>
      </pc:sldChg>
      <pc:sldChg chg="addSp delSp modSp mod modClrScheme chgLayout">
        <pc:chgData name="Julie Thomas" userId="2af13b6d24d29b42" providerId="LiveId" clId="{88C2DB11-0E9A-44FE-AE8B-2469165B3BF6}" dt="2026-05-29T09:09:42.205" v="902" actId="2711"/>
        <pc:sldMkLst>
          <pc:docMk/>
          <pc:sldMk cId="2951305906" sldId="259"/>
        </pc:sldMkLst>
        <pc:spChg chg="mod">
          <ac:chgData name="Julie Thomas" userId="2af13b6d24d29b42" providerId="LiveId" clId="{88C2DB11-0E9A-44FE-AE8B-2469165B3BF6}" dt="2026-05-29T09:09:42.205" v="902" actId="2711"/>
          <ac:spMkLst>
            <pc:docMk/>
            <pc:sldMk cId="2951305906" sldId="259"/>
            <ac:spMk id="2" creationId="{810ED0E7-1A90-4583-B9F6-329F510CD5E8}"/>
          </ac:spMkLst>
        </pc:spChg>
        <pc:spChg chg="del">
          <ac:chgData name="Julie Thomas" userId="2af13b6d24d29b42" providerId="LiveId" clId="{88C2DB11-0E9A-44FE-AE8B-2469165B3BF6}" dt="2026-05-29T09:09:37.017" v="901" actId="26606"/>
          <ac:spMkLst>
            <pc:docMk/>
            <pc:sldMk cId="2951305906" sldId="259"/>
            <ac:spMk id="3" creationId="{6C47A3BB-8E7D-4012-ACF9-352042404423}"/>
          </ac:spMkLst>
        </pc:spChg>
        <pc:graphicFrameChg chg="add mod">
          <ac:chgData name="Julie Thomas" userId="2af13b6d24d29b42" providerId="LiveId" clId="{88C2DB11-0E9A-44FE-AE8B-2469165B3BF6}" dt="2026-05-29T09:09:37.017" v="901" actId="26606"/>
          <ac:graphicFrameMkLst>
            <pc:docMk/>
            <pc:sldMk cId="2951305906" sldId="259"/>
            <ac:graphicFrameMk id="5" creationId="{116FDF0D-DEED-B990-1ABC-BA00919BD87E}"/>
          </ac:graphicFrameMkLst>
        </pc:graphicFrameChg>
      </pc:sldChg>
      <pc:sldChg chg="modSp add mod">
        <pc:chgData name="Julie Thomas" userId="2af13b6d24d29b42" providerId="LiveId" clId="{88C2DB11-0E9A-44FE-AE8B-2469165B3BF6}" dt="2026-05-29T08:38:22.043" v="209" actId="20577"/>
        <pc:sldMkLst>
          <pc:docMk/>
          <pc:sldMk cId="323997142" sldId="260"/>
        </pc:sldMkLst>
        <pc:spChg chg="mod">
          <ac:chgData name="Julie Thomas" userId="2af13b6d24d29b42" providerId="LiveId" clId="{88C2DB11-0E9A-44FE-AE8B-2469165B3BF6}" dt="2026-05-29T08:38:22.043" v="209" actId="20577"/>
          <ac:spMkLst>
            <pc:docMk/>
            <pc:sldMk cId="323997142" sldId="260"/>
            <ac:spMk id="3" creationId="{A9B4A89C-C384-36A3-E3A2-5FFC0C540B0A}"/>
          </ac:spMkLst>
        </pc:spChg>
      </pc:sldChg>
      <pc:sldChg chg="modSp mod ord">
        <pc:chgData name="Julie Thomas" userId="2af13b6d24d29b42" providerId="LiveId" clId="{88C2DB11-0E9A-44FE-AE8B-2469165B3BF6}" dt="2026-05-29T09:56:03.638" v="1038"/>
        <pc:sldMkLst>
          <pc:docMk/>
          <pc:sldMk cId="3697130910" sldId="261"/>
        </pc:sldMkLst>
        <pc:spChg chg="mod">
          <ac:chgData name="Julie Thomas" userId="2af13b6d24d29b42" providerId="LiveId" clId="{88C2DB11-0E9A-44FE-AE8B-2469165B3BF6}" dt="2026-05-29T09:04:45.633" v="847" actId="2711"/>
          <ac:spMkLst>
            <pc:docMk/>
            <pc:sldMk cId="3697130910" sldId="261"/>
            <ac:spMk id="2" creationId="{057B872F-6B0C-493A-BEA2-E8EF60CE5743}"/>
          </ac:spMkLst>
        </pc:spChg>
        <pc:spChg chg="mod">
          <ac:chgData name="Julie Thomas" userId="2af13b6d24d29b42" providerId="LiveId" clId="{88C2DB11-0E9A-44FE-AE8B-2469165B3BF6}" dt="2026-05-29T08:36:20.572" v="177"/>
          <ac:spMkLst>
            <pc:docMk/>
            <pc:sldMk cId="3697130910" sldId="261"/>
            <ac:spMk id="3" creationId="{1004F9E1-EA90-4B29-BEB4-2780E70225E0}"/>
          </ac:spMkLst>
        </pc:spChg>
      </pc:sldChg>
      <pc:sldChg chg="addSp delSp modSp mod modClrScheme chgLayout">
        <pc:chgData name="Julie Thomas" userId="2af13b6d24d29b42" providerId="LiveId" clId="{88C2DB11-0E9A-44FE-AE8B-2469165B3BF6}" dt="2026-05-29T09:08:58.032" v="900" actId="20577"/>
        <pc:sldMkLst>
          <pc:docMk/>
          <pc:sldMk cId="2839372117" sldId="262"/>
        </pc:sldMkLst>
        <pc:spChg chg="mod">
          <ac:chgData name="Julie Thomas" userId="2af13b6d24d29b42" providerId="LiveId" clId="{88C2DB11-0E9A-44FE-AE8B-2469165B3BF6}" dt="2026-05-29T09:08:58.032" v="900" actId="20577"/>
          <ac:spMkLst>
            <pc:docMk/>
            <pc:sldMk cId="2839372117" sldId="262"/>
            <ac:spMk id="2" creationId="{39143EF4-B3CD-44E8-AAE0-70912A113527}"/>
          </ac:spMkLst>
        </pc:spChg>
        <pc:spChg chg="del mod">
          <ac:chgData name="Julie Thomas" userId="2af13b6d24d29b42" providerId="LiveId" clId="{88C2DB11-0E9A-44FE-AE8B-2469165B3BF6}" dt="2026-05-29T09:08:01.005" v="853" actId="26606"/>
          <ac:spMkLst>
            <pc:docMk/>
            <pc:sldMk cId="2839372117" sldId="262"/>
            <ac:spMk id="3" creationId="{3B21D7BF-3364-4F7F-99AC-2523A577C576}"/>
          </ac:spMkLst>
        </pc:spChg>
        <pc:graphicFrameChg chg="add mod modGraphic">
          <ac:chgData name="Julie Thomas" userId="2af13b6d24d29b42" providerId="LiveId" clId="{88C2DB11-0E9A-44FE-AE8B-2469165B3BF6}" dt="2026-05-29T09:08:15.549" v="857" actId="20577"/>
          <ac:graphicFrameMkLst>
            <pc:docMk/>
            <pc:sldMk cId="2839372117" sldId="262"/>
            <ac:graphicFrameMk id="5" creationId="{3C11A0AC-15BA-75C8-C75F-41AAA79DCEFC}"/>
          </ac:graphicFrameMkLst>
        </pc:graphicFrameChg>
      </pc:sldChg>
      <pc:sldChg chg="modSp mod setBg">
        <pc:chgData name="Julie Thomas" userId="2af13b6d24d29b42" providerId="LiveId" clId="{88C2DB11-0E9A-44FE-AE8B-2469165B3BF6}" dt="2026-05-29T09:07:26.585" v="852"/>
        <pc:sldMkLst>
          <pc:docMk/>
          <pc:sldMk cId="1539011099" sldId="263"/>
        </pc:sldMkLst>
        <pc:picChg chg="mod">
          <ac:chgData name="Julie Thomas" userId="2af13b6d24d29b42" providerId="LiveId" clId="{88C2DB11-0E9A-44FE-AE8B-2469165B3BF6}" dt="2026-05-29T09:06:57.604" v="851" actId="1076"/>
          <ac:picMkLst>
            <pc:docMk/>
            <pc:sldMk cId="1539011099" sldId="263"/>
            <ac:picMk id="5" creationId="{4F92CCCF-99EC-468D-8E38-F23E36EA7567}"/>
          </ac:picMkLst>
        </pc:picChg>
      </pc:sldChg>
      <pc:sldChg chg="modSp mod">
        <pc:chgData name="Julie Thomas" userId="2af13b6d24d29b42" providerId="LiveId" clId="{88C2DB11-0E9A-44FE-AE8B-2469165B3BF6}" dt="2026-05-29T09:05:08.665" v="848" actId="2711"/>
        <pc:sldMkLst>
          <pc:docMk/>
          <pc:sldMk cId="4183690197" sldId="266"/>
        </pc:sldMkLst>
        <pc:spChg chg="mod">
          <ac:chgData name="Julie Thomas" userId="2af13b6d24d29b42" providerId="LiveId" clId="{88C2DB11-0E9A-44FE-AE8B-2469165B3BF6}" dt="2026-05-29T09:05:08.665" v="848" actId="2711"/>
          <ac:spMkLst>
            <pc:docMk/>
            <pc:sldMk cId="4183690197" sldId="266"/>
            <ac:spMk id="2" creationId="{D92C481B-090F-459A-BFF2-EBCD81D7A05E}"/>
          </ac:spMkLst>
        </pc:spChg>
        <pc:spChg chg="mod">
          <ac:chgData name="Julie Thomas" userId="2af13b6d24d29b42" providerId="LiveId" clId="{88C2DB11-0E9A-44FE-AE8B-2469165B3BF6}" dt="2026-05-29T08:36:20.772" v="180" actId="27636"/>
          <ac:spMkLst>
            <pc:docMk/>
            <pc:sldMk cId="4183690197" sldId="266"/>
            <ac:spMk id="3" creationId="{29437E46-C947-40FE-8FBC-566D8071B68D}"/>
          </ac:spMkLst>
        </pc:spChg>
      </pc:sldChg>
      <pc:sldChg chg="add del">
        <pc:chgData name="Julie Thomas" userId="2af13b6d24d29b42" providerId="LiveId" clId="{88C2DB11-0E9A-44FE-AE8B-2469165B3BF6}" dt="2026-05-29T08:24:57.178" v="37" actId="2696"/>
        <pc:sldMkLst>
          <pc:docMk/>
          <pc:sldMk cId="2139136139" sldId="267"/>
        </pc:sldMkLst>
      </pc:sldChg>
      <pc:sldChg chg="modSp mod">
        <pc:chgData name="Julie Thomas" userId="2af13b6d24d29b42" providerId="LiveId" clId="{88C2DB11-0E9A-44FE-AE8B-2469165B3BF6}" dt="2026-05-29T09:50:15.728" v="951" actId="113"/>
        <pc:sldMkLst>
          <pc:docMk/>
          <pc:sldMk cId="666484328" sldId="268"/>
        </pc:sldMkLst>
        <pc:spChg chg="mod">
          <ac:chgData name="Julie Thomas" userId="2af13b6d24d29b42" providerId="LiveId" clId="{88C2DB11-0E9A-44FE-AE8B-2469165B3BF6}" dt="2026-05-29T09:50:15.728" v="951" actId="113"/>
          <ac:spMkLst>
            <pc:docMk/>
            <pc:sldMk cId="666484328" sldId="268"/>
            <ac:spMk id="7" creationId="{70F211A0-3728-4785-A476-1A9DEDB70FFC}"/>
          </ac:spMkLst>
        </pc:spChg>
      </pc:sldChg>
      <pc:sldChg chg="add del">
        <pc:chgData name="Julie Thomas" userId="2af13b6d24d29b42" providerId="LiveId" clId="{88C2DB11-0E9A-44FE-AE8B-2469165B3BF6}" dt="2026-05-29T08:24:57.178" v="37" actId="2696"/>
        <pc:sldMkLst>
          <pc:docMk/>
          <pc:sldMk cId="3134570723" sldId="269"/>
        </pc:sldMkLst>
      </pc:sldChg>
      <pc:sldChg chg="add del">
        <pc:chgData name="Julie Thomas" userId="2af13b6d24d29b42" providerId="LiveId" clId="{88C2DB11-0E9A-44FE-AE8B-2469165B3BF6}" dt="2026-05-29T08:24:57.178" v="37" actId="2696"/>
        <pc:sldMkLst>
          <pc:docMk/>
          <pc:sldMk cId="2326202751" sldId="270"/>
        </pc:sldMkLst>
      </pc:sldChg>
      <pc:sldChg chg="modSp del mod">
        <pc:chgData name="Julie Thomas" userId="2af13b6d24d29b42" providerId="LiveId" clId="{88C2DB11-0E9A-44FE-AE8B-2469165B3BF6}" dt="2026-05-29T09:04:12.396" v="845" actId="2696"/>
        <pc:sldMkLst>
          <pc:docMk/>
          <pc:sldMk cId="882217790" sldId="271"/>
        </pc:sldMkLst>
        <pc:spChg chg="mod">
          <ac:chgData name="Julie Thomas" userId="2af13b6d24d29b42" providerId="LiveId" clId="{88C2DB11-0E9A-44FE-AE8B-2469165B3BF6}" dt="2026-05-29T09:03:51.077" v="843" actId="1076"/>
          <ac:spMkLst>
            <pc:docMk/>
            <pc:sldMk cId="882217790" sldId="271"/>
            <ac:spMk id="3" creationId="{7222A521-A405-47AC-8899-6CD25873F276}"/>
          </ac:spMkLst>
        </pc:spChg>
      </pc:sldChg>
      <pc:sldChg chg="modSp del mod">
        <pc:chgData name="Julie Thomas" userId="2af13b6d24d29b42" providerId="LiveId" clId="{88C2DB11-0E9A-44FE-AE8B-2469165B3BF6}" dt="2026-05-29T09:04:09.316" v="844" actId="2696"/>
        <pc:sldMkLst>
          <pc:docMk/>
          <pc:sldMk cId="1500721146" sldId="272"/>
        </pc:sldMkLst>
        <pc:spChg chg="mod">
          <ac:chgData name="Julie Thomas" userId="2af13b6d24d29b42" providerId="LiveId" clId="{88C2DB11-0E9A-44FE-AE8B-2469165B3BF6}" dt="2026-05-29T08:36:20.778" v="184" actId="27636"/>
          <ac:spMkLst>
            <pc:docMk/>
            <pc:sldMk cId="1500721146" sldId="272"/>
            <ac:spMk id="2" creationId="{83970674-7AF0-42A4-8F39-FD7AAFAB83DD}"/>
          </ac:spMkLst>
        </pc:spChg>
      </pc:sldChg>
      <pc:sldChg chg="addSp modSp mod">
        <pc:chgData name="Julie Thomas" userId="2af13b6d24d29b42" providerId="LiveId" clId="{88C2DB11-0E9A-44FE-AE8B-2469165B3BF6}" dt="2026-05-29T09:49:20.741" v="948" actId="2711"/>
        <pc:sldMkLst>
          <pc:docMk/>
          <pc:sldMk cId="3828922163" sldId="273"/>
        </pc:sldMkLst>
        <pc:spChg chg="mod">
          <ac:chgData name="Julie Thomas" userId="2af13b6d24d29b42" providerId="LiveId" clId="{88C2DB11-0E9A-44FE-AE8B-2469165B3BF6}" dt="2026-05-29T09:49:20.741" v="948" actId="2711"/>
          <ac:spMkLst>
            <pc:docMk/>
            <pc:sldMk cId="3828922163" sldId="273"/>
            <ac:spMk id="2" creationId="{05BA07CE-6A07-0F68-1A66-03206B8937C4}"/>
          </ac:spMkLst>
        </pc:spChg>
        <pc:spChg chg="mod">
          <ac:chgData name="Julie Thomas" userId="2af13b6d24d29b42" providerId="LiveId" clId="{88C2DB11-0E9A-44FE-AE8B-2469165B3BF6}" dt="2026-05-29T08:33:28.154" v="171" actId="14100"/>
          <ac:spMkLst>
            <pc:docMk/>
            <pc:sldMk cId="3828922163" sldId="273"/>
            <ac:spMk id="3" creationId="{98B8D8B7-9544-22FB-3505-3EBDB8A38B78}"/>
          </ac:spMkLst>
        </pc:spChg>
        <pc:spChg chg="add mod">
          <ac:chgData name="Julie Thomas" userId="2af13b6d24d29b42" providerId="LiveId" clId="{88C2DB11-0E9A-44FE-AE8B-2469165B3BF6}" dt="2026-05-29T08:33:30.768" v="172" actId="1076"/>
          <ac:spMkLst>
            <pc:docMk/>
            <pc:sldMk cId="3828922163" sldId="273"/>
            <ac:spMk id="4" creationId="{64BA312B-1F94-DE37-0ED9-EB25F73AD97B}"/>
          </ac:spMkLst>
        </pc:spChg>
        <pc:picChg chg="add mod">
          <ac:chgData name="Julie Thomas" userId="2af13b6d24d29b42" providerId="LiveId" clId="{88C2DB11-0E9A-44FE-AE8B-2469165B3BF6}" dt="2026-05-29T08:33:41.406" v="176" actId="14100"/>
          <ac:picMkLst>
            <pc:docMk/>
            <pc:sldMk cId="3828922163" sldId="273"/>
            <ac:picMk id="6" creationId="{D144430C-6FE5-D50B-D873-630C2F25AB54}"/>
          </ac:picMkLst>
        </pc:picChg>
      </pc:sldChg>
      <pc:sldChg chg="modSp mod">
        <pc:chgData name="Julie Thomas" userId="2af13b6d24d29b42" providerId="LiveId" clId="{88C2DB11-0E9A-44FE-AE8B-2469165B3BF6}" dt="2026-05-29T09:51:06.797" v="953" actId="14100"/>
        <pc:sldMkLst>
          <pc:docMk/>
          <pc:sldMk cId="449714669" sldId="274"/>
        </pc:sldMkLst>
        <pc:spChg chg="mod">
          <ac:chgData name="Julie Thomas" userId="2af13b6d24d29b42" providerId="LiveId" clId="{88C2DB11-0E9A-44FE-AE8B-2469165B3BF6}" dt="2026-05-29T09:51:06.797" v="953" actId="14100"/>
          <ac:spMkLst>
            <pc:docMk/>
            <pc:sldMk cId="449714669" sldId="274"/>
            <ac:spMk id="2" creationId="{259CC424-A5E2-772E-88F2-3ABF6AA6BF29}"/>
          </ac:spMkLst>
        </pc:spChg>
        <pc:spChg chg="mod">
          <ac:chgData name="Julie Thomas" userId="2af13b6d24d29b42" providerId="LiveId" clId="{88C2DB11-0E9A-44FE-AE8B-2469165B3BF6}" dt="2026-05-29T08:36:20.778" v="182" actId="27636"/>
          <ac:spMkLst>
            <pc:docMk/>
            <pc:sldMk cId="449714669" sldId="274"/>
            <ac:spMk id="3" creationId="{A1FBCA5E-2936-FE87-3737-682A39002606}"/>
          </ac:spMkLst>
        </pc:spChg>
      </pc:sldChg>
      <pc:sldChg chg="modSp mod">
        <pc:chgData name="Julie Thomas" userId="2af13b6d24d29b42" providerId="LiveId" clId="{88C2DB11-0E9A-44FE-AE8B-2469165B3BF6}" dt="2026-05-29T09:51:52.343" v="1029" actId="20577"/>
        <pc:sldMkLst>
          <pc:docMk/>
          <pc:sldMk cId="2022308630" sldId="275"/>
        </pc:sldMkLst>
        <pc:spChg chg="mod">
          <ac:chgData name="Julie Thomas" userId="2af13b6d24d29b42" providerId="LiveId" clId="{88C2DB11-0E9A-44FE-AE8B-2469165B3BF6}" dt="2026-05-29T09:51:52.343" v="1029" actId="20577"/>
          <ac:spMkLst>
            <pc:docMk/>
            <pc:sldMk cId="2022308630" sldId="275"/>
            <ac:spMk id="2" creationId="{037B7F51-8F41-507C-4A51-488200D518B6}"/>
          </ac:spMkLst>
        </pc:spChg>
        <pc:spChg chg="mod">
          <ac:chgData name="Julie Thomas" userId="2af13b6d24d29b42" providerId="LiveId" clId="{88C2DB11-0E9A-44FE-AE8B-2469165B3BF6}" dt="2026-05-29T09:51:47.647" v="1028" actId="20577"/>
          <ac:spMkLst>
            <pc:docMk/>
            <pc:sldMk cId="2022308630" sldId="275"/>
            <ac:spMk id="3" creationId="{4C6312ED-7B7F-EAB9-C528-06CE383597AF}"/>
          </ac:spMkLst>
        </pc:spChg>
      </pc:sldChg>
      <pc:sldChg chg="modSp mod">
        <pc:chgData name="Julie Thomas" userId="2af13b6d24d29b42" providerId="LiveId" clId="{88C2DB11-0E9A-44FE-AE8B-2469165B3BF6}" dt="2026-05-29T09:04:35.421" v="846" actId="2711"/>
        <pc:sldMkLst>
          <pc:docMk/>
          <pc:sldMk cId="567754190" sldId="276"/>
        </pc:sldMkLst>
        <pc:spChg chg="mod">
          <ac:chgData name="Julie Thomas" userId="2af13b6d24d29b42" providerId="LiveId" clId="{88C2DB11-0E9A-44FE-AE8B-2469165B3BF6}" dt="2026-05-29T09:04:35.421" v="846" actId="2711"/>
          <ac:spMkLst>
            <pc:docMk/>
            <pc:sldMk cId="567754190" sldId="276"/>
            <ac:spMk id="2" creationId="{7A7D374B-61BF-8FF6-1830-4AACCC2A1EAB}"/>
          </ac:spMkLst>
        </pc:spChg>
        <pc:spChg chg="mod">
          <ac:chgData name="Julie Thomas" userId="2af13b6d24d29b42" providerId="LiveId" clId="{88C2DB11-0E9A-44FE-AE8B-2469165B3BF6}" dt="2026-05-29T08:36:20.572" v="177"/>
          <ac:spMkLst>
            <pc:docMk/>
            <pc:sldMk cId="567754190" sldId="276"/>
            <ac:spMk id="3" creationId="{D05A2A8D-D798-3013-1751-ACCFB9452AC4}"/>
          </ac:spMkLst>
        </pc:spChg>
      </pc:sldChg>
      <pc:sldChg chg="modSp add mod">
        <pc:chgData name="Julie Thomas" userId="2af13b6d24d29b42" providerId="LiveId" clId="{88C2DB11-0E9A-44FE-AE8B-2469165B3BF6}" dt="2026-05-29T09:59:14.211" v="1065" actId="20577"/>
        <pc:sldMkLst>
          <pc:docMk/>
          <pc:sldMk cId="3188789374" sldId="277"/>
        </pc:sldMkLst>
        <pc:spChg chg="mod">
          <ac:chgData name="Julie Thomas" userId="2af13b6d24d29b42" providerId="LiveId" clId="{88C2DB11-0E9A-44FE-AE8B-2469165B3BF6}" dt="2026-05-29T09:59:14.211" v="1065" actId="20577"/>
          <ac:spMkLst>
            <pc:docMk/>
            <pc:sldMk cId="3188789374" sldId="277"/>
            <ac:spMk id="2" creationId="{913FE1AD-B5A5-2588-325A-7FEA1B6BF875}"/>
          </ac:spMkLst>
        </pc:spChg>
        <pc:spChg chg="mod">
          <ac:chgData name="Julie Thomas" userId="2af13b6d24d29b42" providerId="LiveId" clId="{88C2DB11-0E9A-44FE-AE8B-2469165B3BF6}" dt="2026-05-29T08:24:40.521" v="36" actId="1076"/>
          <ac:spMkLst>
            <pc:docMk/>
            <pc:sldMk cId="3188789374" sldId="277"/>
            <ac:spMk id="3" creationId="{EDE99DBC-8961-4586-337F-6916C9488F91}"/>
          </ac:spMkLst>
        </pc:spChg>
      </pc:sldChg>
      <pc:sldChg chg="add del">
        <pc:chgData name="Julie Thomas" userId="2af13b6d24d29b42" providerId="LiveId" clId="{88C2DB11-0E9A-44FE-AE8B-2469165B3BF6}" dt="2026-05-29T08:24:57.178" v="37" actId="2696"/>
        <pc:sldMkLst>
          <pc:docMk/>
          <pc:sldMk cId="1646312777" sldId="492"/>
        </pc:sldMkLst>
      </pc:sldChg>
      <pc:sldChg chg="add del">
        <pc:chgData name="Julie Thomas" userId="2af13b6d24d29b42" providerId="LiveId" clId="{88C2DB11-0E9A-44FE-AE8B-2469165B3BF6}" dt="2026-05-29T08:24:57.178" v="37" actId="2696"/>
        <pc:sldMkLst>
          <pc:docMk/>
          <pc:sldMk cId="2550549889" sldId="493"/>
        </pc:sldMkLst>
      </pc:sldChg>
      <pc:sldChg chg="add del">
        <pc:chgData name="Julie Thomas" userId="2af13b6d24d29b42" providerId="LiveId" clId="{88C2DB11-0E9A-44FE-AE8B-2469165B3BF6}" dt="2026-05-29T08:24:57.178" v="37" actId="2696"/>
        <pc:sldMkLst>
          <pc:docMk/>
          <pc:sldMk cId="2619371258" sldId="494"/>
        </pc:sldMkLst>
      </pc:sldChg>
      <pc:sldChg chg="add del">
        <pc:chgData name="Julie Thomas" userId="2af13b6d24d29b42" providerId="LiveId" clId="{88C2DB11-0E9A-44FE-AE8B-2469165B3BF6}" dt="2026-05-29T08:24:57.178" v="37" actId="2696"/>
        <pc:sldMkLst>
          <pc:docMk/>
          <pc:sldMk cId="274372134" sldId="495"/>
        </pc:sldMkLst>
      </pc:sldChg>
      <pc:sldChg chg="add del">
        <pc:chgData name="Julie Thomas" userId="2af13b6d24d29b42" providerId="LiveId" clId="{88C2DB11-0E9A-44FE-AE8B-2469165B3BF6}" dt="2026-05-29T08:24:57.178" v="37" actId="2696"/>
        <pc:sldMkLst>
          <pc:docMk/>
          <pc:sldMk cId="1600140866" sldId="496"/>
        </pc:sldMkLst>
      </pc:sldChg>
      <pc:sldChg chg="add del">
        <pc:chgData name="Julie Thomas" userId="2af13b6d24d29b42" providerId="LiveId" clId="{88C2DB11-0E9A-44FE-AE8B-2469165B3BF6}" dt="2026-05-29T08:24:57.178" v="37" actId="2696"/>
        <pc:sldMkLst>
          <pc:docMk/>
          <pc:sldMk cId="3372131185" sldId="497"/>
        </pc:sldMkLst>
      </pc:sldChg>
      <pc:sldChg chg="add del">
        <pc:chgData name="Julie Thomas" userId="2af13b6d24d29b42" providerId="LiveId" clId="{88C2DB11-0E9A-44FE-AE8B-2469165B3BF6}" dt="2026-05-29T08:24:57.178" v="37" actId="2696"/>
        <pc:sldMkLst>
          <pc:docMk/>
          <pc:sldMk cId="482053698" sldId="498"/>
        </pc:sldMkLst>
      </pc:sldChg>
      <pc:sldChg chg="add del">
        <pc:chgData name="Julie Thomas" userId="2af13b6d24d29b42" providerId="LiveId" clId="{88C2DB11-0E9A-44FE-AE8B-2469165B3BF6}" dt="2026-05-29T08:24:57.178" v="37" actId="2696"/>
        <pc:sldMkLst>
          <pc:docMk/>
          <pc:sldMk cId="1783964621" sldId="499"/>
        </pc:sldMkLst>
      </pc:sldChg>
      <pc:sldChg chg="add del">
        <pc:chgData name="Julie Thomas" userId="2af13b6d24d29b42" providerId="LiveId" clId="{88C2DB11-0E9A-44FE-AE8B-2469165B3BF6}" dt="2026-05-29T08:24:57.178" v="37" actId="2696"/>
        <pc:sldMkLst>
          <pc:docMk/>
          <pc:sldMk cId="2585466500" sldId="500"/>
        </pc:sldMkLst>
      </pc:sldChg>
      <pc:sldChg chg="add del">
        <pc:chgData name="Julie Thomas" userId="2af13b6d24d29b42" providerId="LiveId" clId="{88C2DB11-0E9A-44FE-AE8B-2469165B3BF6}" dt="2026-05-29T08:24:57.178" v="37" actId="2696"/>
        <pc:sldMkLst>
          <pc:docMk/>
          <pc:sldMk cId="1839114567" sldId="501"/>
        </pc:sldMkLst>
      </pc:sldChg>
      <pc:sldChg chg="add del">
        <pc:chgData name="Julie Thomas" userId="2af13b6d24d29b42" providerId="LiveId" clId="{88C2DB11-0E9A-44FE-AE8B-2469165B3BF6}" dt="2026-05-29T08:24:57.178" v="37" actId="2696"/>
        <pc:sldMkLst>
          <pc:docMk/>
          <pc:sldMk cId="2055260153" sldId="502"/>
        </pc:sldMkLst>
      </pc:sldChg>
      <pc:sldChg chg="add del">
        <pc:chgData name="Julie Thomas" userId="2af13b6d24d29b42" providerId="LiveId" clId="{88C2DB11-0E9A-44FE-AE8B-2469165B3BF6}" dt="2026-05-29T08:24:57.178" v="37" actId="2696"/>
        <pc:sldMkLst>
          <pc:docMk/>
          <pc:sldMk cId="2148913788" sldId="503"/>
        </pc:sldMkLst>
      </pc:sldChg>
      <pc:sldChg chg="addSp delSp modSp add mod">
        <pc:chgData name="Julie Thomas" userId="2af13b6d24d29b42" providerId="LiveId" clId="{88C2DB11-0E9A-44FE-AE8B-2469165B3BF6}" dt="2026-05-29T08:25:19.436" v="39" actId="478"/>
        <pc:sldMkLst>
          <pc:docMk/>
          <pc:sldMk cId="2954411674" sldId="504"/>
        </pc:sldMkLst>
        <pc:spChg chg="del">
          <ac:chgData name="Julie Thomas" userId="2af13b6d24d29b42" providerId="LiveId" clId="{88C2DB11-0E9A-44FE-AE8B-2469165B3BF6}" dt="2026-05-29T08:25:16.736" v="38" actId="478"/>
          <ac:spMkLst>
            <pc:docMk/>
            <pc:sldMk cId="2954411674" sldId="504"/>
            <ac:spMk id="3" creationId="{6A1A48BB-F3F5-9741-A929-289F91894A24}"/>
          </ac:spMkLst>
        </pc:spChg>
        <pc:spChg chg="add del mod">
          <ac:chgData name="Julie Thomas" userId="2af13b6d24d29b42" providerId="LiveId" clId="{88C2DB11-0E9A-44FE-AE8B-2469165B3BF6}" dt="2026-05-29T08:25:19.436" v="39" actId="478"/>
          <ac:spMkLst>
            <pc:docMk/>
            <pc:sldMk cId="2954411674" sldId="504"/>
            <ac:spMk id="6" creationId="{F8AB11ED-1C16-A59A-07ED-521057823165}"/>
          </ac:spMkLst>
        </pc:spChg>
      </pc:sldChg>
      <pc:sldChg chg="add">
        <pc:chgData name="Julie Thomas" userId="2af13b6d24d29b42" providerId="LiveId" clId="{88C2DB11-0E9A-44FE-AE8B-2469165B3BF6}" dt="2026-05-29T08:24:09.522" v="0"/>
        <pc:sldMkLst>
          <pc:docMk/>
          <pc:sldMk cId="742369305" sldId="505"/>
        </pc:sldMkLst>
      </pc:sldChg>
      <pc:sldChg chg="add">
        <pc:chgData name="Julie Thomas" userId="2af13b6d24d29b42" providerId="LiveId" clId="{88C2DB11-0E9A-44FE-AE8B-2469165B3BF6}" dt="2026-05-29T08:24:09.522" v="0"/>
        <pc:sldMkLst>
          <pc:docMk/>
          <pc:sldMk cId="3368353920" sldId="506"/>
        </pc:sldMkLst>
      </pc:sldChg>
      <pc:sldChg chg="modSp add mod">
        <pc:chgData name="Julie Thomas" userId="2af13b6d24d29b42" providerId="LiveId" clId="{88C2DB11-0E9A-44FE-AE8B-2469165B3BF6}" dt="2026-05-29T09:48:31.569" v="947" actId="2711"/>
        <pc:sldMkLst>
          <pc:docMk/>
          <pc:sldMk cId="4099370561" sldId="507"/>
        </pc:sldMkLst>
        <pc:spChg chg="mod">
          <ac:chgData name="Julie Thomas" userId="2af13b6d24d29b42" providerId="LiveId" clId="{88C2DB11-0E9A-44FE-AE8B-2469165B3BF6}" dt="2026-05-29T09:48:31.569" v="947" actId="2711"/>
          <ac:spMkLst>
            <pc:docMk/>
            <pc:sldMk cId="4099370561" sldId="507"/>
            <ac:spMk id="2" creationId="{F323C747-4D32-584C-F055-FB393EBD7CCB}"/>
          </ac:spMkLst>
        </pc:spChg>
      </pc:sldChg>
      <pc:sldChg chg="add">
        <pc:chgData name="Julie Thomas" userId="2af13b6d24d29b42" providerId="LiveId" clId="{88C2DB11-0E9A-44FE-AE8B-2469165B3BF6}" dt="2026-05-29T08:24:09.522" v="0"/>
        <pc:sldMkLst>
          <pc:docMk/>
          <pc:sldMk cId="3436604451" sldId="508"/>
        </pc:sldMkLst>
      </pc:sldChg>
      <pc:sldChg chg="add">
        <pc:chgData name="Julie Thomas" userId="2af13b6d24d29b42" providerId="LiveId" clId="{88C2DB11-0E9A-44FE-AE8B-2469165B3BF6}" dt="2026-05-29T08:24:09.522" v="0"/>
        <pc:sldMkLst>
          <pc:docMk/>
          <pc:sldMk cId="2160609013" sldId="509"/>
        </pc:sldMkLst>
      </pc:sldChg>
      <pc:sldChg chg="add">
        <pc:chgData name="Julie Thomas" userId="2af13b6d24d29b42" providerId="LiveId" clId="{88C2DB11-0E9A-44FE-AE8B-2469165B3BF6}" dt="2026-05-29T08:24:09.522" v="0"/>
        <pc:sldMkLst>
          <pc:docMk/>
          <pc:sldMk cId="2455102758" sldId="510"/>
        </pc:sldMkLst>
      </pc:sldChg>
      <pc:sldChg chg="modSp add mod">
        <pc:chgData name="Julie Thomas" userId="2af13b6d24d29b42" providerId="LiveId" clId="{88C2DB11-0E9A-44FE-AE8B-2469165B3BF6}" dt="2026-05-29T08:40:35.672" v="210" actId="115"/>
        <pc:sldMkLst>
          <pc:docMk/>
          <pc:sldMk cId="3683432452" sldId="511"/>
        </pc:sldMkLst>
        <pc:spChg chg="mod">
          <ac:chgData name="Julie Thomas" userId="2af13b6d24d29b42" providerId="LiveId" clId="{88C2DB11-0E9A-44FE-AE8B-2469165B3BF6}" dt="2026-05-29T08:40:35.672" v="210" actId="115"/>
          <ac:spMkLst>
            <pc:docMk/>
            <pc:sldMk cId="3683432452" sldId="511"/>
            <ac:spMk id="3" creationId="{B39CACB0-4528-2BDB-E0FB-C8CAA818494A}"/>
          </ac:spMkLst>
        </pc:spChg>
      </pc:sldChg>
      <pc:sldChg chg="add">
        <pc:chgData name="Julie Thomas" userId="2af13b6d24d29b42" providerId="LiveId" clId="{88C2DB11-0E9A-44FE-AE8B-2469165B3BF6}" dt="2026-05-29T08:24:09.522" v="0"/>
        <pc:sldMkLst>
          <pc:docMk/>
          <pc:sldMk cId="2646050160" sldId="512"/>
        </pc:sldMkLst>
      </pc:sldChg>
      <pc:sldChg chg="add">
        <pc:chgData name="Julie Thomas" userId="2af13b6d24d29b42" providerId="LiveId" clId="{88C2DB11-0E9A-44FE-AE8B-2469165B3BF6}" dt="2026-05-29T08:24:09.522" v="0"/>
        <pc:sldMkLst>
          <pc:docMk/>
          <pc:sldMk cId="2814399008" sldId="513"/>
        </pc:sldMkLst>
      </pc:sldChg>
      <pc:sldChg chg="modSp add mod">
        <pc:chgData name="Julie Thomas" userId="2af13b6d24d29b42" providerId="LiveId" clId="{88C2DB11-0E9A-44FE-AE8B-2469165B3BF6}" dt="2026-05-29T09:57:10.961" v="1039" actId="20577"/>
        <pc:sldMkLst>
          <pc:docMk/>
          <pc:sldMk cId="3577444133" sldId="514"/>
        </pc:sldMkLst>
        <pc:spChg chg="mod">
          <ac:chgData name="Julie Thomas" userId="2af13b6d24d29b42" providerId="LiveId" clId="{88C2DB11-0E9A-44FE-AE8B-2469165B3BF6}" dt="2026-05-29T09:57:10.961" v="1039" actId="20577"/>
          <ac:spMkLst>
            <pc:docMk/>
            <pc:sldMk cId="3577444133" sldId="514"/>
            <ac:spMk id="4" creationId="{FE2F5AD2-BDDA-1DC8-E733-352EA05F34E0}"/>
          </ac:spMkLst>
        </pc:spChg>
      </pc:sldChg>
      <pc:sldChg chg="modSp add mod">
        <pc:chgData name="Julie Thomas" userId="2af13b6d24d29b42" providerId="LiveId" clId="{88C2DB11-0E9A-44FE-AE8B-2469165B3BF6}" dt="2026-05-29T08:42:40.718" v="214" actId="255"/>
        <pc:sldMkLst>
          <pc:docMk/>
          <pc:sldMk cId="948616029" sldId="515"/>
        </pc:sldMkLst>
        <pc:spChg chg="mod">
          <ac:chgData name="Julie Thomas" userId="2af13b6d24d29b42" providerId="LiveId" clId="{88C2DB11-0E9A-44FE-AE8B-2469165B3BF6}" dt="2026-05-29T08:42:40.718" v="214" actId="255"/>
          <ac:spMkLst>
            <pc:docMk/>
            <pc:sldMk cId="948616029" sldId="515"/>
            <ac:spMk id="3" creationId="{A5964804-BB7E-4022-F0F7-CA2DF7CFFBF7}"/>
          </ac:spMkLst>
        </pc:spChg>
      </pc:sldChg>
      <pc:sldChg chg="add">
        <pc:chgData name="Julie Thomas" userId="2af13b6d24d29b42" providerId="LiveId" clId="{88C2DB11-0E9A-44FE-AE8B-2469165B3BF6}" dt="2026-05-29T08:24:09.522" v="0"/>
        <pc:sldMkLst>
          <pc:docMk/>
          <pc:sldMk cId="3351956568" sldId="516"/>
        </pc:sldMkLst>
      </pc:sldChg>
      <pc:sldChg chg="add">
        <pc:chgData name="Julie Thomas" userId="2af13b6d24d29b42" providerId="LiveId" clId="{88C2DB11-0E9A-44FE-AE8B-2469165B3BF6}" dt="2026-05-29T08:24:09.522" v="0"/>
        <pc:sldMkLst>
          <pc:docMk/>
          <pc:sldMk cId="3624094934" sldId="517"/>
        </pc:sldMkLst>
      </pc:sldChg>
      <pc:sldChg chg="add">
        <pc:chgData name="Julie Thomas" userId="2af13b6d24d29b42" providerId="LiveId" clId="{88C2DB11-0E9A-44FE-AE8B-2469165B3BF6}" dt="2026-05-29T08:24:09.522" v="0"/>
        <pc:sldMkLst>
          <pc:docMk/>
          <pc:sldMk cId="3276723971" sldId="518"/>
        </pc:sldMkLst>
      </pc:sldChg>
      <pc:sldChg chg="add">
        <pc:chgData name="Julie Thomas" userId="2af13b6d24d29b42" providerId="LiveId" clId="{88C2DB11-0E9A-44FE-AE8B-2469165B3BF6}" dt="2026-05-29T08:24:09.522" v="0"/>
        <pc:sldMkLst>
          <pc:docMk/>
          <pc:sldMk cId="1299116847" sldId="519"/>
        </pc:sldMkLst>
      </pc:sldChg>
      <pc:sldChg chg="add">
        <pc:chgData name="Julie Thomas" userId="2af13b6d24d29b42" providerId="LiveId" clId="{88C2DB11-0E9A-44FE-AE8B-2469165B3BF6}" dt="2026-05-29T08:24:09.522" v="0"/>
        <pc:sldMkLst>
          <pc:docMk/>
          <pc:sldMk cId="540979044" sldId="520"/>
        </pc:sldMkLst>
      </pc:sldChg>
      <pc:sldChg chg="modSp add mod">
        <pc:chgData name="Julie Thomas" userId="2af13b6d24d29b42" providerId="LiveId" clId="{88C2DB11-0E9A-44FE-AE8B-2469165B3BF6}" dt="2026-05-29T08:58:39.783" v="267" actId="20577"/>
        <pc:sldMkLst>
          <pc:docMk/>
          <pc:sldMk cId="494109732" sldId="521"/>
        </pc:sldMkLst>
        <pc:graphicFrameChg chg="modGraphic">
          <ac:chgData name="Julie Thomas" userId="2af13b6d24d29b42" providerId="LiveId" clId="{88C2DB11-0E9A-44FE-AE8B-2469165B3BF6}" dt="2026-05-29T08:58:39.783" v="267" actId="20577"/>
          <ac:graphicFrameMkLst>
            <pc:docMk/>
            <pc:sldMk cId="494109732" sldId="521"/>
            <ac:graphicFrameMk id="4" creationId="{0F1A99A7-6C05-616C-36F6-3D507A57C09D}"/>
          </ac:graphicFrameMkLst>
        </pc:graphicFrameChg>
      </pc:sldChg>
      <pc:sldChg chg="modSp add mod ord">
        <pc:chgData name="Julie Thomas" userId="2af13b6d24d29b42" providerId="LiveId" clId="{88C2DB11-0E9A-44FE-AE8B-2469165B3BF6}" dt="2026-05-29T08:59:56.164" v="323"/>
        <pc:sldMkLst>
          <pc:docMk/>
          <pc:sldMk cId="3858162242" sldId="522"/>
        </pc:sldMkLst>
        <pc:spChg chg="mod">
          <ac:chgData name="Julie Thomas" userId="2af13b6d24d29b42" providerId="LiveId" clId="{88C2DB11-0E9A-44FE-AE8B-2469165B3BF6}" dt="2026-05-29T08:59:29.969" v="321" actId="20577"/>
          <ac:spMkLst>
            <pc:docMk/>
            <pc:sldMk cId="3858162242" sldId="522"/>
            <ac:spMk id="2" creationId="{DFCDA4D1-1DAA-C514-BDFB-F921243BB3B9}"/>
          </ac:spMkLst>
        </pc:spChg>
      </pc:sldChg>
      <pc:sldChg chg="modSp add mod ord">
        <pc:chgData name="Julie Thomas" userId="2af13b6d24d29b42" providerId="LiveId" clId="{88C2DB11-0E9A-44FE-AE8B-2469165B3BF6}" dt="2026-05-29T09:52:55.280" v="1032" actId="6549"/>
        <pc:sldMkLst>
          <pc:docMk/>
          <pc:sldMk cId="2395964704" sldId="523"/>
        </pc:sldMkLst>
        <pc:spChg chg="mod">
          <ac:chgData name="Julie Thomas" userId="2af13b6d24d29b42" providerId="LiveId" clId="{88C2DB11-0E9A-44FE-AE8B-2469165B3BF6}" dt="2026-05-29T09:52:55.280" v="1032" actId="6549"/>
          <ac:spMkLst>
            <pc:docMk/>
            <pc:sldMk cId="2395964704" sldId="523"/>
            <ac:spMk id="3" creationId="{9BA8EF0F-1CD8-29FA-380C-D64994737443}"/>
          </ac:spMkLst>
        </pc:spChg>
      </pc:sldChg>
      <pc:sldChg chg="addSp delSp modSp new mod">
        <pc:chgData name="Julie Thomas" userId="2af13b6d24d29b42" providerId="LiveId" clId="{88C2DB11-0E9A-44FE-AE8B-2469165B3BF6}" dt="2026-05-29T08:27:59.558" v="91" actId="2711"/>
        <pc:sldMkLst>
          <pc:docMk/>
          <pc:sldMk cId="796351314" sldId="524"/>
        </pc:sldMkLst>
        <pc:spChg chg="del">
          <ac:chgData name="Julie Thomas" userId="2af13b6d24d29b42" providerId="LiveId" clId="{88C2DB11-0E9A-44FE-AE8B-2469165B3BF6}" dt="2026-05-29T08:27:51.621" v="89" actId="26606"/>
          <ac:spMkLst>
            <pc:docMk/>
            <pc:sldMk cId="796351314" sldId="524"/>
            <ac:spMk id="2" creationId="{80058210-CAD6-EADA-E851-70D107B36631}"/>
          </ac:spMkLst>
        </pc:spChg>
        <pc:spChg chg="mod">
          <ac:chgData name="Julie Thomas" userId="2af13b6d24d29b42" providerId="LiveId" clId="{88C2DB11-0E9A-44FE-AE8B-2469165B3BF6}" dt="2026-05-29T08:27:59.558" v="91" actId="2711"/>
          <ac:spMkLst>
            <pc:docMk/>
            <pc:sldMk cId="796351314" sldId="524"/>
            <ac:spMk id="3" creationId="{13381CF2-79E7-4D04-D497-203D04EF0A2C}"/>
          </ac:spMkLst>
        </pc:spChg>
        <pc:picChg chg="add mod">
          <ac:chgData name="Julie Thomas" userId="2af13b6d24d29b42" providerId="LiveId" clId="{88C2DB11-0E9A-44FE-AE8B-2469165B3BF6}" dt="2026-05-29T08:27:51.621" v="89" actId="26606"/>
          <ac:picMkLst>
            <pc:docMk/>
            <pc:sldMk cId="796351314" sldId="524"/>
            <ac:picMk id="5" creationId="{8B1735FF-6D0A-E825-09B3-3FEFDE8091AD}"/>
          </ac:picMkLst>
        </pc:picChg>
      </pc:sldChg>
      <pc:sldChg chg="modSp new mod ord">
        <pc:chgData name="Julie Thomas" userId="2af13b6d24d29b42" providerId="LiveId" clId="{88C2DB11-0E9A-44FE-AE8B-2469165B3BF6}" dt="2026-05-29T09:57:33.266" v="1059" actId="20577"/>
        <pc:sldMkLst>
          <pc:docMk/>
          <pc:sldMk cId="4264763832" sldId="525"/>
        </pc:sldMkLst>
        <pc:spChg chg="mod">
          <ac:chgData name="Julie Thomas" userId="2af13b6d24d29b42" providerId="LiveId" clId="{88C2DB11-0E9A-44FE-AE8B-2469165B3BF6}" dt="2026-05-29T09:57:33.266" v="1059" actId="20577"/>
          <ac:spMkLst>
            <pc:docMk/>
            <pc:sldMk cId="4264763832" sldId="525"/>
            <ac:spMk id="2" creationId="{CCC37BA0-DBB2-60F5-3063-ECB4C343F900}"/>
          </ac:spMkLst>
        </pc:spChg>
        <pc:spChg chg="mod">
          <ac:chgData name="Julie Thomas" userId="2af13b6d24d29b42" providerId="LiveId" clId="{88C2DB11-0E9A-44FE-AE8B-2469165B3BF6}" dt="2026-05-29T08:56:16.602" v="223" actId="5793"/>
          <ac:spMkLst>
            <pc:docMk/>
            <pc:sldMk cId="4264763832" sldId="525"/>
            <ac:spMk id="3" creationId="{68BB241C-9E8E-AA25-F118-81FF36F3E3F4}"/>
          </ac:spMkLst>
        </pc:spChg>
      </pc:sldChg>
      <pc:sldChg chg="add ord">
        <pc:chgData name="Julie Thomas" userId="2af13b6d24d29b42" providerId="LiveId" clId="{88C2DB11-0E9A-44FE-AE8B-2469165B3BF6}" dt="2026-05-29T09:54:28.484" v="1035"/>
        <pc:sldMkLst>
          <pc:docMk/>
          <pc:sldMk cId="3588192026" sldId="526"/>
        </pc:sldMkLst>
      </pc:sldChg>
      <pc:sldChg chg="add">
        <pc:chgData name="Julie Thomas" userId="2af13b6d24d29b42" providerId="LiveId" clId="{88C2DB11-0E9A-44FE-AE8B-2469165B3BF6}" dt="2026-05-29T09:55:35.200" v="1036"/>
        <pc:sldMkLst>
          <pc:docMk/>
          <pc:sldMk cId="1859223301" sldId="527"/>
        </pc:sldMkLst>
      </pc:sldChg>
      <pc:sldChg chg="add">
        <pc:chgData name="Julie Thomas" userId="2af13b6d24d29b42" providerId="LiveId" clId="{88C2DB11-0E9A-44FE-AE8B-2469165B3BF6}" dt="2026-05-29T09:55:35.200" v="1036"/>
        <pc:sldMkLst>
          <pc:docMk/>
          <pc:sldMk cId="458793642" sldId="528"/>
        </pc:sldMkLst>
      </pc:sldChg>
      <pc:sldChg chg="add">
        <pc:chgData name="Julie Thomas" userId="2af13b6d24d29b42" providerId="LiveId" clId="{88C2DB11-0E9A-44FE-AE8B-2469165B3BF6}" dt="2026-05-29T09:55:35.200" v="1036"/>
        <pc:sldMkLst>
          <pc:docMk/>
          <pc:sldMk cId="2042715746" sldId="529"/>
        </pc:sldMkLst>
      </pc:sldChg>
      <pc:sldChg chg="add">
        <pc:chgData name="Julie Thomas" userId="2af13b6d24d29b42" providerId="LiveId" clId="{88C2DB11-0E9A-44FE-AE8B-2469165B3BF6}" dt="2026-05-29T09:55:35.200" v="1036"/>
        <pc:sldMkLst>
          <pc:docMk/>
          <pc:sldMk cId="1408529553" sldId="530"/>
        </pc:sldMkLst>
      </pc:sldChg>
      <pc:sldChg chg="add">
        <pc:chgData name="Julie Thomas" userId="2af13b6d24d29b42" providerId="LiveId" clId="{88C2DB11-0E9A-44FE-AE8B-2469165B3BF6}" dt="2026-05-29T09:55:35.200" v="1036"/>
        <pc:sldMkLst>
          <pc:docMk/>
          <pc:sldMk cId="1939761158" sldId="531"/>
        </pc:sldMkLst>
      </pc:sldChg>
      <pc:sldMasterChg chg="delSldLayout">
        <pc:chgData name="Julie Thomas" userId="2af13b6d24d29b42" providerId="LiveId" clId="{88C2DB11-0E9A-44FE-AE8B-2469165B3BF6}" dt="2026-05-29T08:24:57.178" v="37" actId="2696"/>
        <pc:sldMasterMkLst>
          <pc:docMk/>
          <pc:sldMasterMk cId="2707829546" sldId="2147483672"/>
        </pc:sldMasterMkLst>
        <pc:sldLayoutChg chg="del">
          <pc:chgData name="Julie Thomas" userId="2af13b6d24d29b42" providerId="LiveId" clId="{88C2DB11-0E9A-44FE-AE8B-2469165B3BF6}" dt="2026-05-29T08:24:57.178" v="37" actId="2696"/>
          <pc:sldLayoutMkLst>
            <pc:docMk/>
            <pc:sldMasterMk cId="2707829546" sldId="2147483672"/>
            <pc:sldLayoutMk cId="1790661393" sldId="214748367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E258EA-29AE-430E-ACAB-F8B0EAC38613}"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ACCC88F3-80EA-452E-8300-1620416ACEEE}">
      <dgm:prSet/>
      <dgm:spPr/>
      <dgm:t>
        <a:bodyPr/>
        <a:lstStyle/>
        <a:p>
          <a:pPr>
            <a:lnSpc>
              <a:spcPct val="100000"/>
            </a:lnSpc>
          </a:pPr>
          <a:r>
            <a:rPr lang="en-GB"/>
            <a:t>Realise the prevalence and impact of trauma. </a:t>
          </a:r>
          <a:endParaRPr lang="en-US"/>
        </a:p>
      </dgm:t>
    </dgm:pt>
    <dgm:pt modelId="{ACB81E89-134F-4BD3-A283-CD2156C2F530}" type="parTrans" cxnId="{6F9C336A-31CB-4FC3-A6F8-E44D91B0715E}">
      <dgm:prSet/>
      <dgm:spPr/>
      <dgm:t>
        <a:bodyPr/>
        <a:lstStyle/>
        <a:p>
          <a:endParaRPr lang="en-US"/>
        </a:p>
      </dgm:t>
    </dgm:pt>
    <dgm:pt modelId="{D271CE35-B494-48CB-B46E-22994B1843B9}" type="sibTrans" cxnId="{6F9C336A-31CB-4FC3-A6F8-E44D91B0715E}">
      <dgm:prSet/>
      <dgm:spPr/>
      <dgm:t>
        <a:bodyPr/>
        <a:lstStyle/>
        <a:p>
          <a:pPr>
            <a:lnSpc>
              <a:spcPct val="100000"/>
            </a:lnSpc>
          </a:pPr>
          <a:endParaRPr lang="en-US"/>
        </a:p>
      </dgm:t>
    </dgm:pt>
    <dgm:pt modelId="{A4981380-F67C-437E-A4D4-EDFE1C4CDFCE}">
      <dgm:prSet/>
      <dgm:spPr/>
      <dgm:t>
        <a:bodyPr/>
        <a:lstStyle/>
        <a:p>
          <a:pPr>
            <a:lnSpc>
              <a:spcPct val="100000"/>
            </a:lnSpc>
          </a:pPr>
          <a:r>
            <a:rPr lang="en-GB"/>
            <a:t>Recognise its signs and the ways organisational systems can exacerbate harm or promote recovery. </a:t>
          </a:r>
          <a:endParaRPr lang="en-US"/>
        </a:p>
      </dgm:t>
    </dgm:pt>
    <dgm:pt modelId="{B2BEA474-D84F-4C12-98E8-9671D28796CD}" type="parTrans" cxnId="{ABF255CE-38EF-4A4E-91F0-19BF2E848407}">
      <dgm:prSet/>
      <dgm:spPr/>
      <dgm:t>
        <a:bodyPr/>
        <a:lstStyle/>
        <a:p>
          <a:endParaRPr lang="en-US"/>
        </a:p>
      </dgm:t>
    </dgm:pt>
    <dgm:pt modelId="{B465EA3D-E7AF-41C1-BF01-D94FA0DED5C3}" type="sibTrans" cxnId="{ABF255CE-38EF-4A4E-91F0-19BF2E848407}">
      <dgm:prSet/>
      <dgm:spPr/>
      <dgm:t>
        <a:bodyPr/>
        <a:lstStyle/>
        <a:p>
          <a:pPr>
            <a:lnSpc>
              <a:spcPct val="100000"/>
            </a:lnSpc>
          </a:pPr>
          <a:endParaRPr lang="en-US"/>
        </a:p>
      </dgm:t>
    </dgm:pt>
    <dgm:pt modelId="{6313D64D-F0D0-46C5-B16D-2364EC602E1D}">
      <dgm:prSet/>
      <dgm:spPr/>
      <dgm:t>
        <a:bodyPr/>
        <a:lstStyle/>
        <a:p>
          <a:pPr>
            <a:lnSpc>
              <a:spcPct val="100000"/>
            </a:lnSpc>
          </a:pPr>
          <a:r>
            <a:rPr lang="en-GB"/>
            <a:t>Respond proportionately using evidence-based approaches. </a:t>
          </a:r>
          <a:endParaRPr lang="en-US"/>
        </a:p>
      </dgm:t>
    </dgm:pt>
    <dgm:pt modelId="{9909F8C7-513C-488B-BA90-250F41148472}" type="parTrans" cxnId="{A19D2E93-C34F-437E-808D-5EBE37B12CB5}">
      <dgm:prSet/>
      <dgm:spPr/>
      <dgm:t>
        <a:bodyPr/>
        <a:lstStyle/>
        <a:p>
          <a:endParaRPr lang="en-US"/>
        </a:p>
      </dgm:t>
    </dgm:pt>
    <dgm:pt modelId="{5148DCA2-B544-4FAB-9764-F5EF5B3FB5A7}" type="sibTrans" cxnId="{A19D2E93-C34F-437E-808D-5EBE37B12CB5}">
      <dgm:prSet/>
      <dgm:spPr/>
      <dgm:t>
        <a:bodyPr/>
        <a:lstStyle/>
        <a:p>
          <a:pPr>
            <a:lnSpc>
              <a:spcPct val="100000"/>
            </a:lnSpc>
          </a:pPr>
          <a:endParaRPr lang="en-US"/>
        </a:p>
      </dgm:t>
    </dgm:pt>
    <dgm:pt modelId="{E7719982-DAB4-4AE7-AF97-0BA4F62A5A44}">
      <dgm:prSet/>
      <dgm:spPr/>
      <dgm:t>
        <a:bodyPr/>
        <a:lstStyle/>
        <a:p>
          <a:pPr>
            <a:lnSpc>
              <a:spcPct val="100000"/>
            </a:lnSpc>
          </a:pPr>
          <a:r>
            <a:rPr lang="en-GB"/>
            <a:t>Resist re-traumatisation by embedding safe, fair and compassionate processes into daily life. </a:t>
          </a:r>
          <a:endParaRPr lang="en-US"/>
        </a:p>
      </dgm:t>
    </dgm:pt>
    <dgm:pt modelId="{1C5016DA-8585-4C90-9807-3249327F4AF2}" type="parTrans" cxnId="{CEE4790A-A644-4810-9596-82D4D1D60DF2}">
      <dgm:prSet/>
      <dgm:spPr/>
      <dgm:t>
        <a:bodyPr/>
        <a:lstStyle/>
        <a:p>
          <a:endParaRPr lang="en-US"/>
        </a:p>
      </dgm:t>
    </dgm:pt>
    <dgm:pt modelId="{282E6FD9-5F90-4933-ADD9-62D2CAD55143}" type="sibTrans" cxnId="{CEE4790A-A644-4810-9596-82D4D1D60DF2}">
      <dgm:prSet/>
      <dgm:spPr/>
      <dgm:t>
        <a:bodyPr/>
        <a:lstStyle/>
        <a:p>
          <a:endParaRPr lang="en-US"/>
        </a:p>
      </dgm:t>
    </dgm:pt>
    <dgm:pt modelId="{09CB172D-E163-4B05-8369-9972A5F6D5F7}" type="pres">
      <dgm:prSet presAssocID="{3CE258EA-29AE-430E-ACAB-F8B0EAC38613}" presName="root" presStyleCnt="0">
        <dgm:presLayoutVars>
          <dgm:dir/>
          <dgm:resizeHandles val="exact"/>
        </dgm:presLayoutVars>
      </dgm:prSet>
      <dgm:spPr/>
    </dgm:pt>
    <dgm:pt modelId="{5843AB8D-98DF-4DE0-B3EA-5021EAFF7B4C}" type="pres">
      <dgm:prSet presAssocID="{3CE258EA-29AE-430E-ACAB-F8B0EAC38613}" presName="container" presStyleCnt="0">
        <dgm:presLayoutVars>
          <dgm:dir/>
          <dgm:resizeHandles val="exact"/>
        </dgm:presLayoutVars>
      </dgm:prSet>
      <dgm:spPr/>
    </dgm:pt>
    <dgm:pt modelId="{30F9B266-660D-4260-BA7D-F28B2CCC0C7F}" type="pres">
      <dgm:prSet presAssocID="{ACCC88F3-80EA-452E-8300-1620416ACEEE}" presName="compNode" presStyleCnt="0"/>
      <dgm:spPr/>
    </dgm:pt>
    <dgm:pt modelId="{6A6C3011-A606-4BEA-82B5-302277324627}" type="pres">
      <dgm:prSet presAssocID="{ACCC88F3-80EA-452E-8300-1620416ACEEE}" presName="iconBgRect" presStyleLbl="bgShp" presStyleIdx="0" presStyleCnt="4"/>
      <dgm:spPr/>
    </dgm:pt>
    <dgm:pt modelId="{B956E0DE-EFAD-4930-AFFE-E5FC9A92D1FB}" type="pres">
      <dgm:prSet presAssocID="{ACCC88F3-80EA-452E-8300-1620416ACEEE}" presName="iconRect" presStyleLbl="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Heartbeat outline"/>
        </a:ext>
      </dgm:extLst>
    </dgm:pt>
    <dgm:pt modelId="{99995A27-003F-403D-A610-33ECAD37D1DC}" type="pres">
      <dgm:prSet presAssocID="{ACCC88F3-80EA-452E-8300-1620416ACEEE}" presName="spaceRect" presStyleCnt="0"/>
      <dgm:spPr/>
    </dgm:pt>
    <dgm:pt modelId="{1E5E3966-2E63-4E3D-BFF8-136C9FBE7746}" type="pres">
      <dgm:prSet presAssocID="{ACCC88F3-80EA-452E-8300-1620416ACEEE}" presName="textRect" presStyleLbl="revTx" presStyleIdx="0" presStyleCnt="4">
        <dgm:presLayoutVars>
          <dgm:chMax val="1"/>
          <dgm:chPref val="1"/>
        </dgm:presLayoutVars>
      </dgm:prSet>
      <dgm:spPr/>
    </dgm:pt>
    <dgm:pt modelId="{A5AC44E0-EA8C-4965-AAE9-DE68A32C4F35}" type="pres">
      <dgm:prSet presAssocID="{D271CE35-B494-48CB-B46E-22994B1843B9}" presName="sibTrans" presStyleLbl="sibTrans2D1" presStyleIdx="0" presStyleCnt="0"/>
      <dgm:spPr/>
    </dgm:pt>
    <dgm:pt modelId="{1F251163-1ED7-4945-85F9-85C083B72C87}" type="pres">
      <dgm:prSet presAssocID="{A4981380-F67C-437E-A4D4-EDFE1C4CDFCE}" presName="compNode" presStyleCnt="0"/>
      <dgm:spPr/>
    </dgm:pt>
    <dgm:pt modelId="{77F69EBC-7865-4A43-8370-6E167A67EF21}" type="pres">
      <dgm:prSet presAssocID="{A4981380-F67C-437E-A4D4-EDFE1C4CDFCE}" presName="iconBgRect" presStyleLbl="bgShp" presStyleIdx="1" presStyleCnt="4"/>
      <dgm:spPr/>
    </dgm:pt>
    <dgm:pt modelId="{72429AC1-5B67-4B4C-91CC-E2A0185C2225}" type="pres">
      <dgm:prSet presAssocID="{A4981380-F67C-437E-A4D4-EDFE1C4CDFC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69A78FD-ED3F-4CF8-B31B-86D69B9B5D7A}" type="pres">
      <dgm:prSet presAssocID="{A4981380-F67C-437E-A4D4-EDFE1C4CDFCE}" presName="spaceRect" presStyleCnt="0"/>
      <dgm:spPr/>
    </dgm:pt>
    <dgm:pt modelId="{B963616A-E1EA-43C9-B2FF-7A2CEF4E0B38}" type="pres">
      <dgm:prSet presAssocID="{A4981380-F67C-437E-A4D4-EDFE1C4CDFCE}" presName="textRect" presStyleLbl="revTx" presStyleIdx="1" presStyleCnt="4">
        <dgm:presLayoutVars>
          <dgm:chMax val="1"/>
          <dgm:chPref val="1"/>
        </dgm:presLayoutVars>
      </dgm:prSet>
      <dgm:spPr/>
    </dgm:pt>
    <dgm:pt modelId="{2FDEA4EA-2B59-4CDC-862B-77272486A1AB}" type="pres">
      <dgm:prSet presAssocID="{B465EA3D-E7AF-41C1-BF01-D94FA0DED5C3}" presName="sibTrans" presStyleLbl="sibTrans2D1" presStyleIdx="0" presStyleCnt="0"/>
      <dgm:spPr/>
    </dgm:pt>
    <dgm:pt modelId="{425D6F8B-43AB-4CA3-B6AA-BA9CEB259978}" type="pres">
      <dgm:prSet presAssocID="{6313D64D-F0D0-46C5-B16D-2364EC602E1D}" presName="compNode" presStyleCnt="0"/>
      <dgm:spPr/>
    </dgm:pt>
    <dgm:pt modelId="{B1A1FD9B-CD56-4414-9C2B-6BD70DAAA589}" type="pres">
      <dgm:prSet presAssocID="{6313D64D-F0D0-46C5-B16D-2364EC602E1D}" presName="iconBgRect" presStyleLbl="bgShp" presStyleIdx="2" presStyleCnt="4"/>
      <dgm:spPr/>
    </dgm:pt>
    <dgm:pt modelId="{5DB64E83-CC95-4D9D-80E8-0405B88A0D70}" type="pres">
      <dgm:prSet presAssocID="{6313D64D-F0D0-46C5-B16D-2364EC602E1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4E021778-A5CB-46C6-BB5F-378632AABBA4}" type="pres">
      <dgm:prSet presAssocID="{6313D64D-F0D0-46C5-B16D-2364EC602E1D}" presName="spaceRect" presStyleCnt="0"/>
      <dgm:spPr/>
    </dgm:pt>
    <dgm:pt modelId="{9AEDEBBD-2732-4755-BC34-032382BBD50A}" type="pres">
      <dgm:prSet presAssocID="{6313D64D-F0D0-46C5-B16D-2364EC602E1D}" presName="textRect" presStyleLbl="revTx" presStyleIdx="2" presStyleCnt="4">
        <dgm:presLayoutVars>
          <dgm:chMax val="1"/>
          <dgm:chPref val="1"/>
        </dgm:presLayoutVars>
      </dgm:prSet>
      <dgm:spPr/>
    </dgm:pt>
    <dgm:pt modelId="{9926F256-9BFA-45FB-85EB-2712CE04CA9A}" type="pres">
      <dgm:prSet presAssocID="{5148DCA2-B544-4FAB-9764-F5EF5B3FB5A7}" presName="sibTrans" presStyleLbl="sibTrans2D1" presStyleIdx="0" presStyleCnt="0"/>
      <dgm:spPr/>
    </dgm:pt>
    <dgm:pt modelId="{11788A45-B397-4521-A05E-31807EA50C62}" type="pres">
      <dgm:prSet presAssocID="{E7719982-DAB4-4AE7-AF97-0BA4F62A5A44}" presName="compNode" presStyleCnt="0"/>
      <dgm:spPr/>
    </dgm:pt>
    <dgm:pt modelId="{A566F411-5ECC-4C24-A40A-C22BA5F33B4E}" type="pres">
      <dgm:prSet presAssocID="{E7719982-DAB4-4AE7-AF97-0BA4F62A5A44}" presName="iconBgRect" presStyleLbl="bgShp" presStyleIdx="3" presStyleCnt="4"/>
      <dgm:spPr/>
    </dgm:pt>
    <dgm:pt modelId="{BD897836-DC26-41EB-8D49-D4044CD89152}" type="pres">
      <dgm:prSet presAssocID="{E7719982-DAB4-4AE7-AF97-0BA4F62A5A4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Lock"/>
        </a:ext>
      </dgm:extLst>
    </dgm:pt>
    <dgm:pt modelId="{F6AEB39D-7338-4B74-A954-8E96645458E8}" type="pres">
      <dgm:prSet presAssocID="{E7719982-DAB4-4AE7-AF97-0BA4F62A5A44}" presName="spaceRect" presStyleCnt="0"/>
      <dgm:spPr/>
    </dgm:pt>
    <dgm:pt modelId="{0244CE18-E7DF-440D-8993-FBD0D1452621}" type="pres">
      <dgm:prSet presAssocID="{E7719982-DAB4-4AE7-AF97-0BA4F62A5A44}" presName="textRect" presStyleLbl="revTx" presStyleIdx="3" presStyleCnt="4">
        <dgm:presLayoutVars>
          <dgm:chMax val="1"/>
          <dgm:chPref val="1"/>
        </dgm:presLayoutVars>
      </dgm:prSet>
      <dgm:spPr/>
    </dgm:pt>
  </dgm:ptLst>
  <dgm:cxnLst>
    <dgm:cxn modelId="{1D2BE700-2CC5-4FEC-A287-52F4D55B28CF}" type="presOf" srcId="{B465EA3D-E7AF-41C1-BF01-D94FA0DED5C3}" destId="{2FDEA4EA-2B59-4CDC-862B-77272486A1AB}" srcOrd="0" destOrd="0" presId="urn:microsoft.com/office/officeart/2018/2/layout/IconCircleList"/>
    <dgm:cxn modelId="{CEE4790A-A644-4810-9596-82D4D1D60DF2}" srcId="{3CE258EA-29AE-430E-ACAB-F8B0EAC38613}" destId="{E7719982-DAB4-4AE7-AF97-0BA4F62A5A44}" srcOrd="3" destOrd="0" parTransId="{1C5016DA-8585-4C90-9807-3249327F4AF2}" sibTransId="{282E6FD9-5F90-4933-ADD9-62D2CAD55143}"/>
    <dgm:cxn modelId="{284A775E-D7BB-498E-A2E6-EC3A355100AB}" type="presOf" srcId="{6313D64D-F0D0-46C5-B16D-2364EC602E1D}" destId="{9AEDEBBD-2732-4755-BC34-032382BBD50A}" srcOrd="0" destOrd="0" presId="urn:microsoft.com/office/officeart/2018/2/layout/IconCircleList"/>
    <dgm:cxn modelId="{D136B163-D2C6-416D-A235-2814D0A7E212}" type="presOf" srcId="{E7719982-DAB4-4AE7-AF97-0BA4F62A5A44}" destId="{0244CE18-E7DF-440D-8993-FBD0D1452621}" srcOrd="0" destOrd="0" presId="urn:microsoft.com/office/officeart/2018/2/layout/IconCircleList"/>
    <dgm:cxn modelId="{37074348-745E-4A19-B499-0FFEA79E989C}" type="presOf" srcId="{D271CE35-B494-48CB-B46E-22994B1843B9}" destId="{A5AC44E0-EA8C-4965-AAE9-DE68A32C4F35}" srcOrd="0" destOrd="0" presId="urn:microsoft.com/office/officeart/2018/2/layout/IconCircleList"/>
    <dgm:cxn modelId="{6F9C336A-31CB-4FC3-A6F8-E44D91B0715E}" srcId="{3CE258EA-29AE-430E-ACAB-F8B0EAC38613}" destId="{ACCC88F3-80EA-452E-8300-1620416ACEEE}" srcOrd="0" destOrd="0" parTransId="{ACB81E89-134F-4BD3-A283-CD2156C2F530}" sibTransId="{D271CE35-B494-48CB-B46E-22994B1843B9}"/>
    <dgm:cxn modelId="{5C4B388B-7D15-4FC9-B353-4E4C3C95E451}" type="presOf" srcId="{ACCC88F3-80EA-452E-8300-1620416ACEEE}" destId="{1E5E3966-2E63-4E3D-BFF8-136C9FBE7746}" srcOrd="0" destOrd="0" presId="urn:microsoft.com/office/officeart/2018/2/layout/IconCircleList"/>
    <dgm:cxn modelId="{A19D2E93-C34F-437E-808D-5EBE37B12CB5}" srcId="{3CE258EA-29AE-430E-ACAB-F8B0EAC38613}" destId="{6313D64D-F0D0-46C5-B16D-2364EC602E1D}" srcOrd="2" destOrd="0" parTransId="{9909F8C7-513C-488B-BA90-250F41148472}" sibTransId="{5148DCA2-B544-4FAB-9764-F5EF5B3FB5A7}"/>
    <dgm:cxn modelId="{D33EEDA0-BF2E-43EC-BE09-EA3CFC010124}" type="presOf" srcId="{A4981380-F67C-437E-A4D4-EDFE1C4CDFCE}" destId="{B963616A-E1EA-43C9-B2FF-7A2CEF4E0B38}" srcOrd="0" destOrd="0" presId="urn:microsoft.com/office/officeart/2018/2/layout/IconCircleList"/>
    <dgm:cxn modelId="{ABF255CE-38EF-4A4E-91F0-19BF2E848407}" srcId="{3CE258EA-29AE-430E-ACAB-F8B0EAC38613}" destId="{A4981380-F67C-437E-A4D4-EDFE1C4CDFCE}" srcOrd="1" destOrd="0" parTransId="{B2BEA474-D84F-4C12-98E8-9671D28796CD}" sibTransId="{B465EA3D-E7AF-41C1-BF01-D94FA0DED5C3}"/>
    <dgm:cxn modelId="{9F2088E2-5D7F-458A-9B03-2A32108A71ED}" type="presOf" srcId="{3CE258EA-29AE-430E-ACAB-F8B0EAC38613}" destId="{09CB172D-E163-4B05-8369-9972A5F6D5F7}" srcOrd="0" destOrd="0" presId="urn:microsoft.com/office/officeart/2018/2/layout/IconCircleList"/>
    <dgm:cxn modelId="{1F134CEB-A74B-4AF3-85B6-EA9AC08F5C2A}" type="presOf" srcId="{5148DCA2-B544-4FAB-9764-F5EF5B3FB5A7}" destId="{9926F256-9BFA-45FB-85EB-2712CE04CA9A}" srcOrd="0" destOrd="0" presId="urn:microsoft.com/office/officeart/2018/2/layout/IconCircleList"/>
    <dgm:cxn modelId="{05DD1AF1-DBDD-4F9E-970E-BC6580BDBD9D}" type="presParOf" srcId="{09CB172D-E163-4B05-8369-9972A5F6D5F7}" destId="{5843AB8D-98DF-4DE0-B3EA-5021EAFF7B4C}" srcOrd="0" destOrd="0" presId="urn:microsoft.com/office/officeart/2018/2/layout/IconCircleList"/>
    <dgm:cxn modelId="{D743B295-8AA2-4CB1-8F94-F1B2F6B8BDD1}" type="presParOf" srcId="{5843AB8D-98DF-4DE0-B3EA-5021EAFF7B4C}" destId="{30F9B266-660D-4260-BA7D-F28B2CCC0C7F}" srcOrd="0" destOrd="0" presId="urn:microsoft.com/office/officeart/2018/2/layout/IconCircleList"/>
    <dgm:cxn modelId="{A6F54903-37B1-48B8-BD74-90973B38B021}" type="presParOf" srcId="{30F9B266-660D-4260-BA7D-F28B2CCC0C7F}" destId="{6A6C3011-A606-4BEA-82B5-302277324627}" srcOrd="0" destOrd="0" presId="urn:microsoft.com/office/officeart/2018/2/layout/IconCircleList"/>
    <dgm:cxn modelId="{BE703B1B-3F65-4D63-82B8-71030B21BC64}" type="presParOf" srcId="{30F9B266-660D-4260-BA7D-F28B2CCC0C7F}" destId="{B956E0DE-EFAD-4930-AFFE-E5FC9A92D1FB}" srcOrd="1" destOrd="0" presId="urn:microsoft.com/office/officeart/2018/2/layout/IconCircleList"/>
    <dgm:cxn modelId="{73275A24-1047-4B07-96A2-8CD661DF05F1}" type="presParOf" srcId="{30F9B266-660D-4260-BA7D-F28B2CCC0C7F}" destId="{99995A27-003F-403D-A610-33ECAD37D1DC}" srcOrd="2" destOrd="0" presId="urn:microsoft.com/office/officeart/2018/2/layout/IconCircleList"/>
    <dgm:cxn modelId="{D6357574-CD70-463B-9262-81434D941360}" type="presParOf" srcId="{30F9B266-660D-4260-BA7D-F28B2CCC0C7F}" destId="{1E5E3966-2E63-4E3D-BFF8-136C9FBE7746}" srcOrd="3" destOrd="0" presId="urn:microsoft.com/office/officeart/2018/2/layout/IconCircleList"/>
    <dgm:cxn modelId="{237C0D2F-4579-4BB1-A37B-AA33E21A6DFF}" type="presParOf" srcId="{5843AB8D-98DF-4DE0-B3EA-5021EAFF7B4C}" destId="{A5AC44E0-EA8C-4965-AAE9-DE68A32C4F35}" srcOrd="1" destOrd="0" presId="urn:microsoft.com/office/officeart/2018/2/layout/IconCircleList"/>
    <dgm:cxn modelId="{DA8F90AA-1091-4005-9D96-1FC391A2551C}" type="presParOf" srcId="{5843AB8D-98DF-4DE0-B3EA-5021EAFF7B4C}" destId="{1F251163-1ED7-4945-85F9-85C083B72C87}" srcOrd="2" destOrd="0" presId="urn:microsoft.com/office/officeart/2018/2/layout/IconCircleList"/>
    <dgm:cxn modelId="{F834B173-F595-439A-BF56-6A05D6D64D99}" type="presParOf" srcId="{1F251163-1ED7-4945-85F9-85C083B72C87}" destId="{77F69EBC-7865-4A43-8370-6E167A67EF21}" srcOrd="0" destOrd="0" presId="urn:microsoft.com/office/officeart/2018/2/layout/IconCircleList"/>
    <dgm:cxn modelId="{DE468171-9483-423B-86ED-55E488FE7BF6}" type="presParOf" srcId="{1F251163-1ED7-4945-85F9-85C083B72C87}" destId="{72429AC1-5B67-4B4C-91CC-E2A0185C2225}" srcOrd="1" destOrd="0" presId="urn:microsoft.com/office/officeart/2018/2/layout/IconCircleList"/>
    <dgm:cxn modelId="{9929C6FF-65E5-4F0B-B38C-DF0262F8A43F}" type="presParOf" srcId="{1F251163-1ED7-4945-85F9-85C083B72C87}" destId="{869A78FD-ED3F-4CF8-B31B-86D69B9B5D7A}" srcOrd="2" destOrd="0" presId="urn:microsoft.com/office/officeart/2018/2/layout/IconCircleList"/>
    <dgm:cxn modelId="{3B3D4301-9B9F-4D70-B2E4-A1A20946033F}" type="presParOf" srcId="{1F251163-1ED7-4945-85F9-85C083B72C87}" destId="{B963616A-E1EA-43C9-B2FF-7A2CEF4E0B38}" srcOrd="3" destOrd="0" presId="urn:microsoft.com/office/officeart/2018/2/layout/IconCircleList"/>
    <dgm:cxn modelId="{FFA88437-17B8-452B-905B-545E56632DAA}" type="presParOf" srcId="{5843AB8D-98DF-4DE0-B3EA-5021EAFF7B4C}" destId="{2FDEA4EA-2B59-4CDC-862B-77272486A1AB}" srcOrd="3" destOrd="0" presId="urn:microsoft.com/office/officeart/2018/2/layout/IconCircleList"/>
    <dgm:cxn modelId="{84B75D54-9ADF-4BCC-AB67-23C98F6D0670}" type="presParOf" srcId="{5843AB8D-98DF-4DE0-B3EA-5021EAFF7B4C}" destId="{425D6F8B-43AB-4CA3-B6AA-BA9CEB259978}" srcOrd="4" destOrd="0" presId="urn:microsoft.com/office/officeart/2018/2/layout/IconCircleList"/>
    <dgm:cxn modelId="{94DBE3D9-C720-41C6-A1D3-02F503F9F972}" type="presParOf" srcId="{425D6F8B-43AB-4CA3-B6AA-BA9CEB259978}" destId="{B1A1FD9B-CD56-4414-9C2B-6BD70DAAA589}" srcOrd="0" destOrd="0" presId="urn:microsoft.com/office/officeart/2018/2/layout/IconCircleList"/>
    <dgm:cxn modelId="{FA741BA5-73A0-4CC5-9D2B-3A05FDD72088}" type="presParOf" srcId="{425D6F8B-43AB-4CA3-B6AA-BA9CEB259978}" destId="{5DB64E83-CC95-4D9D-80E8-0405B88A0D70}" srcOrd="1" destOrd="0" presId="urn:microsoft.com/office/officeart/2018/2/layout/IconCircleList"/>
    <dgm:cxn modelId="{45A98229-5FCA-47F1-A699-4AD8E269815F}" type="presParOf" srcId="{425D6F8B-43AB-4CA3-B6AA-BA9CEB259978}" destId="{4E021778-A5CB-46C6-BB5F-378632AABBA4}" srcOrd="2" destOrd="0" presId="urn:microsoft.com/office/officeart/2018/2/layout/IconCircleList"/>
    <dgm:cxn modelId="{B07100D3-4FF4-4041-AF6C-81D836D0B111}" type="presParOf" srcId="{425D6F8B-43AB-4CA3-B6AA-BA9CEB259978}" destId="{9AEDEBBD-2732-4755-BC34-032382BBD50A}" srcOrd="3" destOrd="0" presId="urn:microsoft.com/office/officeart/2018/2/layout/IconCircleList"/>
    <dgm:cxn modelId="{189BB7C8-2C64-4127-BC2A-F376A2B251E0}" type="presParOf" srcId="{5843AB8D-98DF-4DE0-B3EA-5021EAFF7B4C}" destId="{9926F256-9BFA-45FB-85EB-2712CE04CA9A}" srcOrd="5" destOrd="0" presId="urn:microsoft.com/office/officeart/2018/2/layout/IconCircleList"/>
    <dgm:cxn modelId="{F5976903-53D7-4DC8-ADB0-FF3E038E815E}" type="presParOf" srcId="{5843AB8D-98DF-4DE0-B3EA-5021EAFF7B4C}" destId="{11788A45-B397-4521-A05E-31807EA50C62}" srcOrd="6" destOrd="0" presId="urn:microsoft.com/office/officeart/2018/2/layout/IconCircleList"/>
    <dgm:cxn modelId="{CB910D73-3930-46EC-9993-F9F76BCB4B9F}" type="presParOf" srcId="{11788A45-B397-4521-A05E-31807EA50C62}" destId="{A566F411-5ECC-4C24-A40A-C22BA5F33B4E}" srcOrd="0" destOrd="0" presId="urn:microsoft.com/office/officeart/2018/2/layout/IconCircleList"/>
    <dgm:cxn modelId="{6706FC38-3289-4DD2-97C5-EE728559BBD9}" type="presParOf" srcId="{11788A45-B397-4521-A05E-31807EA50C62}" destId="{BD897836-DC26-41EB-8D49-D4044CD89152}" srcOrd="1" destOrd="0" presId="urn:microsoft.com/office/officeart/2018/2/layout/IconCircleList"/>
    <dgm:cxn modelId="{5DC00551-761B-49A9-A6AF-A14E8F65E6A1}" type="presParOf" srcId="{11788A45-B397-4521-A05E-31807EA50C62}" destId="{F6AEB39D-7338-4B74-A954-8E96645458E8}" srcOrd="2" destOrd="0" presId="urn:microsoft.com/office/officeart/2018/2/layout/IconCircleList"/>
    <dgm:cxn modelId="{2B91082F-6F8C-42FC-A8A4-49E38937D0E1}" type="presParOf" srcId="{11788A45-B397-4521-A05E-31807EA50C62}" destId="{0244CE18-E7DF-440D-8993-FBD0D145262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2DB634-DC0A-4B53-92BC-E838EF82957A}" type="doc">
      <dgm:prSet loTypeId="urn:microsoft.com/office/officeart/2016/7/layout/LinearBlockProcessNumbered" loCatId="process" qsTypeId="urn:microsoft.com/office/officeart/2005/8/quickstyle/simple1" qsCatId="simple" csTypeId="urn:microsoft.com/office/officeart/2005/8/colors/accent2_2" csCatId="accent2" phldr="1"/>
      <dgm:spPr/>
      <dgm:t>
        <a:bodyPr/>
        <a:lstStyle/>
        <a:p>
          <a:endParaRPr lang="en-US"/>
        </a:p>
      </dgm:t>
    </dgm:pt>
    <dgm:pt modelId="{28033FD0-34A9-40CE-ADA8-2E7E3F058595}">
      <dgm:prSet/>
      <dgm:spPr/>
      <dgm:t>
        <a:bodyPr/>
        <a:lstStyle/>
        <a:p>
          <a:r>
            <a:rPr lang="en-US" b="1" i="0" baseline="0"/>
            <a:t>Scenario A: The Over‑Controller</a:t>
          </a:r>
          <a:r>
            <a:rPr lang="en-US" b="0" i="0" baseline="0"/>
            <a:t> A high‑performing employee has become increasingly controlling, micromanaging colleagues and reacting defensively to feedback. They recently snapped at a team member in a meeting. Their workload hasn’t changed.</a:t>
          </a:r>
          <a:endParaRPr lang="en-US"/>
        </a:p>
      </dgm:t>
    </dgm:pt>
    <dgm:pt modelId="{BC94EA2A-4985-42C7-814A-036DDF7671C0}" type="parTrans" cxnId="{B511DD4D-235A-4805-9300-F4D4D4389340}">
      <dgm:prSet/>
      <dgm:spPr/>
      <dgm:t>
        <a:bodyPr/>
        <a:lstStyle/>
        <a:p>
          <a:endParaRPr lang="en-US"/>
        </a:p>
      </dgm:t>
    </dgm:pt>
    <dgm:pt modelId="{3019B7BB-34E2-422C-BDE6-613AF0164B07}" type="sibTrans" cxnId="{B511DD4D-235A-4805-9300-F4D4D4389340}">
      <dgm:prSet phldrT="01"/>
      <dgm:spPr/>
      <dgm:t>
        <a:bodyPr/>
        <a:lstStyle/>
        <a:p>
          <a:r>
            <a:rPr lang="en-US"/>
            <a:t>01</a:t>
          </a:r>
        </a:p>
      </dgm:t>
    </dgm:pt>
    <dgm:pt modelId="{B6718073-A2FE-44FE-A3F5-CB8A173C7DD3}">
      <dgm:prSet/>
      <dgm:spPr/>
      <dgm:t>
        <a:bodyPr/>
        <a:lstStyle/>
        <a:p>
          <a:r>
            <a:rPr lang="en-US" b="1" i="0" baseline="0"/>
            <a:t>Scenario B: The Sudden Withdrawal</a:t>
          </a:r>
          <a:r>
            <a:rPr lang="en-US" b="0" i="0" baseline="0"/>
            <a:t> A usually sociable employee has become quiet, avoids team lunches, and frequently works with headphones on. Their productivity is fine, but they seem emotionally distant.</a:t>
          </a:r>
          <a:endParaRPr lang="en-US"/>
        </a:p>
      </dgm:t>
    </dgm:pt>
    <dgm:pt modelId="{ADB60463-D230-4730-BB88-9CF24E40CD7D}" type="parTrans" cxnId="{3161A832-99E1-42E6-8D33-A68783F15412}">
      <dgm:prSet/>
      <dgm:spPr/>
      <dgm:t>
        <a:bodyPr/>
        <a:lstStyle/>
        <a:p>
          <a:endParaRPr lang="en-US"/>
        </a:p>
      </dgm:t>
    </dgm:pt>
    <dgm:pt modelId="{DD5AC956-65DF-430B-9729-BF8F2E3B61B1}" type="sibTrans" cxnId="{3161A832-99E1-42E6-8D33-A68783F15412}">
      <dgm:prSet phldrT="02"/>
      <dgm:spPr/>
      <dgm:t>
        <a:bodyPr/>
        <a:lstStyle/>
        <a:p>
          <a:r>
            <a:rPr lang="en-US"/>
            <a:t>02</a:t>
          </a:r>
        </a:p>
      </dgm:t>
    </dgm:pt>
    <dgm:pt modelId="{7970A464-F4B0-472A-BF4B-C0716791DB0E}">
      <dgm:prSet/>
      <dgm:spPr/>
      <dgm:t>
        <a:bodyPr/>
        <a:lstStyle/>
        <a:p>
          <a:r>
            <a:rPr lang="en-US" b="1" i="0" baseline="0"/>
            <a:t>Scenario C: The Hyper‑Vigilant Intern</a:t>
          </a:r>
          <a:r>
            <a:rPr lang="en-US" b="0" i="0" baseline="0"/>
            <a:t> A new intern becomes visibly anxious whenever a senior manager enters the room. They double‑check instructions repeatedly and apologise excessively.</a:t>
          </a:r>
          <a:endParaRPr lang="en-US"/>
        </a:p>
      </dgm:t>
    </dgm:pt>
    <dgm:pt modelId="{13823041-4B08-4712-9EF0-3D84B05D8AB6}" type="parTrans" cxnId="{8732B57D-8B3C-480F-B1C5-5B8FF0FE0DAB}">
      <dgm:prSet/>
      <dgm:spPr/>
      <dgm:t>
        <a:bodyPr/>
        <a:lstStyle/>
        <a:p>
          <a:endParaRPr lang="en-US"/>
        </a:p>
      </dgm:t>
    </dgm:pt>
    <dgm:pt modelId="{0553D075-0190-4104-9543-6AB6AA33E72A}" type="sibTrans" cxnId="{8732B57D-8B3C-480F-B1C5-5B8FF0FE0DAB}">
      <dgm:prSet phldrT="03"/>
      <dgm:spPr/>
      <dgm:t>
        <a:bodyPr/>
        <a:lstStyle/>
        <a:p>
          <a:r>
            <a:rPr lang="en-US"/>
            <a:t>03</a:t>
          </a:r>
        </a:p>
      </dgm:t>
    </dgm:pt>
    <dgm:pt modelId="{1B5F7B2E-94EC-4F90-A71C-3C0C5E9927E6}">
      <dgm:prSet/>
      <dgm:spPr/>
      <dgm:t>
        <a:bodyPr/>
        <a:lstStyle/>
        <a:p>
          <a:r>
            <a:rPr lang="en-US" b="1" i="0" baseline="0"/>
            <a:t>Scenario D: The Triggered Reaction</a:t>
          </a:r>
          <a:r>
            <a:rPr lang="en-US" b="0" i="0" baseline="0"/>
            <a:t> During a routine fire alarm test, an employee panics, leaves the building shaking, and later says they “just needed air”. They refuse to discuss it further.</a:t>
          </a:r>
          <a:endParaRPr lang="en-US"/>
        </a:p>
      </dgm:t>
    </dgm:pt>
    <dgm:pt modelId="{47EE92FF-18A2-4207-AEA4-40FE9EAB3A32}" type="parTrans" cxnId="{65D06D5E-2092-430D-B899-C7B48D175ECE}">
      <dgm:prSet/>
      <dgm:spPr/>
      <dgm:t>
        <a:bodyPr/>
        <a:lstStyle/>
        <a:p>
          <a:endParaRPr lang="en-US"/>
        </a:p>
      </dgm:t>
    </dgm:pt>
    <dgm:pt modelId="{C375DDE7-769A-4E3B-BCB6-FD3E1615B916}" type="sibTrans" cxnId="{65D06D5E-2092-430D-B899-C7B48D175ECE}">
      <dgm:prSet phldrT="04"/>
      <dgm:spPr/>
      <dgm:t>
        <a:bodyPr/>
        <a:lstStyle/>
        <a:p>
          <a:r>
            <a:rPr lang="en-US"/>
            <a:t>04</a:t>
          </a:r>
        </a:p>
      </dgm:t>
    </dgm:pt>
    <dgm:pt modelId="{E819065F-B112-4A47-BB87-2B52B8EC9C42}" type="pres">
      <dgm:prSet presAssocID="{B72DB634-DC0A-4B53-92BC-E838EF82957A}" presName="Name0" presStyleCnt="0">
        <dgm:presLayoutVars>
          <dgm:animLvl val="lvl"/>
          <dgm:resizeHandles val="exact"/>
        </dgm:presLayoutVars>
      </dgm:prSet>
      <dgm:spPr/>
    </dgm:pt>
    <dgm:pt modelId="{B4DEC755-B320-4C08-8BC2-47FFA264D668}" type="pres">
      <dgm:prSet presAssocID="{28033FD0-34A9-40CE-ADA8-2E7E3F058595}" presName="compositeNode" presStyleCnt="0">
        <dgm:presLayoutVars>
          <dgm:bulletEnabled val="1"/>
        </dgm:presLayoutVars>
      </dgm:prSet>
      <dgm:spPr/>
    </dgm:pt>
    <dgm:pt modelId="{A70BD259-31F4-433C-9308-92ADC4C5831E}" type="pres">
      <dgm:prSet presAssocID="{28033FD0-34A9-40CE-ADA8-2E7E3F058595}" presName="bgRect" presStyleLbl="alignNode1" presStyleIdx="0" presStyleCnt="4"/>
      <dgm:spPr/>
    </dgm:pt>
    <dgm:pt modelId="{225490D5-811F-4555-9A12-1C95E4D161AB}" type="pres">
      <dgm:prSet presAssocID="{3019B7BB-34E2-422C-BDE6-613AF0164B07}" presName="sibTransNodeRect" presStyleLbl="alignNode1" presStyleIdx="0" presStyleCnt="4">
        <dgm:presLayoutVars>
          <dgm:chMax val="0"/>
          <dgm:bulletEnabled val="1"/>
        </dgm:presLayoutVars>
      </dgm:prSet>
      <dgm:spPr/>
    </dgm:pt>
    <dgm:pt modelId="{2447723D-994A-4170-B70A-DD22A71159B7}" type="pres">
      <dgm:prSet presAssocID="{28033FD0-34A9-40CE-ADA8-2E7E3F058595}" presName="nodeRect" presStyleLbl="alignNode1" presStyleIdx="0" presStyleCnt="4">
        <dgm:presLayoutVars>
          <dgm:bulletEnabled val="1"/>
        </dgm:presLayoutVars>
      </dgm:prSet>
      <dgm:spPr/>
    </dgm:pt>
    <dgm:pt modelId="{1332B5A8-5091-434A-A3A1-1BADD2B7C650}" type="pres">
      <dgm:prSet presAssocID="{3019B7BB-34E2-422C-BDE6-613AF0164B07}" presName="sibTrans" presStyleCnt="0"/>
      <dgm:spPr/>
    </dgm:pt>
    <dgm:pt modelId="{96D636FF-14C3-4286-AB4D-4E92712BF573}" type="pres">
      <dgm:prSet presAssocID="{B6718073-A2FE-44FE-A3F5-CB8A173C7DD3}" presName="compositeNode" presStyleCnt="0">
        <dgm:presLayoutVars>
          <dgm:bulletEnabled val="1"/>
        </dgm:presLayoutVars>
      </dgm:prSet>
      <dgm:spPr/>
    </dgm:pt>
    <dgm:pt modelId="{2DFCFFE5-1462-43EC-AFB0-D14BC3BFA1E8}" type="pres">
      <dgm:prSet presAssocID="{B6718073-A2FE-44FE-A3F5-CB8A173C7DD3}" presName="bgRect" presStyleLbl="alignNode1" presStyleIdx="1" presStyleCnt="4"/>
      <dgm:spPr/>
    </dgm:pt>
    <dgm:pt modelId="{5B6853C3-A012-487B-BC5D-E3D36C5F33FD}" type="pres">
      <dgm:prSet presAssocID="{DD5AC956-65DF-430B-9729-BF8F2E3B61B1}" presName="sibTransNodeRect" presStyleLbl="alignNode1" presStyleIdx="1" presStyleCnt="4">
        <dgm:presLayoutVars>
          <dgm:chMax val="0"/>
          <dgm:bulletEnabled val="1"/>
        </dgm:presLayoutVars>
      </dgm:prSet>
      <dgm:spPr/>
    </dgm:pt>
    <dgm:pt modelId="{EE9E1E74-B80D-4989-9472-0EB9C826CDD4}" type="pres">
      <dgm:prSet presAssocID="{B6718073-A2FE-44FE-A3F5-CB8A173C7DD3}" presName="nodeRect" presStyleLbl="alignNode1" presStyleIdx="1" presStyleCnt="4">
        <dgm:presLayoutVars>
          <dgm:bulletEnabled val="1"/>
        </dgm:presLayoutVars>
      </dgm:prSet>
      <dgm:spPr/>
    </dgm:pt>
    <dgm:pt modelId="{851492EB-5AC2-45A1-9390-8C30E94F0DD1}" type="pres">
      <dgm:prSet presAssocID="{DD5AC956-65DF-430B-9729-BF8F2E3B61B1}" presName="sibTrans" presStyleCnt="0"/>
      <dgm:spPr/>
    </dgm:pt>
    <dgm:pt modelId="{D38048BB-6D4A-48A9-B6A6-B053D50146FF}" type="pres">
      <dgm:prSet presAssocID="{7970A464-F4B0-472A-BF4B-C0716791DB0E}" presName="compositeNode" presStyleCnt="0">
        <dgm:presLayoutVars>
          <dgm:bulletEnabled val="1"/>
        </dgm:presLayoutVars>
      </dgm:prSet>
      <dgm:spPr/>
    </dgm:pt>
    <dgm:pt modelId="{B7A8880B-60A3-4D57-8041-CB9F16960E54}" type="pres">
      <dgm:prSet presAssocID="{7970A464-F4B0-472A-BF4B-C0716791DB0E}" presName="bgRect" presStyleLbl="alignNode1" presStyleIdx="2" presStyleCnt="4"/>
      <dgm:spPr/>
    </dgm:pt>
    <dgm:pt modelId="{AB56F0E4-DB8B-4A5B-8C34-782F2BDAFFCB}" type="pres">
      <dgm:prSet presAssocID="{0553D075-0190-4104-9543-6AB6AA33E72A}" presName="sibTransNodeRect" presStyleLbl="alignNode1" presStyleIdx="2" presStyleCnt="4">
        <dgm:presLayoutVars>
          <dgm:chMax val="0"/>
          <dgm:bulletEnabled val="1"/>
        </dgm:presLayoutVars>
      </dgm:prSet>
      <dgm:spPr/>
    </dgm:pt>
    <dgm:pt modelId="{87CA5E07-176A-4C71-A85B-02B22AAB3FEA}" type="pres">
      <dgm:prSet presAssocID="{7970A464-F4B0-472A-BF4B-C0716791DB0E}" presName="nodeRect" presStyleLbl="alignNode1" presStyleIdx="2" presStyleCnt="4">
        <dgm:presLayoutVars>
          <dgm:bulletEnabled val="1"/>
        </dgm:presLayoutVars>
      </dgm:prSet>
      <dgm:spPr/>
    </dgm:pt>
    <dgm:pt modelId="{BD333599-356A-4993-9A38-3E327624BD1D}" type="pres">
      <dgm:prSet presAssocID="{0553D075-0190-4104-9543-6AB6AA33E72A}" presName="sibTrans" presStyleCnt="0"/>
      <dgm:spPr/>
    </dgm:pt>
    <dgm:pt modelId="{FB4D978A-ECDC-4A97-ACA6-1148F6469353}" type="pres">
      <dgm:prSet presAssocID="{1B5F7B2E-94EC-4F90-A71C-3C0C5E9927E6}" presName="compositeNode" presStyleCnt="0">
        <dgm:presLayoutVars>
          <dgm:bulletEnabled val="1"/>
        </dgm:presLayoutVars>
      </dgm:prSet>
      <dgm:spPr/>
    </dgm:pt>
    <dgm:pt modelId="{DEB55916-A5ED-4D48-ABE9-0DDB05303431}" type="pres">
      <dgm:prSet presAssocID="{1B5F7B2E-94EC-4F90-A71C-3C0C5E9927E6}" presName="bgRect" presStyleLbl="alignNode1" presStyleIdx="3" presStyleCnt="4"/>
      <dgm:spPr/>
    </dgm:pt>
    <dgm:pt modelId="{306B03C2-6613-4C6A-A511-36902D1030BD}" type="pres">
      <dgm:prSet presAssocID="{C375DDE7-769A-4E3B-BCB6-FD3E1615B916}" presName="sibTransNodeRect" presStyleLbl="alignNode1" presStyleIdx="3" presStyleCnt="4">
        <dgm:presLayoutVars>
          <dgm:chMax val="0"/>
          <dgm:bulletEnabled val="1"/>
        </dgm:presLayoutVars>
      </dgm:prSet>
      <dgm:spPr/>
    </dgm:pt>
    <dgm:pt modelId="{57BA9B6F-C415-47D4-B368-004A083EA53E}" type="pres">
      <dgm:prSet presAssocID="{1B5F7B2E-94EC-4F90-A71C-3C0C5E9927E6}" presName="nodeRect" presStyleLbl="alignNode1" presStyleIdx="3" presStyleCnt="4">
        <dgm:presLayoutVars>
          <dgm:bulletEnabled val="1"/>
        </dgm:presLayoutVars>
      </dgm:prSet>
      <dgm:spPr/>
    </dgm:pt>
  </dgm:ptLst>
  <dgm:cxnLst>
    <dgm:cxn modelId="{7CB07B0F-EC9E-4624-BF66-3386AB15EFE6}" type="presOf" srcId="{28033FD0-34A9-40CE-ADA8-2E7E3F058595}" destId="{2447723D-994A-4170-B70A-DD22A71159B7}" srcOrd="1" destOrd="0" presId="urn:microsoft.com/office/officeart/2016/7/layout/LinearBlockProcessNumbered"/>
    <dgm:cxn modelId="{3161A832-99E1-42E6-8D33-A68783F15412}" srcId="{B72DB634-DC0A-4B53-92BC-E838EF82957A}" destId="{B6718073-A2FE-44FE-A3F5-CB8A173C7DD3}" srcOrd="1" destOrd="0" parTransId="{ADB60463-D230-4730-BB88-9CF24E40CD7D}" sibTransId="{DD5AC956-65DF-430B-9729-BF8F2E3B61B1}"/>
    <dgm:cxn modelId="{65D06D5E-2092-430D-B899-C7B48D175ECE}" srcId="{B72DB634-DC0A-4B53-92BC-E838EF82957A}" destId="{1B5F7B2E-94EC-4F90-A71C-3C0C5E9927E6}" srcOrd="3" destOrd="0" parTransId="{47EE92FF-18A2-4207-AEA4-40FE9EAB3A32}" sibTransId="{C375DDE7-769A-4E3B-BCB6-FD3E1615B916}"/>
    <dgm:cxn modelId="{AFEC3565-D1F6-4B63-8E9F-BAC0C2BF1DE4}" type="presOf" srcId="{28033FD0-34A9-40CE-ADA8-2E7E3F058595}" destId="{A70BD259-31F4-433C-9308-92ADC4C5831E}" srcOrd="0" destOrd="0" presId="urn:microsoft.com/office/officeart/2016/7/layout/LinearBlockProcessNumbered"/>
    <dgm:cxn modelId="{11CEE46C-7428-405A-B60B-85EFB9BEB9A5}" type="presOf" srcId="{B6718073-A2FE-44FE-A3F5-CB8A173C7DD3}" destId="{EE9E1E74-B80D-4989-9472-0EB9C826CDD4}" srcOrd="1" destOrd="0" presId="urn:microsoft.com/office/officeart/2016/7/layout/LinearBlockProcessNumbered"/>
    <dgm:cxn modelId="{B511DD4D-235A-4805-9300-F4D4D4389340}" srcId="{B72DB634-DC0A-4B53-92BC-E838EF82957A}" destId="{28033FD0-34A9-40CE-ADA8-2E7E3F058595}" srcOrd="0" destOrd="0" parTransId="{BC94EA2A-4985-42C7-814A-036DDF7671C0}" sibTransId="{3019B7BB-34E2-422C-BDE6-613AF0164B07}"/>
    <dgm:cxn modelId="{1D5FF04D-708B-4DCF-9DAF-A2737CB2182C}" type="presOf" srcId="{3019B7BB-34E2-422C-BDE6-613AF0164B07}" destId="{225490D5-811F-4555-9A12-1C95E4D161AB}" srcOrd="0" destOrd="0" presId="urn:microsoft.com/office/officeart/2016/7/layout/LinearBlockProcessNumbered"/>
    <dgm:cxn modelId="{FDF55259-29D1-4896-9B80-B853712665D2}" type="presOf" srcId="{7970A464-F4B0-472A-BF4B-C0716791DB0E}" destId="{B7A8880B-60A3-4D57-8041-CB9F16960E54}" srcOrd="0" destOrd="0" presId="urn:microsoft.com/office/officeart/2016/7/layout/LinearBlockProcessNumbered"/>
    <dgm:cxn modelId="{8732B57D-8B3C-480F-B1C5-5B8FF0FE0DAB}" srcId="{B72DB634-DC0A-4B53-92BC-E838EF82957A}" destId="{7970A464-F4B0-472A-BF4B-C0716791DB0E}" srcOrd="2" destOrd="0" parTransId="{13823041-4B08-4712-9EF0-3D84B05D8AB6}" sibTransId="{0553D075-0190-4104-9543-6AB6AA33E72A}"/>
    <dgm:cxn modelId="{1CE56080-83C5-4B15-9CC0-A9C2E91D3663}" type="presOf" srcId="{1B5F7B2E-94EC-4F90-A71C-3C0C5E9927E6}" destId="{DEB55916-A5ED-4D48-ABE9-0DDB05303431}" srcOrd="0" destOrd="0" presId="urn:microsoft.com/office/officeart/2016/7/layout/LinearBlockProcessNumbered"/>
    <dgm:cxn modelId="{120AAD82-EB64-491F-AA23-7CEAC81C1EEB}" type="presOf" srcId="{7970A464-F4B0-472A-BF4B-C0716791DB0E}" destId="{87CA5E07-176A-4C71-A85B-02B22AAB3FEA}" srcOrd="1" destOrd="0" presId="urn:microsoft.com/office/officeart/2016/7/layout/LinearBlockProcessNumbered"/>
    <dgm:cxn modelId="{9377F78B-46C7-407E-A808-8597CCE520D7}" type="presOf" srcId="{C375DDE7-769A-4E3B-BCB6-FD3E1615B916}" destId="{306B03C2-6613-4C6A-A511-36902D1030BD}" srcOrd="0" destOrd="0" presId="urn:microsoft.com/office/officeart/2016/7/layout/LinearBlockProcessNumbered"/>
    <dgm:cxn modelId="{99E8B096-4882-4FB3-9B90-80B06746DC52}" type="presOf" srcId="{1B5F7B2E-94EC-4F90-A71C-3C0C5E9927E6}" destId="{57BA9B6F-C415-47D4-B368-004A083EA53E}" srcOrd="1" destOrd="0" presId="urn:microsoft.com/office/officeart/2016/7/layout/LinearBlockProcessNumbered"/>
    <dgm:cxn modelId="{FF311BC6-718A-46B8-A013-836FC5D6FA99}" type="presOf" srcId="{B6718073-A2FE-44FE-A3F5-CB8A173C7DD3}" destId="{2DFCFFE5-1462-43EC-AFB0-D14BC3BFA1E8}" srcOrd="0" destOrd="0" presId="urn:microsoft.com/office/officeart/2016/7/layout/LinearBlockProcessNumbered"/>
    <dgm:cxn modelId="{56B2E2C8-41BB-44F8-884E-BC849160EA97}" type="presOf" srcId="{0553D075-0190-4104-9543-6AB6AA33E72A}" destId="{AB56F0E4-DB8B-4A5B-8C34-782F2BDAFFCB}" srcOrd="0" destOrd="0" presId="urn:microsoft.com/office/officeart/2016/7/layout/LinearBlockProcessNumbered"/>
    <dgm:cxn modelId="{D582C0DB-BCAB-4226-B65A-532D5C49E287}" type="presOf" srcId="{DD5AC956-65DF-430B-9729-BF8F2E3B61B1}" destId="{5B6853C3-A012-487B-BC5D-E3D36C5F33FD}" srcOrd="0" destOrd="0" presId="urn:microsoft.com/office/officeart/2016/7/layout/LinearBlockProcessNumbered"/>
    <dgm:cxn modelId="{883E5AFA-C973-4BAB-8525-9D1A02E09966}" type="presOf" srcId="{B72DB634-DC0A-4B53-92BC-E838EF82957A}" destId="{E819065F-B112-4A47-BB87-2B52B8EC9C42}" srcOrd="0" destOrd="0" presId="urn:microsoft.com/office/officeart/2016/7/layout/LinearBlockProcessNumbered"/>
    <dgm:cxn modelId="{B55898BB-646C-4F0E-9AE9-76AB33239282}" type="presParOf" srcId="{E819065F-B112-4A47-BB87-2B52B8EC9C42}" destId="{B4DEC755-B320-4C08-8BC2-47FFA264D668}" srcOrd="0" destOrd="0" presId="urn:microsoft.com/office/officeart/2016/7/layout/LinearBlockProcessNumbered"/>
    <dgm:cxn modelId="{4ADBDB9D-FB9A-4FDC-ACEA-9E71C40EC5DC}" type="presParOf" srcId="{B4DEC755-B320-4C08-8BC2-47FFA264D668}" destId="{A70BD259-31F4-433C-9308-92ADC4C5831E}" srcOrd="0" destOrd="0" presId="urn:microsoft.com/office/officeart/2016/7/layout/LinearBlockProcessNumbered"/>
    <dgm:cxn modelId="{B2A47AB8-F6DF-4F32-AC34-28FB7F4941E7}" type="presParOf" srcId="{B4DEC755-B320-4C08-8BC2-47FFA264D668}" destId="{225490D5-811F-4555-9A12-1C95E4D161AB}" srcOrd="1" destOrd="0" presId="urn:microsoft.com/office/officeart/2016/7/layout/LinearBlockProcessNumbered"/>
    <dgm:cxn modelId="{01F618E6-4881-43C9-AE0B-A0153F535F33}" type="presParOf" srcId="{B4DEC755-B320-4C08-8BC2-47FFA264D668}" destId="{2447723D-994A-4170-B70A-DD22A71159B7}" srcOrd="2" destOrd="0" presId="urn:microsoft.com/office/officeart/2016/7/layout/LinearBlockProcessNumbered"/>
    <dgm:cxn modelId="{344A633A-89AC-4DE5-8E73-6B723B907A8E}" type="presParOf" srcId="{E819065F-B112-4A47-BB87-2B52B8EC9C42}" destId="{1332B5A8-5091-434A-A3A1-1BADD2B7C650}" srcOrd="1" destOrd="0" presId="urn:microsoft.com/office/officeart/2016/7/layout/LinearBlockProcessNumbered"/>
    <dgm:cxn modelId="{FD0259C8-4D6B-4319-8DF1-E72B882DCB05}" type="presParOf" srcId="{E819065F-B112-4A47-BB87-2B52B8EC9C42}" destId="{96D636FF-14C3-4286-AB4D-4E92712BF573}" srcOrd="2" destOrd="0" presId="urn:microsoft.com/office/officeart/2016/7/layout/LinearBlockProcessNumbered"/>
    <dgm:cxn modelId="{713958CF-FA4B-4F6D-96BD-876DCBA19087}" type="presParOf" srcId="{96D636FF-14C3-4286-AB4D-4E92712BF573}" destId="{2DFCFFE5-1462-43EC-AFB0-D14BC3BFA1E8}" srcOrd="0" destOrd="0" presId="urn:microsoft.com/office/officeart/2016/7/layout/LinearBlockProcessNumbered"/>
    <dgm:cxn modelId="{CE598E4D-0B4D-4F45-B1A8-F12978F24889}" type="presParOf" srcId="{96D636FF-14C3-4286-AB4D-4E92712BF573}" destId="{5B6853C3-A012-487B-BC5D-E3D36C5F33FD}" srcOrd="1" destOrd="0" presId="urn:microsoft.com/office/officeart/2016/7/layout/LinearBlockProcessNumbered"/>
    <dgm:cxn modelId="{0E31A5E8-5DEC-4AC7-9ABB-8CA99F9ED3CF}" type="presParOf" srcId="{96D636FF-14C3-4286-AB4D-4E92712BF573}" destId="{EE9E1E74-B80D-4989-9472-0EB9C826CDD4}" srcOrd="2" destOrd="0" presId="urn:microsoft.com/office/officeart/2016/7/layout/LinearBlockProcessNumbered"/>
    <dgm:cxn modelId="{13801BC1-B1E7-4F55-AB76-F9877B05916B}" type="presParOf" srcId="{E819065F-B112-4A47-BB87-2B52B8EC9C42}" destId="{851492EB-5AC2-45A1-9390-8C30E94F0DD1}" srcOrd="3" destOrd="0" presId="urn:microsoft.com/office/officeart/2016/7/layout/LinearBlockProcessNumbered"/>
    <dgm:cxn modelId="{F65C0DB5-8EBF-4577-8417-62F266DCB058}" type="presParOf" srcId="{E819065F-B112-4A47-BB87-2B52B8EC9C42}" destId="{D38048BB-6D4A-48A9-B6A6-B053D50146FF}" srcOrd="4" destOrd="0" presId="urn:microsoft.com/office/officeart/2016/7/layout/LinearBlockProcessNumbered"/>
    <dgm:cxn modelId="{CD8687D9-0D4B-4130-BBDA-F8A293E640F8}" type="presParOf" srcId="{D38048BB-6D4A-48A9-B6A6-B053D50146FF}" destId="{B7A8880B-60A3-4D57-8041-CB9F16960E54}" srcOrd="0" destOrd="0" presId="urn:microsoft.com/office/officeart/2016/7/layout/LinearBlockProcessNumbered"/>
    <dgm:cxn modelId="{2DDDA5FC-B35D-4F41-ACAC-6ED6F9370245}" type="presParOf" srcId="{D38048BB-6D4A-48A9-B6A6-B053D50146FF}" destId="{AB56F0E4-DB8B-4A5B-8C34-782F2BDAFFCB}" srcOrd="1" destOrd="0" presId="urn:microsoft.com/office/officeart/2016/7/layout/LinearBlockProcessNumbered"/>
    <dgm:cxn modelId="{BC4B3177-E659-4368-A1B6-16925252A98E}" type="presParOf" srcId="{D38048BB-6D4A-48A9-B6A6-B053D50146FF}" destId="{87CA5E07-176A-4C71-A85B-02B22AAB3FEA}" srcOrd="2" destOrd="0" presId="urn:microsoft.com/office/officeart/2016/7/layout/LinearBlockProcessNumbered"/>
    <dgm:cxn modelId="{DE9389CA-636C-4479-B7C0-B520EF10A632}" type="presParOf" srcId="{E819065F-B112-4A47-BB87-2B52B8EC9C42}" destId="{BD333599-356A-4993-9A38-3E327624BD1D}" srcOrd="5" destOrd="0" presId="urn:microsoft.com/office/officeart/2016/7/layout/LinearBlockProcessNumbered"/>
    <dgm:cxn modelId="{9C625C34-77EC-4EF9-B194-9040AC76994E}" type="presParOf" srcId="{E819065F-B112-4A47-BB87-2B52B8EC9C42}" destId="{FB4D978A-ECDC-4A97-ACA6-1148F6469353}" srcOrd="6" destOrd="0" presId="urn:microsoft.com/office/officeart/2016/7/layout/LinearBlockProcessNumbered"/>
    <dgm:cxn modelId="{1BF98109-1E91-44E5-9983-2AF085351FFB}" type="presParOf" srcId="{FB4D978A-ECDC-4A97-ACA6-1148F6469353}" destId="{DEB55916-A5ED-4D48-ABE9-0DDB05303431}" srcOrd="0" destOrd="0" presId="urn:microsoft.com/office/officeart/2016/7/layout/LinearBlockProcessNumbered"/>
    <dgm:cxn modelId="{D84CA08C-F727-4E8C-B4B6-E2226918AFE3}" type="presParOf" srcId="{FB4D978A-ECDC-4A97-ACA6-1148F6469353}" destId="{306B03C2-6613-4C6A-A511-36902D1030BD}" srcOrd="1" destOrd="0" presId="urn:microsoft.com/office/officeart/2016/7/layout/LinearBlockProcessNumbered"/>
    <dgm:cxn modelId="{C498F90E-7A67-4EFC-BB7B-04D300D5BCCE}" type="presParOf" srcId="{FB4D978A-ECDC-4A97-ACA6-1148F6469353}" destId="{57BA9B6F-C415-47D4-B368-004A083EA53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AB6DB5-25CC-4A90-B2BD-644F0FACEA55}"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4F16D402-9833-4752-A01E-B1E037EF1D71}">
      <dgm:prSet/>
      <dgm:spPr/>
      <dgm:t>
        <a:bodyPr/>
        <a:lstStyle/>
        <a:p>
          <a:r>
            <a:rPr lang="en-GB"/>
            <a:t>Individual</a:t>
          </a:r>
          <a:endParaRPr lang="en-US"/>
        </a:p>
      </dgm:t>
    </dgm:pt>
    <dgm:pt modelId="{CBD44E48-8D7F-4341-8992-B26B57F036CF}" type="parTrans" cxnId="{86766654-2A38-42DE-B80B-FC934DCE7897}">
      <dgm:prSet/>
      <dgm:spPr/>
      <dgm:t>
        <a:bodyPr/>
        <a:lstStyle/>
        <a:p>
          <a:endParaRPr lang="en-US"/>
        </a:p>
      </dgm:t>
    </dgm:pt>
    <dgm:pt modelId="{F7DC888A-16ED-4877-B623-A9B3CE1F8292}" type="sibTrans" cxnId="{86766654-2A38-42DE-B80B-FC934DCE7897}">
      <dgm:prSet/>
      <dgm:spPr/>
      <dgm:t>
        <a:bodyPr/>
        <a:lstStyle/>
        <a:p>
          <a:endParaRPr lang="en-US"/>
        </a:p>
      </dgm:t>
    </dgm:pt>
    <dgm:pt modelId="{DC253861-1E91-450C-8B91-B3A91D73AA77}">
      <dgm:prSet/>
      <dgm:spPr/>
      <dgm:t>
        <a:bodyPr/>
        <a:lstStyle/>
        <a:p>
          <a:r>
            <a:rPr lang="en-GB"/>
            <a:t>Group</a:t>
          </a:r>
          <a:endParaRPr lang="en-US"/>
        </a:p>
      </dgm:t>
    </dgm:pt>
    <dgm:pt modelId="{DF5E7BF1-CD8E-49CB-AEDA-8C29CD998FB1}" type="parTrans" cxnId="{87A9E6F2-4581-43EC-8446-ADD09C8BBD8E}">
      <dgm:prSet/>
      <dgm:spPr/>
      <dgm:t>
        <a:bodyPr/>
        <a:lstStyle/>
        <a:p>
          <a:endParaRPr lang="en-US"/>
        </a:p>
      </dgm:t>
    </dgm:pt>
    <dgm:pt modelId="{FDEC8C91-8C5A-454E-B804-36C228178B19}" type="sibTrans" cxnId="{87A9E6F2-4581-43EC-8446-ADD09C8BBD8E}">
      <dgm:prSet/>
      <dgm:spPr/>
      <dgm:t>
        <a:bodyPr/>
        <a:lstStyle/>
        <a:p>
          <a:endParaRPr lang="en-US"/>
        </a:p>
      </dgm:t>
    </dgm:pt>
    <dgm:pt modelId="{003990F6-3222-49A8-8D0D-A2BC1E0B9411}">
      <dgm:prSet/>
      <dgm:spPr/>
      <dgm:t>
        <a:bodyPr/>
        <a:lstStyle/>
        <a:p>
          <a:r>
            <a:rPr lang="en-GB"/>
            <a:t>Line Manager</a:t>
          </a:r>
          <a:endParaRPr lang="en-US"/>
        </a:p>
      </dgm:t>
    </dgm:pt>
    <dgm:pt modelId="{454AD11C-4E7E-4B1F-8737-90CC68E41B80}" type="parTrans" cxnId="{FB1C34AE-2F81-4838-8B0F-DD9BB9CC51F2}">
      <dgm:prSet/>
      <dgm:spPr/>
      <dgm:t>
        <a:bodyPr/>
        <a:lstStyle/>
        <a:p>
          <a:endParaRPr lang="en-US"/>
        </a:p>
      </dgm:t>
    </dgm:pt>
    <dgm:pt modelId="{B70DC826-540E-4C60-8D22-A46D7BF26414}" type="sibTrans" cxnId="{FB1C34AE-2F81-4838-8B0F-DD9BB9CC51F2}">
      <dgm:prSet/>
      <dgm:spPr/>
      <dgm:t>
        <a:bodyPr/>
        <a:lstStyle/>
        <a:p>
          <a:endParaRPr lang="en-US"/>
        </a:p>
      </dgm:t>
    </dgm:pt>
    <dgm:pt modelId="{B8F707BC-0075-4A08-835C-7CE95250B8FB}">
      <dgm:prSet/>
      <dgm:spPr/>
      <dgm:t>
        <a:bodyPr/>
        <a:lstStyle/>
        <a:p>
          <a:r>
            <a:rPr lang="en-GB"/>
            <a:t>Organisation</a:t>
          </a:r>
          <a:endParaRPr lang="en-US"/>
        </a:p>
      </dgm:t>
    </dgm:pt>
    <dgm:pt modelId="{4A23A16E-0861-481E-93E9-A080AA4AC043}" type="parTrans" cxnId="{BF0A5F4D-9050-4268-8983-8B8468E9B727}">
      <dgm:prSet/>
      <dgm:spPr/>
      <dgm:t>
        <a:bodyPr/>
        <a:lstStyle/>
        <a:p>
          <a:endParaRPr lang="en-US"/>
        </a:p>
      </dgm:t>
    </dgm:pt>
    <dgm:pt modelId="{BCFAE1AF-B450-42A6-A6D9-3E4B34E703C5}" type="sibTrans" cxnId="{BF0A5F4D-9050-4268-8983-8B8468E9B727}">
      <dgm:prSet/>
      <dgm:spPr/>
      <dgm:t>
        <a:bodyPr/>
        <a:lstStyle/>
        <a:p>
          <a:endParaRPr lang="en-US"/>
        </a:p>
      </dgm:t>
    </dgm:pt>
    <dgm:pt modelId="{EF6DB7D8-DE32-4B46-9133-4ECD69951B75}">
      <dgm:prSet/>
      <dgm:spPr/>
      <dgm:t>
        <a:bodyPr/>
        <a:lstStyle/>
        <a:p>
          <a:r>
            <a:rPr lang="en-GB"/>
            <a:t>Overarching leadership</a:t>
          </a:r>
          <a:endParaRPr lang="en-US"/>
        </a:p>
      </dgm:t>
    </dgm:pt>
    <dgm:pt modelId="{A3D8E734-2663-4C33-904C-F9CF75527507}" type="parTrans" cxnId="{70D55DAB-67DF-46DC-9B55-2FFFD3B949D9}">
      <dgm:prSet/>
      <dgm:spPr/>
      <dgm:t>
        <a:bodyPr/>
        <a:lstStyle/>
        <a:p>
          <a:endParaRPr lang="en-US"/>
        </a:p>
      </dgm:t>
    </dgm:pt>
    <dgm:pt modelId="{F6609DF7-F0B4-46DC-B547-D1482DC8CF50}" type="sibTrans" cxnId="{70D55DAB-67DF-46DC-9B55-2FFFD3B949D9}">
      <dgm:prSet/>
      <dgm:spPr/>
      <dgm:t>
        <a:bodyPr/>
        <a:lstStyle/>
        <a:p>
          <a:endParaRPr lang="en-US"/>
        </a:p>
      </dgm:t>
    </dgm:pt>
    <dgm:pt modelId="{09DC3D77-A4E2-4A65-B824-586FCDD78AF3}" type="pres">
      <dgm:prSet presAssocID="{5DAB6DB5-25CC-4A90-B2BD-644F0FACEA55}" presName="linear" presStyleCnt="0">
        <dgm:presLayoutVars>
          <dgm:animLvl val="lvl"/>
          <dgm:resizeHandles val="exact"/>
        </dgm:presLayoutVars>
      </dgm:prSet>
      <dgm:spPr/>
    </dgm:pt>
    <dgm:pt modelId="{674BB391-FD00-4A24-98A5-37790036BC4B}" type="pres">
      <dgm:prSet presAssocID="{4F16D402-9833-4752-A01E-B1E037EF1D71}" presName="parentText" presStyleLbl="node1" presStyleIdx="0" presStyleCnt="5">
        <dgm:presLayoutVars>
          <dgm:chMax val="0"/>
          <dgm:bulletEnabled val="1"/>
        </dgm:presLayoutVars>
      </dgm:prSet>
      <dgm:spPr/>
    </dgm:pt>
    <dgm:pt modelId="{082D1641-37B4-491C-87EE-D580B5CF51A8}" type="pres">
      <dgm:prSet presAssocID="{F7DC888A-16ED-4877-B623-A9B3CE1F8292}" presName="spacer" presStyleCnt="0"/>
      <dgm:spPr/>
    </dgm:pt>
    <dgm:pt modelId="{DE8449E0-13EC-4E9F-810C-01376A0D23E1}" type="pres">
      <dgm:prSet presAssocID="{DC253861-1E91-450C-8B91-B3A91D73AA77}" presName="parentText" presStyleLbl="node1" presStyleIdx="1" presStyleCnt="5">
        <dgm:presLayoutVars>
          <dgm:chMax val="0"/>
          <dgm:bulletEnabled val="1"/>
        </dgm:presLayoutVars>
      </dgm:prSet>
      <dgm:spPr/>
    </dgm:pt>
    <dgm:pt modelId="{3250682E-5511-49C6-ACD3-301572849BAA}" type="pres">
      <dgm:prSet presAssocID="{FDEC8C91-8C5A-454E-B804-36C228178B19}" presName="spacer" presStyleCnt="0"/>
      <dgm:spPr/>
    </dgm:pt>
    <dgm:pt modelId="{B13EB843-3679-463F-9154-FAA883228355}" type="pres">
      <dgm:prSet presAssocID="{003990F6-3222-49A8-8D0D-A2BC1E0B9411}" presName="parentText" presStyleLbl="node1" presStyleIdx="2" presStyleCnt="5">
        <dgm:presLayoutVars>
          <dgm:chMax val="0"/>
          <dgm:bulletEnabled val="1"/>
        </dgm:presLayoutVars>
      </dgm:prSet>
      <dgm:spPr/>
    </dgm:pt>
    <dgm:pt modelId="{09AC3F44-4DE2-4B80-83F6-50F697880E4A}" type="pres">
      <dgm:prSet presAssocID="{B70DC826-540E-4C60-8D22-A46D7BF26414}" presName="spacer" presStyleCnt="0"/>
      <dgm:spPr/>
    </dgm:pt>
    <dgm:pt modelId="{CFE88487-F053-4716-83D5-88B8E5981AF4}" type="pres">
      <dgm:prSet presAssocID="{B8F707BC-0075-4A08-835C-7CE95250B8FB}" presName="parentText" presStyleLbl="node1" presStyleIdx="3" presStyleCnt="5">
        <dgm:presLayoutVars>
          <dgm:chMax val="0"/>
          <dgm:bulletEnabled val="1"/>
        </dgm:presLayoutVars>
      </dgm:prSet>
      <dgm:spPr/>
    </dgm:pt>
    <dgm:pt modelId="{FEA351CB-5B30-42C6-A968-FC6E0CC4C6EC}" type="pres">
      <dgm:prSet presAssocID="{BCFAE1AF-B450-42A6-A6D9-3E4B34E703C5}" presName="spacer" presStyleCnt="0"/>
      <dgm:spPr/>
    </dgm:pt>
    <dgm:pt modelId="{5B2FE0FA-A3DA-4E2D-9B0D-3FAF56BB588B}" type="pres">
      <dgm:prSet presAssocID="{EF6DB7D8-DE32-4B46-9133-4ECD69951B75}" presName="parentText" presStyleLbl="node1" presStyleIdx="4" presStyleCnt="5">
        <dgm:presLayoutVars>
          <dgm:chMax val="0"/>
          <dgm:bulletEnabled val="1"/>
        </dgm:presLayoutVars>
      </dgm:prSet>
      <dgm:spPr/>
    </dgm:pt>
  </dgm:ptLst>
  <dgm:cxnLst>
    <dgm:cxn modelId="{A335E067-E0D4-413F-9D97-AD3111F3CD5E}" type="presOf" srcId="{EF6DB7D8-DE32-4B46-9133-4ECD69951B75}" destId="{5B2FE0FA-A3DA-4E2D-9B0D-3FAF56BB588B}" srcOrd="0" destOrd="0" presId="urn:microsoft.com/office/officeart/2005/8/layout/vList2"/>
    <dgm:cxn modelId="{BF0A5F4D-9050-4268-8983-8B8468E9B727}" srcId="{5DAB6DB5-25CC-4A90-B2BD-644F0FACEA55}" destId="{B8F707BC-0075-4A08-835C-7CE95250B8FB}" srcOrd="3" destOrd="0" parTransId="{4A23A16E-0861-481E-93E9-A080AA4AC043}" sibTransId="{BCFAE1AF-B450-42A6-A6D9-3E4B34E703C5}"/>
    <dgm:cxn modelId="{86766654-2A38-42DE-B80B-FC934DCE7897}" srcId="{5DAB6DB5-25CC-4A90-B2BD-644F0FACEA55}" destId="{4F16D402-9833-4752-A01E-B1E037EF1D71}" srcOrd="0" destOrd="0" parTransId="{CBD44E48-8D7F-4341-8992-B26B57F036CF}" sibTransId="{F7DC888A-16ED-4877-B623-A9B3CE1F8292}"/>
    <dgm:cxn modelId="{E000BB8A-678F-489A-9627-AFEF5221C62C}" type="presOf" srcId="{4F16D402-9833-4752-A01E-B1E037EF1D71}" destId="{674BB391-FD00-4A24-98A5-37790036BC4B}" srcOrd="0" destOrd="0" presId="urn:microsoft.com/office/officeart/2005/8/layout/vList2"/>
    <dgm:cxn modelId="{2D7A50A7-E900-48A7-BBE6-18287B9541B6}" type="presOf" srcId="{B8F707BC-0075-4A08-835C-7CE95250B8FB}" destId="{CFE88487-F053-4716-83D5-88B8E5981AF4}" srcOrd="0" destOrd="0" presId="urn:microsoft.com/office/officeart/2005/8/layout/vList2"/>
    <dgm:cxn modelId="{7E9DB3A9-959B-4031-A56F-8D03A3F51197}" type="presOf" srcId="{003990F6-3222-49A8-8D0D-A2BC1E0B9411}" destId="{B13EB843-3679-463F-9154-FAA883228355}" srcOrd="0" destOrd="0" presId="urn:microsoft.com/office/officeart/2005/8/layout/vList2"/>
    <dgm:cxn modelId="{70D55DAB-67DF-46DC-9B55-2FFFD3B949D9}" srcId="{5DAB6DB5-25CC-4A90-B2BD-644F0FACEA55}" destId="{EF6DB7D8-DE32-4B46-9133-4ECD69951B75}" srcOrd="4" destOrd="0" parTransId="{A3D8E734-2663-4C33-904C-F9CF75527507}" sibTransId="{F6609DF7-F0B4-46DC-B547-D1482DC8CF50}"/>
    <dgm:cxn modelId="{FB1C34AE-2F81-4838-8B0F-DD9BB9CC51F2}" srcId="{5DAB6DB5-25CC-4A90-B2BD-644F0FACEA55}" destId="{003990F6-3222-49A8-8D0D-A2BC1E0B9411}" srcOrd="2" destOrd="0" parTransId="{454AD11C-4E7E-4B1F-8737-90CC68E41B80}" sibTransId="{B70DC826-540E-4C60-8D22-A46D7BF26414}"/>
    <dgm:cxn modelId="{337167C7-66E9-4319-8B72-F39F0F5288C3}" type="presOf" srcId="{DC253861-1E91-450C-8B91-B3A91D73AA77}" destId="{DE8449E0-13EC-4E9F-810C-01376A0D23E1}" srcOrd="0" destOrd="0" presId="urn:microsoft.com/office/officeart/2005/8/layout/vList2"/>
    <dgm:cxn modelId="{8A9203D4-D39B-4D04-98B6-0598BE5C723D}" type="presOf" srcId="{5DAB6DB5-25CC-4A90-B2BD-644F0FACEA55}" destId="{09DC3D77-A4E2-4A65-B824-586FCDD78AF3}" srcOrd="0" destOrd="0" presId="urn:microsoft.com/office/officeart/2005/8/layout/vList2"/>
    <dgm:cxn modelId="{87A9E6F2-4581-43EC-8446-ADD09C8BBD8E}" srcId="{5DAB6DB5-25CC-4A90-B2BD-644F0FACEA55}" destId="{DC253861-1E91-450C-8B91-B3A91D73AA77}" srcOrd="1" destOrd="0" parTransId="{DF5E7BF1-CD8E-49CB-AEDA-8C29CD998FB1}" sibTransId="{FDEC8C91-8C5A-454E-B804-36C228178B19}"/>
    <dgm:cxn modelId="{82E6681A-5734-4A90-AF9F-805E5596FF3E}" type="presParOf" srcId="{09DC3D77-A4E2-4A65-B824-586FCDD78AF3}" destId="{674BB391-FD00-4A24-98A5-37790036BC4B}" srcOrd="0" destOrd="0" presId="urn:microsoft.com/office/officeart/2005/8/layout/vList2"/>
    <dgm:cxn modelId="{490F127E-9BBE-4409-B212-55E673867481}" type="presParOf" srcId="{09DC3D77-A4E2-4A65-B824-586FCDD78AF3}" destId="{082D1641-37B4-491C-87EE-D580B5CF51A8}" srcOrd="1" destOrd="0" presId="urn:microsoft.com/office/officeart/2005/8/layout/vList2"/>
    <dgm:cxn modelId="{5E504182-9AD6-4575-B4E3-F7938CB117D3}" type="presParOf" srcId="{09DC3D77-A4E2-4A65-B824-586FCDD78AF3}" destId="{DE8449E0-13EC-4E9F-810C-01376A0D23E1}" srcOrd="2" destOrd="0" presId="urn:microsoft.com/office/officeart/2005/8/layout/vList2"/>
    <dgm:cxn modelId="{320B23C7-385A-4797-8DCF-CBBBFD6621C3}" type="presParOf" srcId="{09DC3D77-A4E2-4A65-B824-586FCDD78AF3}" destId="{3250682E-5511-49C6-ACD3-301572849BAA}" srcOrd="3" destOrd="0" presId="urn:microsoft.com/office/officeart/2005/8/layout/vList2"/>
    <dgm:cxn modelId="{384A9F1D-3002-4B17-B1D2-F05244B7F469}" type="presParOf" srcId="{09DC3D77-A4E2-4A65-B824-586FCDD78AF3}" destId="{B13EB843-3679-463F-9154-FAA883228355}" srcOrd="4" destOrd="0" presId="urn:microsoft.com/office/officeart/2005/8/layout/vList2"/>
    <dgm:cxn modelId="{7B036768-36D5-4809-919B-819A05811548}" type="presParOf" srcId="{09DC3D77-A4E2-4A65-B824-586FCDD78AF3}" destId="{09AC3F44-4DE2-4B80-83F6-50F697880E4A}" srcOrd="5" destOrd="0" presId="urn:microsoft.com/office/officeart/2005/8/layout/vList2"/>
    <dgm:cxn modelId="{13B28A3C-E3F6-4941-8F8A-5F6DEDD16EFC}" type="presParOf" srcId="{09DC3D77-A4E2-4A65-B824-586FCDD78AF3}" destId="{CFE88487-F053-4716-83D5-88B8E5981AF4}" srcOrd="6" destOrd="0" presId="urn:microsoft.com/office/officeart/2005/8/layout/vList2"/>
    <dgm:cxn modelId="{182CFD39-154D-479E-938C-FB3FA7088A14}" type="presParOf" srcId="{09DC3D77-A4E2-4A65-B824-586FCDD78AF3}" destId="{FEA351CB-5B30-42C6-A968-FC6E0CC4C6EC}" srcOrd="7" destOrd="0" presId="urn:microsoft.com/office/officeart/2005/8/layout/vList2"/>
    <dgm:cxn modelId="{1ADBDD29-521D-45B3-ADF5-210328A7159F}" type="presParOf" srcId="{09DC3D77-A4E2-4A65-B824-586FCDD78AF3}" destId="{5B2FE0FA-A3DA-4E2D-9B0D-3FAF56BB588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4B4D55-9701-4AE5-A010-A0BB206EDF86}"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B40B41AF-155C-454B-8435-DFCCAEE8F6DA}">
      <dgm:prSet/>
      <dgm:spPr/>
      <dgm:t>
        <a:bodyPr/>
        <a:lstStyle/>
        <a:p>
          <a:r>
            <a:rPr lang="en-GB"/>
            <a:t>What issues might there be in the NHS that affect wellbeing? </a:t>
          </a:r>
          <a:endParaRPr lang="en-US"/>
        </a:p>
      </dgm:t>
    </dgm:pt>
    <dgm:pt modelId="{D23001B3-5F53-436E-AD05-04296353C8C4}" type="parTrans" cxnId="{329C953A-C8F7-40A7-AAC7-F7E5469638E9}">
      <dgm:prSet/>
      <dgm:spPr/>
      <dgm:t>
        <a:bodyPr/>
        <a:lstStyle/>
        <a:p>
          <a:endParaRPr lang="en-US"/>
        </a:p>
      </dgm:t>
    </dgm:pt>
    <dgm:pt modelId="{D0A65E56-37D4-44EF-B411-A76F67E31ACB}" type="sibTrans" cxnId="{329C953A-C8F7-40A7-AAC7-F7E5469638E9}">
      <dgm:prSet/>
      <dgm:spPr/>
      <dgm:t>
        <a:bodyPr/>
        <a:lstStyle/>
        <a:p>
          <a:endParaRPr lang="en-US"/>
        </a:p>
      </dgm:t>
    </dgm:pt>
    <dgm:pt modelId="{3C9185F1-3377-4AF0-9C84-BE2F33542450}">
      <dgm:prSet/>
      <dgm:spPr/>
      <dgm:t>
        <a:bodyPr/>
        <a:lstStyle/>
        <a:p>
          <a:r>
            <a:rPr lang="en-GB"/>
            <a:t>How might compassionate leadership help?</a:t>
          </a:r>
          <a:endParaRPr lang="en-US"/>
        </a:p>
      </dgm:t>
    </dgm:pt>
    <dgm:pt modelId="{16395501-DB5B-43CB-9212-D908F30B4D85}" type="parTrans" cxnId="{E2D5F8B5-7D11-43F8-804A-5EF60B7D596B}">
      <dgm:prSet/>
      <dgm:spPr/>
      <dgm:t>
        <a:bodyPr/>
        <a:lstStyle/>
        <a:p>
          <a:endParaRPr lang="en-US"/>
        </a:p>
      </dgm:t>
    </dgm:pt>
    <dgm:pt modelId="{8FAABD3A-9265-4C36-8570-D21A17A95A9F}" type="sibTrans" cxnId="{E2D5F8B5-7D11-43F8-804A-5EF60B7D596B}">
      <dgm:prSet/>
      <dgm:spPr/>
      <dgm:t>
        <a:bodyPr/>
        <a:lstStyle/>
        <a:p>
          <a:endParaRPr lang="en-US"/>
        </a:p>
      </dgm:t>
    </dgm:pt>
    <dgm:pt modelId="{884E62FC-D4D0-4107-A2F8-491C53F6FBAA}" type="pres">
      <dgm:prSet presAssocID="{E14B4D55-9701-4AE5-A010-A0BB206EDF86}" presName="linear" presStyleCnt="0">
        <dgm:presLayoutVars>
          <dgm:animLvl val="lvl"/>
          <dgm:resizeHandles val="exact"/>
        </dgm:presLayoutVars>
      </dgm:prSet>
      <dgm:spPr/>
    </dgm:pt>
    <dgm:pt modelId="{97034DCE-A968-4F2C-917D-3F6CB2514DB6}" type="pres">
      <dgm:prSet presAssocID="{B40B41AF-155C-454B-8435-DFCCAEE8F6DA}" presName="parentText" presStyleLbl="node1" presStyleIdx="0" presStyleCnt="2">
        <dgm:presLayoutVars>
          <dgm:chMax val="0"/>
          <dgm:bulletEnabled val="1"/>
        </dgm:presLayoutVars>
      </dgm:prSet>
      <dgm:spPr/>
    </dgm:pt>
    <dgm:pt modelId="{A1710C1F-27B9-4D73-B441-71644B348344}" type="pres">
      <dgm:prSet presAssocID="{D0A65E56-37D4-44EF-B411-A76F67E31ACB}" presName="spacer" presStyleCnt="0"/>
      <dgm:spPr/>
    </dgm:pt>
    <dgm:pt modelId="{808A7261-2F09-47CF-9BA1-C8B8B8D23C9F}" type="pres">
      <dgm:prSet presAssocID="{3C9185F1-3377-4AF0-9C84-BE2F33542450}" presName="parentText" presStyleLbl="node1" presStyleIdx="1" presStyleCnt="2">
        <dgm:presLayoutVars>
          <dgm:chMax val="0"/>
          <dgm:bulletEnabled val="1"/>
        </dgm:presLayoutVars>
      </dgm:prSet>
      <dgm:spPr/>
    </dgm:pt>
  </dgm:ptLst>
  <dgm:cxnLst>
    <dgm:cxn modelId="{329C953A-C8F7-40A7-AAC7-F7E5469638E9}" srcId="{E14B4D55-9701-4AE5-A010-A0BB206EDF86}" destId="{B40B41AF-155C-454B-8435-DFCCAEE8F6DA}" srcOrd="0" destOrd="0" parTransId="{D23001B3-5F53-436E-AD05-04296353C8C4}" sibTransId="{D0A65E56-37D4-44EF-B411-A76F67E31ACB}"/>
    <dgm:cxn modelId="{5A6DD03A-608B-4562-B8D4-A562A71B4E10}" type="presOf" srcId="{B40B41AF-155C-454B-8435-DFCCAEE8F6DA}" destId="{97034DCE-A968-4F2C-917D-3F6CB2514DB6}" srcOrd="0" destOrd="0" presId="urn:microsoft.com/office/officeart/2005/8/layout/vList2"/>
    <dgm:cxn modelId="{669A4E79-AA84-49DB-8FFD-E2229A9011AE}" type="presOf" srcId="{3C9185F1-3377-4AF0-9C84-BE2F33542450}" destId="{808A7261-2F09-47CF-9BA1-C8B8B8D23C9F}" srcOrd="0" destOrd="0" presId="urn:microsoft.com/office/officeart/2005/8/layout/vList2"/>
    <dgm:cxn modelId="{E2D5F8B5-7D11-43F8-804A-5EF60B7D596B}" srcId="{E14B4D55-9701-4AE5-A010-A0BB206EDF86}" destId="{3C9185F1-3377-4AF0-9C84-BE2F33542450}" srcOrd="1" destOrd="0" parTransId="{16395501-DB5B-43CB-9212-D908F30B4D85}" sibTransId="{8FAABD3A-9265-4C36-8570-D21A17A95A9F}"/>
    <dgm:cxn modelId="{2BC0F0D8-6727-4401-9F97-A8BA090E903E}" type="presOf" srcId="{E14B4D55-9701-4AE5-A010-A0BB206EDF86}" destId="{884E62FC-D4D0-4107-A2F8-491C53F6FBAA}" srcOrd="0" destOrd="0" presId="urn:microsoft.com/office/officeart/2005/8/layout/vList2"/>
    <dgm:cxn modelId="{252CF3FF-7BFA-49E2-8B1F-30B104E7A976}" type="presParOf" srcId="{884E62FC-D4D0-4107-A2F8-491C53F6FBAA}" destId="{97034DCE-A968-4F2C-917D-3F6CB2514DB6}" srcOrd="0" destOrd="0" presId="urn:microsoft.com/office/officeart/2005/8/layout/vList2"/>
    <dgm:cxn modelId="{CD42F3FF-5BA8-47F5-9388-D04D4FF5D265}" type="presParOf" srcId="{884E62FC-D4D0-4107-A2F8-491C53F6FBAA}" destId="{A1710C1F-27B9-4D73-B441-71644B348344}" srcOrd="1" destOrd="0" presId="urn:microsoft.com/office/officeart/2005/8/layout/vList2"/>
    <dgm:cxn modelId="{70E1FF3F-5894-4EA3-8477-5E91344240E8}" type="presParOf" srcId="{884E62FC-D4D0-4107-A2F8-491C53F6FBAA}" destId="{808A7261-2F09-47CF-9BA1-C8B8B8D23C9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62EB35-637B-47B1-94CF-6A42C24E7B35}"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C1341477-58DE-44F5-AEB0-F774913AA24F}">
      <dgm:prSet/>
      <dgm:spPr/>
      <dgm:t>
        <a:bodyPr/>
        <a:lstStyle/>
        <a:p>
          <a:r>
            <a:rPr lang="en-GB" dirty="0"/>
            <a:t>Autonomy and control over what you do</a:t>
          </a:r>
          <a:endParaRPr lang="en-US" dirty="0"/>
        </a:p>
      </dgm:t>
    </dgm:pt>
    <dgm:pt modelId="{10046FA1-A39B-4CDD-A5D6-3F59B58960B5}" type="parTrans" cxnId="{AB91A315-20F4-4556-90EE-F8E40D4F0C56}">
      <dgm:prSet/>
      <dgm:spPr/>
      <dgm:t>
        <a:bodyPr/>
        <a:lstStyle/>
        <a:p>
          <a:endParaRPr lang="en-US"/>
        </a:p>
      </dgm:t>
    </dgm:pt>
    <dgm:pt modelId="{CD9FEAD8-8F83-4CDC-B646-B9AC0DE6E879}" type="sibTrans" cxnId="{AB91A315-20F4-4556-90EE-F8E40D4F0C56}">
      <dgm:prSet/>
      <dgm:spPr/>
      <dgm:t>
        <a:bodyPr/>
        <a:lstStyle/>
        <a:p>
          <a:endParaRPr lang="en-US"/>
        </a:p>
      </dgm:t>
    </dgm:pt>
    <dgm:pt modelId="{7F7C540C-D810-46B4-A839-339D76BFCA2E}">
      <dgm:prSet/>
      <dgm:spPr/>
      <dgm:t>
        <a:bodyPr/>
        <a:lstStyle/>
        <a:p>
          <a:r>
            <a:rPr lang="en-GB"/>
            <a:t>Belonging (part of a team, feeling cared for)</a:t>
          </a:r>
          <a:endParaRPr lang="en-US"/>
        </a:p>
      </dgm:t>
    </dgm:pt>
    <dgm:pt modelId="{E0A1F761-92BE-4FE7-8FC4-A22C6A90BFEA}" type="parTrans" cxnId="{C9E97996-BB2C-4845-9AC5-FB8B2B5DF645}">
      <dgm:prSet/>
      <dgm:spPr/>
      <dgm:t>
        <a:bodyPr/>
        <a:lstStyle/>
        <a:p>
          <a:endParaRPr lang="en-US"/>
        </a:p>
      </dgm:t>
    </dgm:pt>
    <dgm:pt modelId="{545A5654-852B-42A4-96BF-C44959F49AC4}" type="sibTrans" cxnId="{C9E97996-BB2C-4845-9AC5-FB8B2B5DF645}">
      <dgm:prSet/>
      <dgm:spPr/>
      <dgm:t>
        <a:bodyPr/>
        <a:lstStyle/>
        <a:p>
          <a:endParaRPr lang="en-US"/>
        </a:p>
      </dgm:t>
    </dgm:pt>
    <dgm:pt modelId="{06C12ECD-FBCB-4895-A25F-318DE9FBB393}">
      <dgm:prSet/>
      <dgm:spPr/>
      <dgm:t>
        <a:bodyPr/>
        <a:lstStyle/>
        <a:p>
          <a:r>
            <a:rPr lang="en-GB"/>
            <a:t>Contribution (being able to do your job)</a:t>
          </a:r>
          <a:endParaRPr lang="en-US"/>
        </a:p>
      </dgm:t>
    </dgm:pt>
    <dgm:pt modelId="{6078D19E-1F2B-4D37-8974-8C90EBD1CEC1}" type="parTrans" cxnId="{1782F068-4DB3-4D44-B668-D15814AE17FA}">
      <dgm:prSet/>
      <dgm:spPr/>
      <dgm:t>
        <a:bodyPr/>
        <a:lstStyle/>
        <a:p>
          <a:endParaRPr lang="en-US"/>
        </a:p>
      </dgm:t>
    </dgm:pt>
    <dgm:pt modelId="{3FB21A44-B765-439B-B409-A00B6BEC3AC5}" type="sibTrans" cxnId="{1782F068-4DB3-4D44-B668-D15814AE17FA}">
      <dgm:prSet/>
      <dgm:spPr/>
      <dgm:t>
        <a:bodyPr/>
        <a:lstStyle/>
        <a:p>
          <a:endParaRPr lang="en-US"/>
        </a:p>
      </dgm:t>
    </dgm:pt>
    <dgm:pt modelId="{88F3D004-DC56-4C42-A82E-C94645C2B8FF}" type="pres">
      <dgm:prSet presAssocID="{7B62EB35-637B-47B1-94CF-6A42C24E7B35}" presName="hierChild1" presStyleCnt="0">
        <dgm:presLayoutVars>
          <dgm:chPref val="1"/>
          <dgm:dir/>
          <dgm:animOne val="branch"/>
          <dgm:animLvl val="lvl"/>
          <dgm:resizeHandles/>
        </dgm:presLayoutVars>
      </dgm:prSet>
      <dgm:spPr/>
    </dgm:pt>
    <dgm:pt modelId="{20FABE54-A895-4149-BF6D-E122A6719A33}" type="pres">
      <dgm:prSet presAssocID="{C1341477-58DE-44F5-AEB0-F774913AA24F}" presName="hierRoot1" presStyleCnt="0"/>
      <dgm:spPr/>
    </dgm:pt>
    <dgm:pt modelId="{9B077FDE-9F28-40A8-80A6-B1D43916A6FB}" type="pres">
      <dgm:prSet presAssocID="{C1341477-58DE-44F5-AEB0-F774913AA24F}" presName="composite" presStyleCnt="0"/>
      <dgm:spPr/>
    </dgm:pt>
    <dgm:pt modelId="{8AB643B1-A397-4C6A-A0C6-25F9CD1D7E64}" type="pres">
      <dgm:prSet presAssocID="{C1341477-58DE-44F5-AEB0-F774913AA24F}" presName="background" presStyleLbl="node0" presStyleIdx="0" presStyleCnt="3"/>
      <dgm:spPr/>
    </dgm:pt>
    <dgm:pt modelId="{5AA66914-C24A-49F8-8820-43C0336A18EA}" type="pres">
      <dgm:prSet presAssocID="{C1341477-58DE-44F5-AEB0-F774913AA24F}" presName="text" presStyleLbl="fgAcc0" presStyleIdx="0" presStyleCnt="3">
        <dgm:presLayoutVars>
          <dgm:chPref val="3"/>
        </dgm:presLayoutVars>
      </dgm:prSet>
      <dgm:spPr/>
    </dgm:pt>
    <dgm:pt modelId="{A00FC160-AE31-46BA-B32C-234EC3B45A4E}" type="pres">
      <dgm:prSet presAssocID="{C1341477-58DE-44F5-AEB0-F774913AA24F}" presName="hierChild2" presStyleCnt="0"/>
      <dgm:spPr/>
    </dgm:pt>
    <dgm:pt modelId="{96770198-FEA0-48A0-8856-53E0FEC3AD15}" type="pres">
      <dgm:prSet presAssocID="{7F7C540C-D810-46B4-A839-339D76BFCA2E}" presName="hierRoot1" presStyleCnt="0"/>
      <dgm:spPr/>
    </dgm:pt>
    <dgm:pt modelId="{AFFB6F66-F2BB-4651-9A59-0B71ED2C48FF}" type="pres">
      <dgm:prSet presAssocID="{7F7C540C-D810-46B4-A839-339D76BFCA2E}" presName="composite" presStyleCnt="0"/>
      <dgm:spPr/>
    </dgm:pt>
    <dgm:pt modelId="{570D4CED-A905-494F-A435-D7876213896D}" type="pres">
      <dgm:prSet presAssocID="{7F7C540C-D810-46B4-A839-339D76BFCA2E}" presName="background" presStyleLbl="node0" presStyleIdx="1" presStyleCnt="3"/>
      <dgm:spPr/>
    </dgm:pt>
    <dgm:pt modelId="{184AF2AE-9FA5-4CBC-9C42-BE1CB3A40E96}" type="pres">
      <dgm:prSet presAssocID="{7F7C540C-D810-46B4-A839-339D76BFCA2E}" presName="text" presStyleLbl="fgAcc0" presStyleIdx="1" presStyleCnt="3">
        <dgm:presLayoutVars>
          <dgm:chPref val="3"/>
        </dgm:presLayoutVars>
      </dgm:prSet>
      <dgm:spPr/>
    </dgm:pt>
    <dgm:pt modelId="{62326294-A368-43C7-AA98-A6DBEAEEF04D}" type="pres">
      <dgm:prSet presAssocID="{7F7C540C-D810-46B4-A839-339D76BFCA2E}" presName="hierChild2" presStyleCnt="0"/>
      <dgm:spPr/>
    </dgm:pt>
    <dgm:pt modelId="{770C3230-49A2-4259-8176-BE7272026BBF}" type="pres">
      <dgm:prSet presAssocID="{06C12ECD-FBCB-4895-A25F-318DE9FBB393}" presName="hierRoot1" presStyleCnt="0"/>
      <dgm:spPr/>
    </dgm:pt>
    <dgm:pt modelId="{28AEB071-8ED9-4488-9667-F9699A0CDCB6}" type="pres">
      <dgm:prSet presAssocID="{06C12ECD-FBCB-4895-A25F-318DE9FBB393}" presName="composite" presStyleCnt="0"/>
      <dgm:spPr/>
    </dgm:pt>
    <dgm:pt modelId="{E26BAF57-218E-4475-A5A2-8A40BD53A221}" type="pres">
      <dgm:prSet presAssocID="{06C12ECD-FBCB-4895-A25F-318DE9FBB393}" presName="background" presStyleLbl="node0" presStyleIdx="2" presStyleCnt="3"/>
      <dgm:spPr/>
    </dgm:pt>
    <dgm:pt modelId="{BB11CD2F-7A36-4472-87FC-19146367AA0F}" type="pres">
      <dgm:prSet presAssocID="{06C12ECD-FBCB-4895-A25F-318DE9FBB393}" presName="text" presStyleLbl="fgAcc0" presStyleIdx="2" presStyleCnt="3">
        <dgm:presLayoutVars>
          <dgm:chPref val="3"/>
        </dgm:presLayoutVars>
      </dgm:prSet>
      <dgm:spPr/>
    </dgm:pt>
    <dgm:pt modelId="{FBA713D1-2192-4B23-880D-5C0BDE01D04D}" type="pres">
      <dgm:prSet presAssocID="{06C12ECD-FBCB-4895-A25F-318DE9FBB393}" presName="hierChild2" presStyleCnt="0"/>
      <dgm:spPr/>
    </dgm:pt>
  </dgm:ptLst>
  <dgm:cxnLst>
    <dgm:cxn modelId="{64E1CF02-8C22-4E08-A2B0-1464EC0C5D67}" type="presOf" srcId="{7F7C540C-D810-46B4-A839-339D76BFCA2E}" destId="{184AF2AE-9FA5-4CBC-9C42-BE1CB3A40E96}" srcOrd="0" destOrd="0" presId="urn:microsoft.com/office/officeart/2005/8/layout/hierarchy1"/>
    <dgm:cxn modelId="{AB91A315-20F4-4556-90EE-F8E40D4F0C56}" srcId="{7B62EB35-637B-47B1-94CF-6A42C24E7B35}" destId="{C1341477-58DE-44F5-AEB0-F774913AA24F}" srcOrd="0" destOrd="0" parTransId="{10046FA1-A39B-4CDD-A5D6-3F59B58960B5}" sibTransId="{CD9FEAD8-8F83-4CDC-B646-B9AC0DE6E879}"/>
    <dgm:cxn modelId="{1782F068-4DB3-4D44-B668-D15814AE17FA}" srcId="{7B62EB35-637B-47B1-94CF-6A42C24E7B35}" destId="{06C12ECD-FBCB-4895-A25F-318DE9FBB393}" srcOrd="2" destOrd="0" parTransId="{6078D19E-1F2B-4D37-8974-8C90EBD1CEC1}" sibTransId="{3FB21A44-B765-439B-B409-A00B6BEC3AC5}"/>
    <dgm:cxn modelId="{10B30D73-55CC-4C85-8FFA-6363CDB1F50C}" type="presOf" srcId="{7B62EB35-637B-47B1-94CF-6A42C24E7B35}" destId="{88F3D004-DC56-4C42-A82E-C94645C2B8FF}" srcOrd="0" destOrd="0" presId="urn:microsoft.com/office/officeart/2005/8/layout/hierarchy1"/>
    <dgm:cxn modelId="{C9E97996-BB2C-4845-9AC5-FB8B2B5DF645}" srcId="{7B62EB35-637B-47B1-94CF-6A42C24E7B35}" destId="{7F7C540C-D810-46B4-A839-339D76BFCA2E}" srcOrd="1" destOrd="0" parTransId="{E0A1F761-92BE-4FE7-8FC4-A22C6A90BFEA}" sibTransId="{545A5654-852B-42A4-96BF-C44959F49AC4}"/>
    <dgm:cxn modelId="{68AAC3D0-A151-4B68-8D5D-56E004D92727}" type="presOf" srcId="{C1341477-58DE-44F5-AEB0-F774913AA24F}" destId="{5AA66914-C24A-49F8-8820-43C0336A18EA}" srcOrd="0" destOrd="0" presId="urn:microsoft.com/office/officeart/2005/8/layout/hierarchy1"/>
    <dgm:cxn modelId="{18508DD2-1B7A-4BF0-9C81-4558B4A3F42B}" type="presOf" srcId="{06C12ECD-FBCB-4895-A25F-318DE9FBB393}" destId="{BB11CD2F-7A36-4472-87FC-19146367AA0F}" srcOrd="0" destOrd="0" presId="urn:microsoft.com/office/officeart/2005/8/layout/hierarchy1"/>
    <dgm:cxn modelId="{77716379-17D7-4D03-B64A-693C28A592C7}" type="presParOf" srcId="{88F3D004-DC56-4C42-A82E-C94645C2B8FF}" destId="{20FABE54-A895-4149-BF6D-E122A6719A33}" srcOrd="0" destOrd="0" presId="urn:microsoft.com/office/officeart/2005/8/layout/hierarchy1"/>
    <dgm:cxn modelId="{CA90D397-9B68-4C0A-9F7B-28D86E049D1E}" type="presParOf" srcId="{20FABE54-A895-4149-BF6D-E122A6719A33}" destId="{9B077FDE-9F28-40A8-80A6-B1D43916A6FB}" srcOrd="0" destOrd="0" presId="urn:microsoft.com/office/officeart/2005/8/layout/hierarchy1"/>
    <dgm:cxn modelId="{1256AA70-11C6-460A-BD0B-48F301880785}" type="presParOf" srcId="{9B077FDE-9F28-40A8-80A6-B1D43916A6FB}" destId="{8AB643B1-A397-4C6A-A0C6-25F9CD1D7E64}" srcOrd="0" destOrd="0" presId="urn:microsoft.com/office/officeart/2005/8/layout/hierarchy1"/>
    <dgm:cxn modelId="{2A8B80B7-E7E1-4432-91B1-AF515C3AA9E2}" type="presParOf" srcId="{9B077FDE-9F28-40A8-80A6-B1D43916A6FB}" destId="{5AA66914-C24A-49F8-8820-43C0336A18EA}" srcOrd="1" destOrd="0" presId="urn:microsoft.com/office/officeart/2005/8/layout/hierarchy1"/>
    <dgm:cxn modelId="{FB9A479A-B70B-4398-9A64-FBC0B4237465}" type="presParOf" srcId="{20FABE54-A895-4149-BF6D-E122A6719A33}" destId="{A00FC160-AE31-46BA-B32C-234EC3B45A4E}" srcOrd="1" destOrd="0" presId="urn:microsoft.com/office/officeart/2005/8/layout/hierarchy1"/>
    <dgm:cxn modelId="{53D1F3C4-494B-4A88-85D6-B6B97B2DDF26}" type="presParOf" srcId="{88F3D004-DC56-4C42-A82E-C94645C2B8FF}" destId="{96770198-FEA0-48A0-8856-53E0FEC3AD15}" srcOrd="1" destOrd="0" presId="urn:microsoft.com/office/officeart/2005/8/layout/hierarchy1"/>
    <dgm:cxn modelId="{13D2DACA-0026-45B9-BB44-18D521FF707B}" type="presParOf" srcId="{96770198-FEA0-48A0-8856-53E0FEC3AD15}" destId="{AFFB6F66-F2BB-4651-9A59-0B71ED2C48FF}" srcOrd="0" destOrd="0" presId="urn:microsoft.com/office/officeart/2005/8/layout/hierarchy1"/>
    <dgm:cxn modelId="{A337D9EB-1F4D-4401-A537-F3A5DB5D72AB}" type="presParOf" srcId="{AFFB6F66-F2BB-4651-9A59-0B71ED2C48FF}" destId="{570D4CED-A905-494F-A435-D7876213896D}" srcOrd="0" destOrd="0" presId="urn:microsoft.com/office/officeart/2005/8/layout/hierarchy1"/>
    <dgm:cxn modelId="{20C11F2C-3FCE-4623-AEA9-E5226DF5B336}" type="presParOf" srcId="{AFFB6F66-F2BB-4651-9A59-0B71ED2C48FF}" destId="{184AF2AE-9FA5-4CBC-9C42-BE1CB3A40E96}" srcOrd="1" destOrd="0" presId="urn:microsoft.com/office/officeart/2005/8/layout/hierarchy1"/>
    <dgm:cxn modelId="{1C398890-959C-4F8B-9105-67520E7EB912}" type="presParOf" srcId="{96770198-FEA0-48A0-8856-53E0FEC3AD15}" destId="{62326294-A368-43C7-AA98-A6DBEAEEF04D}" srcOrd="1" destOrd="0" presId="urn:microsoft.com/office/officeart/2005/8/layout/hierarchy1"/>
    <dgm:cxn modelId="{2446B581-82E0-4401-A231-F772EE7E3810}" type="presParOf" srcId="{88F3D004-DC56-4C42-A82E-C94645C2B8FF}" destId="{770C3230-49A2-4259-8176-BE7272026BBF}" srcOrd="2" destOrd="0" presId="urn:microsoft.com/office/officeart/2005/8/layout/hierarchy1"/>
    <dgm:cxn modelId="{F1BA7EA5-3A70-4FE0-8053-F9AB096E1646}" type="presParOf" srcId="{770C3230-49A2-4259-8176-BE7272026BBF}" destId="{28AEB071-8ED9-4488-9667-F9699A0CDCB6}" srcOrd="0" destOrd="0" presId="urn:microsoft.com/office/officeart/2005/8/layout/hierarchy1"/>
    <dgm:cxn modelId="{DBB1739C-FCF1-4056-A364-3125D434D26F}" type="presParOf" srcId="{28AEB071-8ED9-4488-9667-F9699A0CDCB6}" destId="{E26BAF57-218E-4475-A5A2-8A40BD53A221}" srcOrd="0" destOrd="0" presId="urn:microsoft.com/office/officeart/2005/8/layout/hierarchy1"/>
    <dgm:cxn modelId="{B2AE1260-E10C-450A-A6AB-5DC833A582D7}" type="presParOf" srcId="{28AEB071-8ED9-4488-9667-F9699A0CDCB6}" destId="{BB11CD2F-7A36-4472-87FC-19146367AA0F}" srcOrd="1" destOrd="0" presId="urn:microsoft.com/office/officeart/2005/8/layout/hierarchy1"/>
    <dgm:cxn modelId="{FAA18A3C-63E9-4508-A263-0498BFBD4BEF}" type="presParOf" srcId="{770C3230-49A2-4259-8176-BE7272026BBF}" destId="{FBA713D1-2192-4B23-880D-5C0BDE01D04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2675B8-667D-431C-AA2A-B6D0714E88E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39DF7BF4-EBC6-4CF1-959C-D6D4FE153D2A}">
      <dgm:prSet/>
      <dgm:spPr/>
      <dgm:t>
        <a:bodyPr/>
        <a:lstStyle/>
        <a:p>
          <a:r>
            <a:rPr lang="en-GB"/>
            <a:t>Scissors and paper – scissors wins</a:t>
          </a:r>
          <a:endParaRPr lang="en-US"/>
        </a:p>
      </dgm:t>
    </dgm:pt>
    <dgm:pt modelId="{A5AD2EA5-C62A-48D2-A19E-1BA153DED71A}" type="parTrans" cxnId="{41B4B84C-35E7-4551-80F2-949DA124873B}">
      <dgm:prSet/>
      <dgm:spPr/>
      <dgm:t>
        <a:bodyPr/>
        <a:lstStyle/>
        <a:p>
          <a:endParaRPr lang="en-US"/>
        </a:p>
      </dgm:t>
    </dgm:pt>
    <dgm:pt modelId="{1D4E617B-4F84-4326-B5F2-A9797E1038EA}" type="sibTrans" cxnId="{41B4B84C-35E7-4551-80F2-949DA124873B}">
      <dgm:prSet/>
      <dgm:spPr/>
      <dgm:t>
        <a:bodyPr/>
        <a:lstStyle/>
        <a:p>
          <a:endParaRPr lang="en-US"/>
        </a:p>
      </dgm:t>
    </dgm:pt>
    <dgm:pt modelId="{2759E5C4-CBC3-42B8-A32B-DE305CA59E62}">
      <dgm:prSet/>
      <dgm:spPr/>
      <dgm:t>
        <a:bodyPr/>
        <a:lstStyle/>
        <a:p>
          <a:r>
            <a:rPr lang="en-GB"/>
            <a:t>Scissors and rock – rock wins</a:t>
          </a:r>
          <a:endParaRPr lang="en-US"/>
        </a:p>
      </dgm:t>
    </dgm:pt>
    <dgm:pt modelId="{A6E37B1D-536D-4013-97AC-E561746A1FF6}" type="parTrans" cxnId="{C452C5D0-2EF7-4F44-BB1A-9D5498E82133}">
      <dgm:prSet/>
      <dgm:spPr/>
      <dgm:t>
        <a:bodyPr/>
        <a:lstStyle/>
        <a:p>
          <a:endParaRPr lang="en-US"/>
        </a:p>
      </dgm:t>
    </dgm:pt>
    <dgm:pt modelId="{7A9949B4-41B2-4888-9191-86D14DAE1B52}" type="sibTrans" cxnId="{C452C5D0-2EF7-4F44-BB1A-9D5498E82133}">
      <dgm:prSet/>
      <dgm:spPr/>
      <dgm:t>
        <a:bodyPr/>
        <a:lstStyle/>
        <a:p>
          <a:endParaRPr lang="en-US"/>
        </a:p>
      </dgm:t>
    </dgm:pt>
    <dgm:pt modelId="{4C7462BA-343C-47A2-A1B9-317FDBE29B23}">
      <dgm:prSet/>
      <dgm:spPr/>
      <dgm:t>
        <a:bodyPr/>
        <a:lstStyle/>
        <a:p>
          <a:r>
            <a:rPr lang="en-GB"/>
            <a:t>Rock and paper – paper wins</a:t>
          </a:r>
          <a:endParaRPr lang="en-US"/>
        </a:p>
      </dgm:t>
    </dgm:pt>
    <dgm:pt modelId="{4383C160-3614-4425-9060-7A8D4EDA134F}" type="parTrans" cxnId="{B929E7FA-6AD8-4DCC-86FF-748B75B44100}">
      <dgm:prSet/>
      <dgm:spPr/>
      <dgm:t>
        <a:bodyPr/>
        <a:lstStyle/>
        <a:p>
          <a:endParaRPr lang="en-US"/>
        </a:p>
      </dgm:t>
    </dgm:pt>
    <dgm:pt modelId="{B3467E44-97F6-4783-BA72-BBD486426036}" type="sibTrans" cxnId="{B929E7FA-6AD8-4DCC-86FF-748B75B44100}">
      <dgm:prSet/>
      <dgm:spPr/>
      <dgm:t>
        <a:bodyPr/>
        <a:lstStyle/>
        <a:p>
          <a:endParaRPr lang="en-US"/>
        </a:p>
      </dgm:t>
    </dgm:pt>
    <dgm:pt modelId="{130DB798-2FFF-4D39-8CC5-5B5EC6B48E60}" type="pres">
      <dgm:prSet presAssocID="{722675B8-667D-431C-AA2A-B6D0714E88E5}" presName="linear" presStyleCnt="0">
        <dgm:presLayoutVars>
          <dgm:animLvl val="lvl"/>
          <dgm:resizeHandles val="exact"/>
        </dgm:presLayoutVars>
      </dgm:prSet>
      <dgm:spPr/>
    </dgm:pt>
    <dgm:pt modelId="{7EA699C9-4782-4818-845D-34E45CC59200}" type="pres">
      <dgm:prSet presAssocID="{39DF7BF4-EBC6-4CF1-959C-D6D4FE153D2A}" presName="parentText" presStyleLbl="node1" presStyleIdx="0" presStyleCnt="3">
        <dgm:presLayoutVars>
          <dgm:chMax val="0"/>
          <dgm:bulletEnabled val="1"/>
        </dgm:presLayoutVars>
      </dgm:prSet>
      <dgm:spPr/>
    </dgm:pt>
    <dgm:pt modelId="{A2FFDFBE-3560-45C5-8627-EAD454F11DCF}" type="pres">
      <dgm:prSet presAssocID="{1D4E617B-4F84-4326-B5F2-A9797E1038EA}" presName="spacer" presStyleCnt="0"/>
      <dgm:spPr/>
    </dgm:pt>
    <dgm:pt modelId="{EBCD6882-BDD8-440F-BF2A-147F15C3EC01}" type="pres">
      <dgm:prSet presAssocID="{2759E5C4-CBC3-42B8-A32B-DE305CA59E62}" presName="parentText" presStyleLbl="node1" presStyleIdx="1" presStyleCnt="3">
        <dgm:presLayoutVars>
          <dgm:chMax val="0"/>
          <dgm:bulletEnabled val="1"/>
        </dgm:presLayoutVars>
      </dgm:prSet>
      <dgm:spPr/>
    </dgm:pt>
    <dgm:pt modelId="{B4A029AD-AD14-43B5-81DB-0C9419F2393A}" type="pres">
      <dgm:prSet presAssocID="{7A9949B4-41B2-4888-9191-86D14DAE1B52}" presName="spacer" presStyleCnt="0"/>
      <dgm:spPr/>
    </dgm:pt>
    <dgm:pt modelId="{19B62F77-9998-4B4D-9CB6-50E0448655D9}" type="pres">
      <dgm:prSet presAssocID="{4C7462BA-343C-47A2-A1B9-317FDBE29B23}" presName="parentText" presStyleLbl="node1" presStyleIdx="2" presStyleCnt="3">
        <dgm:presLayoutVars>
          <dgm:chMax val="0"/>
          <dgm:bulletEnabled val="1"/>
        </dgm:presLayoutVars>
      </dgm:prSet>
      <dgm:spPr/>
    </dgm:pt>
  </dgm:ptLst>
  <dgm:cxnLst>
    <dgm:cxn modelId="{41B4B84C-35E7-4551-80F2-949DA124873B}" srcId="{722675B8-667D-431C-AA2A-B6D0714E88E5}" destId="{39DF7BF4-EBC6-4CF1-959C-D6D4FE153D2A}" srcOrd="0" destOrd="0" parTransId="{A5AD2EA5-C62A-48D2-A19E-1BA153DED71A}" sibTransId="{1D4E617B-4F84-4326-B5F2-A9797E1038EA}"/>
    <dgm:cxn modelId="{9533298A-58B9-4FFB-AC77-29C5913D806D}" type="presOf" srcId="{4C7462BA-343C-47A2-A1B9-317FDBE29B23}" destId="{19B62F77-9998-4B4D-9CB6-50E0448655D9}" srcOrd="0" destOrd="0" presId="urn:microsoft.com/office/officeart/2005/8/layout/vList2"/>
    <dgm:cxn modelId="{4829699B-E5DA-497E-A866-78F6D9F2B944}" type="presOf" srcId="{39DF7BF4-EBC6-4CF1-959C-D6D4FE153D2A}" destId="{7EA699C9-4782-4818-845D-34E45CC59200}" srcOrd="0" destOrd="0" presId="urn:microsoft.com/office/officeart/2005/8/layout/vList2"/>
    <dgm:cxn modelId="{6F03569B-EFBB-4DCF-874A-2397EB190E85}" type="presOf" srcId="{2759E5C4-CBC3-42B8-A32B-DE305CA59E62}" destId="{EBCD6882-BDD8-440F-BF2A-147F15C3EC01}" srcOrd="0" destOrd="0" presId="urn:microsoft.com/office/officeart/2005/8/layout/vList2"/>
    <dgm:cxn modelId="{38F32BA9-590E-4594-B2CC-F3706DC2D482}" type="presOf" srcId="{722675B8-667D-431C-AA2A-B6D0714E88E5}" destId="{130DB798-2FFF-4D39-8CC5-5B5EC6B48E60}" srcOrd="0" destOrd="0" presId="urn:microsoft.com/office/officeart/2005/8/layout/vList2"/>
    <dgm:cxn modelId="{C452C5D0-2EF7-4F44-BB1A-9D5498E82133}" srcId="{722675B8-667D-431C-AA2A-B6D0714E88E5}" destId="{2759E5C4-CBC3-42B8-A32B-DE305CA59E62}" srcOrd="1" destOrd="0" parTransId="{A6E37B1D-536D-4013-97AC-E561746A1FF6}" sibTransId="{7A9949B4-41B2-4888-9191-86D14DAE1B52}"/>
    <dgm:cxn modelId="{B929E7FA-6AD8-4DCC-86FF-748B75B44100}" srcId="{722675B8-667D-431C-AA2A-B6D0714E88E5}" destId="{4C7462BA-343C-47A2-A1B9-317FDBE29B23}" srcOrd="2" destOrd="0" parTransId="{4383C160-3614-4425-9060-7A8D4EDA134F}" sibTransId="{B3467E44-97F6-4783-BA72-BBD486426036}"/>
    <dgm:cxn modelId="{55023E84-6895-4C3C-BD06-9A42FD7AD323}" type="presParOf" srcId="{130DB798-2FFF-4D39-8CC5-5B5EC6B48E60}" destId="{7EA699C9-4782-4818-845D-34E45CC59200}" srcOrd="0" destOrd="0" presId="urn:microsoft.com/office/officeart/2005/8/layout/vList2"/>
    <dgm:cxn modelId="{4277F39A-53BE-422C-9259-BF037CACF3B9}" type="presParOf" srcId="{130DB798-2FFF-4D39-8CC5-5B5EC6B48E60}" destId="{A2FFDFBE-3560-45C5-8627-EAD454F11DCF}" srcOrd="1" destOrd="0" presId="urn:microsoft.com/office/officeart/2005/8/layout/vList2"/>
    <dgm:cxn modelId="{CFDD8A0C-6E3B-4A69-94F4-8B864407BB26}" type="presParOf" srcId="{130DB798-2FFF-4D39-8CC5-5B5EC6B48E60}" destId="{EBCD6882-BDD8-440F-BF2A-147F15C3EC01}" srcOrd="2" destOrd="0" presId="urn:microsoft.com/office/officeart/2005/8/layout/vList2"/>
    <dgm:cxn modelId="{7BE051C3-1D62-4AF5-8F41-958B7B98600E}" type="presParOf" srcId="{130DB798-2FFF-4D39-8CC5-5B5EC6B48E60}" destId="{B4A029AD-AD14-43B5-81DB-0C9419F2393A}" srcOrd="3" destOrd="0" presId="urn:microsoft.com/office/officeart/2005/8/layout/vList2"/>
    <dgm:cxn modelId="{6DBAAFFE-373C-436A-9F66-E38EE3590C43}" type="presParOf" srcId="{130DB798-2FFF-4D39-8CC5-5B5EC6B48E60}" destId="{19B62F77-9998-4B4D-9CB6-50E0448655D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C3011-A606-4BEA-82B5-302277324627}">
      <dsp:nvSpPr>
        <dsp:cNvPr id="0" name=""/>
        <dsp:cNvSpPr/>
      </dsp:nvSpPr>
      <dsp:spPr>
        <a:xfrm>
          <a:off x="684202" y="80345"/>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6E0DE-EFAD-4930-AFFE-E5FC9A92D1FB}">
      <dsp:nvSpPr>
        <dsp:cNvPr id="0" name=""/>
        <dsp:cNvSpPr/>
      </dsp:nvSpPr>
      <dsp:spPr>
        <a:xfrm>
          <a:off x="965370" y="361513"/>
          <a:ext cx="776559" cy="77655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5E3966-2E63-4E3D-BFF8-136C9FBE7746}">
      <dsp:nvSpPr>
        <dsp:cNvPr id="0" name=""/>
        <dsp:cNvSpPr/>
      </dsp:nvSpPr>
      <dsp:spPr>
        <a:xfrm>
          <a:off x="2310003" y="80345"/>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Realise the prevalence and impact of trauma. </a:t>
          </a:r>
          <a:endParaRPr lang="en-US" sz="2100" kern="1200"/>
        </a:p>
      </dsp:txBody>
      <dsp:txXfrm>
        <a:off x="2310003" y="80345"/>
        <a:ext cx="3155967" cy="1338895"/>
      </dsp:txXfrm>
    </dsp:sp>
    <dsp:sp modelId="{77F69EBC-7865-4A43-8370-6E167A67EF21}">
      <dsp:nvSpPr>
        <dsp:cNvPr id="0" name=""/>
        <dsp:cNvSpPr/>
      </dsp:nvSpPr>
      <dsp:spPr>
        <a:xfrm>
          <a:off x="6015875" y="80345"/>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29AC1-5B67-4B4C-91CC-E2A0185C2225}">
      <dsp:nvSpPr>
        <dsp:cNvPr id="0" name=""/>
        <dsp:cNvSpPr/>
      </dsp:nvSpPr>
      <dsp:spPr>
        <a:xfrm>
          <a:off x="6297043" y="361513"/>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63616A-E1EA-43C9-B2FF-7A2CEF4E0B38}">
      <dsp:nvSpPr>
        <dsp:cNvPr id="0" name=""/>
        <dsp:cNvSpPr/>
      </dsp:nvSpPr>
      <dsp:spPr>
        <a:xfrm>
          <a:off x="7641676" y="80345"/>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Recognise its signs and the ways organisational systems can exacerbate harm or promote recovery. </a:t>
          </a:r>
          <a:endParaRPr lang="en-US" sz="2100" kern="1200"/>
        </a:p>
      </dsp:txBody>
      <dsp:txXfrm>
        <a:off x="7641676" y="80345"/>
        <a:ext cx="3155967" cy="1338895"/>
      </dsp:txXfrm>
    </dsp:sp>
    <dsp:sp modelId="{B1A1FD9B-CD56-4414-9C2B-6BD70DAAA589}">
      <dsp:nvSpPr>
        <dsp:cNvPr id="0" name=""/>
        <dsp:cNvSpPr/>
      </dsp:nvSpPr>
      <dsp:spPr>
        <a:xfrm>
          <a:off x="684202" y="2000616"/>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64E83-CC95-4D9D-80E8-0405B88A0D70}">
      <dsp:nvSpPr>
        <dsp:cNvPr id="0" name=""/>
        <dsp:cNvSpPr/>
      </dsp:nvSpPr>
      <dsp:spPr>
        <a:xfrm>
          <a:off x="965370" y="2281784"/>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EDEBBD-2732-4755-BC34-032382BBD50A}">
      <dsp:nvSpPr>
        <dsp:cNvPr id="0" name=""/>
        <dsp:cNvSpPr/>
      </dsp:nvSpPr>
      <dsp:spPr>
        <a:xfrm>
          <a:off x="2310003" y="2000616"/>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Respond proportionately using evidence-based approaches. </a:t>
          </a:r>
          <a:endParaRPr lang="en-US" sz="2100" kern="1200"/>
        </a:p>
      </dsp:txBody>
      <dsp:txXfrm>
        <a:off x="2310003" y="2000616"/>
        <a:ext cx="3155967" cy="1338895"/>
      </dsp:txXfrm>
    </dsp:sp>
    <dsp:sp modelId="{A566F411-5ECC-4C24-A40A-C22BA5F33B4E}">
      <dsp:nvSpPr>
        <dsp:cNvPr id="0" name=""/>
        <dsp:cNvSpPr/>
      </dsp:nvSpPr>
      <dsp:spPr>
        <a:xfrm>
          <a:off x="6015875" y="2000616"/>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897836-DC26-41EB-8D49-D4044CD89152}">
      <dsp:nvSpPr>
        <dsp:cNvPr id="0" name=""/>
        <dsp:cNvSpPr/>
      </dsp:nvSpPr>
      <dsp:spPr>
        <a:xfrm>
          <a:off x="6297043" y="2281784"/>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44CE18-E7DF-440D-8993-FBD0D1452621}">
      <dsp:nvSpPr>
        <dsp:cNvPr id="0" name=""/>
        <dsp:cNvSpPr/>
      </dsp:nvSpPr>
      <dsp:spPr>
        <a:xfrm>
          <a:off x="7641676" y="2000616"/>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Resist re-traumatisation by embedding safe, fair and compassionate processes into daily life. </a:t>
          </a:r>
          <a:endParaRPr lang="en-US" sz="2100" kern="1200"/>
        </a:p>
      </dsp:txBody>
      <dsp:txXfrm>
        <a:off x="7641676" y="2000616"/>
        <a:ext cx="3155967" cy="1338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BD259-31F4-433C-9308-92ADC4C5831E}">
      <dsp:nvSpPr>
        <dsp:cNvPr id="0" name=""/>
        <dsp:cNvSpPr/>
      </dsp:nvSpPr>
      <dsp:spPr>
        <a:xfrm>
          <a:off x="22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A: The Over‑Controller</a:t>
          </a:r>
          <a:r>
            <a:rPr lang="en-US" sz="1300" b="0" i="0" kern="1200" baseline="0"/>
            <a:t> A high‑performing employee has become increasingly controlling, micromanaging colleagues and reacting defensively to feedback. They recently snapped at a team member in a meeting. Their workload hasn’t changed.</a:t>
          </a:r>
          <a:endParaRPr lang="en-US" sz="1300" kern="1200"/>
        </a:p>
      </dsp:txBody>
      <dsp:txXfrm>
        <a:off x="226" y="1857840"/>
        <a:ext cx="2734555" cy="1968880"/>
      </dsp:txXfrm>
    </dsp:sp>
    <dsp:sp modelId="{225490D5-811F-4555-9A12-1C95E4D161AB}">
      <dsp:nvSpPr>
        <dsp:cNvPr id="0" name=""/>
        <dsp:cNvSpPr/>
      </dsp:nvSpPr>
      <dsp:spPr>
        <a:xfrm>
          <a:off x="22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26" y="545254"/>
        <a:ext cx="2734555" cy="1312586"/>
      </dsp:txXfrm>
    </dsp:sp>
    <dsp:sp modelId="{2DFCFFE5-1462-43EC-AFB0-D14BC3BFA1E8}">
      <dsp:nvSpPr>
        <dsp:cNvPr id="0" name=""/>
        <dsp:cNvSpPr/>
      </dsp:nvSpPr>
      <dsp:spPr>
        <a:xfrm>
          <a:off x="295354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B: The Sudden Withdrawal</a:t>
          </a:r>
          <a:r>
            <a:rPr lang="en-US" sz="1300" b="0" i="0" kern="1200" baseline="0"/>
            <a:t> A usually sociable employee has become quiet, avoids team lunches, and frequently works with headphones on. Their productivity is fine, but they seem emotionally distant.</a:t>
          </a:r>
          <a:endParaRPr lang="en-US" sz="1300" kern="1200"/>
        </a:p>
      </dsp:txBody>
      <dsp:txXfrm>
        <a:off x="2953546" y="1857840"/>
        <a:ext cx="2734555" cy="1968880"/>
      </dsp:txXfrm>
    </dsp:sp>
    <dsp:sp modelId="{5B6853C3-A012-487B-BC5D-E3D36C5F33FD}">
      <dsp:nvSpPr>
        <dsp:cNvPr id="0" name=""/>
        <dsp:cNvSpPr/>
      </dsp:nvSpPr>
      <dsp:spPr>
        <a:xfrm>
          <a:off x="295354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953546" y="545254"/>
        <a:ext cx="2734555" cy="1312586"/>
      </dsp:txXfrm>
    </dsp:sp>
    <dsp:sp modelId="{B7A8880B-60A3-4D57-8041-CB9F16960E54}">
      <dsp:nvSpPr>
        <dsp:cNvPr id="0" name=""/>
        <dsp:cNvSpPr/>
      </dsp:nvSpPr>
      <dsp:spPr>
        <a:xfrm>
          <a:off x="590686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C: The Hyper‑Vigilant Intern</a:t>
          </a:r>
          <a:r>
            <a:rPr lang="en-US" sz="1300" b="0" i="0" kern="1200" baseline="0"/>
            <a:t> A new intern becomes visibly anxious whenever a senior manager enters the room. They double‑check instructions repeatedly and apologise excessively.</a:t>
          </a:r>
          <a:endParaRPr lang="en-US" sz="1300" kern="1200"/>
        </a:p>
      </dsp:txBody>
      <dsp:txXfrm>
        <a:off x="5906866" y="1857840"/>
        <a:ext cx="2734555" cy="1968880"/>
      </dsp:txXfrm>
    </dsp:sp>
    <dsp:sp modelId="{AB56F0E4-DB8B-4A5B-8C34-782F2BDAFFCB}">
      <dsp:nvSpPr>
        <dsp:cNvPr id="0" name=""/>
        <dsp:cNvSpPr/>
      </dsp:nvSpPr>
      <dsp:spPr>
        <a:xfrm>
          <a:off x="590686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906866" y="545254"/>
        <a:ext cx="2734555" cy="1312586"/>
      </dsp:txXfrm>
    </dsp:sp>
    <dsp:sp modelId="{DEB55916-A5ED-4D48-ABE9-0DDB05303431}">
      <dsp:nvSpPr>
        <dsp:cNvPr id="0" name=""/>
        <dsp:cNvSpPr/>
      </dsp:nvSpPr>
      <dsp:spPr>
        <a:xfrm>
          <a:off x="886018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D: The Triggered Reaction</a:t>
          </a:r>
          <a:r>
            <a:rPr lang="en-US" sz="1300" b="0" i="0" kern="1200" baseline="0"/>
            <a:t> During a routine fire alarm test, an employee panics, leaves the building shaking, and later says they “just needed air”. They refuse to discuss it further.</a:t>
          </a:r>
          <a:endParaRPr lang="en-US" sz="1300" kern="1200"/>
        </a:p>
      </dsp:txBody>
      <dsp:txXfrm>
        <a:off x="8860186" y="1857840"/>
        <a:ext cx="2734555" cy="1968880"/>
      </dsp:txXfrm>
    </dsp:sp>
    <dsp:sp modelId="{306B03C2-6613-4C6A-A511-36902D1030BD}">
      <dsp:nvSpPr>
        <dsp:cNvPr id="0" name=""/>
        <dsp:cNvSpPr/>
      </dsp:nvSpPr>
      <dsp:spPr>
        <a:xfrm>
          <a:off x="886018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860186" y="545254"/>
        <a:ext cx="2734555" cy="131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BB391-FD00-4A24-98A5-37790036BC4B}">
      <dsp:nvSpPr>
        <dsp:cNvPr id="0" name=""/>
        <dsp:cNvSpPr/>
      </dsp:nvSpPr>
      <dsp:spPr>
        <a:xfrm>
          <a:off x="0" y="51166"/>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Individual</a:t>
          </a:r>
          <a:endParaRPr lang="en-US" sz="2700" kern="1200"/>
        </a:p>
      </dsp:txBody>
      <dsp:txXfrm>
        <a:off x="31613" y="82779"/>
        <a:ext cx="11531743" cy="584369"/>
      </dsp:txXfrm>
    </dsp:sp>
    <dsp:sp modelId="{DE8449E0-13EC-4E9F-810C-01376A0D23E1}">
      <dsp:nvSpPr>
        <dsp:cNvPr id="0" name=""/>
        <dsp:cNvSpPr/>
      </dsp:nvSpPr>
      <dsp:spPr>
        <a:xfrm>
          <a:off x="0" y="776521"/>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Group</a:t>
          </a:r>
          <a:endParaRPr lang="en-US" sz="2700" kern="1200"/>
        </a:p>
      </dsp:txBody>
      <dsp:txXfrm>
        <a:off x="31613" y="808134"/>
        <a:ext cx="11531743" cy="584369"/>
      </dsp:txXfrm>
    </dsp:sp>
    <dsp:sp modelId="{B13EB843-3679-463F-9154-FAA883228355}">
      <dsp:nvSpPr>
        <dsp:cNvPr id="0" name=""/>
        <dsp:cNvSpPr/>
      </dsp:nvSpPr>
      <dsp:spPr>
        <a:xfrm>
          <a:off x="0" y="1501877"/>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Line Manager</a:t>
          </a:r>
          <a:endParaRPr lang="en-US" sz="2700" kern="1200"/>
        </a:p>
      </dsp:txBody>
      <dsp:txXfrm>
        <a:off x="31613" y="1533490"/>
        <a:ext cx="11531743" cy="584369"/>
      </dsp:txXfrm>
    </dsp:sp>
    <dsp:sp modelId="{CFE88487-F053-4716-83D5-88B8E5981AF4}">
      <dsp:nvSpPr>
        <dsp:cNvPr id="0" name=""/>
        <dsp:cNvSpPr/>
      </dsp:nvSpPr>
      <dsp:spPr>
        <a:xfrm>
          <a:off x="0" y="2227232"/>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Organisation</a:t>
          </a:r>
          <a:endParaRPr lang="en-US" sz="2700" kern="1200"/>
        </a:p>
      </dsp:txBody>
      <dsp:txXfrm>
        <a:off x="31613" y="2258845"/>
        <a:ext cx="11531743" cy="584369"/>
      </dsp:txXfrm>
    </dsp:sp>
    <dsp:sp modelId="{5B2FE0FA-A3DA-4E2D-9B0D-3FAF56BB588B}">
      <dsp:nvSpPr>
        <dsp:cNvPr id="0" name=""/>
        <dsp:cNvSpPr/>
      </dsp:nvSpPr>
      <dsp:spPr>
        <a:xfrm>
          <a:off x="0" y="2952587"/>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Overarching leadership</a:t>
          </a:r>
          <a:endParaRPr lang="en-US" sz="2700" kern="1200"/>
        </a:p>
      </dsp:txBody>
      <dsp:txXfrm>
        <a:off x="31613" y="2984200"/>
        <a:ext cx="11531743" cy="584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34DCE-A968-4F2C-917D-3F6CB2514DB6}">
      <dsp:nvSpPr>
        <dsp:cNvPr id="0" name=""/>
        <dsp:cNvSpPr/>
      </dsp:nvSpPr>
      <dsp:spPr>
        <a:xfrm>
          <a:off x="0" y="15507"/>
          <a:ext cx="11481847" cy="1710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What issues might there be in the NHS that affect wellbeing? </a:t>
          </a:r>
          <a:endParaRPr lang="en-US" sz="4300" kern="1200"/>
        </a:p>
      </dsp:txBody>
      <dsp:txXfrm>
        <a:off x="83502" y="99009"/>
        <a:ext cx="11314843" cy="1543536"/>
      </dsp:txXfrm>
    </dsp:sp>
    <dsp:sp modelId="{808A7261-2F09-47CF-9BA1-C8B8B8D23C9F}">
      <dsp:nvSpPr>
        <dsp:cNvPr id="0" name=""/>
        <dsp:cNvSpPr/>
      </dsp:nvSpPr>
      <dsp:spPr>
        <a:xfrm>
          <a:off x="0" y="1849887"/>
          <a:ext cx="11481847" cy="1710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How might compassionate leadership help?</a:t>
          </a:r>
          <a:endParaRPr lang="en-US" sz="4300" kern="1200"/>
        </a:p>
      </dsp:txBody>
      <dsp:txXfrm>
        <a:off x="83502" y="1933389"/>
        <a:ext cx="11314843" cy="15435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643B1-A397-4C6A-A0C6-25F9CD1D7E64}">
      <dsp:nvSpPr>
        <dsp:cNvPr id="0" name=""/>
        <dsp:cNvSpPr/>
      </dsp:nvSpPr>
      <dsp:spPr>
        <a:xfrm>
          <a:off x="0"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AA66914-C24A-49F8-8820-43C0336A18EA}">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Autonomy and control over what you do</a:t>
          </a:r>
          <a:endParaRPr lang="en-US" sz="3200" kern="1200" dirty="0"/>
        </a:p>
      </dsp:txBody>
      <dsp:txXfrm>
        <a:off x="422993" y="1023043"/>
        <a:ext cx="3139783" cy="1949486"/>
      </dsp:txXfrm>
    </dsp:sp>
    <dsp:sp modelId="{570D4CED-A905-494F-A435-D7876213896D}">
      <dsp:nvSpPr>
        <dsp:cNvPr id="0" name=""/>
        <dsp:cNvSpPr/>
      </dsp:nvSpPr>
      <dsp:spPr>
        <a:xfrm>
          <a:off x="3985770"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4AF2AE-9FA5-4CBC-9C42-BE1CB3A40E96}">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Belonging (part of a team, feeling cared for)</a:t>
          </a:r>
          <a:endParaRPr lang="en-US" sz="3200" kern="1200"/>
        </a:p>
      </dsp:txBody>
      <dsp:txXfrm>
        <a:off x="4408764" y="1023043"/>
        <a:ext cx="3139783" cy="1949486"/>
      </dsp:txXfrm>
    </dsp:sp>
    <dsp:sp modelId="{E26BAF57-218E-4475-A5A2-8A40BD53A221}">
      <dsp:nvSpPr>
        <dsp:cNvPr id="0" name=""/>
        <dsp:cNvSpPr/>
      </dsp:nvSpPr>
      <dsp:spPr>
        <a:xfrm>
          <a:off x="7971541"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B11CD2F-7A36-4472-87FC-19146367AA0F}">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Contribution (being able to do your job)</a:t>
          </a:r>
          <a:endParaRPr lang="en-US" sz="3200" kern="1200"/>
        </a:p>
      </dsp:txBody>
      <dsp:txXfrm>
        <a:off x="8394534" y="1023043"/>
        <a:ext cx="3139783" cy="1949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699C9-4782-4818-845D-34E45CC59200}">
      <dsp:nvSpPr>
        <dsp:cNvPr id="0" name=""/>
        <dsp:cNvSpPr/>
      </dsp:nvSpPr>
      <dsp:spPr>
        <a:xfrm>
          <a:off x="0" y="156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paper – scissors wins</a:t>
          </a:r>
          <a:endParaRPr lang="en-US" sz="5000" kern="1200"/>
        </a:p>
      </dsp:txBody>
      <dsp:txXfrm>
        <a:off x="58543" y="74183"/>
        <a:ext cx="10855714" cy="1082164"/>
      </dsp:txXfrm>
    </dsp:sp>
    <dsp:sp modelId="{EBCD6882-BDD8-440F-BF2A-147F15C3EC01}">
      <dsp:nvSpPr>
        <dsp:cNvPr id="0" name=""/>
        <dsp:cNvSpPr/>
      </dsp:nvSpPr>
      <dsp:spPr>
        <a:xfrm>
          <a:off x="0" y="135889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rock – rock wins</a:t>
          </a:r>
          <a:endParaRPr lang="en-US" sz="5000" kern="1200"/>
        </a:p>
      </dsp:txBody>
      <dsp:txXfrm>
        <a:off x="58543" y="1417433"/>
        <a:ext cx="10855714" cy="1082164"/>
      </dsp:txXfrm>
    </dsp:sp>
    <dsp:sp modelId="{19B62F77-9998-4B4D-9CB6-50E0448655D9}">
      <dsp:nvSpPr>
        <dsp:cNvPr id="0" name=""/>
        <dsp:cNvSpPr/>
      </dsp:nvSpPr>
      <dsp:spPr>
        <a:xfrm>
          <a:off x="0" y="27021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Rock and paper – paper wins</a:t>
          </a:r>
          <a:endParaRPr lang="en-US" sz="5000" kern="1200"/>
        </a:p>
      </dsp:txBody>
      <dsp:txXfrm>
        <a:off x="58543" y="2760683"/>
        <a:ext cx="10855714" cy="108216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ADF3F-B148-48B0-9A0C-95FD59C9E9EB}" type="datetimeFigureOut">
              <a:rPr lang="en-GB" smtClean="0"/>
              <a:t>29/05/2026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67A851-17D6-4BE7-A37D-1103FD438866}" type="slidenum">
              <a:rPr lang="en-GB" smtClean="0"/>
              <a:t>‹#›</a:t>
            </a:fld>
            <a:endParaRPr lang="en-GB"/>
          </a:p>
        </p:txBody>
      </p:sp>
    </p:spTree>
    <p:extLst>
      <p:ext uri="{BB962C8B-B14F-4D97-AF65-F5344CB8AC3E}">
        <p14:creationId xmlns:p14="http://schemas.microsoft.com/office/powerpoint/2010/main" val="3099737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a:t>
            </a:fld>
            <a:endParaRPr lang="en-GB"/>
          </a:p>
        </p:txBody>
      </p:sp>
    </p:spTree>
    <p:extLst>
      <p:ext uri="{BB962C8B-B14F-4D97-AF65-F5344CB8AC3E}">
        <p14:creationId xmlns:p14="http://schemas.microsoft.com/office/powerpoint/2010/main" val="3849829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5</a:t>
            </a:fld>
            <a:endParaRPr lang="en-GB"/>
          </a:p>
        </p:txBody>
      </p:sp>
    </p:spTree>
    <p:extLst>
      <p:ext uri="{BB962C8B-B14F-4D97-AF65-F5344CB8AC3E}">
        <p14:creationId xmlns:p14="http://schemas.microsoft.com/office/powerpoint/2010/main" val="1542777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 driver witnessing suicide</a:t>
            </a:r>
          </a:p>
          <a:p>
            <a:r>
              <a:rPr lang="en-GB" dirty="0"/>
              <a:t>Retail staff threatened with violence</a:t>
            </a:r>
          </a:p>
          <a:p>
            <a:r>
              <a:rPr lang="en-GB" dirty="0"/>
              <a:t>Journalists covering distressing cases</a:t>
            </a:r>
          </a:p>
          <a:p>
            <a:r>
              <a:rPr lang="en-GB" dirty="0"/>
              <a:t>Call handlers</a:t>
            </a:r>
          </a:p>
          <a:p>
            <a:r>
              <a:rPr lang="en-GB" dirty="0"/>
              <a:t>A&amp;E staff</a:t>
            </a:r>
          </a:p>
          <a:p>
            <a:r>
              <a:rPr lang="en-GB" dirty="0"/>
              <a:t>Social workers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2458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803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13</a:t>
            </a:fld>
            <a:endParaRPr lang="en-GB"/>
          </a:p>
        </p:txBody>
      </p:sp>
    </p:spTree>
    <p:extLst>
      <p:ext uri="{BB962C8B-B14F-4D97-AF65-F5344CB8AC3E}">
        <p14:creationId xmlns:p14="http://schemas.microsoft.com/office/powerpoint/2010/main" val="4246190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14</a:t>
            </a:fld>
            <a:endParaRPr lang="en-GB"/>
          </a:p>
        </p:txBody>
      </p:sp>
    </p:spTree>
    <p:extLst>
      <p:ext uri="{BB962C8B-B14F-4D97-AF65-F5344CB8AC3E}">
        <p14:creationId xmlns:p14="http://schemas.microsoft.com/office/powerpoint/2010/main" val="1242274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Safety</a:t>
            </a:r>
          </a:p>
          <a:p>
            <a:pPr fontAlgn="t"/>
            <a:r>
              <a:rPr lang="en-GB" sz="1200" b="0" i="0" kern="1200" dirty="0">
                <a:solidFill>
                  <a:schemeClr val="tx1"/>
                </a:solidFill>
                <a:effectLst/>
                <a:latin typeface="+mn-lt"/>
                <a:ea typeface="+mn-ea"/>
                <a:cs typeface="+mn-cs"/>
              </a:rPr>
              <a:t>Create environments where people feel </a:t>
            </a:r>
            <a:r>
              <a:rPr lang="en-GB" sz="1200" b="1" i="0" kern="1200" dirty="0">
                <a:solidFill>
                  <a:schemeClr val="tx1"/>
                </a:solidFill>
                <a:effectLst/>
                <a:latin typeface="+mn-lt"/>
                <a:ea typeface="+mn-ea"/>
                <a:cs typeface="+mn-cs"/>
              </a:rPr>
              <a:t>physically and psychologically safe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Respond to distress with </a:t>
            </a:r>
            <a:r>
              <a:rPr lang="en-GB" sz="1200" b="1" i="0" kern="1200" dirty="0">
                <a:solidFill>
                  <a:schemeClr val="tx1"/>
                </a:solidFill>
                <a:effectLst/>
                <a:latin typeface="+mn-lt"/>
                <a:ea typeface="+mn-ea"/>
                <a:cs typeface="+mn-cs"/>
              </a:rPr>
              <a:t>compassion, not pressure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clear access to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Focus on </a:t>
            </a:r>
            <a:r>
              <a:rPr lang="en-GB" sz="1200" b="1" i="0" kern="1200" dirty="0">
                <a:solidFill>
                  <a:schemeClr val="tx1"/>
                </a:solidFill>
                <a:effectLst/>
                <a:latin typeface="+mn-lt"/>
                <a:ea typeface="+mn-ea"/>
                <a:cs typeface="+mn-cs"/>
              </a:rPr>
              <a:t>stabilisation (not forcing disclosure)</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Trust and transparency</a:t>
            </a:r>
          </a:p>
          <a:p>
            <a:pPr fontAlgn="t"/>
            <a:r>
              <a:rPr lang="en-GB" sz="1200" b="0" i="0" kern="1200" dirty="0">
                <a:solidFill>
                  <a:schemeClr val="tx1"/>
                </a:solidFill>
                <a:effectLst/>
                <a:latin typeface="+mn-lt"/>
                <a:ea typeface="+mn-ea"/>
                <a:cs typeface="+mn-cs"/>
              </a:rPr>
              <a:t>Build trust through </a:t>
            </a:r>
            <a:r>
              <a:rPr lang="en-GB" sz="1200" b="1" i="0" kern="1200" dirty="0">
                <a:solidFill>
                  <a:schemeClr val="tx1"/>
                </a:solidFill>
                <a:effectLst/>
                <a:latin typeface="+mn-lt"/>
                <a:ea typeface="+mn-ea"/>
                <a:cs typeface="+mn-cs"/>
              </a:rPr>
              <a:t>honest, clear, and consistent communication</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Avoid ambiguity, silence, or overly bureaucratic processes</a:t>
            </a:r>
          </a:p>
          <a:p>
            <a:pPr fontAlgn="t"/>
            <a:r>
              <a:rPr lang="en-GB" sz="1200" b="0" i="0" kern="1200" dirty="0">
                <a:solidFill>
                  <a:schemeClr val="tx1"/>
                </a:solidFill>
                <a:effectLst/>
                <a:latin typeface="+mn-lt"/>
                <a:ea typeface="+mn-ea"/>
                <a:cs typeface="+mn-cs"/>
              </a:rPr>
              <a:t>Ensure policies and actions are </a:t>
            </a:r>
            <a:r>
              <a:rPr lang="en-GB" sz="1200" b="1" i="0" kern="1200" dirty="0">
                <a:solidFill>
                  <a:schemeClr val="tx1"/>
                </a:solidFill>
                <a:effectLst/>
                <a:latin typeface="+mn-lt"/>
                <a:ea typeface="+mn-ea"/>
                <a:cs typeface="+mn-cs"/>
              </a:rPr>
              <a:t>reliable and follow through</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Focus on impact on wellbeing rather than probing personal trauma</a:t>
            </a:r>
          </a:p>
          <a:p>
            <a:pPr fontAlgn="t"/>
            <a:r>
              <a:rPr lang="en-GB" sz="1200" b="1" i="0" kern="1200" dirty="0">
                <a:solidFill>
                  <a:schemeClr val="tx1"/>
                </a:solidFill>
                <a:effectLst/>
                <a:latin typeface="+mn-lt"/>
                <a:ea typeface="+mn-ea"/>
                <a:cs typeface="+mn-cs"/>
              </a:rPr>
              <a:t>3. Peer support</a:t>
            </a:r>
          </a:p>
          <a:p>
            <a:pPr fontAlgn="t"/>
            <a:r>
              <a:rPr lang="en-GB" sz="1200" b="0" i="0" kern="1200" dirty="0">
                <a:solidFill>
                  <a:schemeClr val="tx1"/>
                </a:solidFill>
                <a:effectLst/>
                <a:latin typeface="+mn-lt"/>
                <a:ea typeface="+mn-ea"/>
                <a:cs typeface="+mn-cs"/>
              </a:rPr>
              <a:t>Recognise colleagues are often the </a:t>
            </a:r>
            <a:r>
              <a:rPr lang="en-GB" sz="1200" b="1" i="0" kern="1200" dirty="0">
                <a:solidFill>
                  <a:schemeClr val="tx1"/>
                </a:solidFill>
                <a:effectLst/>
                <a:latin typeface="+mn-lt"/>
                <a:ea typeface="+mn-ea"/>
                <a:cs typeface="+mn-cs"/>
              </a:rPr>
              <a:t>first line of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Encourage </a:t>
            </a:r>
            <a:r>
              <a:rPr lang="en-GB" sz="1200" b="1" i="0" kern="1200" dirty="0">
                <a:solidFill>
                  <a:schemeClr val="tx1"/>
                </a:solidFill>
                <a:effectLst/>
                <a:latin typeface="+mn-lt"/>
                <a:ea typeface="+mn-ea"/>
                <a:cs typeface="+mn-cs"/>
              </a:rPr>
              <a:t>informal support, validation, and reduced stigma</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Implement structured peer systems (with training and boundaries)</a:t>
            </a:r>
          </a:p>
          <a:p>
            <a:pPr fontAlgn="t"/>
            <a:r>
              <a:rPr lang="en-GB" sz="1200" b="0" i="0" kern="1200" dirty="0">
                <a:solidFill>
                  <a:schemeClr val="tx1"/>
                </a:solidFill>
                <a:effectLst/>
                <a:latin typeface="+mn-lt"/>
                <a:ea typeface="+mn-ea"/>
                <a:cs typeface="+mn-cs"/>
              </a:rPr>
              <a:t>Ensure peer support </a:t>
            </a:r>
            <a:r>
              <a:rPr lang="en-GB" sz="1200" b="1" i="0" kern="1200" dirty="0">
                <a:solidFill>
                  <a:schemeClr val="tx1"/>
                </a:solidFill>
                <a:effectLst/>
                <a:latin typeface="+mn-lt"/>
                <a:ea typeface="+mn-ea"/>
                <a:cs typeface="+mn-cs"/>
              </a:rPr>
              <a:t>complements—not replaces—professional help</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Collaboration and mutuality</a:t>
            </a:r>
          </a:p>
          <a:p>
            <a:pPr fontAlgn="t"/>
            <a:r>
              <a:rPr lang="en-GB" sz="1200" b="0" i="0" kern="1200" dirty="0">
                <a:solidFill>
                  <a:schemeClr val="tx1"/>
                </a:solidFill>
                <a:effectLst/>
                <a:latin typeface="+mn-lt"/>
                <a:ea typeface="+mn-ea"/>
                <a:cs typeface="+mn-cs"/>
              </a:rPr>
              <a:t>Shift from top-down responses to </a:t>
            </a:r>
            <a:r>
              <a:rPr lang="en-GB" sz="1200" b="1" i="0" kern="1200" dirty="0">
                <a:solidFill>
                  <a:schemeClr val="tx1"/>
                </a:solidFill>
                <a:effectLst/>
                <a:latin typeface="+mn-lt"/>
                <a:ea typeface="+mn-ea"/>
                <a:cs typeface="+mn-cs"/>
              </a:rPr>
              <a:t>shared decision-making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Involve employees in </a:t>
            </a:r>
            <a:r>
              <a:rPr lang="en-GB" sz="1200" b="1" i="0" kern="1200" dirty="0">
                <a:solidFill>
                  <a:schemeClr val="tx1"/>
                </a:solidFill>
                <a:effectLst/>
                <a:latin typeface="+mn-lt"/>
                <a:ea typeface="+mn-ea"/>
                <a:cs typeface="+mn-cs"/>
              </a:rPr>
              <a:t>co-designing support and solutions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Use questions like </a:t>
            </a:r>
            <a:r>
              <a:rPr lang="en-GB" sz="1200" b="0" i="1" kern="1200" dirty="0">
                <a:solidFill>
                  <a:schemeClr val="tx1"/>
                </a:solidFill>
                <a:effectLst/>
                <a:latin typeface="+mn-lt"/>
                <a:ea typeface="+mn-ea"/>
                <a:cs typeface="+mn-cs"/>
              </a:rPr>
              <a:t>“What would help you right now?”</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Strengthens </a:t>
            </a:r>
            <a:r>
              <a:rPr lang="en-GB" sz="1200" b="1" i="0" kern="1200" dirty="0">
                <a:solidFill>
                  <a:schemeClr val="tx1"/>
                </a:solidFill>
                <a:effectLst/>
                <a:latin typeface="+mn-lt"/>
                <a:ea typeface="+mn-ea"/>
                <a:cs typeface="+mn-cs"/>
              </a:rPr>
              <a:t>trust, relevance, and engagement</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5. Empowerment, voice and choice</a:t>
            </a:r>
          </a:p>
          <a:p>
            <a:pPr fontAlgn="t"/>
            <a:r>
              <a:rPr lang="en-GB" sz="1200" b="0" i="0" kern="1200" dirty="0">
                <a:solidFill>
                  <a:schemeClr val="tx1"/>
                </a:solidFill>
                <a:effectLst/>
                <a:latin typeface="+mn-lt"/>
                <a:ea typeface="+mn-ea"/>
                <a:cs typeface="+mn-cs"/>
              </a:rPr>
              <a:t>Restore control lost through trauma by offering </a:t>
            </a:r>
            <a:r>
              <a:rPr lang="en-GB" sz="1200" b="1" i="0" kern="1200" dirty="0">
                <a:solidFill>
                  <a:schemeClr val="tx1"/>
                </a:solidFill>
                <a:effectLst/>
                <a:latin typeface="+mn-lt"/>
                <a:ea typeface="+mn-ea"/>
                <a:cs typeface="+mn-cs"/>
              </a:rPr>
              <a:t>choice and flexibility</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Avoid rigid, one-size-fits-all HR processes</a:t>
            </a:r>
          </a:p>
          <a:p>
            <a:pPr fontAlgn="t"/>
            <a:r>
              <a:rPr lang="en-GB" sz="1200" b="0" i="0" kern="1200" dirty="0">
                <a:solidFill>
                  <a:schemeClr val="tx1"/>
                </a:solidFill>
                <a:effectLst/>
                <a:latin typeface="+mn-lt"/>
                <a:ea typeface="+mn-ea"/>
                <a:cs typeface="+mn-cs"/>
              </a:rPr>
              <a:t>Enable </a:t>
            </a:r>
            <a:r>
              <a:rPr lang="en-GB" sz="1200" b="1" i="0" kern="1200" dirty="0">
                <a:solidFill>
                  <a:schemeClr val="tx1"/>
                </a:solidFill>
                <a:effectLst/>
                <a:latin typeface="+mn-lt"/>
                <a:ea typeface="+mn-ea"/>
                <a:cs typeface="+mn-cs"/>
              </a:rPr>
              <a:t>tailored return-to-work plans and adjustments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Support confidence through </a:t>
            </a:r>
            <a:r>
              <a:rPr lang="en-GB" sz="1200" b="1" i="0" kern="1200" dirty="0">
                <a:solidFill>
                  <a:schemeClr val="tx1"/>
                </a:solidFill>
                <a:effectLst/>
                <a:latin typeface="+mn-lt"/>
                <a:ea typeface="+mn-ea"/>
                <a:cs typeface="+mn-cs"/>
              </a:rPr>
              <a:t>small, manageable steps</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6. Cultural, historical and gender awareness</a:t>
            </a:r>
          </a:p>
          <a:p>
            <a:pPr fontAlgn="t"/>
            <a:r>
              <a:rPr lang="en-GB" sz="1200" b="0" i="0" kern="1200" dirty="0">
                <a:solidFill>
                  <a:schemeClr val="tx1"/>
                </a:solidFill>
                <a:effectLst/>
                <a:latin typeface="+mn-lt"/>
                <a:ea typeface="+mn-ea"/>
                <a:cs typeface="+mn-cs"/>
              </a:rPr>
              <a:t>Recognise trauma is shaped by </a:t>
            </a:r>
            <a:r>
              <a:rPr lang="en-GB" sz="1200" b="1" i="0" kern="1200" dirty="0">
                <a:solidFill>
                  <a:schemeClr val="tx1"/>
                </a:solidFill>
                <a:effectLst/>
                <a:latin typeface="+mn-lt"/>
                <a:ea typeface="+mn-ea"/>
                <a:cs typeface="+mn-cs"/>
              </a:rPr>
              <a:t>identity, inequality, and lived experience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Address barriers faced by marginalised groups</a:t>
            </a:r>
          </a:p>
          <a:p>
            <a:pPr fontAlgn="t"/>
            <a:r>
              <a:rPr lang="en-GB" sz="1200" b="0" i="0" kern="1200" dirty="0">
                <a:solidFill>
                  <a:schemeClr val="tx1"/>
                </a:solidFill>
                <a:effectLst/>
                <a:latin typeface="+mn-lt"/>
                <a:ea typeface="+mn-ea"/>
                <a:cs typeface="+mn-cs"/>
              </a:rPr>
              <a:t>Align trauma-informed practice with </a:t>
            </a:r>
            <a:r>
              <a:rPr lang="en-GB" sz="1200" b="1" i="0" kern="1200" dirty="0">
                <a:solidFill>
                  <a:schemeClr val="tx1"/>
                </a:solidFill>
                <a:effectLst/>
                <a:latin typeface="+mn-lt"/>
                <a:ea typeface="+mn-ea"/>
                <a:cs typeface="+mn-cs"/>
              </a:rPr>
              <a:t>diversity, equity and inclusion (DEI)</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Review policies for </a:t>
            </a:r>
            <a:r>
              <a:rPr lang="en-GB" sz="1200" b="1" i="0" kern="1200" dirty="0">
                <a:solidFill>
                  <a:schemeClr val="tx1"/>
                </a:solidFill>
                <a:effectLst/>
                <a:latin typeface="+mn-lt"/>
                <a:ea typeface="+mn-ea"/>
                <a:cs typeface="+mn-cs"/>
              </a:rPr>
              <a:t>cultural safety and fairness</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03ACFA-F62E-456E-A3EC-9AB8812817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9465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Individual – self-agency and recovery</a:t>
            </a: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confidential access to support</a:t>
            </a:r>
            <a:r>
              <a:rPr lang="en-GB" sz="1200" b="0" i="0" kern="1200" dirty="0">
                <a:solidFill>
                  <a:schemeClr val="tx1"/>
                </a:solidFill>
                <a:effectLst/>
                <a:latin typeface="+mn-lt"/>
                <a:ea typeface="+mn-ea"/>
                <a:cs typeface="+mn-cs"/>
              </a:rPr>
              <a:t> (e.g., EAP, flexible working)</a:t>
            </a:r>
          </a:p>
          <a:p>
            <a:pPr fontAlgn="t"/>
            <a:r>
              <a:rPr lang="en-GB" sz="1200" b="0" i="0" kern="1200" dirty="0">
                <a:solidFill>
                  <a:schemeClr val="tx1"/>
                </a:solidFill>
                <a:effectLst/>
                <a:latin typeface="+mn-lt"/>
                <a:ea typeface="+mn-ea"/>
                <a:cs typeface="+mn-cs"/>
              </a:rPr>
              <a:t>Enable </a:t>
            </a:r>
            <a:r>
              <a:rPr lang="en-GB" sz="1200" b="1" i="0" kern="1200" dirty="0">
                <a:solidFill>
                  <a:schemeClr val="tx1"/>
                </a:solidFill>
                <a:effectLst/>
                <a:latin typeface="+mn-lt"/>
                <a:ea typeface="+mn-ea"/>
                <a:cs typeface="+mn-cs"/>
              </a:rPr>
              <a:t>adjustments without requiring disclosure or diagnosis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Build </a:t>
            </a:r>
            <a:r>
              <a:rPr lang="en-GB" sz="1200" b="1" i="0" kern="1200" dirty="0">
                <a:solidFill>
                  <a:schemeClr val="tx1"/>
                </a:solidFill>
                <a:effectLst/>
                <a:latin typeface="+mn-lt"/>
                <a:ea typeface="+mn-ea"/>
                <a:cs typeface="+mn-cs"/>
              </a:rPr>
              <a:t>trauma literacy</a:t>
            </a:r>
            <a:r>
              <a:rPr lang="en-GB" sz="1200" b="0" i="0" kern="1200" dirty="0">
                <a:solidFill>
                  <a:schemeClr val="tx1"/>
                </a:solidFill>
                <a:effectLst/>
                <a:latin typeface="+mn-lt"/>
                <a:ea typeface="+mn-ea"/>
                <a:cs typeface="+mn-cs"/>
              </a:rPr>
              <a:t> to normalise distress and encourage help-seeking</a:t>
            </a:r>
          </a:p>
          <a:p>
            <a:pPr fontAlgn="t"/>
            <a:r>
              <a:rPr lang="en-GB" sz="1200" b="0" i="0" kern="1200" dirty="0">
                <a:solidFill>
                  <a:schemeClr val="tx1"/>
                </a:solidFill>
                <a:effectLst/>
                <a:latin typeface="+mn-lt"/>
                <a:ea typeface="+mn-ea"/>
                <a:cs typeface="+mn-cs"/>
              </a:rPr>
              <a:t>Support </a:t>
            </a:r>
            <a:r>
              <a:rPr lang="en-GB" sz="1200" b="1" i="0" kern="1200" dirty="0">
                <a:solidFill>
                  <a:schemeClr val="tx1"/>
                </a:solidFill>
                <a:effectLst/>
                <a:latin typeface="+mn-lt"/>
                <a:ea typeface="+mn-ea"/>
                <a:cs typeface="+mn-cs"/>
              </a:rPr>
              <a:t>phased return-to-work and personalised recovery plans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Group (team) – peer relationships</a:t>
            </a:r>
          </a:p>
          <a:p>
            <a:pPr fontAlgn="t"/>
            <a:r>
              <a:rPr lang="en-GB" sz="1200" b="0" i="0" kern="1200" dirty="0">
                <a:solidFill>
                  <a:schemeClr val="tx1"/>
                </a:solidFill>
                <a:effectLst/>
                <a:latin typeface="+mn-lt"/>
                <a:ea typeface="+mn-ea"/>
                <a:cs typeface="+mn-cs"/>
              </a:rPr>
              <a:t>Use teams as a </a:t>
            </a:r>
            <a:r>
              <a:rPr lang="en-GB" sz="1200" b="1" i="0" kern="1200" dirty="0">
                <a:solidFill>
                  <a:schemeClr val="tx1"/>
                </a:solidFill>
                <a:effectLst/>
                <a:latin typeface="+mn-lt"/>
                <a:ea typeface="+mn-ea"/>
                <a:cs typeface="+mn-cs"/>
              </a:rPr>
              <a:t>buffer against distress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Encourage </a:t>
            </a:r>
            <a:r>
              <a:rPr lang="en-GB" sz="1200" b="1" i="0" kern="1200" dirty="0">
                <a:solidFill>
                  <a:schemeClr val="tx1"/>
                </a:solidFill>
                <a:effectLst/>
                <a:latin typeface="+mn-lt"/>
                <a:ea typeface="+mn-ea"/>
                <a:cs typeface="+mn-cs"/>
              </a:rPr>
              <a:t>open dialogue, check-ins, and psychological safety norms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peer support networks or reflective spaces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Support recovery through </a:t>
            </a:r>
            <a:r>
              <a:rPr lang="en-GB" sz="1200" b="1" i="0" kern="1200" dirty="0">
                <a:solidFill>
                  <a:schemeClr val="tx1"/>
                </a:solidFill>
                <a:effectLst/>
                <a:latin typeface="+mn-lt"/>
                <a:ea typeface="+mn-ea"/>
                <a:cs typeface="+mn-cs"/>
              </a:rPr>
              <a:t>shared learning after incidents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Line manager – first responder role</a:t>
            </a:r>
          </a:p>
          <a:p>
            <a:pPr fontAlgn="t"/>
            <a:r>
              <a:rPr lang="en-GB" sz="1200" b="0" i="0" kern="1200" dirty="0">
                <a:solidFill>
                  <a:schemeClr val="tx1"/>
                </a:solidFill>
                <a:effectLst/>
                <a:latin typeface="+mn-lt"/>
                <a:ea typeface="+mn-ea"/>
                <a:cs typeface="+mn-cs"/>
              </a:rPr>
              <a:t>Managers are key to </a:t>
            </a:r>
            <a:r>
              <a:rPr lang="en-GB" sz="1200" b="1" i="0" kern="1200" dirty="0">
                <a:solidFill>
                  <a:schemeClr val="tx1"/>
                </a:solidFill>
                <a:effectLst/>
                <a:latin typeface="+mn-lt"/>
                <a:ea typeface="+mn-ea"/>
                <a:cs typeface="+mn-cs"/>
              </a:rPr>
              <a:t>early identification and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Responsibilities include: </a:t>
            </a:r>
          </a:p>
          <a:p>
            <a:pPr lvl="1" fontAlgn="t"/>
            <a:r>
              <a:rPr lang="en-GB" sz="1200" b="0" i="0" kern="1200" dirty="0">
                <a:solidFill>
                  <a:schemeClr val="tx1"/>
                </a:solidFill>
                <a:effectLst/>
                <a:latin typeface="+mn-lt"/>
                <a:ea typeface="+mn-ea"/>
                <a:cs typeface="+mn-cs"/>
              </a:rPr>
              <a:t>Noticing signs of distress</a:t>
            </a:r>
          </a:p>
          <a:p>
            <a:pPr lvl="1" fontAlgn="t"/>
            <a:r>
              <a:rPr lang="en-GB" sz="1200" b="0" i="0" kern="1200" dirty="0">
                <a:solidFill>
                  <a:schemeClr val="tx1"/>
                </a:solidFill>
                <a:effectLst/>
                <a:latin typeface="+mn-lt"/>
                <a:ea typeface="+mn-ea"/>
                <a:cs typeface="+mn-cs"/>
              </a:rPr>
              <a:t>Holding </a:t>
            </a:r>
            <a:r>
              <a:rPr lang="en-GB" sz="1200" b="1" i="0" kern="1200" dirty="0">
                <a:solidFill>
                  <a:schemeClr val="tx1"/>
                </a:solidFill>
                <a:effectLst/>
                <a:latin typeface="+mn-lt"/>
                <a:ea typeface="+mn-ea"/>
                <a:cs typeface="+mn-cs"/>
              </a:rPr>
              <a:t>supportive conversations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Offering </a:t>
            </a:r>
            <a:r>
              <a:rPr lang="en-GB" sz="1200" b="1" i="0" kern="1200" dirty="0">
                <a:solidFill>
                  <a:schemeClr val="tx1"/>
                </a:solidFill>
                <a:effectLst/>
                <a:latin typeface="+mn-lt"/>
                <a:ea typeface="+mn-ea"/>
                <a:cs typeface="+mn-cs"/>
              </a:rPr>
              <a:t>flexibility and adjustments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Signposting further help</a:t>
            </a:r>
          </a:p>
          <a:p>
            <a:pPr fontAlgn="t"/>
            <a:r>
              <a:rPr lang="en-GB" sz="1200" b="0" i="0" kern="1200" dirty="0">
                <a:solidFill>
                  <a:schemeClr val="tx1"/>
                </a:solidFill>
                <a:effectLst/>
                <a:latin typeface="+mn-lt"/>
                <a:ea typeface="+mn-ea"/>
                <a:cs typeface="+mn-cs"/>
              </a:rPr>
              <a:t>Require </a:t>
            </a:r>
            <a:r>
              <a:rPr lang="en-GB" sz="1200" b="1" i="0" kern="1200" dirty="0">
                <a:solidFill>
                  <a:schemeClr val="tx1"/>
                </a:solidFill>
                <a:effectLst/>
                <a:latin typeface="+mn-lt"/>
                <a:ea typeface="+mn-ea"/>
                <a:cs typeface="+mn-cs"/>
              </a:rPr>
              <a:t>training (e.g. trauma awareness, REACTMH)</a:t>
            </a:r>
            <a:r>
              <a:rPr lang="en-GB" sz="1200" b="0" i="0" kern="1200" dirty="0">
                <a:solidFill>
                  <a:schemeClr val="tx1"/>
                </a:solidFill>
                <a:effectLst/>
                <a:latin typeface="+mn-lt"/>
                <a:ea typeface="+mn-ea"/>
                <a:cs typeface="+mn-cs"/>
              </a:rPr>
              <a:t> and organisational backing</a:t>
            </a:r>
          </a:p>
          <a:p>
            <a:pPr fontAlgn="t"/>
            <a:r>
              <a:rPr lang="en-GB" sz="1200" b="0" i="0" kern="1200" dirty="0">
                <a:solidFill>
                  <a:schemeClr val="tx1"/>
                </a:solidFill>
                <a:effectLst/>
                <a:latin typeface="+mn-lt"/>
                <a:ea typeface="+mn-ea"/>
                <a:cs typeface="+mn-cs"/>
              </a:rPr>
              <a:t>Must maintain </a:t>
            </a:r>
            <a:r>
              <a:rPr lang="en-GB" sz="1200" b="1" i="0" kern="1200" dirty="0">
                <a:solidFill>
                  <a:schemeClr val="tx1"/>
                </a:solidFill>
                <a:effectLst/>
                <a:latin typeface="+mn-lt"/>
                <a:ea typeface="+mn-ea"/>
                <a:cs typeface="+mn-cs"/>
              </a:rPr>
              <a:t>clear boundaries (not acting as therapists)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Organisation – systems and infrastructure</a:t>
            </a:r>
          </a:p>
          <a:p>
            <a:pPr fontAlgn="t"/>
            <a:r>
              <a:rPr lang="en-GB" sz="1200" b="0" i="0" kern="1200" dirty="0">
                <a:solidFill>
                  <a:schemeClr val="tx1"/>
                </a:solidFill>
                <a:effectLst/>
                <a:latin typeface="+mn-lt"/>
                <a:ea typeface="+mn-ea"/>
                <a:cs typeface="+mn-cs"/>
              </a:rPr>
              <a:t>Embed trauma-informed practice into: </a:t>
            </a:r>
          </a:p>
          <a:p>
            <a:pPr lvl="1" fontAlgn="t"/>
            <a:r>
              <a:rPr lang="en-GB" sz="1200" b="1" i="0" kern="1200" dirty="0">
                <a:solidFill>
                  <a:schemeClr val="tx1"/>
                </a:solidFill>
                <a:effectLst/>
                <a:latin typeface="+mn-lt"/>
                <a:ea typeface="+mn-ea"/>
                <a:cs typeface="+mn-cs"/>
              </a:rPr>
              <a:t>HR policies and processes</a:t>
            </a:r>
            <a:r>
              <a:rPr lang="en-GB" sz="1200" b="0" i="0" kern="1200" dirty="0">
                <a:solidFill>
                  <a:schemeClr val="tx1"/>
                </a:solidFill>
                <a:effectLst/>
                <a:latin typeface="+mn-lt"/>
                <a:ea typeface="+mn-ea"/>
                <a:cs typeface="+mn-cs"/>
              </a:rPr>
              <a:t> (grievance, performance, return-to-work)</a:t>
            </a:r>
          </a:p>
          <a:p>
            <a:pPr lvl="1" fontAlgn="t"/>
            <a:r>
              <a:rPr lang="en-GB" sz="1200" b="1" i="0" kern="1200" dirty="0">
                <a:solidFill>
                  <a:schemeClr val="tx1"/>
                </a:solidFill>
                <a:effectLst/>
                <a:latin typeface="+mn-lt"/>
                <a:ea typeface="+mn-ea"/>
                <a:cs typeface="+mn-cs"/>
              </a:rPr>
              <a:t>Occupational health and EAP services</a:t>
            </a:r>
            <a:endParaRPr lang="en-GB" sz="1200" b="0" i="0" kern="1200" dirty="0">
              <a:solidFill>
                <a:schemeClr val="tx1"/>
              </a:solidFill>
              <a:effectLst/>
              <a:latin typeface="+mn-lt"/>
              <a:ea typeface="+mn-ea"/>
              <a:cs typeface="+mn-cs"/>
            </a:endParaRPr>
          </a:p>
          <a:p>
            <a:pPr lvl="1" fontAlgn="t"/>
            <a:r>
              <a:rPr lang="en-GB" sz="1200" b="1" i="0" kern="1200" dirty="0">
                <a:solidFill>
                  <a:schemeClr val="tx1"/>
                </a:solidFill>
                <a:effectLst/>
                <a:latin typeface="+mn-lt"/>
                <a:ea typeface="+mn-ea"/>
                <a:cs typeface="+mn-cs"/>
              </a:rPr>
              <a:t>Access to multiple support routes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Ensure: </a:t>
            </a:r>
          </a:p>
          <a:p>
            <a:pPr lvl="1" fontAlgn="t"/>
            <a:r>
              <a:rPr lang="en-GB" sz="1200" b="1" i="0" kern="1200" dirty="0">
                <a:solidFill>
                  <a:schemeClr val="tx1"/>
                </a:solidFill>
                <a:effectLst/>
                <a:latin typeface="+mn-lt"/>
                <a:ea typeface="+mn-ea"/>
                <a:cs typeface="+mn-cs"/>
              </a:rPr>
              <a:t>Flexible, fair policies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Safe disclosure processes</a:t>
            </a:r>
          </a:p>
          <a:p>
            <a:pPr lvl="1" fontAlgn="t"/>
            <a:r>
              <a:rPr lang="en-GB" sz="1200" b="0" i="0" kern="1200" dirty="0">
                <a:solidFill>
                  <a:schemeClr val="tx1"/>
                </a:solidFill>
                <a:effectLst/>
                <a:latin typeface="+mn-lt"/>
                <a:ea typeface="+mn-ea"/>
                <a:cs typeface="+mn-cs"/>
              </a:rPr>
              <a:t>Ongoing </a:t>
            </a:r>
            <a:r>
              <a:rPr lang="en-GB" sz="1200" b="1" i="0" kern="1200" dirty="0">
                <a:solidFill>
                  <a:schemeClr val="tx1"/>
                </a:solidFill>
                <a:effectLst/>
                <a:latin typeface="+mn-lt"/>
                <a:ea typeface="+mn-ea"/>
                <a:cs typeface="+mn-cs"/>
              </a:rPr>
              <a:t>monitoring and governance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Integrate trauma awareness into </a:t>
            </a:r>
            <a:r>
              <a:rPr lang="en-GB" sz="1200" b="1" i="0" kern="1200" dirty="0">
                <a:solidFill>
                  <a:schemeClr val="tx1"/>
                </a:solidFill>
                <a:effectLst/>
                <a:latin typeface="+mn-lt"/>
                <a:ea typeface="+mn-ea"/>
                <a:cs typeface="+mn-cs"/>
              </a:rPr>
              <a:t>DEI and wellbeing strategies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5. Overarching leadership – culture and strategy</a:t>
            </a:r>
          </a:p>
          <a:p>
            <a:pPr fontAlgn="t"/>
            <a:r>
              <a:rPr lang="en-GB" sz="1200" b="0" i="0" kern="1200" dirty="0">
                <a:solidFill>
                  <a:schemeClr val="tx1"/>
                </a:solidFill>
                <a:effectLst/>
                <a:latin typeface="+mn-lt"/>
                <a:ea typeface="+mn-ea"/>
                <a:cs typeface="+mn-cs"/>
              </a:rPr>
              <a:t>Senior leaders </a:t>
            </a:r>
            <a:r>
              <a:rPr lang="en-GB" sz="1200" b="1" i="0" kern="1200" dirty="0">
                <a:solidFill>
                  <a:schemeClr val="tx1"/>
                </a:solidFill>
                <a:effectLst/>
                <a:latin typeface="+mn-lt"/>
                <a:ea typeface="+mn-ea"/>
                <a:cs typeface="+mn-cs"/>
              </a:rPr>
              <a:t>set the tone for trust and psychological safety</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Responsibilities include: </a:t>
            </a:r>
          </a:p>
          <a:p>
            <a:pPr lvl="1" fontAlgn="t"/>
            <a:r>
              <a:rPr lang="en-GB" sz="1200" b="0" i="0" kern="1200" dirty="0">
                <a:solidFill>
                  <a:schemeClr val="tx1"/>
                </a:solidFill>
                <a:effectLst/>
                <a:latin typeface="+mn-lt"/>
                <a:ea typeface="+mn-ea"/>
                <a:cs typeface="+mn-cs"/>
              </a:rPr>
              <a:t>Embedding trauma-informed values in </a:t>
            </a:r>
            <a:r>
              <a:rPr lang="en-GB" sz="1200" b="1" i="0" kern="1200" dirty="0">
                <a:solidFill>
                  <a:schemeClr val="tx1"/>
                </a:solidFill>
                <a:effectLst/>
                <a:latin typeface="+mn-lt"/>
                <a:ea typeface="+mn-ea"/>
                <a:cs typeface="+mn-cs"/>
              </a:rPr>
              <a:t>strategy and governance</a:t>
            </a:r>
            <a:endParaRPr lang="en-GB" sz="1200" b="0" i="0" kern="1200" dirty="0">
              <a:solidFill>
                <a:schemeClr val="tx1"/>
              </a:solidFill>
              <a:effectLst/>
              <a:latin typeface="+mn-lt"/>
              <a:ea typeface="+mn-ea"/>
              <a:cs typeface="+mn-cs"/>
            </a:endParaRPr>
          </a:p>
          <a:p>
            <a:pPr lvl="1" fontAlgn="t"/>
            <a:r>
              <a:rPr lang="en-GB" sz="1200" b="1" i="0" kern="1200" dirty="0">
                <a:solidFill>
                  <a:schemeClr val="tx1"/>
                </a:solidFill>
                <a:effectLst/>
                <a:latin typeface="+mn-lt"/>
                <a:ea typeface="+mn-ea"/>
                <a:cs typeface="+mn-cs"/>
              </a:rPr>
              <a:t>Role-modelling openness and compassion</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Allocating resources and evaluating impact</a:t>
            </a:r>
          </a:p>
          <a:p>
            <a:pPr lvl="1" fontAlgn="t"/>
            <a:r>
              <a:rPr lang="en-GB" sz="1200" b="0" i="0" kern="1200" dirty="0">
                <a:solidFill>
                  <a:schemeClr val="tx1"/>
                </a:solidFill>
                <a:effectLst/>
                <a:latin typeface="+mn-lt"/>
                <a:ea typeface="+mn-ea"/>
                <a:cs typeface="+mn-cs"/>
              </a:rPr>
              <a:t>Providing </a:t>
            </a:r>
            <a:r>
              <a:rPr lang="en-GB" sz="1200" b="1" i="0" kern="1200" dirty="0">
                <a:solidFill>
                  <a:schemeClr val="tx1"/>
                </a:solidFill>
                <a:effectLst/>
                <a:latin typeface="+mn-lt"/>
                <a:ea typeface="+mn-ea"/>
                <a:cs typeface="+mn-cs"/>
              </a:rPr>
              <a:t>visible support during crises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Without leadership commitment, initiatives risk feeling </a:t>
            </a:r>
            <a:r>
              <a:rPr lang="en-GB" sz="1200" b="1" i="0" kern="1200" dirty="0">
                <a:solidFill>
                  <a:schemeClr val="tx1"/>
                </a:solidFill>
                <a:effectLst/>
                <a:latin typeface="+mn-lt"/>
                <a:ea typeface="+mn-ea"/>
                <a:cs typeface="+mn-cs"/>
              </a:rPr>
              <a:t>tokenistic.</a:t>
            </a:r>
          </a:p>
          <a:p>
            <a:pPr fontAlgn="t"/>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Proportion and timing matter. Evidence shows that support needs evolve over time. In the immediate aftermath, stabilisation and peer presence are most effective, while within the first month ‘watchful waiting’ supports natural recovery without </a:t>
            </a:r>
            <a:r>
              <a:rPr lang="en-GB" dirty="0" err="1"/>
              <a:t>pathologising</a:t>
            </a:r>
            <a:r>
              <a:rPr lang="en-GB" dirty="0"/>
              <a:t> normal reactions. Longer term, structured return-to-work plans, team reflections and cultural learning embed resilience and prevent recurrence.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03ACFA-F62E-456E-A3EC-9AB8812817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49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18</a:t>
            </a:fld>
            <a:endParaRPr lang="en-GB"/>
          </a:p>
        </p:txBody>
      </p:sp>
    </p:spTree>
    <p:extLst>
      <p:ext uri="{BB962C8B-B14F-4D97-AF65-F5344CB8AC3E}">
        <p14:creationId xmlns:p14="http://schemas.microsoft.com/office/powerpoint/2010/main" val="839354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106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03ACFA-F62E-456E-A3EC-9AB8812817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025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21</a:t>
            </a:fld>
            <a:endParaRPr lang="en-GB"/>
          </a:p>
        </p:txBody>
      </p:sp>
    </p:spTree>
    <p:extLst>
      <p:ext uri="{BB962C8B-B14F-4D97-AF65-F5344CB8AC3E}">
        <p14:creationId xmlns:p14="http://schemas.microsoft.com/office/powerpoint/2010/main" val="22380282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22</a:t>
            </a:fld>
            <a:endParaRPr lang="en-GB"/>
          </a:p>
        </p:txBody>
      </p:sp>
    </p:spTree>
    <p:extLst>
      <p:ext uri="{BB962C8B-B14F-4D97-AF65-F5344CB8AC3E}">
        <p14:creationId xmlns:p14="http://schemas.microsoft.com/office/powerpoint/2010/main" val="29214140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23</a:t>
            </a:fld>
            <a:endParaRPr lang="en-GB"/>
          </a:p>
        </p:txBody>
      </p:sp>
    </p:spTree>
    <p:extLst>
      <p:ext uri="{BB962C8B-B14F-4D97-AF65-F5344CB8AC3E}">
        <p14:creationId xmlns:p14="http://schemas.microsoft.com/office/powerpoint/2010/main" val="2768623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fld id="{4067A851-17D6-4BE7-A37D-1103FD438866}" type="slidenum">
              <a:rPr lang="en-GB" smtClean="0"/>
              <a:t>24</a:t>
            </a:fld>
            <a:endParaRPr lang="en-GB"/>
          </a:p>
        </p:txBody>
      </p:sp>
    </p:spTree>
    <p:extLst>
      <p:ext uri="{BB962C8B-B14F-4D97-AF65-F5344CB8AC3E}">
        <p14:creationId xmlns:p14="http://schemas.microsoft.com/office/powerpoint/2010/main" val="1813285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25</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26</a:t>
            </a:fld>
            <a:endParaRPr lang="en-GB"/>
          </a:p>
        </p:txBody>
      </p:sp>
    </p:spTree>
    <p:extLst>
      <p:ext uri="{BB962C8B-B14F-4D97-AF65-F5344CB8AC3E}">
        <p14:creationId xmlns:p14="http://schemas.microsoft.com/office/powerpoint/2010/main" val="3968263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 hours</a:t>
            </a:r>
          </a:p>
          <a:p>
            <a:r>
              <a:rPr lang="en-GB" dirty="0"/>
              <a:t>Stress</a:t>
            </a:r>
          </a:p>
          <a:p>
            <a:r>
              <a:rPr lang="en-GB" dirty="0"/>
              <a:t>Not having time to attend to basic needs – eating, toilet</a:t>
            </a:r>
          </a:p>
          <a:p>
            <a:r>
              <a:rPr lang="en-GB" dirty="0"/>
              <a:t>Dealing with aggressive patients</a:t>
            </a:r>
          </a:p>
          <a:p>
            <a:r>
              <a:rPr lang="en-GB" dirty="0"/>
              <a:t>Afraid of speaking up</a:t>
            </a:r>
          </a:p>
          <a:p>
            <a:r>
              <a:rPr lang="en-GB" dirty="0"/>
              <a:t>Command and control leadership</a:t>
            </a:r>
          </a:p>
          <a:p>
            <a:r>
              <a:rPr lang="en-GB" dirty="0"/>
              <a:t>Blame culture</a:t>
            </a:r>
          </a:p>
          <a:p>
            <a:r>
              <a:rPr lang="en-GB" dirty="0"/>
              <a:t>Dealing with negative patient outcomes such as death and disability</a:t>
            </a:r>
          </a:p>
          <a:p>
            <a:r>
              <a:rPr lang="en-GB" dirty="0"/>
              <a:t>Presenteeism</a:t>
            </a:r>
          </a:p>
          <a:p>
            <a:r>
              <a:rPr lang="en-GB" dirty="0"/>
              <a:t>Absenteeism</a:t>
            </a:r>
          </a:p>
          <a:p>
            <a:r>
              <a:rPr lang="en-GB" dirty="0"/>
              <a:t>High turnover of staff</a:t>
            </a:r>
          </a:p>
          <a:p>
            <a:r>
              <a:rPr lang="en-GB" dirty="0"/>
              <a:t>Bullying</a:t>
            </a:r>
          </a:p>
          <a:p>
            <a:r>
              <a:rPr lang="en-GB" dirty="0"/>
              <a:t>Harassment</a:t>
            </a:r>
          </a:p>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27</a:t>
            </a:fld>
            <a:endParaRPr lang="en-GB"/>
          </a:p>
        </p:txBody>
      </p:sp>
    </p:spTree>
    <p:extLst>
      <p:ext uri="{BB962C8B-B14F-4D97-AF65-F5344CB8AC3E}">
        <p14:creationId xmlns:p14="http://schemas.microsoft.com/office/powerpoint/2010/main" val="2661874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Nurse and midwives have three core work needs that must be met to ensure wellbeing and motivation at work, and to minimise workplace stress.</a:t>
            </a:r>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28</a:t>
            </a:fld>
            <a:endParaRPr lang="en-GB"/>
          </a:p>
        </p:txBody>
      </p:sp>
    </p:spTree>
    <p:extLst>
      <p:ext uri="{BB962C8B-B14F-4D97-AF65-F5344CB8AC3E}">
        <p14:creationId xmlns:p14="http://schemas.microsoft.com/office/powerpoint/2010/main" val="22145260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fld id="{4067A851-17D6-4BE7-A37D-1103FD438866}" type="slidenum">
              <a:rPr lang="en-GB" smtClean="0"/>
              <a:t>29</a:t>
            </a:fld>
            <a:endParaRPr lang="en-GB"/>
          </a:p>
        </p:txBody>
      </p:sp>
    </p:spTree>
    <p:extLst>
      <p:ext uri="{BB962C8B-B14F-4D97-AF65-F5344CB8AC3E}">
        <p14:creationId xmlns:p14="http://schemas.microsoft.com/office/powerpoint/2010/main" val="26451977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Key recommendation 1: Authority, empowerment and influence </a:t>
            </a:r>
          </a:p>
          <a:p>
            <a:r>
              <a:rPr lang="en-GB" dirty="0">
                <a:effectLst/>
                <a:latin typeface="Arial" panose="020B0604020202020204" pitchFamily="34" charset="0"/>
              </a:rPr>
              <a:t>Introduce mechanisms for nursing and midwifery staff to shape the cultures and processes of their organisations and influence decisions about how care is structured and delivered.</a:t>
            </a:r>
          </a:p>
          <a:p>
            <a:r>
              <a:rPr lang="en-GB" dirty="0">
                <a:effectLst/>
                <a:latin typeface="Arial" panose="020B0604020202020204" pitchFamily="34" charset="0"/>
              </a:rPr>
              <a:t>Key recommendation 2: Justice and fairness </a:t>
            </a:r>
          </a:p>
          <a:p>
            <a:r>
              <a:rPr lang="en-GB" dirty="0">
                <a:effectLst/>
                <a:latin typeface="Arial" panose="020B0604020202020204" pitchFamily="34" charset="0"/>
              </a:rPr>
              <a:t>Nurture and sustain just, fair and psychologically safe cultures and ensure equity, proactive and positive approaches to diversity and universal inclusion.</a:t>
            </a:r>
          </a:p>
          <a:p>
            <a:r>
              <a:rPr lang="en-GB" dirty="0">
                <a:effectLst/>
                <a:latin typeface="Arial" panose="020B0604020202020204" pitchFamily="34" charset="0"/>
              </a:rPr>
              <a:t>Key recommendation 3: Work conditions and working schedules </a:t>
            </a:r>
          </a:p>
          <a:p>
            <a:r>
              <a:rPr lang="en-GB" dirty="0">
                <a:effectLst/>
                <a:latin typeface="Arial" panose="020B0604020202020204" pitchFamily="34" charset="0"/>
              </a:rPr>
              <a:t>Introduce minimum standards for facilities and working conditions for nursing and midwifery staff in all health and care organisations.</a:t>
            </a:r>
          </a:p>
          <a:p>
            <a:r>
              <a:rPr lang="en-GB" dirty="0">
                <a:effectLst/>
                <a:latin typeface="Arial" panose="020B0604020202020204" pitchFamily="34" charset="0"/>
              </a:rPr>
              <a:t>Key recommendation 4: Teamworking </a:t>
            </a:r>
          </a:p>
          <a:p>
            <a:r>
              <a:rPr lang="en-GB" dirty="0">
                <a:effectLst/>
                <a:latin typeface="Arial" panose="020B0604020202020204" pitchFamily="34" charset="0"/>
              </a:rPr>
              <a:t>Develop and support effective multidisciplinary teamworking for all nursing and midwifery staff across health and care services.</a:t>
            </a:r>
          </a:p>
          <a:p>
            <a:r>
              <a:rPr lang="en-GB" dirty="0">
                <a:effectLst/>
                <a:latin typeface="Arial" panose="020B0604020202020204" pitchFamily="34" charset="0"/>
              </a:rPr>
              <a:t>Key recommendation 5: Culture and leadership </a:t>
            </a:r>
          </a:p>
          <a:p>
            <a:r>
              <a:rPr lang="en-GB" dirty="0">
                <a:effectLst/>
                <a:latin typeface="Arial" panose="020B0604020202020204" pitchFamily="34" charset="0"/>
              </a:rPr>
              <a:t>Ensure health and care environments have compassionate leadership and nurturing cultures that enable both care and staff support to be high-quality, continually improving and compassionate.</a:t>
            </a:r>
          </a:p>
          <a:p>
            <a:r>
              <a:rPr lang="en-GB" dirty="0">
                <a:effectLst/>
                <a:latin typeface="Arial" panose="020B0604020202020204" pitchFamily="34" charset="0"/>
              </a:rPr>
              <a:t>Key recommendation 6: Workload </a:t>
            </a:r>
          </a:p>
          <a:p>
            <a:r>
              <a:rPr lang="en-GB" dirty="0">
                <a:effectLst/>
                <a:latin typeface="Arial" panose="020B0604020202020204" pitchFamily="34" charset="0"/>
              </a:rPr>
              <a:t>Tackle chronic excessive work demands in nursing and midwifery, which exceed the capacity of nurses and midwives to sustainably lead and deliver safe, high-quality care and which damage their health and wellbeing.</a:t>
            </a:r>
          </a:p>
          <a:p>
            <a:r>
              <a:rPr lang="en-GB" dirty="0">
                <a:effectLst/>
                <a:latin typeface="Arial" panose="020B0604020202020204" pitchFamily="34" charset="0"/>
              </a:rPr>
              <a:t>Key recommendation 7: Management and supervision</a:t>
            </a:r>
          </a:p>
          <a:p>
            <a:r>
              <a:rPr lang="en-GB" dirty="0">
                <a:effectLst/>
                <a:latin typeface="Arial" panose="020B0604020202020204" pitchFamily="34" charset="0"/>
              </a:rPr>
              <a:t>Ensure all nursing and midwifery staff have the effective support, professional reflection, mentorship and supervision needed to thrive in their roles.</a:t>
            </a:r>
            <a:endParaRPr lang="en-GB" dirty="0">
              <a:effectLst/>
            </a:endParaRPr>
          </a:p>
          <a:p>
            <a:r>
              <a:rPr lang="en-GB" dirty="0">
                <a:effectLst/>
                <a:latin typeface="Arial" panose="020B0604020202020204" pitchFamily="34" charset="0"/>
              </a:rPr>
              <a:t>Key recommendation 8: Learning, education and development. </a:t>
            </a:r>
          </a:p>
          <a:p>
            <a:r>
              <a:rPr lang="en-GB" dirty="0">
                <a:effectLst/>
                <a:latin typeface="Arial" panose="020B0604020202020204" pitchFamily="34" charset="0"/>
              </a:rPr>
              <a:t>Ensure the right systems, frameworks and processes are in place for nurses’ and midwives’ learning, education and development throughout their careers. These must promote fair and equitable outcomes.</a:t>
            </a:r>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30</a:t>
            </a:fld>
            <a:endParaRPr lang="en-GB"/>
          </a:p>
        </p:txBody>
      </p:sp>
    </p:spTree>
    <p:extLst>
      <p:ext uri="{BB962C8B-B14F-4D97-AF65-F5344CB8AC3E}">
        <p14:creationId xmlns:p14="http://schemas.microsoft.com/office/powerpoint/2010/main" val="326327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Draft leadership principles for health and social care in Wales. </a:t>
            </a:r>
          </a:p>
        </p:txBody>
      </p:sp>
      <p:sp>
        <p:nvSpPr>
          <p:cNvPr id="4" name="Slide Number Placeholder 3"/>
          <p:cNvSpPr>
            <a:spLocks noGrp="1"/>
          </p:cNvSpPr>
          <p:nvPr>
            <p:ph type="sldNum" sz="quarter" idx="5"/>
          </p:nvPr>
        </p:nvSpPr>
        <p:spPr/>
        <p:txBody>
          <a:bodyPr/>
          <a:lstStyle/>
          <a:p>
            <a:fld id="{4067A851-17D6-4BE7-A37D-1103FD438866}" type="slidenum">
              <a:rPr lang="en-GB" smtClean="0"/>
              <a:t>31</a:t>
            </a:fld>
            <a:endParaRPr lang="en-GB"/>
          </a:p>
        </p:txBody>
      </p:sp>
    </p:spTree>
    <p:extLst>
      <p:ext uri="{BB962C8B-B14F-4D97-AF65-F5344CB8AC3E}">
        <p14:creationId xmlns:p14="http://schemas.microsoft.com/office/powerpoint/2010/main" val="33848240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HEIW, 2020</a:t>
            </a:r>
          </a:p>
          <a:p>
            <a:endParaRPr lang="en-GB" dirty="0"/>
          </a:p>
          <a:p>
            <a:r>
              <a:rPr lang="en-GB" dirty="0"/>
              <a:t>For more information, please visit the HEIW website. </a:t>
            </a:r>
          </a:p>
        </p:txBody>
      </p:sp>
      <p:sp>
        <p:nvSpPr>
          <p:cNvPr id="4" name="Slide Number Placeholder 3"/>
          <p:cNvSpPr>
            <a:spLocks noGrp="1"/>
          </p:cNvSpPr>
          <p:nvPr>
            <p:ph type="sldNum" sz="quarter" idx="5"/>
          </p:nvPr>
        </p:nvSpPr>
        <p:spPr/>
        <p:txBody>
          <a:bodyPr/>
          <a:lstStyle/>
          <a:p>
            <a:fld id="{4067A851-17D6-4BE7-A37D-1103FD438866}" type="slidenum">
              <a:rPr lang="en-GB" smtClean="0"/>
              <a:t>32</a:t>
            </a:fld>
            <a:endParaRPr lang="en-GB"/>
          </a:p>
        </p:txBody>
      </p:sp>
    </p:spTree>
    <p:extLst>
      <p:ext uri="{BB962C8B-B14F-4D97-AF65-F5344CB8AC3E}">
        <p14:creationId xmlns:p14="http://schemas.microsoft.com/office/powerpoint/2010/main" val="35763353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these styles or modes of leadership do not necessarily indicate permanent, hardwired characteristics of a leader, but more often are indicative of a particular mood or mindset or context that a leader is operating in. In quadrant 1, at the top left, leaders care for people – which is great – but they tend to avoid the tough parts of leadership like giving hard feedback. In quadrant 3, bottom left, leaders are ineffective and indifferent, operating in a mode that is the opposite of mindful. Lacking both compassion and wisdom, these leaders appear to their followers as uncaring and unprofessional. In quadrant 4, at the bottom right, leaders are effectively executing on their business objectives, but have little compassion. Finally, in quadrant 2, at the top right – wise compassion – leaders deliver the best results. Leaders operating in this mode are balancing concern for their people with the need to move their organizations forward in an efficient, productive manner. When tough action is needed, they get it done with genuine caring for people’s feelings and well-being (Hougaard, Carter and Hobson, 2020). </a:t>
            </a:r>
          </a:p>
        </p:txBody>
      </p:sp>
      <p:sp>
        <p:nvSpPr>
          <p:cNvPr id="4" name="Slide Number Placeholder 3"/>
          <p:cNvSpPr>
            <a:spLocks noGrp="1"/>
          </p:cNvSpPr>
          <p:nvPr>
            <p:ph type="sldNum" sz="quarter" idx="5"/>
          </p:nvPr>
        </p:nvSpPr>
        <p:spPr/>
        <p:txBody>
          <a:bodyPr/>
          <a:lstStyle/>
          <a:p>
            <a:fld id="{22DA3F90-F96C-475D-A791-AC273564C39E}" type="slidenum">
              <a:rPr lang="en-GB" smtClean="0"/>
              <a:t>33</a:t>
            </a:fld>
            <a:endParaRPr lang="en-GB"/>
          </a:p>
        </p:txBody>
      </p:sp>
    </p:spTree>
    <p:extLst>
      <p:ext uri="{BB962C8B-B14F-4D97-AF65-F5344CB8AC3E}">
        <p14:creationId xmlns:p14="http://schemas.microsoft.com/office/powerpoint/2010/main" val="3345772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34</a:t>
            </a:fld>
            <a:endParaRPr lang="en-GB"/>
          </a:p>
        </p:txBody>
      </p:sp>
    </p:spTree>
    <p:extLst>
      <p:ext uri="{BB962C8B-B14F-4D97-AF65-F5344CB8AC3E}">
        <p14:creationId xmlns:p14="http://schemas.microsoft.com/office/powerpoint/2010/main" val="2344651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35</a:t>
            </a:fld>
            <a:endParaRPr lang="en-GB"/>
          </a:p>
        </p:txBody>
      </p:sp>
    </p:spTree>
    <p:extLst>
      <p:ext uri="{BB962C8B-B14F-4D97-AF65-F5344CB8AC3E}">
        <p14:creationId xmlns:p14="http://schemas.microsoft.com/office/powerpoint/2010/main" val="28372351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36</a:t>
            </a:fld>
            <a:endParaRPr lang="en-GB"/>
          </a:p>
        </p:txBody>
      </p:sp>
    </p:spTree>
    <p:extLst>
      <p:ext uri="{BB962C8B-B14F-4D97-AF65-F5344CB8AC3E}">
        <p14:creationId xmlns:p14="http://schemas.microsoft.com/office/powerpoint/2010/main" val="6581223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37</a:t>
            </a:fld>
            <a:endParaRPr lang="en-GB"/>
          </a:p>
        </p:txBody>
      </p:sp>
    </p:spTree>
    <p:extLst>
      <p:ext uri="{BB962C8B-B14F-4D97-AF65-F5344CB8AC3E}">
        <p14:creationId xmlns:p14="http://schemas.microsoft.com/office/powerpoint/2010/main" val="11438875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38</a:t>
            </a:fld>
            <a:endParaRPr lang="en-GB"/>
          </a:p>
        </p:txBody>
      </p:sp>
    </p:spTree>
    <p:extLst>
      <p:ext uri="{BB962C8B-B14F-4D97-AF65-F5344CB8AC3E}">
        <p14:creationId xmlns:p14="http://schemas.microsoft.com/office/powerpoint/2010/main" val="35654080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39</a:t>
            </a:fld>
            <a:endParaRPr lang="en-GB"/>
          </a:p>
        </p:txBody>
      </p:sp>
    </p:spTree>
    <p:extLst>
      <p:ext uri="{BB962C8B-B14F-4D97-AF65-F5344CB8AC3E}">
        <p14:creationId xmlns:p14="http://schemas.microsoft.com/office/powerpoint/2010/main" val="20524667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40</a:t>
            </a:fld>
            <a:endParaRPr lang="en-GB"/>
          </a:p>
        </p:txBody>
      </p:sp>
    </p:spTree>
    <p:extLst>
      <p:ext uri="{BB962C8B-B14F-4D97-AF65-F5344CB8AC3E}">
        <p14:creationId xmlns:p14="http://schemas.microsoft.com/office/powerpoint/2010/main" val="27562323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41</a:t>
            </a:fld>
            <a:endParaRPr lang="en-GB"/>
          </a:p>
        </p:txBody>
      </p:sp>
    </p:spTree>
    <p:extLst>
      <p:ext uri="{BB962C8B-B14F-4D97-AF65-F5344CB8AC3E}">
        <p14:creationId xmlns:p14="http://schemas.microsoft.com/office/powerpoint/2010/main" val="10855333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42</a:t>
            </a:fld>
            <a:endParaRPr lang="en-GB"/>
          </a:p>
        </p:txBody>
      </p:sp>
    </p:spTree>
    <p:extLst>
      <p:ext uri="{BB962C8B-B14F-4D97-AF65-F5344CB8AC3E}">
        <p14:creationId xmlns:p14="http://schemas.microsoft.com/office/powerpoint/2010/main" val="30651864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43</a:t>
            </a:fld>
            <a:endParaRPr lang="en-GB"/>
          </a:p>
        </p:txBody>
      </p:sp>
    </p:spTree>
    <p:extLst>
      <p:ext uri="{BB962C8B-B14F-4D97-AF65-F5344CB8AC3E}">
        <p14:creationId xmlns:p14="http://schemas.microsoft.com/office/powerpoint/2010/main" val="22374200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44</a:t>
            </a:fld>
            <a:endParaRPr lang="en-GB"/>
          </a:p>
        </p:txBody>
      </p:sp>
    </p:spTree>
    <p:extLst>
      <p:ext uri="{BB962C8B-B14F-4D97-AF65-F5344CB8AC3E}">
        <p14:creationId xmlns:p14="http://schemas.microsoft.com/office/powerpoint/2010/main" val="399669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9536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64564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5791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37250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29/05/2026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759150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29/05/2026</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909099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3478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74941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5541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78265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CDD3A-0ECF-0BD5-20D8-C677A91DD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20CE78-EF1C-E3FF-3A57-D639B10CC8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971596-1F0E-3E66-E3AF-16AE7574F5CB}"/>
              </a:ext>
            </a:extLst>
          </p:cNvPr>
          <p:cNvSpPr>
            <a:spLocks noGrp="1"/>
          </p:cNvSpPr>
          <p:nvPr>
            <p:ph type="dt" sz="half" idx="10"/>
          </p:nvPr>
        </p:nvSpPr>
        <p:spPr/>
        <p:txBody>
          <a:bodyPr/>
          <a:lstStyle/>
          <a:p>
            <a:fld id="{E808F7F3-9B2E-4B7C-9947-65A91E2C9EAC}" type="datetimeFigureOut">
              <a:rPr lang="en-GB" smtClean="0"/>
              <a:t>29/05/2026</a:t>
            </a:fld>
            <a:endParaRPr lang="en-GB"/>
          </a:p>
        </p:txBody>
      </p:sp>
      <p:sp>
        <p:nvSpPr>
          <p:cNvPr id="5" name="Footer Placeholder 4">
            <a:extLst>
              <a:ext uri="{FF2B5EF4-FFF2-40B4-BE49-F238E27FC236}">
                <a16:creationId xmlns:a16="http://schemas.microsoft.com/office/drawing/2014/main" id="{C22D25BD-4E15-4BAE-406D-7C0598B38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82E93-051A-EAE0-818D-DBC146A9DF0A}"/>
              </a:ext>
            </a:extLst>
          </p:cNvPr>
          <p:cNvSpPr>
            <a:spLocks noGrp="1"/>
          </p:cNvSpPr>
          <p:nvPr>
            <p:ph type="sldNum" sz="quarter" idx="12"/>
          </p:nvPr>
        </p:nvSpPr>
        <p:spPr/>
        <p:txBody>
          <a:bodyPr/>
          <a:lstStyle/>
          <a:p>
            <a:fld id="{F46B6529-0BE0-411F-B5D6-0CBEE6C14EFB}" type="slidenum">
              <a:rPr lang="en-GB" smtClean="0"/>
              <a:t>‹#›</a:t>
            </a:fld>
            <a:endParaRPr lang="en-GB"/>
          </a:p>
        </p:txBody>
      </p:sp>
    </p:spTree>
    <p:extLst>
      <p:ext uri="{BB962C8B-B14F-4D97-AF65-F5344CB8AC3E}">
        <p14:creationId xmlns:p14="http://schemas.microsoft.com/office/powerpoint/2010/main" val="2010624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81742A-D043-4C43-939F-8FB8A185469B}" type="datetimeFigureOut">
              <a:rPr lang="en-GB" smtClean="0"/>
              <a:t>29/05/2026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BCC4DE9-9F1F-483A-BC71-1648DB3C08AA}" type="slidenum">
              <a:rPr lang="en-GB" smtClean="0"/>
              <a:t>‹#›</a:t>
            </a:fld>
            <a:endParaRPr lang="en-GB"/>
          </a:p>
        </p:txBody>
      </p:sp>
    </p:spTree>
    <p:extLst>
      <p:ext uri="{BB962C8B-B14F-4D97-AF65-F5344CB8AC3E}">
        <p14:creationId xmlns:p14="http://schemas.microsoft.com/office/powerpoint/2010/main" val="2472418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1742A-D043-4C43-939F-8FB8A185469B}" type="datetimeFigureOut">
              <a:rPr lang="en-GB" smtClean="0"/>
              <a:t>29/05/2026</a:t>
            </a:fld>
            <a:endParaRPr lang="en-GB"/>
          </a:p>
        </p:txBody>
      </p:sp>
      <p:sp>
        <p:nvSpPr>
          <p:cNvPr id="4" name="Slide Number Placeholder 3"/>
          <p:cNvSpPr>
            <a:spLocks noGrp="1"/>
          </p:cNvSpPr>
          <p:nvPr>
            <p:ph type="sldNum" sz="quarter" idx="12"/>
          </p:nvPr>
        </p:nvSpPr>
        <p:spPr/>
        <p:txBody>
          <a:bodyPr/>
          <a:lstStyle/>
          <a:p>
            <a:fld id="{8BCC4DE9-9F1F-483A-BC71-1648DB3C08AA}" type="slidenum">
              <a:rPr lang="en-GB" smtClean="0"/>
              <a:t>‹#›</a:t>
            </a:fld>
            <a:endParaRPr lang="en-GB"/>
          </a:p>
        </p:txBody>
      </p:sp>
    </p:spTree>
    <p:extLst>
      <p:ext uri="{BB962C8B-B14F-4D97-AF65-F5344CB8AC3E}">
        <p14:creationId xmlns:p14="http://schemas.microsoft.com/office/powerpoint/2010/main" val="529247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7078295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2789834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2.xml"/><Relationship Id="rId1" Type="http://schemas.openxmlformats.org/officeDocument/2006/relationships/video" Target="https://www.youtube.com/embed/RrPmMwg9X8s?feature=oembed" TargetMode="Externa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hbr.org/2023/02/leading-with-compassion-has-research-backed-benefits"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FE1AD-B5A5-2588-325A-7FEA1B6BF875}"/>
              </a:ext>
            </a:extLst>
          </p:cNvPr>
          <p:cNvSpPr>
            <a:spLocks noGrp="1"/>
          </p:cNvSpPr>
          <p:nvPr>
            <p:ph type="title"/>
          </p:nvPr>
        </p:nvSpPr>
        <p:spPr>
          <a:xfrm>
            <a:off x="873125" y="727075"/>
            <a:ext cx="4537631" cy="3482975"/>
          </a:xfrm>
        </p:spPr>
        <p:txBody>
          <a:bodyPr anchor="ctr">
            <a:normAutofit/>
          </a:bodyPr>
          <a:lstStyle/>
          <a:p>
            <a:r>
              <a:rPr lang="en-GB" b="1" dirty="0">
                <a:latin typeface="+mn-lt"/>
              </a:rPr>
              <a:t>Week 4 and 5</a:t>
            </a:r>
            <a:br>
              <a:rPr lang="en-GB" b="1" dirty="0">
                <a:latin typeface="+mn-lt"/>
              </a:rPr>
            </a:br>
            <a:r>
              <a:rPr lang="en-GB" b="1" dirty="0">
                <a:latin typeface="+mn-lt"/>
              </a:rPr>
              <a:t>Trauma Informed Management/</a:t>
            </a:r>
            <a:br>
              <a:rPr lang="en-GB" b="1" dirty="0">
                <a:latin typeface="+mn-lt"/>
              </a:rPr>
            </a:br>
            <a:r>
              <a:rPr lang="en-GB" b="1" dirty="0">
                <a:latin typeface="+mn-lt"/>
              </a:rPr>
              <a:t>Compassionate Management</a:t>
            </a:r>
          </a:p>
        </p:txBody>
      </p:sp>
      <p:sp>
        <p:nvSpPr>
          <p:cNvPr id="3" name="Subtitle 2">
            <a:extLst>
              <a:ext uri="{FF2B5EF4-FFF2-40B4-BE49-F238E27FC236}">
                <a16:creationId xmlns:a16="http://schemas.microsoft.com/office/drawing/2014/main" id="{EDE99DBC-8961-4586-337F-6916C9488F91}"/>
              </a:ext>
            </a:extLst>
          </p:cNvPr>
          <p:cNvSpPr>
            <a:spLocks noGrp="1"/>
          </p:cNvSpPr>
          <p:nvPr>
            <p:ph sz="half" idx="1"/>
          </p:nvPr>
        </p:nvSpPr>
        <p:spPr>
          <a:xfrm>
            <a:off x="873125" y="4369560"/>
            <a:ext cx="5121275" cy="683866"/>
          </a:xfrm>
        </p:spPr>
        <p:txBody>
          <a:bodyPr>
            <a:normAutofit/>
          </a:bodyPr>
          <a:lstStyle/>
          <a:p>
            <a:pPr marL="0" indent="0">
              <a:buNone/>
            </a:pPr>
            <a:r>
              <a:rPr lang="en-GB" dirty="0"/>
              <a:t>Julie Thomas</a:t>
            </a:r>
          </a:p>
        </p:txBody>
      </p:sp>
      <p:pic>
        <p:nvPicPr>
          <p:cNvPr id="5" name="Picture 4" descr="Business handshake">
            <a:extLst>
              <a:ext uri="{FF2B5EF4-FFF2-40B4-BE49-F238E27FC236}">
                <a16:creationId xmlns:a16="http://schemas.microsoft.com/office/drawing/2014/main" id="{FA1566C6-634C-962D-51C8-91DDED6A73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1" y="1283194"/>
            <a:ext cx="5384800" cy="3594354"/>
          </a:xfrm>
          <a:prstGeom prst="rect">
            <a:avLst/>
          </a:prstGeom>
          <a:noFill/>
        </p:spPr>
      </p:pic>
    </p:spTree>
    <p:extLst>
      <p:ext uri="{BB962C8B-B14F-4D97-AF65-F5344CB8AC3E}">
        <p14:creationId xmlns:p14="http://schemas.microsoft.com/office/powerpoint/2010/main" val="3188789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C987-5B96-4E92-2394-A585FEC05DD8}"/>
              </a:ext>
            </a:extLst>
          </p:cNvPr>
          <p:cNvSpPr>
            <a:spLocks noGrp="1"/>
          </p:cNvSpPr>
          <p:nvPr>
            <p:ph type="ctrTitle"/>
          </p:nvPr>
        </p:nvSpPr>
        <p:spPr>
          <a:xfrm>
            <a:off x="1149246" y="1214438"/>
            <a:ext cx="3662597" cy="2387600"/>
          </a:xfrm>
        </p:spPr>
        <p:txBody>
          <a:bodyPr>
            <a:normAutofit/>
          </a:bodyPr>
          <a:lstStyle/>
          <a:p>
            <a:r>
              <a:rPr lang="en-GB" sz="4000" b="1" dirty="0">
                <a:latin typeface="+mn-lt"/>
              </a:rPr>
              <a:t>Managing Trauma in the </a:t>
            </a:r>
            <a:r>
              <a:rPr lang="en-GB" sz="4000" b="1">
                <a:latin typeface="+mn-lt"/>
              </a:rPr>
              <a:t>Workplace </a:t>
            </a:r>
            <a:endParaRPr lang="en-GB" sz="4000" b="1" dirty="0">
              <a:latin typeface="+mn-lt"/>
            </a:endParaRPr>
          </a:p>
        </p:txBody>
      </p:sp>
      <p:pic>
        <p:nvPicPr>
          <p:cNvPr id="5" name="Picture 4" descr="Person thinking">
            <a:extLst>
              <a:ext uri="{FF2B5EF4-FFF2-40B4-BE49-F238E27FC236}">
                <a16:creationId xmlns:a16="http://schemas.microsoft.com/office/drawing/2014/main" id="{1A445713-81B0-BA4B-B97E-9F161395F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5822" y="1019331"/>
            <a:ext cx="5958590" cy="3972393"/>
          </a:xfrm>
          <a:prstGeom prst="rect">
            <a:avLst/>
          </a:prstGeom>
        </p:spPr>
      </p:pic>
    </p:spTree>
    <p:extLst>
      <p:ext uri="{BB962C8B-B14F-4D97-AF65-F5344CB8AC3E}">
        <p14:creationId xmlns:p14="http://schemas.microsoft.com/office/powerpoint/2010/main" val="2954411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02B73-9667-1756-B82B-5379F1751C52}"/>
              </a:ext>
            </a:extLst>
          </p:cNvPr>
          <p:cNvSpPr>
            <a:spLocks noGrp="1"/>
          </p:cNvSpPr>
          <p:nvPr>
            <p:ph type="title"/>
          </p:nvPr>
        </p:nvSpPr>
        <p:spPr>
          <a:xfrm>
            <a:off x="358219" y="365126"/>
            <a:ext cx="11481847" cy="834088"/>
          </a:xfrm>
        </p:spPr>
        <p:txBody>
          <a:bodyPr/>
          <a:lstStyle/>
          <a:p>
            <a:r>
              <a:rPr lang="en-GB" b="1" dirty="0">
                <a:latin typeface="+mn-lt"/>
              </a:rPr>
              <a:t>Why is Trauma a workplace issue?</a:t>
            </a:r>
          </a:p>
        </p:txBody>
      </p:sp>
      <p:sp>
        <p:nvSpPr>
          <p:cNvPr id="3" name="Content Placeholder 2">
            <a:extLst>
              <a:ext uri="{FF2B5EF4-FFF2-40B4-BE49-F238E27FC236}">
                <a16:creationId xmlns:a16="http://schemas.microsoft.com/office/drawing/2014/main" id="{3E41333D-A6A6-46A3-65AE-35DBB3988763}"/>
              </a:ext>
            </a:extLst>
          </p:cNvPr>
          <p:cNvSpPr>
            <a:spLocks noGrp="1"/>
          </p:cNvSpPr>
          <p:nvPr>
            <p:ph idx="1"/>
          </p:nvPr>
        </p:nvSpPr>
        <p:spPr>
          <a:xfrm>
            <a:off x="358219" y="1558977"/>
            <a:ext cx="11481847" cy="3842582"/>
          </a:xfrm>
        </p:spPr>
        <p:txBody>
          <a:bodyPr/>
          <a:lstStyle/>
          <a:p>
            <a:r>
              <a:rPr lang="en-GB" dirty="0"/>
              <a:t>Over 70% of people globally will experience at least one traumatic event in their lifetime, and many bring those experiences into work.</a:t>
            </a:r>
          </a:p>
          <a:p>
            <a:r>
              <a:rPr lang="en-GB" dirty="0"/>
              <a:t>When unrecognised or unsupported, trauma can contribute to absenteeism, presenteeism, disengagement and staff turnover, all with measurable financial and cultural impact.</a:t>
            </a:r>
          </a:p>
          <a:p>
            <a:r>
              <a:rPr lang="en-GB" dirty="0"/>
              <a:t>While most people recover naturally, the quality of their social and organisational environment, particularly relationships with managers and peers, strongly shapes that recovery. </a:t>
            </a:r>
          </a:p>
        </p:txBody>
      </p:sp>
    </p:spTree>
    <p:extLst>
      <p:ext uri="{BB962C8B-B14F-4D97-AF65-F5344CB8AC3E}">
        <p14:creationId xmlns:p14="http://schemas.microsoft.com/office/powerpoint/2010/main" val="742369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14FBA4-2CD0-FF16-BAFD-F98FE8EAC10B}"/>
              </a:ext>
            </a:extLst>
          </p:cNvPr>
          <p:cNvSpPr>
            <a:spLocks noGrp="1"/>
          </p:cNvSpPr>
          <p:nvPr>
            <p:ph idx="1"/>
          </p:nvPr>
        </p:nvSpPr>
        <p:spPr>
          <a:xfrm>
            <a:off x="1738860" y="1825625"/>
            <a:ext cx="8634334" cy="3575934"/>
          </a:xfrm>
        </p:spPr>
        <p:txBody>
          <a:bodyPr/>
          <a:lstStyle/>
          <a:p>
            <a:pPr marL="0" indent="0" algn="ctr">
              <a:buNone/>
            </a:pPr>
            <a:r>
              <a:rPr lang="en-GB" dirty="0"/>
              <a:t>‘Managers and colleagues are often more influential than formal interventions, and their everyday actions determine whether the workplace becomes a source of healing or harm’ (The National Forum for Health and Wellbeing at Work, 2026)</a:t>
            </a:r>
          </a:p>
        </p:txBody>
      </p:sp>
    </p:spTree>
    <p:extLst>
      <p:ext uri="{BB962C8B-B14F-4D97-AF65-F5344CB8AC3E}">
        <p14:creationId xmlns:p14="http://schemas.microsoft.com/office/powerpoint/2010/main" val="3368353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C747-4D32-584C-F055-FB393EBD7CCB}"/>
              </a:ext>
            </a:extLst>
          </p:cNvPr>
          <p:cNvSpPr>
            <a:spLocks noGrp="1"/>
          </p:cNvSpPr>
          <p:nvPr>
            <p:ph type="title"/>
          </p:nvPr>
        </p:nvSpPr>
        <p:spPr>
          <a:xfrm>
            <a:off x="358219" y="365125"/>
            <a:ext cx="11481847" cy="439547"/>
          </a:xfrm>
        </p:spPr>
        <p:txBody>
          <a:bodyPr anchor="ctr">
            <a:normAutofit fontScale="90000"/>
          </a:bodyPr>
          <a:lstStyle/>
          <a:p>
            <a:r>
              <a:rPr lang="en-GB" b="1" dirty="0">
                <a:latin typeface="+mn-lt"/>
              </a:rPr>
              <a:t>What Organisations can do:</a:t>
            </a:r>
          </a:p>
        </p:txBody>
      </p:sp>
      <p:graphicFrame>
        <p:nvGraphicFramePr>
          <p:cNvPr id="5" name="Content Placeholder 2">
            <a:extLst>
              <a:ext uri="{FF2B5EF4-FFF2-40B4-BE49-F238E27FC236}">
                <a16:creationId xmlns:a16="http://schemas.microsoft.com/office/drawing/2014/main" id="{01BD4AE3-40AF-CF5D-C373-C2FDF6B59A99}"/>
              </a:ext>
            </a:extLst>
          </p:cNvPr>
          <p:cNvGraphicFramePr>
            <a:graphicFrameLocks noGrp="1"/>
          </p:cNvGraphicFramePr>
          <p:nvPr>
            <p:ph idx="1"/>
          </p:nvPr>
        </p:nvGraphicFramePr>
        <p:xfrm>
          <a:off x="358219" y="1097280"/>
          <a:ext cx="11481847" cy="34198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A69CA58-D7C7-F7B5-0C3D-76145C5DD254}"/>
              </a:ext>
            </a:extLst>
          </p:cNvPr>
          <p:cNvSpPr txBox="1"/>
          <p:nvPr/>
        </p:nvSpPr>
        <p:spPr>
          <a:xfrm>
            <a:off x="795528" y="4901184"/>
            <a:ext cx="10287000" cy="6400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Ultimately, trauma-informed approaches are not about doing more, but doing things differently, reshaping how organisations understand wellbeing, leadership and sustainable performance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370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118-EBD0-C518-C52C-19B0E018B3EC}"/>
              </a:ext>
            </a:extLst>
          </p:cNvPr>
          <p:cNvSpPr>
            <a:spLocks noGrp="1"/>
          </p:cNvSpPr>
          <p:nvPr>
            <p:ph type="title"/>
          </p:nvPr>
        </p:nvSpPr>
        <p:spPr>
          <a:xfrm>
            <a:off x="358219" y="365125"/>
            <a:ext cx="11481847" cy="873125"/>
          </a:xfrm>
        </p:spPr>
        <p:txBody>
          <a:bodyPr/>
          <a:lstStyle/>
          <a:p>
            <a:r>
              <a:rPr lang="en-GB" b="1" dirty="0">
                <a:latin typeface="+mn-lt"/>
              </a:rPr>
              <a:t>What is meant by ‘Trauma’?</a:t>
            </a:r>
          </a:p>
        </p:txBody>
      </p:sp>
      <p:sp>
        <p:nvSpPr>
          <p:cNvPr id="3" name="Content Placeholder 2">
            <a:extLst>
              <a:ext uri="{FF2B5EF4-FFF2-40B4-BE49-F238E27FC236}">
                <a16:creationId xmlns:a16="http://schemas.microsoft.com/office/drawing/2014/main" id="{A9B4A89C-C384-36A3-E3A2-5FFC0C540B0A}"/>
              </a:ext>
            </a:extLst>
          </p:cNvPr>
          <p:cNvSpPr>
            <a:spLocks noGrp="1"/>
          </p:cNvSpPr>
          <p:nvPr>
            <p:ph idx="1"/>
          </p:nvPr>
        </p:nvSpPr>
        <p:spPr>
          <a:xfrm>
            <a:off x="358219" y="1238250"/>
            <a:ext cx="11481847" cy="4457700"/>
          </a:xfrm>
        </p:spPr>
        <p:txBody>
          <a:bodyPr>
            <a:noAutofit/>
          </a:bodyPr>
          <a:lstStyle/>
          <a:p>
            <a:r>
              <a:rPr lang="en-GB" sz="2000" dirty="0"/>
              <a:t>Trauma can be experienced directly, indirectly or cumulatively</a:t>
            </a:r>
          </a:p>
          <a:p>
            <a:r>
              <a:rPr lang="en-GB" sz="2000" dirty="0"/>
              <a:t>Direct - it can follow incidents such as actual or threatened death or serious injury </a:t>
            </a:r>
          </a:p>
          <a:p>
            <a:r>
              <a:rPr lang="en-GB" sz="2000" dirty="0"/>
              <a:t>Indirect - it can be experienced vicariously when hearing about or witnessing others’ trauma (e.g. police contact centre employees) or emerge as a consequence of moral injury when core beliefs or values are violated (</a:t>
            </a:r>
            <a:r>
              <a:rPr lang="en-GB" sz="2000" dirty="0" err="1"/>
              <a:t>e,g</a:t>
            </a:r>
            <a:r>
              <a:rPr lang="en-GB" sz="2000" dirty="0"/>
              <a:t>. care home workers enforcing COVID precautions regarding visitors)</a:t>
            </a:r>
          </a:p>
          <a:p>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Cumulatively – e.g. sexual violence accumulated over time</a:t>
            </a:r>
            <a:endParaRPr lang="en-GB" sz="2000" dirty="0"/>
          </a:p>
          <a:p>
            <a:r>
              <a:rPr lang="en-GB" sz="2000" dirty="0"/>
              <a:t>It is not confined to extreme events of certain professions – it is a widespread public health and workforce issue</a:t>
            </a:r>
          </a:p>
          <a:p>
            <a:r>
              <a:rPr lang="en-GB" sz="2000" dirty="0"/>
              <a:t>Examples include the unexpected death of a loved one, robbery, life-threatening car accidents, serious illness or injury</a:t>
            </a:r>
          </a:p>
          <a:p>
            <a:r>
              <a:rPr lang="en-GB" sz="2000" dirty="0"/>
              <a:t>There is no hierarchy when it comes to trauma</a:t>
            </a:r>
          </a:p>
          <a:p>
            <a:r>
              <a:rPr lang="en-GB" sz="2000" dirty="0"/>
              <a:t>Only 4-6% meet criteria for PTSD</a:t>
            </a:r>
          </a:p>
        </p:txBody>
      </p:sp>
    </p:spTree>
    <p:extLst>
      <p:ext uri="{BB962C8B-B14F-4D97-AF65-F5344CB8AC3E}">
        <p14:creationId xmlns:p14="http://schemas.microsoft.com/office/powerpoint/2010/main" val="323997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0F659-F9B7-C571-B53F-D43049FD5228}"/>
              </a:ext>
            </a:extLst>
          </p:cNvPr>
          <p:cNvSpPr>
            <a:spLocks noGrp="1"/>
          </p:cNvSpPr>
          <p:nvPr>
            <p:ph type="title"/>
          </p:nvPr>
        </p:nvSpPr>
        <p:spPr>
          <a:xfrm>
            <a:off x="358219" y="365125"/>
            <a:ext cx="11481847" cy="1325563"/>
          </a:xfrm>
        </p:spPr>
        <p:txBody>
          <a:bodyPr anchor="ctr">
            <a:normAutofit/>
          </a:bodyPr>
          <a:lstStyle/>
          <a:p>
            <a:r>
              <a:rPr lang="en-GB" b="1" dirty="0">
                <a:latin typeface="+mn-lt"/>
              </a:rPr>
              <a:t>When could trauma enter the workplace?</a:t>
            </a:r>
          </a:p>
        </p:txBody>
      </p:sp>
      <p:pic>
        <p:nvPicPr>
          <p:cNvPr id="5" name="Content Placeholder 4" descr="Stressed woman using phone">
            <a:extLst>
              <a:ext uri="{FF2B5EF4-FFF2-40B4-BE49-F238E27FC236}">
                <a16:creationId xmlns:a16="http://schemas.microsoft.com/office/drawing/2014/main" id="{CDB82A12-25F8-F97E-01E1-B1ABB5001E2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5884" r="1" b="47458"/>
          <a:stretch>
            <a:fillRect/>
          </a:stretch>
        </p:blipFill>
        <p:spPr>
          <a:xfrm>
            <a:off x="358219" y="1825625"/>
            <a:ext cx="11481847" cy="3575934"/>
          </a:xfrm>
          <a:noFill/>
        </p:spPr>
      </p:pic>
    </p:spTree>
    <p:extLst>
      <p:ext uri="{BB962C8B-B14F-4D97-AF65-F5344CB8AC3E}">
        <p14:creationId xmlns:p14="http://schemas.microsoft.com/office/powerpoint/2010/main" val="3436604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6BA4-3BD4-B58C-7FB6-6D14582E5232}"/>
              </a:ext>
            </a:extLst>
          </p:cNvPr>
          <p:cNvSpPr>
            <a:spLocks noGrp="1"/>
          </p:cNvSpPr>
          <p:nvPr>
            <p:ph type="title"/>
          </p:nvPr>
        </p:nvSpPr>
        <p:spPr/>
        <p:txBody>
          <a:bodyPr/>
          <a:lstStyle/>
          <a:p>
            <a:r>
              <a:rPr lang="en-GB" b="1" dirty="0">
                <a:latin typeface="+mn-lt"/>
              </a:rPr>
              <a:t>How does Trauma reveal itself at work?</a:t>
            </a:r>
          </a:p>
        </p:txBody>
      </p:sp>
      <p:sp>
        <p:nvSpPr>
          <p:cNvPr id="3" name="Content Placeholder 2">
            <a:extLst>
              <a:ext uri="{FF2B5EF4-FFF2-40B4-BE49-F238E27FC236}">
                <a16:creationId xmlns:a16="http://schemas.microsoft.com/office/drawing/2014/main" id="{5C3969DC-CAD3-5016-D099-8DA8118FDD0E}"/>
              </a:ext>
            </a:extLst>
          </p:cNvPr>
          <p:cNvSpPr>
            <a:spLocks noGrp="1"/>
          </p:cNvSpPr>
          <p:nvPr>
            <p:ph idx="1"/>
          </p:nvPr>
        </p:nvSpPr>
        <p:spPr/>
        <p:txBody>
          <a:bodyPr/>
          <a:lstStyle/>
          <a:p>
            <a:r>
              <a:rPr lang="en-GB" dirty="0"/>
              <a:t>Mistakes – risk of accidents</a:t>
            </a:r>
          </a:p>
          <a:p>
            <a:r>
              <a:rPr lang="en-GB" dirty="0"/>
              <a:t>Reduced productivity</a:t>
            </a:r>
          </a:p>
          <a:p>
            <a:r>
              <a:rPr lang="en-GB" dirty="0"/>
              <a:t>Conflict</a:t>
            </a:r>
          </a:p>
          <a:p>
            <a:r>
              <a:rPr lang="en-GB" dirty="0"/>
              <a:t>Individuals may be struggling with intrusive thoughts, irritability, hypervigilance, sleep issues, cognitive difficulties such as lack of concentration – such issues may be misrepresented as performance or conduct issues, with missed opportunities to support employees and help them recover</a:t>
            </a:r>
          </a:p>
        </p:txBody>
      </p:sp>
    </p:spTree>
    <p:extLst>
      <p:ext uri="{BB962C8B-B14F-4D97-AF65-F5344CB8AC3E}">
        <p14:creationId xmlns:p14="http://schemas.microsoft.com/office/powerpoint/2010/main" val="216060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E37E-6522-0FD4-462D-C3932A8E0191}"/>
              </a:ext>
            </a:extLst>
          </p:cNvPr>
          <p:cNvSpPr>
            <a:spLocks noGrp="1"/>
          </p:cNvSpPr>
          <p:nvPr>
            <p:ph type="title"/>
          </p:nvPr>
        </p:nvSpPr>
        <p:spPr>
          <a:xfrm>
            <a:off x="358219" y="365126"/>
            <a:ext cx="11481847" cy="969000"/>
          </a:xfrm>
        </p:spPr>
        <p:txBody>
          <a:bodyPr/>
          <a:lstStyle/>
          <a:p>
            <a:r>
              <a:rPr lang="en-GB" b="1" dirty="0">
                <a:latin typeface="+mn-lt"/>
              </a:rPr>
              <a:t>Some employees may experience more trauma</a:t>
            </a:r>
          </a:p>
        </p:txBody>
      </p:sp>
      <p:sp>
        <p:nvSpPr>
          <p:cNvPr id="3" name="Content Placeholder 2">
            <a:extLst>
              <a:ext uri="{FF2B5EF4-FFF2-40B4-BE49-F238E27FC236}">
                <a16:creationId xmlns:a16="http://schemas.microsoft.com/office/drawing/2014/main" id="{6C307807-5047-117D-4C9E-EF17E2BDD11E}"/>
              </a:ext>
            </a:extLst>
          </p:cNvPr>
          <p:cNvSpPr>
            <a:spLocks noGrp="1"/>
          </p:cNvSpPr>
          <p:nvPr>
            <p:ph idx="1"/>
          </p:nvPr>
        </p:nvSpPr>
        <p:spPr>
          <a:xfrm>
            <a:off x="358219" y="1588957"/>
            <a:ext cx="11481847" cy="3812602"/>
          </a:xfrm>
        </p:spPr>
        <p:txBody>
          <a:bodyPr>
            <a:normAutofit fontScale="92500" lnSpcReduction="10000"/>
          </a:bodyPr>
          <a:lstStyle/>
          <a:p>
            <a:r>
              <a:rPr lang="en-GB" dirty="0"/>
              <a:t>Women experience more sexual violence</a:t>
            </a:r>
          </a:p>
          <a:p>
            <a:r>
              <a:rPr lang="en-GB" dirty="0"/>
              <a:t>LGBTQI people face higher violent assault</a:t>
            </a:r>
          </a:p>
          <a:p>
            <a:r>
              <a:rPr lang="en-GB" dirty="0"/>
              <a:t>Racial minorities and indigenous communities experience higher trauma experience and more barriers to care</a:t>
            </a:r>
          </a:p>
          <a:p>
            <a:r>
              <a:rPr lang="en-GB" dirty="0"/>
              <a:t>60% of adults report at least one adverse childhood experience which can affect absenteeism and presenteeism in adult life</a:t>
            </a:r>
          </a:p>
          <a:p>
            <a:r>
              <a:rPr lang="en-GB" dirty="0"/>
              <a:t>PTSD risk is greater for women, transgender and non-binary people, younger adults</a:t>
            </a:r>
          </a:p>
          <a:p>
            <a:r>
              <a:rPr lang="en-GB" dirty="0"/>
              <a:t>Many groups face existing inequalities, so may need additional support</a:t>
            </a:r>
          </a:p>
        </p:txBody>
      </p:sp>
    </p:spTree>
    <p:extLst>
      <p:ext uri="{BB962C8B-B14F-4D97-AF65-F5344CB8AC3E}">
        <p14:creationId xmlns:p14="http://schemas.microsoft.com/office/powerpoint/2010/main" val="2455102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2033F-6847-CDF9-8270-FE1898AEBE0F}"/>
              </a:ext>
            </a:extLst>
          </p:cNvPr>
          <p:cNvSpPr>
            <a:spLocks noGrp="1"/>
          </p:cNvSpPr>
          <p:nvPr>
            <p:ph type="title"/>
          </p:nvPr>
        </p:nvSpPr>
        <p:spPr>
          <a:xfrm>
            <a:off x="358219" y="365126"/>
            <a:ext cx="11481847" cy="722270"/>
          </a:xfrm>
        </p:spPr>
        <p:txBody>
          <a:bodyPr/>
          <a:lstStyle/>
          <a:p>
            <a:r>
              <a:rPr lang="en-GB" b="1" dirty="0">
                <a:latin typeface="+mn-lt"/>
              </a:rPr>
              <a:t>What Employers can do:</a:t>
            </a:r>
          </a:p>
        </p:txBody>
      </p:sp>
      <p:sp>
        <p:nvSpPr>
          <p:cNvPr id="3" name="Content Placeholder 2">
            <a:extLst>
              <a:ext uri="{FF2B5EF4-FFF2-40B4-BE49-F238E27FC236}">
                <a16:creationId xmlns:a16="http://schemas.microsoft.com/office/drawing/2014/main" id="{B39CACB0-4528-2BDB-E0FB-C8CAA818494A}"/>
              </a:ext>
            </a:extLst>
          </p:cNvPr>
          <p:cNvSpPr>
            <a:spLocks noGrp="1"/>
          </p:cNvSpPr>
          <p:nvPr>
            <p:ph idx="1"/>
          </p:nvPr>
        </p:nvSpPr>
        <p:spPr>
          <a:xfrm>
            <a:off x="358219" y="1433384"/>
            <a:ext cx="11481847" cy="3968175"/>
          </a:xfrm>
        </p:spPr>
        <p:txBody>
          <a:bodyPr>
            <a:normAutofit lnSpcReduction="10000"/>
          </a:bodyPr>
          <a:lstStyle/>
          <a:p>
            <a:r>
              <a:rPr lang="en-GB" dirty="0"/>
              <a:t>Most employees recover over time and without complex intervention</a:t>
            </a:r>
          </a:p>
          <a:p>
            <a:r>
              <a:rPr lang="en-GB" dirty="0"/>
              <a:t>Employers can focus on restoring </a:t>
            </a:r>
            <a:r>
              <a:rPr lang="en-GB" u="sng" dirty="0"/>
              <a:t>safety, connection and agency</a:t>
            </a:r>
          </a:p>
          <a:p>
            <a:r>
              <a:rPr lang="en-GB" dirty="0"/>
              <a:t>Social support - most people prefer to confide in people they trust – friends, family, colleagues</a:t>
            </a:r>
          </a:p>
          <a:p>
            <a:r>
              <a:rPr lang="en-GB" dirty="0"/>
              <a:t>NICE recommend active monitoring of employees and support in the first month after exposure</a:t>
            </a:r>
          </a:p>
          <a:p>
            <a:r>
              <a:rPr lang="en-GB" dirty="0"/>
              <a:t>Mandatory group debriefs may be counter-productive by forcing premature discussion, medicalising normal reactions and interrupting natural coping processes</a:t>
            </a:r>
          </a:p>
        </p:txBody>
      </p:sp>
    </p:spTree>
    <p:extLst>
      <p:ext uri="{BB962C8B-B14F-4D97-AF65-F5344CB8AC3E}">
        <p14:creationId xmlns:p14="http://schemas.microsoft.com/office/powerpoint/2010/main" val="3683432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0889-B634-C61D-ADCE-ECBAF310C245}"/>
              </a:ext>
            </a:extLst>
          </p:cNvPr>
          <p:cNvSpPr>
            <a:spLocks noGrp="1"/>
          </p:cNvSpPr>
          <p:nvPr>
            <p:ph type="ctrTitle"/>
          </p:nvPr>
        </p:nvSpPr>
        <p:spPr>
          <a:xfrm>
            <a:off x="1524000" y="1427747"/>
            <a:ext cx="9144000" cy="3028700"/>
          </a:xfrm>
        </p:spPr>
        <p:txBody>
          <a:bodyPr>
            <a:noAutofit/>
          </a:bodyPr>
          <a:lstStyle/>
          <a:p>
            <a:r>
              <a:rPr lang="en-GB" sz="3600" b="1" dirty="0">
                <a:latin typeface="+mn-lt"/>
              </a:rPr>
              <a:t>‘Workplaces that provide psychological safety, enable supportive peer connections, and respect individual agency through flexible policies and compassionate leadership are far more likely to foster resilience and reintegration’</a:t>
            </a:r>
          </a:p>
        </p:txBody>
      </p:sp>
    </p:spTree>
    <p:extLst>
      <p:ext uri="{BB962C8B-B14F-4D97-AF65-F5344CB8AC3E}">
        <p14:creationId xmlns:p14="http://schemas.microsoft.com/office/powerpoint/2010/main" val="2646050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CE2A-5D9E-B695-BF3B-2BF1705E104C}"/>
              </a:ext>
            </a:extLst>
          </p:cNvPr>
          <p:cNvSpPr>
            <a:spLocks noGrp="1"/>
          </p:cNvSpPr>
          <p:nvPr>
            <p:ph type="title"/>
          </p:nvPr>
        </p:nvSpPr>
        <p:spPr/>
        <p:txBody>
          <a:bodyPr/>
          <a:lstStyle/>
          <a:p>
            <a:r>
              <a:rPr lang="en-GB" b="1" dirty="0">
                <a:latin typeface="+mn-lt"/>
              </a:rPr>
              <a:t>Workplace Factors that heighten risk of PTSD</a:t>
            </a:r>
          </a:p>
        </p:txBody>
      </p:sp>
      <p:sp>
        <p:nvSpPr>
          <p:cNvPr id="3" name="Content Placeholder 2">
            <a:extLst>
              <a:ext uri="{FF2B5EF4-FFF2-40B4-BE49-F238E27FC236}">
                <a16:creationId xmlns:a16="http://schemas.microsoft.com/office/drawing/2014/main" id="{73A2F6FC-18B8-6EBB-19FD-F8B3CCCEEB66}"/>
              </a:ext>
            </a:extLst>
          </p:cNvPr>
          <p:cNvSpPr>
            <a:spLocks noGrp="1"/>
          </p:cNvSpPr>
          <p:nvPr>
            <p:ph idx="1"/>
          </p:nvPr>
        </p:nvSpPr>
        <p:spPr/>
        <p:txBody>
          <a:bodyPr/>
          <a:lstStyle/>
          <a:p>
            <a:r>
              <a:rPr lang="en-GB" dirty="0"/>
              <a:t>Poor relationships with managers or colleagues</a:t>
            </a:r>
          </a:p>
          <a:p>
            <a:r>
              <a:rPr lang="en-GB" dirty="0"/>
              <a:t>Inadequate incident training</a:t>
            </a:r>
          </a:p>
          <a:p>
            <a:r>
              <a:rPr lang="en-GB" dirty="0"/>
              <a:t>Perceived lack of health and safety</a:t>
            </a:r>
          </a:p>
          <a:p>
            <a:r>
              <a:rPr lang="en-GB" dirty="0"/>
              <a:t>Lack of post-incident support</a:t>
            </a:r>
          </a:p>
          <a:p>
            <a:endParaRPr lang="en-GB" dirty="0"/>
          </a:p>
          <a:p>
            <a:pPr marL="0" indent="0">
              <a:buNone/>
            </a:pPr>
            <a:r>
              <a:rPr lang="en-GB" dirty="0"/>
              <a:t>Individual factors – previous trauma, low social support outside work, injury, loss of a colleague, further disruption. </a:t>
            </a:r>
          </a:p>
        </p:txBody>
      </p:sp>
    </p:spTree>
    <p:extLst>
      <p:ext uri="{BB962C8B-B14F-4D97-AF65-F5344CB8AC3E}">
        <p14:creationId xmlns:p14="http://schemas.microsoft.com/office/powerpoint/2010/main" val="2814399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8710-3F24-C8EF-79E9-8BAD547D409E}"/>
              </a:ext>
            </a:extLst>
          </p:cNvPr>
          <p:cNvSpPr>
            <a:spLocks noGrp="1"/>
          </p:cNvSpPr>
          <p:nvPr>
            <p:ph type="title"/>
          </p:nvPr>
        </p:nvSpPr>
        <p:spPr>
          <a:xfrm>
            <a:off x="358219" y="365125"/>
            <a:ext cx="11481847" cy="1325563"/>
          </a:xfrm>
        </p:spPr>
        <p:txBody>
          <a:bodyPr anchor="ctr">
            <a:normAutofit/>
          </a:bodyPr>
          <a:lstStyle/>
          <a:p>
            <a:r>
              <a:rPr lang="en-GB" b="1" dirty="0">
                <a:latin typeface="+mn-lt"/>
              </a:rPr>
              <a:t>Reflection</a:t>
            </a:r>
          </a:p>
        </p:txBody>
      </p:sp>
      <p:sp>
        <p:nvSpPr>
          <p:cNvPr id="4" name="Rectangle 1">
            <a:extLst>
              <a:ext uri="{FF2B5EF4-FFF2-40B4-BE49-F238E27FC236}">
                <a16:creationId xmlns:a16="http://schemas.microsoft.com/office/drawing/2014/main" id="{FE2F5AD2-BDDA-1DC8-E733-352EA05F34E0}"/>
              </a:ext>
            </a:extLst>
          </p:cNvPr>
          <p:cNvSpPr>
            <a:spLocks noGrp="1" noChangeArrowheads="1"/>
          </p:cNvSpPr>
          <p:nvPr>
            <p:ph idx="1"/>
          </p:nvPr>
        </p:nvSpPr>
        <p:spPr bwMode="auto">
          <a:xfrm>
            <a:off x="358219" y="1825625"/>
            <a:ext cx="5645673" cy="357593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b="0" i="0" u="none" strike="noStrike" cap="none" normalizeH="0" baseline="0" dirty="0">
                <a:ln>
                  <a:noFill/>
                </a:ln>
                <a:effectLst/>
              </a:rPr>
              <a:t>What </a:t>
            </a:r>
            <a:r>
              <a:rPr kumimoji="0" lang="en-US" altLang="en-US" b="0" i="0" u="none" strike="noStrike" cap="none" normalizeH="0" baseline="0" dirty="0" err="1">
                <a:ln>
                  <a:noFill/>
                </a:ln>
                <a:effectLst/>
              </a:rPr>
              <a:t>behaviours</a:t>
            </a:r>
            <a:r>
              <a:rPr kumimoji="0" lang="en-US" altLang="en-US" b="0" i="0" u="none" strike="noStrike" cap="none" normalizeH="0" baseline="0" dirty="0">
                <a:ln>
                  <a:noFill/>
                </a:ln>
                <a:effectLst/>
              </a:rPr>
              <a:t> might indicate someone is experiencing trauma at work?</a:t>
            </a:r>
          </a:p>
          <a:p>
            <a:pPr marL="0" marR="0" lvl="0" indent="0" defTabSz="914400" rtl="0" eaLnBrk="0" fontAlgn="base" latinLnBrk="0" hangingPunct="0">
              <a:spcBef>
                <a:spcPct val="0"/>
              </a:spcBef>
              <a:spcAft>
                <a:spcPts val="600"/>
              </a:spcAft>
              <a:buClrTx/>
              <a:buSzTx/>
              <a:buNone/>
              <a:tabLst/>
            </a:pP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b="0" i="0" u="none" strike="noStrike" cap="none" normalizeH="0" baseline="0" dirty="0">
                <a:ln>
                  <a:noFill/>
                </a:ln>
                <a:effectLst/>
              </a:rPr>
              <a:t>What makes responding to trauma ethically complex?</a:t>
            </a:r>
          </a:p>
        </p:txBody>
      </p:sp>
      <p:pic>
        <p:nvPicPr>
          <p:cNvPr id="6" name="Picture 5" descr="Stressed man at work">
            <a:extLst>
              <a:ext uri="{FF2B5EF4-FFF2-40B4-BE49-F238E27FC236}">
                <a16:creationId xmlns:a16="http://schemas.microsoft.com/office/drawing/2014/main" id="{C33E1EFC-9928-E419-28D5-920474C700D1}"/>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577444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6A34-BAD9-DE1C-FFB0-74979744C177}"/>
              </a:ext>
            </a:extLst>
          </p:cNvPr>
          <p:cNvSpPr>
            <a:spLocks noGrp="1"/>
          </p:cNvSpPr>
          <p:nvPr>
            <p:ph type="title"/>
          </p:nvPr>
        </p:nvSpPr>
        <p:spPr/>
        <p:txBody>
          <a:bodyPr>
            <a:normAutofit/>
          </a:bodyPr>
          <a:lstStyle/>
          <a:p>
            <a:r>
              <a:rPr lang="en-GB" b="1" dirty="0">
                <a:latin typeface="+mn-lt"/>
              </a:rPr>
              <a:t>Activity – 15 minutes</a:t>
            </a:r>
          </a:p>
        </p:txBody>
      </p:sp>
      <p:sp>
        <p:nvSpPr>
          <p:cNvPr id="3" name="Content Placeholder 2">
            <a:extLst>
              <a:ext uri="{FF2B5EF4-FFF2-40B4-BE49-F238E27FC236}">
                <a16:creationId xmlns:a16="http://schemas.microsoft.com/office/drawing/2014/main" id="{A5964804-BB7E-4022-F0F7-CA2DF7CFFBF7}"/>
              </a:ext>
            </a:extLst>
          </p:cNvPr>
          <p:cNvSpPr>
            <a:spLocks noGrp="1"/>
          </p:cNvSpPr>
          <p:nvPr>
            <p:ph idx="1"/>
          </p:nvPr>
        </p:nvSpPr>
        <p:spPr/>
        <p:txBody>
          <a:bodyPr/>
          <a:lstStyle/>
          <a:p>
            <a:pPr marL="0" indent="0">
              <a:buNone/>
            </a:pPr>
            <a:r>
              <a:rPr lang="en-GB" sz="3200" dirty="0"/>
              <a:t>Discuss your assigned scenario:</a:t>
            </a:r>
          </a:p>
          <a:p>
            <a:r>
              <a:rPr lang="en-GB" sz="3200" dirty="0"/>
              <a:t>What trauma signals are present?</a:t>
            </a:r>
          </a:p>
          <a:p>
            <a:r>
              <a:rPr lang="en-GB" sz="3200" dirty="0"/>
              <a:t>What organisational factors may be contributing?</a:t>
            </a:r>
          </a:p>
          <a:p>
            <a:r>
              <a:rPr lang="en-GB" sz="3200" dirty="0"/>
              <a:t>What does a psychologically safe managerial response look like?</a:t>
            </a:r>
          </a:p>
          <a:p>
            <a:r>
              <a:rPr lang="en-GB" sz="3200" dirty="0"/>
              <a:t>What should the manager </a:t>
            </a:r>
            <a:r>
              <a:rPr lang="en-GB" sz="3200" i="1" dirty="0"/>
              <a:t>not</a:t>
            </a:r>
            <a:r>
              <a:rPr lang="en-GB" sz="3200" dirty="0"/>
              <a:t> do?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48616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A7AD228-4F84-161D-156D-B2689505B1FF}"/>
              </a:ext>
            </a:extLst>
          </p:cNvPr>
          <p:cNvSpPr>
            <a:spLocks noGrp="1"/>
          </p:cNvSpPr>
          <p:nvPr>
            <p:ph type="title"/>
          </p:nvPr>
        </p:nvSpPr>
        <p:spPr>
          <a:xfrm>
            <a:off x="301657" y="1420926"/>
            <a:ext cx="11594969" cy="703149"/>
          </a:xfrm>
        </p:spPr>
        <p:txBody>
          <a:bodyPr anchor="ctr">
            <a:normAutofit/>
          </a:bodyPr>
          <a:lstStyle/>
          <a:p>
            <a:r>
              <a:rPr lang="en-US" b="1" dirty="0"/>
              <a:t>Scenarios</a:t>
            </a:r>
          </a:p>
        </p:txBody>
      </p:sp>
      <p:graphicFrame>
        <p:nvGraphicFramePr>
          <p:cNvPr id="6" name="Rectangle 1">
            <a:extLst>
              <a:ext uri="{FF2B5EF4-FFF2-40B4-BE49-F238E27FC236}">
                <a16:creationId xmlns:a16="http://schemas.microsoft.com/office/drawing/2014/main" id="{5BD2E477-10A4-0018-18EB-21B8AA5138BC}"/>
              </a:ext>
            </a:extLst>
          </p:cNvPr>
          <p:cNvGraphicFramePr>
            <a:graphicFrameLocks noGrp="1"/>
          </p:cNvGraphicFramePr>
          <p:nvPr>
            <p:ph idx="1"/>
          </p:nvPr>
        </p:nvGraphicFramePr>
        <p:xfrm>
          <a:off x="301657" y="2324100"/>
          <a:ext cx="11594969" cy="437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956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1A77-631F-CBE2-E7B2-B7247DC7F33C}"/>
              </a:ext>
            </a:extLst>
          </p:cNvPr>
          <p:cNvSpPr>
            <a:spLocks noGrp="1"/>
          </p:cNvSpPr>
          <p:nvPr>
            <p:ph type="title"/>
          </p:nvPr>
        </p:nvSpPr>
        <p:spPr/>
        <p:txBody>
          <a:bodyPr/>
          <a:lstStyle/>
          <a:p>
            <a:r>
              <a:rPr lang="en-GB" b="1" dirty="0">
                <a:latin typeface="+mn-lt"/>
              </a:rPr>
              <a:t>Foundations of Trauma Informed Practice</a:t>
            </a:r>
          </a:p>
        </p:txBody>
      </p:sp>
      <p:sp>
        <p:nvSpPr>
          <p:cNvPr id="3" name="Content Placeholder 2">
            <a:extLst>
              <a:ext uri="{FF2B5EF4-FFF2-40B4-BE49-F238E27FC236}">
                <a16:creationId xmlns:a16="http://schemas.microsoft.com/office/drawing/2014/main" id="{1E9C1AB0-990A-F02F-81F3-1ADDF8CD5676}"/>
              </a:ext>
            </a:extLst>
          </p:cNvPr>
          <p:cNvSpPr>
            <a:spLocks noGrp="1"/>
          </p:cNvSpPr>
          <p:nvPr>
            <p:ph idx="1"/>
          </p:nvPr>
        </p:nvSpPr>
        <p:spPr/>
        <p:txBody>
          <a:bodyPr/>
          <a:lstStyle/>
          <a:p>
            <a:r>
              <a:rPr lang="en-GB" dirty="0"/>
              <a:t>Safety</a:t>
            </a:r>
          </a:p>
          <a:p>
            <a:r>
              <a:rPr lang="en-GB" dirty="0"/>
              <a:t>Trust and Transparency</a:t>
            </a:r>
          </a:p>
          <a:p>
            <a:r>
              <a:rPr lang="en-GB" dirty="0"/>
              <a:t>Peer Support</a:t>
            </a:r>
          </a:p>
          <a:p>
            <a:r>
              <a:rPr lang="en-GB" dirty="0"/>
              <a:t>Collaboration and mutuality</a:t>
            </a:r>
          </a:p>
          <a:p>
            <a:r>
              <a:rPr lang="en-GB" dirty="0"/>
              <a:t>Empowerment, voice and choice</a:t>
            </a:r>
          </a:p>
          <a:p>
            <a:r>
              <a:rPr lang="en-GB" dirty="0"/>
              <a:t>Cultural, historical and gender awareness</a:t>
            </a:r>
          </a:p>
        </p:txBody>
      </p:sp>
    </p:spTree>
    <p:extLst>
      <p:ext uri="{BB962C8B-B14F-4D97-AF65-F5344CB8AC3E}">
        <p14:creationId xmlns:p14="http://schemas.microsoft.com/office/powerpoint/2010/main" val="3624094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AC9-4562-7821-B9EA-ED515C4D7EA9}"/>
              </a:ext>
            </a:extLst>
          </p:cNvPr>
          <p:cNvSpPr>
            <a:spLocks noGrp="1"/>
          </p:cNvSpPr>
          <p:nvPr>
            <p:ph type="title"/>
          </p:nvPr>
        </p:nvSpPr>
        <p:spPr>
          <a:xfrm>
            <a:off x="301657" y="1420926"/>
            <a:ext cx="11594969" cy="1325563"/>
          </a:xfrm>
        </p:spPr>
        <p:txBody>
          <a:bodyPr anchor="ctr">
            <a:normAutofit/>
          </a:bodyPr>
          <a:lstStyle/>
          <a:p>
            <a:r>
              <a:rPr lang="en-GB" b="1" dirty="0">
                <a:latin typeface="+mn-lt"/>
              </a:rPr>
              <a:t>Responsibilities – IGLOO framework</a:t>
            </a:r>
          </a:p>
        </p:txBody>
      </p:sp>
      <p:graphicFrame>
        <p:nvGraphicFramePr>
          <p:cNvPr id="7" name="Content Placeholder 2">
            <a:extLst>
              <a:ext uri="{FF2B5EF4-FFF2-40B4-BE49-F238E27FC236}">
                <a16:creationId xmlns:a16="http://schemas.microsoft.com/office/drawing/2014/main" id="{4D1206D9-AE6B-7093-8767-B80A0A59C72C}"/>
              </a:ext>
            </a:extLst>
          </p:cNvPr>
          <p:cNvGraphicFramePr>
            <a:graphicFrameLocks noGrp="1"/>
          </p:cNvGraphicFramePr>
          <p:nvPr>
            <p:ph idx="1"/>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6723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37BA0-DBB2-60F5-3063-ECB4C343F900}"/>
              </a:ext>
            </a:extLst>
          </p:cNvPr>
          <p:cNvSpPr>
            <a:spLocks noGrp="1"/>
          </p:cNvSpPr>
          <p:nvPr>
            <p:ph type="title"/>
          </p:nvPr>
        </p:nvSpPr>
        <p:spPr/>
        <p:txBody>
          <a:bodyPr/>
          <a:lstStyle/>
          <a:p>
            <a:r>
              <a:rPr lang="en-GB" b="1" dirty="0">
                <a:latin typeface="+mn-lt"/>
              </a:rPr>
              <a:t>Three stages of support</a:t>
            </a:r>
            <a:br>
              <a:rPr lang="en-GB" b="1" dirty="0"/>
            </a:br>
            <a:endParaRPr lang="en-GB" dirty="0"/>
          </a:p>
        </p:txBody>
      </p:sp>
      <p:sp>
        <p:nvSpPr>
          <p:cNvPr id="3" name="Content Placeholder 2">
            <a:extLst>
              <a:ext uri="{FF2B5EF4-FFF2-40B4-BE49-F238E27FC236}">
                <a16:creationId xmlns:a16="http://schemas.microsoft.com/office/drawing/2014/main" id="{68BB241C-9E8E-AA25-F118-81FF36F3E3F4}"/>
              </a:ext>
            </a:extLst>
          </p:cNvPr>
          <p:cNvSpPr>
            <a:spLocks noGrp="1"/>
          </p:cNvSpPr>
          <p:nvPr>
            <p:ph idx="1"/>
          </p:nvPr>
        </p:nvSpPr>
        <p:spPr>
          <a:xfrm>
            <a:off x="358219" y="1408176"/>
            <a:ext cx="11481847" cy="3993383"/>
          </a:xfrm>
        </p:spPr>
        <p:txBody>
          <a:bodyPr>
            <a:normAutofit/>
          </a:bodyPr>
          <a:lstStyle/>
          <a:p>
            <a:pPr marL="0" indent="0" fontAlgn="t">
              <a:buNone/>
            </a:pPr>
            <a:r>
              <a:rPr lang="en-GB" dirty="0"/>
              <a:t>Across all IGLOO levels, support should reflect three phases:</a:t>
            </a:r>
          </a:p>
          <a:p>
            <a:pPr fontAlgn="t"/>
            <a:r>
              <a:rPr lang="en-GB" b="1" dirty="0"/>
              <a:t>Prevention</a:t>
            </a:r>
            <a:r>
              <a:rPr lang="en-GB" dirty="0"/>
              <a:t> – building awareness, safe culture, and resilience</a:t>
            </a:r>
          </a:p>
          <a:p>
            <a:pPr fontAlgn="t"/>
            <a:r>
              <a:rPr lang="en-GB" b="1" dirty="0"/>
              <a:t>Support</a:t>
            </a:r>
            <a:r>
              <a:rPr lang="en-GB" dirty="0"/>
              <a:t> – immediate, proportionate response to distress</a:t>
            </a:r>
          </a:p>
          <a:p>
            <a:pPr fontAlgn="t"/>
            <a:r>
              <a:rPr lang="en-GB" b="1" dirty="0"/>
              <a:t>Restoration</a:t>
            </a:r>
            <a:r>
              <a:rPr lang="en-GB" dirty="0"/>
              <a:t> – long-term recovery, reintegration, and learning</a:t>
            </a:r>
          </a:p>
          <a:p>
            <a:pPr marL="0" lvl="0" indent="0">
              <a:lnSpc>
                <a:spcPct val="100000"/>
              </a:lnSpc>
              <a:spcBef>
                <a:spcPts val="0"/>
              </a:spcBef>
              <a:buNone/>
              <a:defRPr/>
            </a:pPr>
            <a:endParaRPr lang="en-GB" dirty="0"/>
          </a:p>
          <a:p>
            <a:pPr marL="0" lvl="0" indent="0">
              <a:lnSpc>
                <a:spcPct val="100000"/>
              </a:lnSpc>
              <a:spcBef>
                <a:spcPts val="0"/>
              </a:spcBef>
              <a:buNone/>
              <a:defRPr/>
            </a:pPr>
            <a:r>
              <a:rPr lang="en-GB" dirty="0"/>
              <a:t>Applying a trauma informed lens to strengthen existing wellbeing, people management and training and inclusion strategies. </a:t>
            </a:r>
          </a:p>
          <a:p>
            <a:endParaRPr lang="en-GB" dirty="0"/>
          </a:p>
        </p:txBody>
      </p:sp>
    </p:spTree>
    <p:extLst>
      <p:ext uri="{BB962C8B-B14F-4D97-AF65-F5344CB8AC3E}">
        <p14:creationId xmlns:p14="http://schemas.microsoft.com/office/powerpoint/2010/main" val="4264763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5563-32E6-006B-0E5B-6030CCE51AC6}"/>
              </a:ext>
            </a:extLst>
          </p:cNvPr>
          <p:cNvSpPr>
            <a:spLocks noGrp="1"/>
          </p:cNvSpPr>
          <p:nvPr>
            <p:ph type="title"/>
          </p:nvPr>
        </p:nvSpPr>
        <p:spPr>
          <a:xfrm>
            <a:off x="358219" y="365126"/>
            <a:ext cx="11481847" cy="864068"/>
          </a:xfrm>
        </p:spPr>
        <p:txBody>
          <a:bodyPr/>
          <a:lstStyle/>
          <a:p>
            <a:r>
              <a:rPr lang="en-GB" b="1" dirty="0">
                <a:latin typeface="+mn-lt"/>
              </a:rPr>
              <a:t>Post-Traumatic Growth</a:t>
            </a:r>
          </a:p>
        </p:txBody>
      </p:sp>
      <p:sp>
        <p:nvSpPr>
          <p:cNvPr id="3" name="Content Placeholder 2">
            <a:extLst>
              <a:ext uri="{FF2B5EF4-FFF2-40B4-BE49-F238E27FC236}">
                <a16:creationId xmlns:a16="http://schemas.microsoft.com/office/drawing/2014/main" id="{3F481542-9085-B6F6-0BF1-94E69E5E9A3D}"/>
              </a:ext>
            </a:extLst>
          </p:cNvPr>
          <p:cNvSpPr>
            <a:spLocks noGrp="1"/>
          </p:cNvSpPr>
          <p:nvPr>
            <p:ph idx="1"/>
          </p:nvPr>
        </p:nvSpPr>
        <p:spPr>
          <a:xfrm>
            <a:off x="358219" y="1484026"/>
            <a:ext cx="11481847" cy="3917533"/>
          </a:xfrm>
        </p:spPr>
        <p:txBody>
          <a:bodyPr>
            <a:normAutofit fontScale="85000" lnSpcReduction="10000"/>
          </a:bodyPr>
          <a:lstStyle/>
          <a:p>
            <a:r>
              <a:rPr lang="en-GB" dirty="0"/>
              <a:t>Trauma can be a positive catalyst for change</a:t>
            </a:r>
          </a:p>
          <a:p>
            <a:r>
              <a:rPr lang="en-GB" dirty="0"/>
              <a:t>Stronger relationships, greater resilience and renewed appreciation for life</a:t>
            </a:r>
          </a:p>
          <a:p>
            <a:r>
              <a:rPr lang="en-GB" dirty="0"/>
              <a:t>Traits linked to PTG such as openness and emotional intelligence can be developed through training and compassionate leadership</a:t>
            </a:r>
          </a:p>
          <a:p>
            <a:r>
              <a:rPr lang="en-GB" dirty="0"/>
              <a:t>By embedding the right conditions for recovery – safety, connection and agency – into everyday culture, employers can help staff process events, rebuild trust and resume normal life</a:t>
            </a:r>
          </a:p>
          <a:p>
            <a:r>
              <a:rPr lang="en-GB" dirty="0"/>
              <a:t>Long-term recovery from trauma at work depends less on clinical treatment and more on the psychosocial environment. Workplaces that provide psychological safety, enable supportive peer connections, and respect individual agency through flexible policies and compassionate leadership are far more likely to foster resilience and reintegration.</a:t>
            </a:r>
          </a:p>
        </p:txBody>
      </p:sp>
    </p:spTree>
    <p:extLst>
      <p:ext uri="{BB962C8B-B14F-4D97-AF65-F5344CB8AC3E}">
        <p14:creationId xmlns:p14="http://schemas.microsoft.com/office/powerpoint/2010/main" val="1299116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8DC2-F7A6-1F22-201D-E1AE1ADBF874}"/>
              </a:ext>
            </a:extLst>
          </p:cNvPr>
          <p:cNvSpPr>
            <a:spLocks noGrp="1"/>
          </p:cNvSpPr>
          <p:nvPr>
            <p:ph type="title"/>
          </p:nvPr>
        </p:nvSpPr>
        <p:spPr>
          <a:xfrm>
            <a:off x="358219" y="172620"/>
            <a:ext cx="11481847" cy="693654"/>
          </a:xfrm>
        </p:spPr>
        <p:txBody>
          <a:bodyPr>
            <a:normAutofit fontScale="90000"/>
          </a:bodyPr>
          <a:lstStyle/>
          <a:p>
            <a:r>
              <a:rPr lang="en-GB" b="1" dirty="0">
                <a:latin typeface="+mn-lt"/>
              </a:rPr>
              <a:t>Activity Scenario</a:t>
            </a:r>
          </a:p>
        </p:txBody>
      </p:sp>
      <p:sp>
        <p:nvSpPr>
          <p:cNvPr id="3" name="Content Placeholder 2">
            <a:extLst>
              <a:ext uri="{FF2B5EF4-FFF2-40B4-BE49-F238E27FC236}">
                <a16:creationId xmlns:a16="http://schemas.microsoft.com/office/drawing/2014/main" id="{1B7251A4-0D73-6453-5092-D7FD1AD2D4A8}"/>
              </a:ext>
            </a:extLst>
          </p:cNvPr>
          <p:cNvSpPr>
            <a:spLocks noGrp="1"/>
          </p:cNvSpPr>
          <p:nvPr>
            <p:ph idx="1"/>
          </p:nvPr>
        </p:nvSpPr>
        <p:spPr>
          <a:xfrm>
            <a:off x="358219" y="1058779"/>
            <a:ext cx="11481847" cy="4572000"/>
          </a:xfrm>
        </p:spPr>
        <p:txBody>
          <a:bodyPr/>
          <a:lstStyle/>
          <a:p>
            <a:pPr marL="0" indent="0">
              <a:buNone/>
            </a:pPr>
            <a:r>
              <a:rPr lang="en-GB" dirty="0"/>
              <a:t>A supermarket experienced repeated shoplifting incidents. Although there were no formal absences or referrals, staff reported feeling </a:t>
            </a:r>
            <a:r>
              <a:rPr lang="en-GB" b="1" dirty="0"/>
              <a:t>unsafe, unsupported, and distressed</a:t>
            </a:r>
            <a:r>
              <a:rPr lang="en-GB" dirty="0"/>
              <a:t>.</a:t>
            </a:r>
          </a:p>
          <a:p>
            <a:pPr marL="0" indent="0">
              <a:buNone/>
            </a:pPr>
            <a:r>
              <a:rPr lang="en-GB" dirty="0"/>
              <a:t>A manager held a team meeting where staff shared </a:t>
            </a:r>
            <a:r>
              <a:rPr lang="en-GB" b="1" dirty="0"/>
              <a:t>fear, anger, and guilt</a:t>
            </a:r>
            <a:r>
              <a:rPr lang="en-GB" dirty="0"/>
              <a:t>. Together they developed practical solutions (e.g., headsets, cameras, clearer safety boundaries), improving morale and reducing incidents.</a:t>
            </a:r>
          </a:p>
          <a:p>
            <a:pPr marL="0" indent="0">
              <a:buNone/>
            </a:pPr>
            <a:endParaRPr lang="en-GB" dirty="0"/>
          </a:p>
          <a:p>
            <a:r>
              <a:rPr lang="en-GB" dirty="0"/>
              <a:t>Was the response reactive or proactive?</a:t>
            </a:r>
          </a:p>
          <a:p>
            <a:r>
              <a:rPr lang="en-GB" dirty="0"/>
              <a:t>How did psychological safety influence the outcome?</a:t>
            </a:r>
          </a:p>
          <a:p>
            <a:r>
              <a:rPr lang="en-GB" dirty="0"/>
              <a:t>What made this intervention effective without clinical support?</a:t>
            </a:r>
          </a:p>
          <a:p>
            <a:endParaRPr lang="en-GB" dirty="0"/>
          </a:p>
          <a:p>
            <a:endParaRPr lang="en-GB" dirty="0"/>
          </a:p>
        </p:txBody>
      </p:sp>
    </p:spTree>
    <p:extLst>
      <p:ext uri="{BB962C8B-B14F-4D97-AF65-F5344CB8AC3E}">
        <p14:creationId xmlns:p14="http://schemas.microsoft.com/office/powerpoint/2010/main" val="540979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1000-D6E7-090F-4D71-6E138A929FCD}"/>
              </a:ext>
            </a:extLst>
          </p:cNvPr>
          <p:cNvSpPr>
            <a:spLocks noGrp="1"/>
          </p:cNvSpPr>
          <p:nvPr>
            <p:ph type="title"/>
          </p:nvPr>
        </p:nvSpPr>
        <p:spPr/>
        <p:txBody>
          <a:bodyPr>
            <a:normAutofit fontScale="90000"/>
          </a:bodyPr>
          <a:lstStyle/>
          <a:p>
            <a:r>
              <a:rPr lang="en-GB" b="1" dirty="0">
                <a:latin typeface="+mn-lt"/>
              </a:rPr>
              <a:t>Apply the IGLOO framework</a:t>
            </a:r>
            <a:br>
              <a:rPr lang="en-GB" b="1" dirty="0">
                <a:latin typeface="+mn-lt"/>
              </a:rPr>
            </a:br>
            <a:br>
              <a:rPr lang="en-GB" b="1" dirty="0">
                <a:latin typeface="+mn-lt"/>
              </a:rPr>
            </a:br>
            <a:r>
              <a:rPr lang="en-GB" sz="2400" dirty="0">
                <a:latin typeface="+mn-lt"/>
              </a:rPr>
              <a:t>Suggest one action at each level</a:t>
            </a:r>
          </a:p>
        </p:txBody>
      </p:sp>
      <p:graphicFrame>
        <p:nvGraphicFramePr>
          <p:cNvPr id="4" name="Content Placeholder 3">
            <a:extLst>
              <a:ext uri="{FF2B5EF4-FFF2-40B4-BE49-F238E27FC236}">
                <a16:creationId xmlns:a16="http://schemas.microsoft.com/office/drawing/2014/main" id="{0F1A99A7-6C05-616C-36F6-3D507A57C09D}"/>
              </a:ext>
            </a:extLst>
          </p:cNvPr>
          <p:cNvGraphicFramePr>
            <a:graphicFrameLocks noGrp="1"/>
          </p:cNvGraphicFramePr>
          <p:nvPr>
            <p:ph idx="1"/>
            <p:extLst>
              <p:ext uri="{D42A27DB-BD31-4B8C-83A1-F6EECF244321}">
                <p14:modId xmlns:p14="http://schemas.microsoft.com/office/powerpoint/2010/main" val="1596803659"/>
              </p:ext>
            </p:extLst>
          </p:nvPr>
        </p:nvGraphicFramePr>
        <p:xfrm>
          <a:off x="358775" y="2190749"/>
          <a:ext cx="11480800" cy="3239074"/>
        </p:xfrm>
        <a:graphic>
          <a:graphicData uri="http://schemas.openxmlformats.org/drawingml/2006/table">
            <a:tbl>
              <a:tblPr firstRow="1" firstCol="1" bandRow="1">
                <a:tableStyleId>{5C22544A-7EE6-4342-B048-85BDC9FD1C3A}</a:tableStyleId>
              </a:tblPr>
              <a:tblGrid>
                <a:gridCol w="5740400">
                  <a:extLst>
                    <a:ext uri="{9D8B030D-6E8A-4147-A177-3AD203B41FA5}">
                      <a16:colId xmlns:a16="http://schemas.microsoft.com/office/drawing/2014/main" val="1635765056"/>
                    </a:ext>
                  </a:extLst>
                </a:gridCol>
                <a:gridCol w="5740400">
                  <a:extLst>
                    <a:ext uri="{9D8B030D-6E8A-4147-A177-3AD203B41FA5}">
                      <a16:colId xmlns:a16="http://schemas.microsoft.com/office/drawing/2014/main" val="3555621517"/>
                    </a:ext>
                  </a:extLst>
                </a:gridCol>
              </a:tblGrid>
              <a:tr h="515938">
                <a:tc>
                  <a:txBody>
                    <a:bodyPr/>
                    <a:lstStyle/>
                    <a:p>
                      <a:pPr algn="ctr">
                        <a:lnSpc>
                          <a:spcPct val="107000"/>
                        </a:lnSpc>
                        <a:spcAft>
                          <a:spcPts val="800"/>
                        </a:spcAft>
                        <a:buNone/>
                      </a:pPr>
                      <a:r>
                        <a:rPr lang="en-GB" sz="2000" kern="0" dirty="0">
                          <a:effectLst/>
                        </a:rPr>
                        <a:t>Level</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800"/>
                        </a:spcAft>
                        <a:buNone/>
                      </a:pPr>
                      <a:r>
                        <a:rPr lang="en-GB" sz="2000" kern="0" dirty="0">
                          <a:effectLst/>
                          <a:latin typeface="Aptos" panose="020B0004020202020204" pitchFamily="34" charset="0"/>
                          <a:ea typeface="Aptos" panose="020B0004020202020204" pitchFamily="34" charset="0"/>
                          <a:cs typeface="Times New Roman" panose="02020603050405020304" pitchFamily="18" charset="0"/>
                        </a:rPr>
                        <a:t>Question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83080206"/>
                  </a:ext>
                </a:extLst>
              </a:tr>
              <a:tr h="515938">
                <a:tc>
                  <a:txBody>
                    <a:bodyPr/>
                    <a:lstStyle/>
                    <a:p>
                      <a:pPr>
                        <a:lnSpc>
                          <a:spcPct val="107000"/>
                        </a:lnSpc>
                        <a:spcAft>
                          <a:spcPts val="800"/>
                        </a:spcAft>
                        <a:buNone/>
                      </a:pPr>
                      <a:r>
                        <a:rPr lang="en-GB" sz="2000" kern="0" dirty="0">
                          <a:effectLst/>
                        </a:rPr>
                        <a:t>Individual</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a:effectLst/>
                        </a:rPr>
                        <a:t>What support should employees have access to?</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214251368"/>
                  </a:ext>
                </a:extLst>
              </a:tr>
              <a:tr h="515938">
                <a:tc>
                  <a:txBody>
                    <a:bodyPr/>
                    <a:lstStyle/>
                    <a:p>
                      <a:pPr>
                        <a:lnSpc>
                          <a:spcPct val="107000"/>
                        </a:lnSpc>
                        <a:spcAft>
                          <a:spcPts val="800"/>
                        </a:spcAft>
                        <a:buNone/>
                      </a:pPr>
                      <a:r>
                        <a:rPr lang="en-GB" sz="2000" kern="0">
                          <a:effectLst/>
                        </a:rPr>
                        <a:t>Group</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How can teams support each other?</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7577686"/>
                  </a:ext>
                </a:extLst>
              </a:tr>
              <a:tr h="515938">
                <a:tc>
                  <a:txBody>
                    <a:bodyPr/>
                    <a:lstStyle/>
                    <a:p>
                      <a:pPr>
                        <a:lnSpc>
                          <a:spcPct val="107000"/>
                        </a:lnSpc>
                        <a:spcAft>
                          <a:spcPts val="800"/>
                        </a:spcAft>
                        <a:buNone/>
                      </a:pPr>
                      <a:r>
                        <a:rPr lang="en-GB" sz="2000" kern="0">
                          <a:effectLst/>
                        </a:rPr>
                        <a:t>Line manager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should the manager do differently or additionally?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80767722"/>
                  </a:ext>
                </a:extLst>
              </a:tr>
              <a:tr h="515938">
                <a:tc>
                  <a:txBody>
                    <a:bodyPr/>
                    <a:lstStyle/>
                    <a:p>
                      <a:pPr>
                        <a:lnSpc>
                          <a:spcPct val="107000"/>
                        </a:lnSpc>
                        <a:spcAft>
                          <a:spcPts val="800"/>
                        </a:spcAft>
                        <a:buNone/>
                      </a:pPr>
                      <a:r>
                        <a:rPr lang="en-GB" sz="2000" kern="0">
                          <a:effectLst/>
                        </a:rPr>
                        <a:t>Organisation</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policies/processes should be in place?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13118130"/>
                  </a:ext>
                </a:extLst>
              </a:tr>
              <a:tr h="515938">
                <a:tc>
                  <a:txBody>
                    <a:bodyPr/>
                    <a:lstStyle/>
                    <a:p>
                      <a:pPr>
                        <a:lnSpc>
                          <a:spcPct val="107000"/>
                        </a:lnSpc>
                        <a:spcAft>
                          <a:spcPts val="800"/>
                        </a:spcAft>
                        <a:buNone/>
                      </a:pPr>
                      <a:r>
                        <a:rPr lang="en-GB" sz="2000" kern="0" dirty="0">
                          <a:effectLst/>
                        </a:rPr>
                        <a:t>Leadership</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should senior leaders do to prevent recurrence?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417612"/>
                  </a:ext>
                </a:extLst>
              </a:tr>
            </a:tbl>
          </a:graphicData>
        </a:graphic>
      </p:graphicFrame>
    </p:spTree>
    <p:extLst>
      <p:ext uri="{BB962C8B-B14F-4D97-AF65-F5344CB8AC3E}">
        <p14:creationId xmlns:p14="http://schemas.microsoft.com/office/powerpoint/2010/main" val="4941097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381CF2-79E7-4D04-D497-203D04EF0A2C}"/>
              </a:ext>
            </a:extLst>
          </p:cNvPr>
          <p:cNvSpPr>
            <a:spLocks noGrp="1"/>
          </p:cNvSpPr>
          <p:nvPr>
            <p:ph type="title"/>
          </p:nvPr>
        </p:nvSpPr>
        <p:spPr>
          <a:xfrm>
            <a:off x="358219" y="365125"/>
            <a:ext cx="11481847" cy="1325563"/>
          </a:xfrm>
        </p:spPr>
        <p:txBody>
          <a:bodyPr anchor="ctr">
            <a:normAutofit/>
          </a:bodyPr>
          <a:lstStyle/>
          <a:p>
            <a:pPr marL="0" indent="0">
              <a:buNone/>
            </a:pPr>
            <a:r>
              <a:rPr lang="en-GB" b="1" dirty="0">
                <a:latin typeface="+mn-lt"/>
              </a:rPr>
              <a:t>Compassionate Management</a:t>
            </a:r>
          </a:p>
        </p:txBody>
      </p:sp>
      <p:pic>
        <p:nvPicPr>
          <p:cNvPr id="5" name="Picture 4" descr="Man and woman at clothing store counter">
            <a:extLst>
              <a:ext uri="{FF2B5EF4-FFF2-40B4-BE49-F238E27FC236}">
                <a16:creationId xmlns:a16="http://schemas.microsoft.com/office/drawing/2014/main" id="{8B1735FF-6D0A-E825-09B3-3FEFDE8091AD}"/>
              </a:ext>
            </a:extLst>
          </p:cNvPr>
          <p:cNvPicPr>
            <a:picLocks noChangeAspect="1"/>
          </p:cNvPicPr>
          <p:nvPr/>
        </p:nvPicPr>
        <p:blipFill>
          <a:blip r:embed="rId3">
            <a:extLst>
              <a:ext uri="{28A0092B-C50C-407E-A947-70E740481C1C}">
                <a14:useLocalDpi xmlns:a14="http://schemas.microsoft.com/office/drawing/2010/main" val="0"/>
              </a:ext>
            </a:extLst>
          </a:blip>
          <a:srcRect t="28046" r="1" b="25297"/>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796351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A07CE-6A07-0F68-1A66-03206B8937C4}"/>
              </a:ext>
            </a:extLst>
          </p:cNvPr>
          <p:cNvSpPr>
            <a:spLocks noGrp="1"/>
          </p:cNvSpPr>
          <p:nvPr>
            <p:ph type="title"/>
          </p:nvPr>
        </p:nvSpPr>
        <p:spPr/>
        <p:txBody>
          <a:bodyPr/>
          <a:lstStyle/>
          <a:p>
            <a:r>
              <a:rPr lang="en-GB" b="1" dirty="0">
                <a:latin typeface="+mn-lt"/>
              </a:rPr>
              <a:t>Learning Outcomes for this session</a:t>
            </a:r>
          </a:p>
        </p:txBody>
      </p:sp>
      <p:sp>
        <p:nvSpPr>
          <p:cNvPr id="3" name="Content Placeholder 2">
            <a:extLst>
              <a:ext uri="{FF2B5EF4-FFF2-40B4-BE49-F238E27FC236}">
                <a16:creationId xmlns:a16="http://schemas.microsoft.com/office/drawing/2014/main" id="{98B8D8B7-9544-22FB-3505-3EBDB8A38B78}"/>
              </a:ext>
            </a:extLst>
          </p:cNvPr>
          <p:cNvSpPr>
            <a:spLocks noGrp="1"/>
          </p:cNvSpPr>
          <p:nvPr>
            <p:ph idx="1"/>
          </p:nvPr>
        </p:nvSpPr>
        <p:spPr>
          <a:xfrm>
            <a:off x="897228" y="1751528"/>
            <a:ext cx="5211651" cy="2034862"/>
          </a:xfrm>
          <a:solidFill>
            <a:schemeClr val="accent1">
              <a:lumMod val="40000"/>
              <a:lumOff val="60000"/>
            </a:schemeClr>
          </a:solidFill>
          <a:ln>
            <a:solidFill>
              <a:schemeClr val="tx1"/>
            </a:solidFill>
          </a:ln>
        </p:spPr>
        <p:txBody>
          <a:bodyPr/>
          <a:lstStyle/>
          <a:p>
            <a:pPr marL="0" indent="0">
              <a:buNone/>
            </a:pPr>
            <a:r>
              <a:rPr lang="en-GB" sz="3600" dirty="0"/>
              <a:t>The main principles of compassionate management</a:t>
            </a:r>
          </a:p>
          <a:p>
            <a:pPr marL="0" indent="0">
              <a:buNone/>
            </a:pPr>
            <a:endParaRPr lang="en-GB" dirty="0"/>
          </a:p>
        </p:txBody>
      </p:sp>
      <p:sp>
        <p:nvSpPr>
          <p:cNvPr id="4" name="TextBox 3">
            <a:extLst>
              <a:ext uri="{FF2B5EF4-FFF2-40B4-BE49-F238E27FC236}">
                <a16:creationId xmlns:a16="http://schemas.microsoft.com/office/drawing/2014/main" id="{64BA312B-1F94-DE37-0ED9-EB25F73AD97B}"/>
              </a:ext>
            </a:extLst>
          </p:cNvPr>
          <p:cNvSpPr txBox="1"/>
          <p:nvPr/>
        </p:nvSpPr>
        <p:spPr>
          <a:xfrm>
            <a:off x="897227" y="4120280"/>
            <a:ext cx="5211651" cy="1311128"/>
          </a:xfrm>
          <a:prstGeom prst="rect">
            <a:avLst/>
          </a:prstGeom>
          <a:solidFill>
            <a:schemeClr val="accent1">
              <a:lumMod val="40000"/>
              <a:lumOff val="60000"/>
            </a:schemeClr>
          </a:solidFill>
          <a:ln>
            <a:solidFill>
              <a:schemeClr val="tx1"/>
            </a:solidFill>
          </a:ln>
        </p:spPr>
        <p:txBody>
          <a:bodyPr wrap="square" rtlCol="0">
            <a:sp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The importance of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self-compassion</a:t>
            </a:r>
          </a:p>
        </p:txBody>
      </p:sp>
      <p:pic>
        <p:nvPicPr>
          <p:cNvPr id="6" name="Picture 5" descr="Women and man planning in workplace">
            <a:extLst>
              <a:ext uri="{FF2B5EF4-FFF2-40B4-BE49-F238E27FC236}">
                <a16:creationId xmlns:a16="http://schemas.microsoft.com/office/drawing/2014/main" id="{D144430C-6FE5-D50B-D873-630C2F25AB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3891" y="1751528"/>
            <a:ext cx="5348509" cy="3567447"/>
          </a:xfrm>
          <a:prstGeom prst="rect">
            <a:avLst/>
          </a:prstGeom>
        </p:spPr>
      </p:pic>
    </p:spTree>
    <p:extLst>
      <p:ext uri="{BB962C8B-B14F-4D97-AF65-F5344CB8AC3E}">
        <p14:creationId xmlns:p14="http://schemas.microsoft.com/office/powerpoint/2010/main" val="3828922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p:txBody>
          <a:bodyPr/>
          <a:lstStyle/>
          <a:p>
            <a:r>
              <a:rPr lang="en-GB" b="1" dirty="0">
                <a:latin typeface="+mn-lt"/>
              </a:rPr>
              <a:t>Definition- Compassionate Leadership</a:t>
            </a:r>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p:txBody>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buNone/>
            </a:pPr>
            <a:r>
              <a:rPr lang="en-GB" dirty="0"/>
              <a:t>							(West, 2019)</a:t>
            </a:r>
          </a:p>
          <a:p>
            <a:pPr marL="0" indent="0">
              <a:buNone/>
            </a:pPr>
            <a:endParaRPr lang="en-GB" dirty="0"/>
          </a:p>
          <a:p>
            <a:pPr marL="0" indent="0">
              <a:buNone/>
            </a:pPr>
            <a:r>
              <a:rPr lang="en-GB" dirty="0"/>
              <a:t>A good source – www.kingsfund.org.uk</a:t>
            </a:r>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a:bodyPr>
          <a:lstStyle/>
          <a:p>
            <a:r>
              <a:rPr lang="en-GB" b="1" dirty="0">
                <a:latin typeface="+mn-lt"/>
              </a:rPr>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8463775" y="1795346"/>
            <a:ext cx="2698595"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r>
              <a:rPr lang="en-US" b="1" dirty="0">
                <a:latin typeface="+mn-lt"/>
              </a:rPr>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4"/>
          <a:stretch>
            <a:fillRect/>
          </a:stretch>
        </p:blipFill>
        <p:spPr>
          <a:xfrm>
            <a:off x="1906859" y="1048215"/>
            <a:ext cx="7895063" cy="4469018"/>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ED0E7-1A90-4583-B9F6-329F510CD5E8}"/>
              </a:ext>
            </a:extLst>
          </p:cNvPr>
          <p:cNvSpPr>
            <a:spLocks noGrp="1"/>
          </p:cNvSpPr>
          <p:nvPr>
            <p:ph type="title"/>
          </p:nvPr>
        </p:nvSpPr>
        <p:spPr>
          <a:xfrm>
            <a:off x="358219" y="365125"/>
            <a:ext cx="11481847" cy="1325563"/>
          </a:xfrm>
        </p:spPr>
        <p:txBody>
          <a:bodyPr anchor="ctr">
            <a:normAutofit/>
          </a:bodyPr>
          <a:lstStyle/>
          <a:p>
            <a:r>
              <a:rPr lang="en-GB" b="1" dirty="0">
                <a:latin typeface="+mn-lt"/>
              </a:rPr>
              <a:t>Group Discussion</a:t>
            </a:r>
          </a:p>
        </p:txBody>
      </p:sp>
      <p:graphicFrame>
        <p:nvGraphicFramePr>
          <p:cNvPr id="5" name="Content Placeholder 2">
            <a:extLst>
              <a:ext uri="{FF2B5EF4-FFF2-40B4-BE49-F238E27FC236}">
                <a16:creationId xmlns:a16="http://schemas.microsoft.com/office/drawing/2014/main" id="{116FDF0D-DEED-B990-1ABC-BA00919BD87E}"/>
              </a:ext>
            </a:extLst>
          </p:cNvPr>
          <p:cNvGraphicFramePr>
            <a:graphicFrameLocks noGrp="1"/>
          </p:cNvGraphicFramePr>
          <p:nvPr>
            <p:ph idx="1"/>
            <p:extLst>
              <p:ext uri="{D42A27DB-BD31-4B8C-83A1-F6EECF244321}">
                <p14:modId xmlns:p14="http://schemas.microsoft.com/office/powerpoint/2010/main" val="290806052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1305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3EF4-B3CD-44E8-AAE0-70912A113527}"/>
              </a:ext>
            </a:extLst>
          </p:cNvPr>
          <p:cNvSpPr>
            <a:spLocks noGrp="1"/>
          </p:cNvSpPr>
          <p:nvPr>
            <p:ph type="title"/>
          </p:nvPr>
        </p:nvSpPr>
        <p:spPr>
          <a:xfrm>
            <a:off x="301657" y="1420926"/>
            <a:ext cx="11594969" cy="1325563"/>
          </a:xfrm>
        </p:spPr>
        <p:txBody>
          <a:bodyPr anchor="ctr">
            <a:normAutofit/>
          </a:bodyPr>
          <a:lstStyle/>
          <a:p>
            <a:r>
              <a:rPr lang="en-GB" b="1" dirty="0">
                <a:latin typeface="+mn-lt"/>
              </a:rPr>
              <a:t>The ABC of Staff Needs (based on Self-Determination theory)</a:t>
            </a:r>
          </a:p>
        </p:txBody>
      </p:sp>
      <p:graphicFrame>
        <p:nvGraphicFramePr>
          <p:cNvPr id="5" name="Content Placeholder 2">
            <a:extLst>
              <a:ext uri="{FF2B5EF4-FFF2-40B4-BE49-F238E27FC236}">
                <a16:creationId xmlns:a16="http://schemas.microsoft.com/office/drawing/2014/main" id="{3C11A0AC-15BA-75C8-C75F-41AAA79DCEFC}"/>
              </a:ext>
            </a:extLst>
          </p:cNvPr>
          <p:cNvGraphicFramePr>
            <a:graphicFrameLocks noGrp="1"/>
          </p:cNvGraphicFramePr>
          <p:nvPr>
            <p:ph idx="1"/>
            <p:extLst>
              <p:ext uri="{D42A27DB-BD31-4B8C-83A1-F6EECF244321}">
                <p14:modId xmlns:p14="http://schemas.microsoft.com/office/powerpoint/2010/main" val="10709830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93721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2502478" y="243183"/>
            <a:ext cx="7482770" cy="6371633"/>
          </a:xfrm>
        </p:spPr>
      </p:pic>
    </p:spTree>
    <p:extLst>
      <p:ext uri="{BB962C8B-B14F-4D97-AF65-F5344CB8AC3E}">
        <p14:creationId xmlns:p14="http://schemas.microsoft.com/office/powerpoint/2010/main" val="15390110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481B-090F-459A-BFF2-EBCD81D7A05E}"/>
              </a:ext>
            </a:extLst>
          </p:cNvPr>
          <p:cNvSpPr>
            <a:spLocks noGrp="1"/>
          </p:cNvSpPr>
          <p:nvPr>
            <p:ph type="title"/>
          </p:nvPr>
        </p:nvSpPr>
        <p:spPr>
          <a:xfrm>
            <a:off x="609600" y="223024"/>
            <a:ext cx="10972800" cy="591015"/>
          </a:xfrm>
        </p:spPr>
        <p:txBody>
          <a:bodyPr>
            <a:normAutofit fontScale="90000"/>
          </a:bodyPr>
          <a:lstStyle/>
          <a:p>
            <a:r>
              <a:rPr lang="en-GB" b="1" dirty="0">
                <a:latin typeface="+mn-lt"/>
              </a:rPr>
              <a:t>Recommendations (The </a:t>
            </a:r>
            <a:r>
              <a:rPr lang="en-GB" b="1" dirty="0" err="1">
                <a:latin typeface="+mn-lt"/>
              </a:rPr>
              <a:t>KingsFund</a:t>
            </a:r>
            <a:r>
              <a:rPr lang="en-GB" b="1" dirty="0">
                <a:latin typeface="+mn-lt"/>
              </a:rPr>
              <a:t>, 2020)</a:t>
            </a:r>
          </a:p>
        </p:txBody>
      </p:sp>
      <p:sp>
        <p:nvSpPr>
          <p:cNvPr id="3" name="Content Placeholder 2">
            <a:extLst>
              <a:ext uri="{FF2B5EF4-FFF2-40B4-BE49-F238E27FC236}">
                <a16:creationId xmlns:a16="http://schemas.microsoft.com/office/drawing/2014/main" id="{29437E46-C947-40FE-8FBC-566D8071B68D}"/>
              </a:ext>
            </a:extLst>
          </p:cNvPr>
          <p:cNvSpPr>
            <a:spLocks noGrp="1"/>
          </p:cNvSpPr>
          <p:nvPr>
            <p:ph idx="1"/>
          </p:nvPr>
        </p:nvSpPr>
        <p:spPr>
          <a:xfrm>
            <a:off x="609600" y="981307"/>
            <a:ext cx="10972800" cy="4535926"/>
          </a:xfrm>
        </p:spPr>
        <p:txBody>
          <a:bodyPr>
            <a:normAutofit/>
          </a:bodyPr>
          <a:lstStyle/>
          <a:p>
            <a:pPr marL="0" indent="0">
              <a:buNone/>
            </a:pPr>
            <a:r>
              <a:rPr lang="en-GB" dirty="0">
                <a:effectLst/>
                <a:latin typeface="Arial" panose="020B0604020202020204" pitchFamily="34" charset="0"/>
              </a:rPr>
              <a:t>1: Authority, empowerment and influence</a:t>
            </a:r>
          </a:p>
          <a:p>
            <a:pPr marL="0" indent="0">
              <a:buNone/>
            </a:pPr>
            <a:r>
              <a:rPr lang="en-GB" dirty="0">
                <a:effectLst/>
                <a:latin typeface="Arial" panose="020B0604020202020204" pitchFamily="34" charset="0"/>
              </a:rPr>
              <a:t>2: Justice and fairness</a:t>
            </a:r>
          </a:p>
          <a:p>
            <a:pPr marL="0" indent="0">
              <a:buNone/>
            </a:pPr>
            <a:r>
              <a:rPr lang="en-GB" dirty="0">
                <a:effectLst/>
                <a:latin typeface="Arial" panose="020B0604020202020204" pitchFamily="34" charset="0"/>
              </a:rPr>
              <a:t>3: Work conditions and working schedules</a:t>
            </a:r>
          </a:p>
          <a:p>
            <a:pPr marL="0" indent="0">
              <a:buNone/>
            </a:pPr>
            <a:r>
              <a:rPr lang="en-GB" dirty="0">
                <a:effectLst/>
                <a:latin typeface="Arial" panose="020B0604020202020204" pitchFamily="34" charset="0"/>
              </a:rPr>
              <a:t>4: Teamworking</a:t>
            </a:r>
          </a:p>
          <a:p>
            <a:pPr marL="0" indent="0">
              <a:buNone/>
            </a:pPr>
            <a:r>
              <a:rPr lang="en-GB" dirty="0">
                <a:effectLst/>
                <a:latin typeface="Arial" panose="020B0604020202020204" pitchFamily="34" charset="0"/>
              </a:rPr>
              <a:t>5: Culture and leadership</a:t>
            </a:r>
          </a:p>
          <a:p>
            <a:pPr marL="0" indent="0">
              <a:buNone/>
            </a:pPr>
            <a:r>
              <a:rPr lang="en-GB" dirty="0">
                <a:effectLst/>
                <a:latin typeface="Arial" panose="020B0604020202020204" pitchFamily="34" charset="0"/>
              </a:rPr>
              <a:t>6: Workload</a:t>
            </a:r>
          </a:p>
          <a:p>
            <a:pPr marL="0" indent="0">
              <a:buNone/>
            </a:pPr>
            <a:r>
              <a:rPr lang="en-GB" dirty="0">
                <a:effectLst/>
                <a:latin typeface="Arial" panose="020B0604020202020204" pitchFamily="34" charset="0"/>
              </a:rPr>
              <a:t>7: Management and supervision</a:t>
            </a:r>
          </a:p>
          <a:p>
            <a:pPr marL="0" indent="0">
              <a:buNone/>
            </a:pPr>
            <a:r>
              <a:rPr lang="en-GB" dirty="0">
                <a:effectLst/>
                <a:latin typeface="Arial" panose="020B0604020202020204" pitchFamily="34" charset="0"/>
              </a:rPr>
              <a:t>8: Learning, education and development</a:t>
            </a:r>
          </a:p>
          <a:p>
            <a:endParaRPr lang="en-GB" dirty="0"/>
          </a:p>
        </p:txBody>
      </p:sp>
    </p:spTree>
    <p:extLst>
      <p:ext uri="{BB962C8B-B14F-4D97-AF65-F5344CB8AC3E}">
        <p14:creationId xmlns:p14="http://schemas.microsoft.com/office/powerpoint/2010/main" val="4183690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C58A33-9C38-4EFB-BD6C-EC2CF818AB91}"/>
              </a:ext>
            </a:extLst>
          </p:cNvPr>
          <p:cNvPicPr>
            <a:picLocks noChangeAspect="1"/>
          </p:cNvPicPr>
          <p:nvPr/>
        </p:nvPicPr>
        <p:blipFill>
          <a:blip r:embed="rId3"/>
          <a:stretch>
            <a:fillRect/>
          </a:stretch>
        </p:blipFill>
        <p:spPr>
          <a:xfrm>
            <a:off x="1117129" y="68262"/>
            <a:ext cx="9957741" cy="6721475"/>
          </a:xfrm>
          <a:prstGeom prst="rect">
            <a:avLst/>
          </a:prstGeom>
          <a:noFill/>
        </p:spPr>
      </p:pic>
    </p:spTree>
    <p:extLst>
      <p:ext uri="{BB962C8B-B14F-4D97-AF65-F5344CB8AC3E}">
        <p14:creationId xmlns:p14="http://schemas.microsoft.com/office/powerpoint/2010/main" val="119554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845986-E5CE-435E-8F04-7B06BB3313E8}"/>
              </a:ext>
            </a:extLst>
          </p:cNvPr>
          <p:cNvPicPr>
            <a:picLocks noChangeAspect="1"/>
          </p:cNvPicPr>
          <p:nvPr/>
        </p:nvPicPr>
        <p:blipFill>
          <a:blip r:embed="rId3"/>
          <a:stretch>
            <a:fillRect/>
          </a:stretch>
        </p:blipFill>
        <p:spPr>
          <a:xfrm>
            <a:off x="995686" y="0"/>
            <a:ext cx="10200627" cy="6858000"/>
          </a:xfrm>
          <a:prstGeom prst="rect">
            <a:avLst/>
          </a:prstGeom>
          <a:solidFill>
            <a:schemeClr val="accent1"/>
          </a:solidFill>
        </p:spPr>
      </p:pic>
    </p:spTree>
    <p:extLst>
      <p:ext uri="{BB962C8B-B14F-4D97-AF65-F5344CB8AC3E}">
        <p14:creationId xmlns:p14="http://schemas.microsoft.com/office/powerpoint/2010/main" val="15279710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48E3-D72D-5607-1839-BDE124137B8D}"/>
              </a:ext>
            </a:extLst>
          </p:cNvPr>
          <p:cNvSpPr>
            <a:spLocks noGrp="1"/>
          </p:cNvSpPr>
          <p:nvPr>
            <p:ph type="title"/>
          </p:nvPr>
        </p:nvSpPr>
        <p:spPr>
          <a:xfrm>
            <a:off x="762665" y="921116"/>
            <a:ext cx="3844504" cy="2325321"/>
          </a:xfrm>
        </p:spPr>
        <p:txBody>
          <a:bodyPr>
            <a:normAutofit fontScale="90000"/>
          </a:bodyPr>
          <a:lstStyle/>
          <a:p>
            <a:r>
              <a:rPr lang="en-GB" b="1" dirty="0">
                <a:latin typeface="+mn-lt"/>
              </a:rPr>
              <a:t>The Wise Compassion</a:t>
            </a:r>
            <a:br>
              <a:rPr lang="en-GB" b="1" dirty="0">
                <a:latin typeface="+mn-lt"/>
              </a:rPr>
            </a:br>
            <a:r>
              <a:rPr lang="en-GB" b="1" dirty="0">
                <a:latin typeface="+mn-lt"/>
              </a:rPr>
              <a:t>Leadership Matrix</a:t>
            </a:r>
          </a:p>
        </p:txBody>
      </p:sp>
      <p:pic>
        <p:nvPicPr>
          <p:cNvPr id="5" name="Content Placeholder 4">
            <a:extLst>
              <a:ext uri="{FF2B5EF4-FFF2-40B4-BE49-F238E27FC236}">
                <a16:creationId xmlns:a16="http://schemas.microsoft.com/office/drawing/2014/main" id="{8DB62CB5-7C43-3FD5-B135-80540B4D78E3}"/>
              </a:ext>
            </a:extLst>
          </p:cNvPr>
          <p:cNvPicPr>
            <a:picLocks noGrp="1" noChangeAspect="1"/>
          </p:cNvPicPr>
          <p:nvPr>
            <p:ph idx="1"/>
          </p:nvPr>
        </p:nvPicPr>
        <p:blipFill>
          <a:blip r:embed="rId3"/>
          <a:stretch>
            <a:fillRect/>
          </a:stretch>
        </p:blipFill>
        <p:spPr>
          <a:xfrm>
            <a:off x="4413739" y="0"/>
            <a:ext cx="7561384" cy="6492875"/>
          </a:xfrm>
          <a:prstGeom prst="rect">
            <a:avLst/>
          </a:prstGeom>
        </p:spPr>
      </p:pic>
    </p:spTree>
    <p:extLst>
      <p:ext uri="{BB962C8B-B14F-4D97-AF65-F5344CB8AC3E}">
        <p14:creationId xmlns:p14="http://schemas.microsoft.com/office/powerpoint/2010/main" val="1859223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18D3-F154-4FFB-8AE0-F033ECC052D3}"/>
              </a:ext>
            </a:extLst>
          </p:cNvPr>
          <p:cNvSpPr>
            <a:spLocks noGrp="1"/>
          </p:cNvSpPr>
          <p:nvPr>
            <p:ph type="title"/>
          </p:nvPr>
        </p:nvSpPr>
        <p:spPr>
          <a:xfrm>
            <a:off x="358219" y="365126"/>
            <a:ext cx="11481847" cy="709696"/>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BA05BCBE-F71E-3637-C0AF-111C857D70C8}"/>
              </a:ext>
            </a:extLst>
          </p:cNvPr>
          <p:cNvSpPr>
            <a:spLocks noGrp="1"/>
          </p:cNvSpPr>
          <p:nvPr>
            <p:ph idx="1"/>
          </p:nvPr>
        </p:nvSpPr>
        <p:spPr>
          <a:xfrm>
            <a:off x="358219" y="1251284"/>
            <a:ext cx="11481847" cy="4150275"/>
          </a:xfrm>
        </p:spPr>
        <p:txBody>
          <a:bodyPr/>
          <a:lstStyle/>
          <a:p>
            <a:r>
              <a:rPr lang="en-GB" sz="3600" dirty="0"/>
              <a:t>Remember - Compassionate leadership involves </a:t>
            </a:r>
            <a:r>
              <a:rPr lang="en-GB" sz="3600" b="1" dirty="0"/>
              <a:t>noticing distress</a:t>
            </a:r>
            <a:r>
              <a:rPr lang="en-GB" sz="3600" dirty="0"/>
              <a:t>, </a:t>
            </a:r>
            <a:r>
              <a:rPr lang="en-GB" sz="3600" b="1" dirty="0"/>
              <a:t>interpreting it accurately</a:t>
            </a:r>
            <a:r>
              <a:rPr lang="en-GB" sz="3600" dirty="0"/>
              <a:t>, </a:t>
            </a:r>
            <a:r>
              <a:rPr lang="en-GB" sz="3600" b="1" dirty="0"/>
              <a:t>feeling empathic concern</a:t>
            </a:r>
            <a:r>
              <a:rPr lang="en-GB" sz="3600" dirty="0"/>
              <a:t>, and </a:t>
            </a:r>
            <a:r>
              <a:rPr lang="en-GB" sz="3600" b="1" dirty="0"/>
              <a:t>taking wise, </a:t>
            </a:r>
            <a:r>
              <a:rPr lang="en-GB" sz="3600" b="1" dirty="0" err="1"/>
              <a:t>boundaried</a:t>
            </a:r>
            <a:r>
              <a:rPr lang="en-GB" sz="3600" b="1" dirty="0"/>
              <a:t> action</a:t>
            </a:r>
            <a:r>
              <a:rPr lang="en-GB" sz="3600" dirty="0"/>
              <a:t> to support the person.</a:t>
            </a:r>
          </a:p>
          <a:p>
            <a:r>
              <a:rPr lang="en-GB" sz="3600" dirty="0"/>
              <a:t>It is not ‘being nice’, rescuing, or avoiding accountability.</a:t>
            </a:r>
          </a:p>
          <a:p>
            <a:r>
              <a:rPr lang="en-GB" sz="3600" dirty="0"/>
              <a:t>Consider the following scenarios in groups and answer the questions. </a:t>
            </a:r>
          </a:p>
          <a:p>
            <a:endParaRPr lang="en-GB" dirty="0"/>
          </a:p>
        </p:txBody>
      </p:sp>
    </p:spTree>
    <p:extLst>
      <p:ext uri="{BB962C8B-B14F-4D97-AF65-F5344CB8AC3E}">
        <p14:creationId xmlns:p14="http://schemas.microsoft.com/office/powerpoint/2010/main" val="458793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B988-19EF-23D1-3AC9-DACC653DEC28}"/>
              </a:ext>
            </a:extLst>
          </p:cNvPr>
          <p:cNvSpPr>
            <a:spLocks noGrp="1"/>
          </p:cNvSpPr>
          <p:nvPr>
            <p:ph type="title"/>
          </p:nvPr>
        </p:nvSpPr>
        <p:spPr>
          <a:xfrm>
            <a:off x="358219" y="365126"/>
            <a:ext cx="11481847" cy="584444"/>
          </a:xfrm>
        </p:spPr>
        <p:txBody>
          <a:bodyPr anchor="ctr">
            <a:normAutofit fontScale="90000"/>
          </a:bodyPr>
          <a:lstStyle/>
          <a:p>
            <a:r>
              <a:rPr lang="en-GB" b="1" dirty="0">
                <a:latin typeface="+mn-lt"/>
              </a:rPr>
              <a:t>Scenarios</a:t>
            </a:r>
          </a:p>
        </p:txBody>
      </p:sp>
      <p:sp>
        <p:nvSpPr>
          <p:cNvPr id="3" name="Content Placeholder 2">
            <a:extLst>
              <a:ext uri="{FF2B5EF4-FFF2-40B4-BE49-F238E27FC236}">
                <a16:creationId xmlns:a16="http://schemas.microsoft.com/office/drawing/2014/main" id="{72D6DC8B-5F19-F458-40D5-AA19B28EF6F8}"/>
              </a:ext>
            </a:extLst>
          </p:cNvPr>
          <p:cNvSpPr>
            <a:spLocks noGrp="1"/>
          </p:cNvSpPr>
          <p:nvPr>
            <p:ph idx="1"/>
          </p:nvPr>
        </p:nvSpPr>
        <p:spPr>
          <a:xfrm>
            <a:off x="358219" y="1107831"/>
            <a:ext cx="11481847" cy="4293728"/>
          </a:xfrm>
        </p:spPr>
        <p:txBody>
          <a:bodyPr>
            <a:normAutofit lnSpcReduction="10000"/>
          </a:bodyPr>
          <a:lstStyle/>
          <a:p>
            <a:r>
              <a:rPr lang="en-GB" sz="2400" b="1" dirty="0"/>
              <a:t>Performance Dip:</a:t>
            </a:r>
            <a:br>
              <a:rPr lang="en-GB" sz="2400" dirty="0"/>
            </a:br>
            <a:r>
              <a:rPr lang="en-GB" sz="2400" dirty="0"/>
              <a:t>A high‑performing employee’s work quality suddenly drops. They seem withdrawn but insist they’re ‘fine’.</a:t>
            </a:r>
          </a:p>
          <a:p>
            <a:r>
              <a:rPr lang="en-GB" sz="2400" b="1" dirty="0"/>
              <a:t>Overload:</a:t>
            </a:r>
            <a:br>
              <a:rPr lang="en-GB" sz="2400" dirty="0"/>
            </a:br>
            <a:r>
              <a:rPr lang="en-GB" sz="2400" dirty="0"/>
              <a:t>A team member is overwhelmed and tearful. The leader wants to help but is under pressure to deliver results.</a:t>
            </a:r>
          </a:p>
          <a:p>
            <a:r>
              <a:rPr lang="en-GB" sz="2400" b="1" dirty="0"/>
              <a:t>Boundary Blur:</a:t>
            </a:r>
            <a:br>
              <a:rPr lang="en-GB" sz="2400" dirty="0"/>
            </a:br>
            <a:r>
              <a:rPr lang="en-GB" sz="2400" dirty="0"/>
              <a:t>A leader becomes the ‘go‑to’ emotional support for a team member, and it’s starting to affect the leader’s own wellbeing.</a:t>
            </a:r>
          </a:p>
          <a:p>
            <a:r>
              <a:rPr lang="en-GB" sz="2400" b="1" dirty="0"/>
              <a:t>Fairness Tension:</a:t>
            </a:r>
            <a:br>
              <a:rPr lang="en-GB" sz="2400" dirty="0"/>
            </a:br>
            <a:r>
              <a:rPr lang="en-GB" sz="2400" dirty="0"/>
              <a:t>One employee needs flexible working due to a personal crisis. Others feel this is ‘special treatment’.</a:t>
            </a:r>
          </a:p>
          <a:p>
            <a:endParaRPr lang="en-GB" sz="2000" dirty="0"/>
          </a:p>
        </p:txBody>
      </p:sp>
    </p:spTree>
    <p:extLst>
      <p:ext uri="{BB962C8B-B14F-4D97-AF65-F5344CB8AC3E}">
        <p14:creationId xmlns:p14="http://schemas.microsoft.com/office/powerpoint/2010/main" val="2042715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DC37-DAE6-5476-F805-F54786B3F42E}"/>
              </a:ext>
            </a:extLst>
          </p:cNvPr>
          <p:cNvSpPr>
            <a:spLocks noGrp="1"/>
          </p:cNvSpPr>
          <p:nvPr>
            <p:ph type="title"/>
          </p:nvPr>
        </p:nvSpPr>
        <p:spPr>
          <a:xfrm>
            <a:off x="358219" y="365125"/>
            <a:ext cx="11481847" cy="821991"/>
          </a:xfrm>
        </p:spPr>
        <p:txBody>
          <a:bodyPr/>
          <a:lstStyle/>
          <a:p>
            <a:r>
              <a:rPr lang="en-GB" b="1" dirty="0">
                <a:latin typeface="+mn-lt"/>
              </a:rPr>
              <a:t>Questions</a:t>
            </a:r>
          </a:p>
        </p:txBody>
      </p:sp>
      <p:sp>
        <p:nvSpPr>
          <p:cNvPr id="3" name="Content Placeholder 2">
            <a:extLst>
              <a:ext uri="{FF2B5EF4-FFF2-40B4-BE49-F238E27FC236}">
                <a16:creationId xmlns:a16="http://schemas.microsoft.com/office/drawing/2014/main" id="{A71BDDF1-5EB2-6B24-4C7F-A2670BB80496}"/>
              </a:ext>
            </a:extLst>
          </p:cNvPr>
          <p:cNvSpPr>
            <a:spLocks noGrp="1"/>
          </p:cNvSpPr>
          <p:nvPr>
            <p:ph idx="1"/>
          </p:nvPr>
        </p:nvSpPr>
        <p:spPr>
          <a:xfrm>
            <a:off x="358219" y="1395662"/>
            <a:ext cx="11481847" cy="4196245"/>
          </a:xfrm>
        </p:spPr>
        <p:txBody>
          <a:bodyPr>
            <a:normAutofit fontScale="92500" lnSpcReduction="20000"/>
          </a:bodyPr>
          <a:lstStyle/>
          <a:p>
            <a:pPr marL="0" indent="0">
              <a:buNone/>
            </a:pPr>
            <a:r>
              <a:rPr lang="en-GB" sz="3600" dirty="0"/>
              <a:t>What compassionate leadership behaviours are needed here?</a:t>
            </a:r>
          </a:p>
          <a:p>
            <a:r>
              <a:rPr lang="en-GB" sz="3600" i="1" dirty="0"/>
              <a:t>Attending (listening with fascination)</a:t>
            </a:r>
          </a:p>
          <a:p>
            <a:r>
              <a:rPr lang="en-GB" sz="3600" i="1" dirty="0"/>
              <a:t>Understanding (needs of staff)</a:t>
            </a:r>
          </a:p>
          <a:p>
            <a:r>
              <a:rPr lang="en-GB" sz="3600" i="1" dirty="0"/>
              <a:t>Empathising (caring for staff)</a:t>
            </a:r>
          </a:p>
          <a:p>
            <a:r>
              <a:rPr lang="en-GB" sz="3600" i="1" dirty="0"/>
              <a:t>Helping (enabling staff to do their jobs)</a:t>
            </a:r>
          </a:p>
          <a:p>
            <a:endParaRPr lang="en-GB" sz="3600" dirty="0"/>
          </a:p>
          <a:p>
            <a:pPr marL="0" indent="0">
              <a:buNone/>
            </a:pPr>
            <a:r>
              <a:rPr lang="en-GB" sz="3600" dirty="0"/>
              <a:t>What risks or unintended consequences might arise?</a:t>
            </a:r>
          </a:p>
          <a:p>
            <a:pPr marL="0" indent="0">
              <a:buNone/>
            </a:pPr>
            <a:r>
              <a:rPr lang="en-GB" sz="3600" dirty="0"/>
              <a:t>What would a </a:t>
            </a:r>
            <a:r>
              <a:rPr lang="en-GB" sz="3600" i="1" dirty="0"/>
              <a:t>wise</a:t>
            </a:r>
            <a:r>
              <a:rPr lang="en-GB" sz="3600" dirty="0"/>
              <a:t> compassionate action look like in this situation?</a:t>
            </a:r>
          </a:p>
          <a:p>
            <a:pPr marL="0" indent="0">
              <a:buNone/>
            </a:pPr>
            <a:endParaRPr lang="en-GB" dirty="0"/>
          </a:p>
        </p:txBody>
      </p:sp>
    </p:spTree>
    <p:extLst>
      <p:ext uri="{BB962C8B-B14F-4D97-AF65-F5344CB8AC3E}">
        <p14:creationId xmlns:p14="http://schemas.microsoft.com/office/powerpoint/2010/main" val="14085295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7415-25C1-6035-6233-6B0C24161B6E}"/>
              </a:ext>
            </a:extLst>
          </p:cNvPr>
          <p:cNvSpPr>
            <a:spLocks noGrp="1"/>
          </p:cNvSpPr>
          <p:nvPr>
            <p:ph type="title"/>
          </p:nvPr>
        </p:nvSpPr>
        <p:spPr>
          <a:xfrm>
            <a:off x="358219" y="365125"/>
            <a:ext cx="11481847" cy="1325563"/>
          </a:xfrm>
        </p:spPr>
        <p:txBody>
          <a:bodyPr anchor="ctr">
            <a:normAutofit/>
          </a:bodyPr>
          <a:lstStyle/>
          <a:p>
            <a:r>
              <a:rPr lang="en-GB" b="1" dirty="0">
                <a:latin typeface="+mn-lt"/>
              </a:rPr>
              <a:t>Reflection</a:t>
            </a:r>
          </a:p>
        </p:txBody>
      </p:sp>
      <p:sp>
        <p:nvSpPr>
          <p:cNvPr id="3" name="Content Placeholder 2">
            <a:extLst>
              <a:ext uri="{FF2B5EF4-FFF2-40B4-BE49-F238E27FC236}">
                <a16:creationId xmlns:a16="http://schemas.microsoft.com/office/drawing/2014/main" id="{EBE01CED-5C89-1C8E-3F7E-63CB5AF06B66}"/>
              </a:ext>
            </a:extLst>
          </p:cNvPr>
          <p:cNvSpPr>
            <a:spLocks noGrp="1"/>
          </p:cNvSpPr>
          <p:nvPr>
            <p:ph idx="1"/>
          </p:nvPr>
        </p:nvSpPr>
        <p:spPr>
          <a:xfrm>
            <a:off x="609600" y="1600201"/>
            <a:ext cx="10972800" cy="3917032"/>
          </a:xfrm>
        </p:spPr>
        <p:txBody>
          <a:bodyPr>
            <a:normAutofit/>
          </a:bodyPr>
          <a:lstStyle/>
          <a:p>
            <a:r>
              <a:rPr lang="en-GB" sz="3600" dirty="0"/>
              <a:t>Which element of compassionate leadership do you find most challenging (attending, understanding, empathising, helping)?</a:t>
            </a:r>
          </a:p>
          <a:p>
            <a:r>
              <a:rPr lang="en-GB" sz="3600" dirty="0"/>
              <a:t>How could you develop this capacity as future leaders?</a:t>
            </a:r>
          </a:p>
          <a:p>
            <a:pPr marL="0" indent="0">
              <a:buNone/>
            </a:pPr>
            <a:endParaRPr lang="en-GB" dirty="0"/>
          </a:p>
        </p:txBody>
      </p:sp>
    </p:spTree>
    <p:extLst>
      <p:ext uri="{BB962C8B-B14F-4D97-AF65-F5344CB8AC3E}">
        <p14:creationId xmlns:p14="http://schemas.microsoft.com/office/powerpoint/2010/main" val="19397611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p:txBody>
          <a:bodyPr>
            <a:normAutofit/>
          </a:bodyPr>
          <a:lstStyle/>
          <a:p>
            <a:r>
              <a:rPr lang="en-GB" b="1" dirty="0">
                <a:latin typeface="+mn-lt"/>
              </a:rPr>
              <a:t>Leaders need to start with Self-compassion</a:t>
            </a:r>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p:txBody>
          <a:bodyPr/>
          <a:lstStyle/>
          <a:p>
            <a:r>
              <a:rPr lang="en-GB" dirty="0"/>
              <a:t>What are your stressors?</a:t>
            </a:r>
          </a:p>
          <a:p>
            <a:r>
              <a:rPr lang="en-GB" dirty="0"/>
              <a:t>What are your needs?</a:t>
            </a:r>
          </a:p>
          <a:p>
            <a:pPr marL="0" indent="0">
              <a:buNone/>
            </a:pPr>
            <a:endParaRPr lang="en-GB" dirty="0"/>
          </a:p>
          <a:p>
            <a:pPr marL="0" indent="0">
              <a:buNone/>
            </a:pPr>
            <a:r>
              <a:rPr lang="en-GB" dirty="0"/>
              <a:t>You need to be a good role model and also be in a good place yourself to lead others</a:t>
            </a:r>
          </a:p>
          <a:p>
            <a:pPr marL="0" indent="0">
              <a:buNone/>
            </a:pPr>
            <a:r>
              <a:rPr lang="en-GB" dirty="0"/>
              <a:t>Also important to show vulnerability, which breeds trust</a:t>
            </a:r>
          </a:p>
        </p:txBody>
      </p:sp>
    </p:spTree>
    <p:extLst>
      <p:ext uri="{BB962C8B-B14F-4D97-AF65-F5344CB8AC3E}">
        <p14:creationId xmlns:p14="http://schemas.microsoft.com/office/powerpoint/2010/main" val="36971309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374B-61BF-8FF6-1830-4AACCC2A1EAB}"/>
              </a:ext>
            </a:extLst>
          </p:cNvPr>
          <p:cNvSpPr>
            <a:spLocks noGrp="1"/>
          </p:cNvSpPr>
          <p:nvPr>
            <p:ph type="title"/>
          </p:nvPr>
        </p:nvSpPr>
        <p:spPr/>
        <p:txBody>
          <a:bodyPr/>
          <a:lstStyle/>
          <a:p>
            <a:r>
              <a:rPr lang="en-GB" b="1" dirty="0">
                <a:latin typeface="+mn-lt"/>
              </a:rPr>
              <a:t>Activity – Self-Compassion</a:t>
            </a:r>
          </a:p>
        </p:txBody>
      </p:sp>
      <p:sp>
        <p:nvSpPr>
          <p:cNvPr id="3" name="Content Placeholder 2">
            <a:extLst>
              <a:ext uri="{FF2B5EF4-FFF2-40B4-BE49-F238E27FC236}">
                <a16:creationId xmlns:a16="http://schemas.microsoft.com/office/drawing/2014/main" id="{D05A2A8D-D798-3013-1751-ACCFB9452AC4}"/>
              </a:ext>
            </a:extLst>
          </p:cNvPr>
          <p:cNvSpPr>
            <a:spLocks noGrp="1"/>
          </p:cNvSpPr>
          <p:nvPr>
            <p:ph idx="1"/>
          </p:nvPr>
        </p:nvSpPr>
        <p:spPr/>
        <p:txBody>
          <a:bodyPr/>
          <a:lstStyle/>
          <a:p>
            <a:pPr marL="0" indent="0">
              <a:buNone/>
            </a:pPr>
            <a:r>
              <a:rPr lang="en-GB" dirty="0"/>
              <a:t>How could you be more self-compassionate?</a:t>
            </a:r>
          </a:p>
          <a:p>
            <a:pPr marL="0" indent="0">
              <a:buNone/>
            </a:pPr>
            <a:endParaRPr lang="en-GB" dirty="0"/>
          </a:p>
          <a:p>
            <a:pPr marL="514350" indent="-514350">
              <a:buAutoNum type="arabicPeriod"/>
            </a:pPr>
            <a:r>
              <a:rPr lang="en-GB" dirty="0"/>
              <a:t>In pairs, think of a few phrases you could say to yourself the next time you make a mistake or feel guilty about something that may have been your fault.</a:t>
            </a:r>
          </a:p>
          <a:p>
            <a:pPr marL="514350" indent="-514350">
              <a:buAutoNum type="arabicPeriod"/>
            </a:pPr>
            <a:r>
              <a:rPr lang="en-GB" dirty="0"/>
              <a:t>What phrases could you say to yourself to motivate yourself to get through a hard or challenging time?</a:t>
            </a:r>
          </a:p>
        </p:txBody>
      </p:sp>
    </p:spTree>
    <p:extLst>
      <p:ext uri="{BB962C8B-B14F-4D97-AF65-F5344CB8AC3E}">
        <p14:creationId xmlns:p14="http://schemas.microsoft.com/office/powerpoint/2010/main" val="567754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C424-A5E2-772E-88F2-3ABF6AA6BF29}"/>
              </a:ext>
            </a:extLst>
          </p:cNvPr>
          <p:cNvSpPr>
            <a:spLocks noGrp="1"/>
          </p:cNvSpPr>
          <p:nvPr>
            <p:ph type="title"/>
          </p:nvPr>
        </p:nvSpPr>
        <p:spPr>
          <a:xfrm>
            <a:off x="358219" y="365125"/>
            <a:ext cx="11481847" cy="841883"/>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A1FBCA5E-2936-FE87-3737-682A39002606}"/>
              </a:ext>
            </a:extLst>
          </p:cNvPr>
          <p:cNvSpPr>
            <a:spLocks noGrp="1"/>
          </p:cNvSpPr>
          <p:nvPr>
            <p:ph idx="1"/>
          </p:nvPr>
        </p:nvSpPr>
        <p:spPr>
          <a:xfrm>
            <a:off x="609600" y="1417638"/>
            <a:ext cx="10972800" cy="3917032"/>
          </a:xfrm>
        </p:spPr>
        <p:txBody>
          <a:bodyPr>
            <a:normAutofit lnSpcReduction="10000"/>
          </a:bodyPr>
          <a:lstStyle/>
          <a:p>
            <a:r>
              <a:rPr lang="en-GB" dirty="0"/>
              <a:t>Form pairs</a:t>
            </a:r>
          </a:p>
          <a:p>
            <a:r>
              <a:rPr lang="en-GB" dirty="0"/>
              <a:t>Play one round of ‘rock, paper, scissors’ in your pair</a:t>
            </a:r>
          </a:p>
          <a:p>
            <a:r>
              <a:rPr lang="en-GB" dirty="0"/>
              <a:t>If you lose, your job is to support (cheer on!) the winner in the next round</a:t>
            </a:r>
          </a:p>
          <a:p>
            <a:r>
              <a:rPr lang="en-GB" dirty="0"/>
              <a:t>Winners keep on playing each other and losers keep on supporting the winners, until there is an overall winner</a:t>
            </a:r>
          </a:p>
          <a:p>
            <a:pPr marL="0" indent="0">
              <a:buNone/>
            </a:pPr>
            <a:endParaRPr lang="en-GB" dirty="0"/>
          </a:p>
          <a:p>
            <a:pPr marL="0" indent="0">
              <a:buNone/>
            </a:pPr>
            <a:r>
              <a:rPr lang="en-GB" i="1" dirty="0"/>
              <a:t>Purpose of activity – to practice healthy competition and an overall supportive culture which supports wellbeing. </a:t>
            </a:r>
          </a:p>
        </p:txBody>
      </p:sp>
    </p:spTree>
    <p:extLst>
      <p:ext uri="{BB962C8B-B14F-4D97-AF65-F5344CB8AC3E}">
        <p14:creationId xmlns:p14="http://schemas.microsoft.com/office/powerpoint/2010/main" val="4497146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6187-02BC-268E-FCFB-A81DA10AB4C8}"/>
              </a:ext>
            </a:extLst>
          </p:cNvPr>
          <p:cNvSpPr>
            <a:spLocks noGrp="1"/>
          </p:cNvSpPr>
          <p:nvPr>
            <p:ph type="title"/>
          </p:nvPr>
        </p:nvSpPr>
        <p:spPr>
          <a:xfrm>
            <a:off x="358219" y="365125"/>
            <a:ext cx="11481847" cy="1325563"/>
          </a:xfrm>
        </p:spPr>
        <p:txBody>
          <a:bodyPr anchor="ctr">
            <a:normAutofit/>
          </a:bodyPr>
          <a:lstStyle/>
          <a:p>
            <a:r>
              <a:rPr lang="en-GB" b="1" dirty="0"/>
              <a:t>Rules of the Game – 3 rounds</a:t>
            </a:r>
          </a:p>
        </p:txBody>
      </p:sp>
      <p:graphicFrame>
        <p:nvGraphicFramePr>
          <p:cNvPr id="5" name="Content Placeholder 2">
            <a:extLst>
              <a:ext uri="{FF2B5EF4-FFF2-40B4-BE49-F238E27FC236}">
                <a16:creationId xmlns:a16="http://schemas.microsoft.com/office/drawing/2014/main" id="{14E5B18A-9551-332F-0B07-481231B93742}"/>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1920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7F51-8F41-507C-4A51-488200D518B6}"/>
              </a:ext>
            </a:extLst>
          </p:cNvPr>
          <p:cNvSpPr>
            <a:spLocks noGrp="1"/>
          </p:cNvSpPr>
          <p:nvPr>
            <p:ph type="title"/>
          </p:nvPr>
        </p:nvSpPr>
        <p:spPr/>
        <p:txBody>
          <a:bodyPr/>
          <a:lstStyle/>
          <a:p>
            <a:r>
              <a:rPr lang="en-GB" b="1" dirty="0"/>
              <a:t>Useful Sources</a:t>
            </a:r>
          </a:p>
        </p:txBody>
      </p:sp>
      <p:sp>
        <p:nvSpPr>
          <p:cNvPr id="3" name="Content Placeholder 2">
            <a:extLst>
              <a:ext uri="{FF2B5EF4-FFF2-40B4-BE49-F238E27FC236}">
                <a16:creationId xmlns:a16="http://schemas.microsoft.com/office/drawing/2014/main" id="{4C6312ED-7B7F-EAB9-C528-06CE383597AF}"/>
              </a:ext>
            </a:extLst>
          </p:cNvPr>
          <p:cNvSpPr>
            <a:spLocks noGrp="1"/>
          </p:cNvSpPr>
          <p:nvPr>
            <p:ph idx="1"/>
          </p:nvPr>
        </p:nvSpPr>
        <p:spPr/>
        <p:txBody>
          <a:bodyPr/>
          <a:lstStyle/>
          <a:p>
            <a:r>
              <a:rPr lang="en-GB" dirty="0">
                <a:hlinkClick r:id="rId3"/>
              </a:rPr>
              <a:t>Leading with Compassion Has Research-Backed Benefits (hbr.org)</a:t>
            </a:r>
            <a:endParaRPr lang="en-GB" dirty="0"/>
          </a:p>
          <a:p>
            <a:pPr marL="0" indent="0">
              <a:buNone/>
            </a:pPr>
            <a:endParaRPr lang="en-GB" dirty="0"/>
          </a:p>
          <a:p>
            <a:pPr marL="0" indent="0">
              <a:buNone/>
            </a:pPr>
            <a:r>
              <a:rPr lang="en-GB" dirty="0"/>
              <a:t>See Moodle for reports on Trauma Informed Management</a:t>
            </a:r>
          </a:p>
        </p:txBody>
      </p:sp>
    </p:spTree>
    <p:extLst>
      <p:ext uri="{BB962C8B-B14F-4D97-AF65-F5344CB8AC3E}">
        <p14:creationId xmlns:p14="http://schemas.microsoft.com/office/powerpoint/2010/main" val="20223086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A4D1-1DAA-C514-BDFB-F921243BB3B9}"/>
              </a:ext>
            </a:extLst>
          </p:cNvPr>
          <p:cNvSpPr>
            <a:spLocks noGrp="1"/>
          </p:cNvSpPr>
          <p:nvPr>
            <p:ph type="title"/>
          </p:nvPr>
        </p:nvSpPr>
        <p:spPr/>
        <p:txBody>
          <a:bodyPr/>
          <a:lstStyle/>
          <a:p>
            <a:r>
              <a:rPr lang="en-GB" b="1" dirty="0">
                <a:latin typeface="+mn-lt"/>
              </a:rPr>
              <a:t>Questions for Mark Stevenson – Chief People Officer, South Wales Police</a:t>
            </a:r>
          </a:p>
        </p:txBody>
      </p:sp>
      <p:pic>
        <p:nvPicPr>
          <p:cNvPr id="5" name="Content Placeholder 4" descr="Magnifying glass and question mark">
            <a:extLst>
              <a:ext uri="{FF2B5EF4-FFF2-40B4-BE49-F238E27FC236}">
                <a16:creationId xmlns:a16="http://schemas.microsoft.com/office/drawing/2014/main" id="{0726B8F2-D9D4-1335-2E9E-9CE599C045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20058" y="1825625"/>
            <a:ext cx="6358233" cy="3576638"/>
          </a:xfrm>
        </p:spPr>
      </p:pic>
    </p:spTree>
    <p:extLst>
      <p:ext uri="{BB962C8B-B14F-4D97-AF65-F5344CB8AC3E}">
        <p14:creationId xmlns:p14="http://schemas.microsoft.com/office/powerpoint/2010/main" val="38581622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08BA8-C337-E051-F91E-92F79EDF124C}"/>
              </a:ext>
            </a:extLst>
          </p:cNvPr>
          <p:cNvSpPr>
            <a:spLocks noGrp="1"/>
          </p:cNvSpPr>
          <p:nvPr>
            <p:ph type="title"/>
          </p:nvPr>
        </p:nvSpPr>
        <p:spPr>
          <a:xfrm>
            <a:off x="358219" y="365126"/>
            <a:ext cx="11481847" cy="372812"/>
          </a:xfrm>
        </p:spPr>
        <p:txBody>
          <a:bodyPr>
            <a:normAutofit fontScale="90000"/>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9BA8EF0F-1CD8-29FA-380C-D64994737443}"/>
              </a:ext>
            </a:extLst>
          </p:cNvPr>
          <p:cNvSpPr>
            <a:spLocks noGrp="1"/>
          </p:cNvSpPr>
          <p:nvPr>
            <p:ph idx="1"/>
          </p:nvPr>
        </p:nvSpPr>
        <p:spPr>
          <a:xfrm>
            <a:off x="358219" y="1251284"/>
            <a:ext cx="11481847" cy="4150275"/>
          </a:xfrm>
        </p:spPr>
        <p:txBody>
          <a:bodyPr>
            <a:normAutofit fontScale="92500" lnSpcReduction="20000"/>
          </a:bodyPr>
          <a:lstStyle/>
          <a:p>
            <a:r>
              <a:rPr lang="en-GB" dirty="0"/>
              <a:t>People can experience trauma at work or bring their experiences of trauma to work</a:t>
            </a:r>
          </a:p>
          <a:p>
            <a:r>
              <a:rPr lang="en-GB" dirty="0"/>
              <a:t>Trauma can affect health, relationships and performance</a:t>
            </a:r>
          </a:p>
          <a:p>
            <a:r>
              <a:rPr lang="en-GB" dirty="0"/>
              <a:t>Most people will recover naturally, but the quality of their social and organisational environment can affect their recovery</a:t>
            </a:r>
          </a:p>
          <a:p>
            <a:r>
              <a:rPr lang="en-GB" dirty="0"/>
              <a:t>Workplace needs to be a source of healing, not harm</a:t>
            </a:r>
          </a:p>
          <a:p>
            <a:r>
              <a:rPr lang="en-GB" dirty="0"/>
              <a:t>Compassionate management is a key component of trauma informed management</a:t>
            </a:r>
          </a:p>
          <a:p>
            <a:r>
              <a:rPr lang="en-GB" dirty="0"/>
              <a:t>It involves attending, understanding, empathising and helping</a:t>
            </a:r>
          </a:p>
          <a:p>
            <a:r>
              <a:rPr lang="en-GB" dirty="0"/>
              <a:t>Wise compassion means decisions are people centred and avoid harm</a:t>
            </a:r>
          </a:p>
          <a:p>
            <a:r>
              <a:rPr lang="en-GB" dirty="0"/>
              <a:t>Self-compassion is the foundation of compassionate management</a:t>
            </a:r>
          </a:p>
        </p:txBody>
      </p:sp>
    </p:spTree>
    <p:extLst>
      <p:ext uri="{BB962C8B-B14F-4D97-AF65-F5344CB8AC3E}">
        <p14:creationId xmlns:p14="http://schemas.microsoft.com/office/powerpoint/2010/main" val="2395964704"/>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TotalTime>
  <Words>3275</Words>
  <Application>Microsoft Office PowerPoint</Application>
  <PresentationFormat>Widescreen</PresentationFormat>
  <Paragraphs>355</Paragraphs>
  <Slides>44</Slides>
  <Notes>35</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44</vt:i4>
      </vt:variant>
    </vt:vector>
  </HeadingPairs>
  <TitlesOfParts>
    <vt:vector size="51" baseType="lpstr">
      <vt:lpstr>Aptos</vt:lpstr>
      <vt:lpstr>Arial</vt:lpstr>
      <vt:lpstr>Calibri</vt:lpstr>
      <vt:lpstr>Calibri Light</vt:lpstr>
      <vt:lpstr>Myriad Pro</vt:lpstr>
      <vt:lpstr>UWTSD Text 2</vt:lpstr>
      <vt:lpstr>1_UWTSD Text 2</vt:lpstr>
      <vt:lpstr>Week 4 and 5 Trauma Informed Management/ Compassionate Management</vt:lpstr>
      <vt:lpstr>Managing Trauma in the Workplace </vt:lpstr>
      <vt:lpstr>Why is Trauma a workplace issue?</vt:lpstr>
      <vt:lpstr>PowerPoint Presentation</vt:lpstr>
      <vt:lpstr>What Organisations can do:</vt:lpstr>
      <vt:lpstr>What is meant by ‘Trauma’?</vt:lpstr>
      <vt:lpstr>When could trauma enter the workplace?</vt:lpstr>
      <vt:lpstr>How does Trauma reveal itself at work?</vt:lpstr>
      <vt:lpstr>Some employees may experience more trauma</vt:lpstr>
      <vt:lpstr>What Employers can do:</vt:lpstr>
      <vt:lpstr>‘Workplaces that provide psychological safety, enable supportive peer connections, and respect individual agency through flexible policies and compassionate leadership are far more likely to foster resilience and reintegration’</vt:lpstr>
      <vt:lpstr>Workplace Factors that heighten risk of PTSD</vt:lpstr>
      <vt:lpstr>Reflection</vt:lpstr>
      <vt:lpstr>Activity – 15 minutes</vt:lpstr>
      <vt:lpstr>Scenarios</vt:lpstr>
      <vt:lpstr>Foundations of Trauma Informed Practice</vt:lpstr>
      <vt:lpstr>Responsibilities – IGLOO framework</vt:lpstr>
      <vt:lpstr>Three stages of support </vt:lpstr>
      <vt:lpstr>Post-Traumatic Growth</vt:lpstr>
      <vt:lpstr>Activity Scenario</vt:lpstr>
      <vt:lpstr>Apply the IGLOO framework  Suggest one action at each level</vt:lpstr>
      <vt:lpstr>Compassionate Management</vt:lpstr>
      <vt:lpstr>Learning Outcomes for this session</vt:lpstr>
      <vt:lpstr>Definition- Compassionate Leadership</vt:lpstr>
      <vt:lpstr>Four Behaviours of Compassionate Leaders</vt:lpstr>
      <vt:lpstr>Michael West on Compassionate Leadership</vt:lpstr>
      <vt:lpstr>Group Discussion</vt:lpstr>
      <vt:lpstr>The ABC of Staff Needs (based on Self-Determination theory)</vt:lpstr>
      <vt:lpstr>PowerPoint Presentation</vt:lpstr>
      <vt:lpstr>Recommendations (The KingsFund, 2020)</vt:lpstr>
      <vt:lpstr>PowerPoint Presentation</vt:lpstr>
      <vt:lpstr>PowerPoint Presentation</vt:lpstr>
      <vt:lpstr>The Wise Compassion Leadership Matrix</vt:lpstr>
      <vt:lpstr>Activity</vt:lpstr>
      <vt:lpstr>Scenarios</vt:lpstr>
      <vt:lpstr>Questions</vt:lpstr>
      <vt:lpstr>Reflection</vt:lpstr>
      <vt:lpstr>Leaders need to start with Self-compassion</vt:lpstr>
      <vt:lpstr>Activity – Self-Compassion</vt:lpstr>
      <vt:lpstr>Activity</vt:lpstr>
      <vt:lpstr>Rules of the Game – 3 rounds</vt:lpstr>
      <vt:lpstr>Useful Sources</vt:lpstr>
      <vt:lpstr>Questions for Mark Stevenson – Chief People Officer, South Wales Police</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Compassionate Leadership in the NHS</dc:title>
  <dc:creator>Julie Thomas</dc:creator>
  <cp:lastModifiedBy>Julie Thomas</cp:lastModifiedBy>
  <cp:revision>10</cp:revision>
  <dcterms:created xsi:type="dcterms:W3CDTF">2020-10-15T11:05:03Z</dcterms:created>
  <dcterms:modified xsi:type="dcterms:W3CDTF">2026-05-29T09:59:21Z</dcterms:modified>
</cp:coreProperties>
</file>