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
  </p:notesMasterIdLst>
  <p:sldIdLst>
    <p:sldId id="256" r:id="rId2"/>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2160" userDrawn="1">
          <p15:clr>
            <a:srgbClr val="A4A3A4"/>
          </p15:clr>
        </p15:guide>
        <p15:guide id="3" orient="horz"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1A1A"/>
    <a:srgbClr val="105A46"/>
    <a:srgbClr val="E4575E"/>
    <a:srgbClr val="F58A1F"/>
    <a:srgbClr val="B94034"/>
    <a:srgbClr val="B65A1F"/>
    <a:srgbClr val="B98200"/>
    <a:srgbClr val="587500"/>
    <a:srgbClr val="44BC92"/>
    <a:srgbClr val="1B59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89" autoAdjust="0"/>
  </p:normalViewPr>
  <p:slideViewPr>
    <p:cSldViewPr snapToGrid="0" showGuides="1">
      <p:cViewPr>
        <p:scale>
          <a:sx n="170" d="100"/>
          <a:sy n="170" d="100"/>
        </p:scale>
        <p:origin x="-624" y="-300"/>
      </p:cViewPr>
      <p:guideLst>
        <p:guide pos="2160"/>
        <p:guide orient="horz"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727D22-D115-4CF2-BE84-ED8A12B36F7E}" type="datetimeFigureOut">
              <a:rPr lang="ru-RU" smtClean="0"/>
              <a:t>24.06.2025</a:t>
            </a:fld>
            <a:endParaRPr lang="ru-RU"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36092-2EDF-47BF-99B1-B87430F95B70}" type="slidenum">
              <a:rPr lang="ru-RU" smtClean="0"/>
              <a:t>‹#›</a:t>
            </a:fld>
            <a:endParaRPr lang="ru-RU" dirty="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26" Type="http://schemas.openxmlformats.org/officeDocument/2006/relationships/image" Target="../media/image25.png"/><Relationship Id="rId3" Type="http://schemas.openxmlformats.org/officeDocument/2006/relationships/image" Target="../media/image2.svg"/><Relationship Id="rId21" Type="http://schemas.openxmlformats.org/officeDocument/2006/relationships/image" Target="../media/image20.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5" Type="http://schemas.openxmlformats.org/officeDocument/2006/relationships/image" Target="../media/image24.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29" Type="http://schemas.openxmlformats.org/officeDocument/2006/relationships/image" Target="../media/image28.sv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24" Type="http://schemas.openxmlformats.org/officeDocument/2006/relationships/image" Target="../media/image23.pn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svg"/><Relationship Id="rId28" Type="http://schemas.openxmlformats.org/officeDocument/2006/relationships/image" Target="../media/image27.pn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66" name="Graphic 65">
            <a:extLst>
              <a:ext uri="{FF2B5EF4-FFF2-40B4-BE49-F238E27FC236}">
                <a16:creationId xmlns:a16="http://schemas.microsoft.com/office/drawing/2014/main" id="{90B14DE5-DA3D-4674-BF58-3926C8A9DD3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V="1">
            <a:off x="5123375" y="6751033"/>
            <a:ext cx="1483200" cy="2142400"/>
          </a:xfrm>
          <a:prstGeom prst="rect">
            <a:avLst/>
          </a:prstGeom>
        </p:spPr>
      </p:pic>
      <p:pic>
        <p:nvPicPr>
          <p:cNvPr id="67" name="Graphic 66">
            <a:extLst>
              <a:ext uri="{FF2B5EF4-FFF2-40B4-BE49-F238E27FC236}">
                <a16:creationId xmlns:a16="http://schemas.microsoft.com/office/drawing/2014/main" id="{F519C58A-42C2-4EFF-90E4-9A2251618C3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3495279" y="6751033"/>
            <a:ext cx="1483200" cy="2142400"/>
          </a:xfrm>
          <a:prstGeom prst="rect">
            <a:avLst/>
          </a:prstGeom>
        </p:spPr>
      </p:pic>
      <p:pic>
        <p:nvPicPr>
          <p:cNvPr id="68" name="Graphic 67">
            <a:extLst>
              <a:ext uri="{FF2B5EF4-FFF2-40B4-BE49-F238E27FC236}">
                <a16:creationId xmlns:a16="http://schemas.microsoft.com/office/drawing/2014/main" id="{82AA0ABF-C12D-46ED-83CE-47F37AC0A87A}"/>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V="1">
            <a:off x="1867182" y="6751033"/>
            <a:ext cx="1483200" cy="2142400"/>
          </a:xfrm>
          <a:prstGeom prst="rect">
            <a:avLst/>
          </a:prstGeom>
        </p:spPr>
      </p:pic>
      <p:pic>
        <p:nvPicPr>
          <p:cNvPr id="69" name="Graphic 68">
            <a:extLst>
              <a:ext uri="{FF2B5EF4-FFF2-40B4-BE49-F238E27FC236}">
                <a16:creationId xmlns:a16="http://schemas.microsoft.com/office/drawing/2014/main" id="{9E510651-FA50-4A92-BA3E-CE76CFE11ABD}"/>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flipV="1">
            <a:off x="239085" y="6751033"/>
            <a:ext cx="1483200" cy="2142400"/>
          </a:xfrm>
          <a:prstGeom prst="rect">
            <a:avLst/>
          </a:prstGeom>
        </p:spPr>
      </p:pic>
      <p:pic>
        <p:nvPicPr>
          <p:cNvPr id="60" name="Graphic 59">
            <a:extLst>
              <a:ext uri="{FF2B5EF4-FFF2-40B4-BE49-F238E27FC236}">
                <a16:creationId xmlns:a16="http://schemas.microsoft.com/office/drawing/2014/main" id="{F6C9B6F4-3A93-4DCA-A42A-46222720EF98}"/>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5126322" y="1351383"/>
            <a:ext cx="1483200" cy="2142400"/>
          </a:xfrm>
          <a:prstGeom prst="rect">
            <a:avLst/>
          </a:prstGeom>
        </p:spPr>
      </p:pic>
      <p:pic>
        <p:nvPicPr>
          <p:cNvPr id="58" name="Graphic 57">
            <a:extLst>
              <a:ext uri="{FF2B5EF4-FFF2-40B4-BE49-F238E27FC236}">
                <a16:creationId xmlns:a16="http://schemas.microsoft.com/office/drawing/2014/main" id="{7FB68798-4EF5-491D-BDC4-288D15D2E318}"/>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3498226" y="1351383"/>
            <a:ext cx="1483200" cy="2142400"/>
          </a:xfrm>
          <a:prstGeom prst="rect">
            <a:avLst/>
          </a:prstGeom>
        </p:spPr>
      </p:pic>
      <p:pic>
        <p:nvPicPr>
          <p:cNvPr id="55" name="Graphic 54">
            <a:extLst>
              <a:ext uri="{FF2B5EF4-FFF2-40B4-BE49-F238E27FC236}">
                <a16:creationId xmlns:a16="http://schemas.microsoft.com/office/drawing/2014/main" id="{B4E84C11-C343-4347-A2E3-0B7555BB6422}"/>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1870129" y="1351383"/>
            <a:ext cx="1483200" cy="2142400"/>
          </a:xfrm>
          <a:prstGeom prst="rect">
            <a:avLst/>
          </a:prstGeom>
        </p:spPr>
      </p:pic>
      <p:pic>
        <p:nvPicPr>
          <p:cNvPr id="53" name="Graphic 52">
            <a:extLst>
              <a:ext uri="{FF2B5EF4-FFF2-40B4-BE49-F238E27FC236}">
                <a16:creationId xmlns:a16="http://schemas.microsoft.com/office/drawing/2014/main" id="{D4AA3417-388D-4F52-A85A-B359D84DCD79}"/>
              </a:ext>
            </a:extLst>
          </p:cNvPr>
          <p:cNvPicPr>
            <a:picLocks noChangeAspect="1"/>
          </p:cNvPicPr>
          <p:nvPr userDrawn="1"/>
        </p:nvPicPr>
        <p:blipFill>
          <a:blip r:embed="rId16">
            <a:extLst>
              <a:ext uri="{96DAC541-7B7A-43D3-8B79-37D633B846F1}">
                <asvg:svgBlip xmlns:asvg="http://schemas.microsoft.com/office/drawing/2016/SVG/main" r:embed="rId17"/>
              </a:ext>
            </a:extLst>
          </a:blip>
          <a:stretch>
            <a:fillRect/>
          </a:stretch>
        </p:blipFill>
        <p:spPr>
          <a:xfrm>
            <a:off x="242032" y="1351383"/>
            <a:ext cx="1483200" cy="2142400"/>
          </a:xfrm>
          <a:prstGeom prst="rect">
            <a:avLst/>
          </a:prstGeom>
        </p:spPr>
      </p:pic>
      <p:pic>
        <p:nvPicPr>
          <p:cNvPr id="82" name="Graphic 81">
            <a:extLst>
              <a:ext uri="{FF2B5EF4-FFF2-40B4-BE49-F238E27FC236}">
                <a16:creationId xmlns:a16="http://schemas.microsoft.com/office/drawing/2014/main" id="{D1B1C02E-9F07-4E40-BE13-F802E6138A66}"/>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708660" y="3321109"/>
            <a:ext cx="5658712" cy="3666744"/>
          </a:xfrm>
          <a:prstGeom prst="rect">
            <a:avLst/>
          </a:prstGeom>
        </p:spPr>
      </p:pic>
      <p:pic>
        <p:nvPicPr>
          <p:cNvPr id="13" name="Graphic 12">
            <a:extLst>
              <a:ext uri="{FF2B5EF4-FFF2-40B4-BE49-F238E27FC236}">
                <a16:creationId xmlns:a16="http://schemas.microsoft.com/office/drawing/2014/main" id="{D8D41EC6-1A3C-43A4-A1A5-C4D0F47ADF66}"/>
              </a:ext>
            </a:extLst>
          </p:cNvPr>
          <p:cNvPicPr>
            <a:picLocks noChangeAspect="1"/>
          </p:cNvPicPr>
          <p:nvPr userDrawn="1"/>
        </p:nvPicPr>
        <p:blipFill>
          <a:blip r:embed="rId20">
            <a:extLst>
              <a:ext uri="{96DAC541-7B7A-43D3-8B79-37D633B846F1}">
                <asvg:svgBlip xmlns:asvg="http://schemas.microsoft.com/office/drawing/2016/SVG/main" r:embed="rId21"/>
              </a:ext>
            </a:extLst>
          </a:blip>
          <a:stretch>
            <a:fillRect/>
          </a:stretch>
        </p:blipFill>
        <p:spPr>
          <a:xfrm>
            <a:off x="2084832" y="3763929"/>
            <a:ext cx="2688336" cy="2688336"/>
          </a:xfrm>
          <a:prstGeom prst="rect">
            <a:avLst/>
          </a:prstGeom>
        </p:spPr>
      </p:pic>
      <p:pic>
        <p:nvPicPr>
          <p:cNvPr id="56" name="Graphic 55">
            <a:extLst>
              <a:ext uri="{FF2B5EF4-FFF2-40B4-BE49-F238E27FC236}">
                <a16:creationId xmlns:a16="http://schemas.microsoft.com/office/drawing/2014/main" id="{56C7FDEA-6D60-408B-BB92-E0FB7E8FAE5B}"/>
              </a:ext>
            </a:extLst>
          </p:cNvPr>
          <p:cNvPicPr>
            <a:picLocks noChangeAspect="1"/>
          </p:cNvPicPr>
          <p:nvPr userDrawn="1"/>
        </p:nvPicPr>
        <p:blipFill>
          <a:blip r:embed="rId22">
            <a:extLst>
              <a:ext uri="{96DAC541-7B7A-43D3-8B79-37D633B846F1}">
                <asvg:svgBlip xmlns:asvg="http://schemas.microsoft.com/office/drawing/2016/SVG/main" r:embed="rId23"/>
              </a:ext>
            </a:extLst>
          </a:blip>
          <a:stretch>
            <a:fillRect/>
          </a:stretch>
        </p:blipFill>
        <p:spPr>
          <a:xfrm>
            <a:off x="2221200" y="3907603"/>
            <a:ext cx="2415600" cy="2415600"/>
          </a:xfrm>
          <a:prstGeom prst="rect">
            <a:avLst/>
          </a:prstGeom>
        </p:spPr>
      </p:pic>
      <p:pic>
        <p:nvPicPr>
          <p:cNvPr id="3" name="Graphic 2">
            <a:extLst>
              <a:ext uri="{FF2B5EF4-FFF2-40B4-BE49-F238E27FC236}">
                <a16:creationId xmlns:a16="http://schemas.microsoft.com/office/drawing/2014/main" id="{3643133D-031F-4AB9-8E35-810217F817BA}"/>
              </a:ext>
            </a:extLst>
          </p:cNvPr>
          <p:cNvPicPr>
            <a:picLocks noChangeAspect="1"/>
          </p:cNvPicPr>
          <p:nvPr userDrawn="1"/>
        </p:nvPicPr>
        <p:blipFill>
          <a:blip r:embed="rId24">
            <a:extLst>
              <a:ext uri="{96DAC541-7B7A-43D3-8B79-37D633B846F1}">
                <asvg:svgBlip xmlns:asvg="http://schemas.microsoft.com/office/drawing/2016/SVG/main" r:embed="rId25"/>
              </a:ext>
            </a:extLst>
          </a:blip>
          <a:stretch>
            <a:fillRect/>
          </a:stretch>
        </p:blipFill>
        <p:spPr>
          <a:xfrm>
            <a:off x="248477" y="251678"/>
            <a:ext cx="6361045" cy="877824"/>
          </a:xfrm>
          <a:prstGeom prst="rect">
            <a:avLst/>
          </a:prstGeom>
        </p:spPr>
      </p:pic>
      <p:pic>
        <p:nvPicPr>
          <p:cNvPr id="5" name="Graphic 4">
            <a:extLst>
              <a:ext uri="{FF2B5EF4-FFF2-40B4-BE49-F238E27FC236}">
                <a16:creationId xmlns:a16="http://schemas.microsoft.com/office/drawing/2014/main" id="{CAD03BDB-FEE2-49F5-A811-E7AE127D7B18}"/>
              </a:ext>
            </a:extLst>
          </p:cNvPr>
          <p:cNvPicPr>
            <a:picLocks noChangeAspect="1"/>
          </p:cNvPicPr>
          <p:nvPr userDrawn="1"/>
        </p:nvPicPr>
        <p:blipFill>
          <a:blip r:embed="rId26">
            <a:extLst>
              <a:ext uri="{96DAC541-7B7A-43D3-8B79-37D633B846F1}">
                <asvg:svgBlip xmlns:asvg="http://schemas.microsoft.com/office/drawing/2016/SVG/main" r:embed="rId27"/>
              </a:ext>
            </a:extLst>
          </a:blip>
          <a:stretch>
            <a:fillRect/>
          </a:stretch>
        </p:blipFill>
        <p:spPr>
          <a:xfrm>
            <a:off x="1175604" y="251678"/>
            <a:ext cx="38013" cy="886968"/>
          </a:xfrm>
          <a:prstGeom prst="rect">
            <a:avLst/>
          </a:prstGeom>
        </p:spPr>
      </p:pic>
      <p:pic>
        <p:nvPicPr>
          <p:cNvPr id="70" name="Graphic 69">
            <a:extLst>
              <a:ext uri="{FF2B5EF4-FFF2-40B4-BE49-F238E27FC236}">
                <a16:creationId xmlns:a16="http://schemas.microsoft.com/office/drawing/2014/main" id="{3EB0F26B-EF67-45AE-B9D7-F16CE8D76004}"/>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253048" y="2089300"/>
            <a:ext cx="1472184" cy="12691"/>
          </a:xfrm>
          <a:prstGeom prst="rect">
            <a:avLst/>
          </a:prstGeom>
        </p:spPr>
      </p:pic>
      <p:pic>
        <p:nvPicPr>
          <p:cNvPr id="72" name="Graphic 71">
            <a:extLst>
              <a:ext uri="{FF2B5EF4-FFF2-40B4-BE49-F238E27FC236}">
                <a16:creationId xmlns:a16="http://schemas.microsoft.com/office/drawing/2014/main" id="{47995016-D4D8-4808-8CD3-32F79B0239A5}"/>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1883210" y="2089300"/>
            <a:ext cx="1472184" cy="12691"/>
          </a:xfrm>
          <a:prstGeom prst="rect">
            <a:avLst/>
          </a:prstGeom>
        </p:spPr>
      </p:pic>
      <p:pic>
        <p:nvPicPr>
          <p:cNvPr id="73" name="Graphic 72">
            <a:extLst>
              <a:ext uri="{FF2B5EF4-FFF2-40B4-BE49-F238E27FC236}">
                <a16:creationId xmlns:a16="http://schemas.microsoft.com/office/drawing/2014/main" id="{EE35787E-99B0-40C6-9105-C83783287C85}"/>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3508800" y="2089300"/>
            <a:ext cx="1472184" cy="12691"/>
          </a:xfrm>
          <a:prstGeom prst="rect">
            <a:avLst/>
          </a:prstGeom>
        </p:spPr>
      </p:pic>
      <p:pic>
        <p:nvPicPr>
          <p:cNvPr id="74" name="Graphic 73">
            <a:extLst>
              <a:ext uri="{FF2B5EF4-FFF2-40B4-BE49-F238E27FC236}">
                <a16:creationId xmlns:a16="http://schemas.microsoft.com/office/drawing/2014/main" id="{54E4CDFC-F54D-4B24-A397-95EED4412D74}"/>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5134391" y="2089300"/>
            <a:ext cx="1472184" cy="12691"/>
          </a:xfrm>
          <a:prstGeom prst="rect">
            <a:avLst/>
          </a:prstGeom>
        </p:spPr>
      </p:pic>
      <p:pic>
        <p:nvPicPr>
          <p:cNvPr id="76" name="Graphic 75">
            <a:extLst>
              <a:ext uri="{FF2B5EF4-FFF2-40B4-BE49-F238E27FC236}">
                <a16:creationId xmlns:a16="http://schemas.microsoft.com/office/drawing/2014/main" id="{2C796C20-C435-47D1-A39F-36774906D447}"/>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259492" y="8143121"/>
            <a:ext cx="1472184" cy="12691"/>
          </a:xfrm>
          <a:prstGeom prst="rect">
            <a:avLst/>
          </a:prstGeom>
        </p:spPr>
      </p:pic>
      <p:pic>
        <p:nvPicPr>
          <p:cNvPr id="77" name="Graphic 76">
            <a:extLst>
              <a:ext uri="{FF2B5EF4-FFF2-40B4-BE49-F238E27FC236}">
                <a16:creationId xmlns:a16="http://schemas.microsoft.com/office/drawing/2014/main" id="{CC37E82C-07E7-4BD1-87B9-433A58C888EF}"/>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1884458" y="8143121"/>
            <a:ext cx="1472184" cy="12691"/>
          </a:xfrm>
          <a:prstGeom prst="rect">
            <a:avLst/>
          </a:prstGeom>
        </p:spPr>
      </p:pic>
      <p:pic>
        <p:nvPicPr>
          <p:cNvPr id="78" name="Graphic 77">
            <a:extLst>
              <a:ext uri="{FF2B5EF4-FFF2-40B4-BE49-F238E27FC236}">
                <a16:creationId xmlns:a16="http://schemas.microsoft.com/office/drawing/2014/main" id="{84AEA474-6D1D-4F34-A07A-9A080818AFFD}"/>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3509424" y="8143121"/>
            <a:ext cx="1472184" cy="12691"/>
          </a:xfrm>
          <a:prstGeom prst="rect">
            <a:avLst/>
          </a:prstGeom>
        </p:spPr>
      </p:pic>
      <p:pic>
        <p:nvPicPr>
          <p:cNvPr id="79" name="Graphic 78">
            <a:extLst>
              <a:ext uri="{FF2B5EF4-FFF2-40B4-BE49-F238E27FC236}">
                <a16:creationId xmlns:a16="http://schemas.microsoft.com/office/drawing/2014/main" id="{D5CF3E23-E5D2-4FB2-B1D6-C5C92BC809F7}"/>
              </a:ext>
            </a:extLst>
          </p:cNvPr>
          <p:cNvPicPr>
            <a:picLocks noChangeAspect="1"/>
          </p:cNvPicPr>
          <p:nvPr userDrawn="1"/>
        </p:nvPicPr>
        <p:blipFill>
          <a:blip r:embed="rId28">
            <a:extLst>
              <a:ext uri="{96DAC541-7B7A-43D3-8B79-37D633B846F1}">
                <asvg:svgBlip xmlns:asvg="http://schemas.microsoft.com/office/drawing/2016/SVG/main" r:embed="rId29"/>
              </a:ext>
            </a:extLst>
          </a:blip>
          <a:stretch>
            <a:fillRect/>
          </a:stretch>
        </p:blipFill>
        <p:spPr>
          <a:xfrm>
            <a:off x="5134391" y="8143121"/>
            <a:ext cx="1472184" cy="12691"/>
          </a:xfrm>
          <a:prstGeom prst="rect">
            <a:avLst/>
          </a:prstGeom>
        </p:spPr>
      </p:pic>
      <p:sp>
        <p:nvSpPr>
          <p:cNvPr id="83" name="Title 82">
            <a:extLst>
              <a:ext uri="{FF2B5EF4-FFF2-40B4-BE49-F238E27FC236}">
                <a16:creationId xmlns:a16="http://schemas.microsoft.com/office/drawing/2014/main" id="{B5AE010A-EACD-440E-AC17-9004D712CB31}"/>
              </a:ext>
            </a:extLst>
          </p:cNvPr>
          <p:cNvSpPr>
            <a:spLocks noGrp="1"/>
          </p:cNvSpPr>
          <p:nvPr>
            <p:ph type="title" hasCustomPrompt="1"/>
          </p:nvPr>
        </p:nvSpPr>
        <p:spPr>
          <a:xfrm>
            <a:off x="1396907" y="278293"/>
            <a:ext cx="5191768" cy="889458"/>
          </a:xfrm>
        </p:spPr>
        <p:txBody>
          <a:bodyPr lIns="0" tIns="0" rIns="0" bIns="0">
            <a:noAutofit/>
          </a:bodyPr>
          <a:lstStyle>
            <a:lvl1pPr>
              <a:defRPr sz="5500" b="1">
                <a:solidFill>
                  <a:srgbClr val="105A46"/>
                </a:solidFill>
              </a:defRPr>
            </a:lvl1pPr>
          </a:lstStyle>
          <a:p>
            <a:r>
              <a:rPr lang="en-US" dirty="0"/>
              <a:t>SAVE MONEY</a:t>
            </a:r>
            <a:endParaRPr lang="ru-RU" dirty="0"/>
          </a:p>
        </p:txBody>
      </p:sp>
      <p:sp>
        <p:nvSpPr>
          <p:cNvPr id="86" name="Text Placeholder 85">
            <a:extLst>
              <a:ext uri="{FF2B5EF4-FFF2-40B4-BE49-F238E27FC236}">
                <a16:creationId xmlns:a16="http://schemas.microsoft.com/office/drawing/2014/main" id="{0AD73A12-94F1-4703-97C7-FD47449AAA89}"/>
              </a:ext>
            </a:extLst>
          </p:cNvPr>
          <p:cNvSpPr>
            <a:spLocks noGrp="1"/>
          </p:cNvSpPr>
          <p:nvPr>
            <p:ph type="body" sz="quarter" idx="10"/>
          </p:nvPr>
        </p:nvSpPr>
        <p:spPr>
          <a:xfrm>
            <a:off x="408209" y="1412514"/>
            <a:ext cx="1174750" cy="633887"/>
          </a:xfrm>
        </p:spPr>
        <p:txBody>
          <a:bodyPr lIns="0" tIns="0" rIns="0" bIns="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a:t>Click to edit Master text styles</a:t>
            </a:r>
          </a:p>
        </p:txBody>
      </p:sp>
      <p:sp>
        <p:nvSpPr>
          <p:cNvPr id="87" name="Text Placeholder 85">
            <a:extLst>
              <a:ext uri="{FF2B5EF4-FFF2-40B4-BE49-F238E27FC236}">
                <a16:creationId xmlns:a16="http://schemas.microsoft.com/office/drawing/2014/main" id="{7B4ECFC7-29BF-4BDC-BB76-B9AF9F9359E3}"/>
              </a:ext>
            </a:extLst>
          </p:cNvPr>
          <p:cNvSpPr>
            <a:spLocks noGrp="1"/>
          </p:cNvSpPr>
          <p:nvPr>
            <p:ph type="body" sz="quarter" idx="11"/>
          </p:nvPr>
        </p:nvSpPr>
        <p:spPr>
          <a:xfrm>
            <a:off x="5289550" y="1412514"/>
            <a:ext cx="1174750" cy="633887"/>
          </a:xfrm>
        </p:spPr>
        <p:txBody>
          <a:bodyPr lIns="0" tIns="0" rIns="0" bIns="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a:t>Click to edit Master text styles</a:t>
            </a:r>
          </a:p>
        </p:txBody>
      </p:sp>
      <p:sp>
        <p:nvSpPr>
          <p:cNvPr id="88" name="Text Placeholder 85">
            <a:extLst>
              <a:ext uri="{FF2B5EF4-FFF2-40B4-BE49-F238E27FC236}">
                <a16:creationId xmlns:a16="http://schemas.microsoft.com/office/drawing/2014/main" id="{EFB943BD-1D3A-4EE2-A63D-3C5C2B531EAB}"/>
              </a:ext>
            </a:extLst>
          </p:cNvPr>
          <p:cNvSpPr>
            <a:spLocks noGrp="1"/>
          </p:cNvSpPr>
          <p:nvPr>
            <p:ph type="body" sz="quarter" idx="12"/>
          </p:nvPr>
        </p:nvSpPr>
        <p:spPr>
          <a:xfrm>
            <a:off x="2035323" y="1412514"/>
            <a:ext cx="1174750" cy="633887"/>
          </a:xfrm>
        </p:spPr>
        <p:txBody>
          <a:bodyPr lIns="0" tIns="0" rIns="0" bIns="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a:t>Click to edit Master text styles</a:t>
            </a:r>
          </a:p>
        </p:txBody>
      </p:sp>
      <p:sp>
        <p:nvSpPr>
          <p:cNvPr id="89" name="Text Placeholder 85">
            <a:extLst>
              <a:ext uri="{FF2B5EF4-FFF2-40B4-BE49-F238E27FC236}">
                <a16:creationId xmlns:a16="http://schemas.microsoft.com/office/drawing/2014/main" id="{323428F7-951E-4CF8-8B74-3ECD1B3BCD86}"/>
              </a:ext>
            </a:extLst>
          </p:cNvPr>
          <p:cNvSpPr>
            <a:spLocks noGrp="1"/>
          </p:cNvSpPr>
          <p:nvPr>
            <p:ph type="body" sz="quarter" idx="13"/>
          </p:nvPr>
        </p:nvSpPr>
        <p:spPr>
          <a:xfrm>
            <a:off x="3662437" y="1412514"/>
            <a:ext cx="1174750" cy="633887"/>
          </a:xfrm>
        </p:spPr>
        <p:txBody>
          <a:bodyPr lIns="0" tIns="0" rIns="0" bIns="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a:t>Click to edit Master text styles</a:t>
            </a:r>
          </a:p>
        </p:txBody>
      </p:sp>
      <p:sp>
        <p:nvSpPr>
          <p:cNvPr id="90" name="Text Placeholder 85">
            <a:extLst>
              <a:ext uri="{FF2B5EF4-FFF2-40B4-BE49-F238E27FC236}">
                <a16:creationId xmlns:a16="http://schemas.microsoft.com/office/drawing/2014/main" id="{B2E76416-7D8D-4677-8085-9B92E21A87C6}"/>
              </a:ext>
            </a:extLst>
          </p:cNvPr>
          <p:cNvSpPr>
            <a:spLocks noGrp="1"/>
          </p:cNvSpPr>
          <p:nvPr>
            <p:ph type="body" sz="quarter" idx="14"/>
          </p:nvPr>
        </p:nvSpPr>
        <p:spPr>
          <a:xfrm>
            <a:off x="408209" y="8200238"/>
            <a:ext cx="1174750" cy="633600"/>
          </a:xfrm>
        </p:spPr>
        <p:txBody>
          <a:bodyPr lIns="0" tIns="0" rIns="0" bIns="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a:t>Click to edit Master text styles</a:t>
            </a:r>
          </a:p>
        </p:txBody>
      </p:sp>
      <p:sp>
        <p:nvSpPr>
          <p:cNvPr id="91" name="Text Placeholder 85">
            <a:extLst>
              <a:ext uri="{FF2B5EF4-FFF2-40B4-BE49-F238E27FC236}">
                <a16:creationId xmlns:a16="http://schemas.microsoft.com/office/drawing/2014/main" id="{6A62EDE6-A234-48FA-845B-EF410E9C549D}"/>
              </a:ext>
            </a:extLst>
          </p:cNvPr>
          <p:cNvSpPr>
            <a:spLocks noGrp="1"/>
          </p:cNvSpPr>
          <p:nvPr>
            <p:ph type="body" sz="quarter" idx="15"/>
          </p:nvPr>
        </p:nvSpPr>
        <p:spPr>
          <a:xfrm>
            <a:off x="5289550" y="8200238"/>
            <a:ext cx="1174750" cy="633600"/>
          </a:xfrm>
        </p:spPr>
        <p:txBody>
          <a:bodyPr lIns="0" tIns="0" rIns="0" bIns="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a:t>Click to edit Master text styles</a:t>
            </a:r>
          </a:p>
        </p:txBody>
      </p:sp>
      <p:sp>
        <p:nvSpPr>
          <p:cNvPr id="92" name="Text Placeholder 85">
            <a:extLst>
              <a:ext uri="{FF2B5EF4-FFF2-40B4-BE49-F238E27FC236}">
                <a16:creationId xmlns:a16="http://schemas.microsoft.com/office/drawing/2014/main" id="{E1DD0CE4-601F-414D-8E56-61DA84EB7DC0}"/>
              </a:ext>
            </a:extLst>
          </p:cNvPr>
          <p:cNvSpPr>
            <a:spLocks noGrp="1"/>
          </p:cNvSpPr>
          <p:nvPr>
            <p:ph type="body" sz="quarter" idx="16"/>
          </p:nvPr>
        </p:nvSpPr>
        <p:spPr>
          <a:xfrm>
            <a:off x="2035323" y="8200238"/>
            <a:ext cx="1174750" cy="633600"/>
          </a:xfrm>
        </p:spPr>
        <p:txBody>
          <a:bodyPr lIns="0" tIns="0" rIns="0" bIns="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a:t>Click to edit Master text styles</a:t>
            </a:r>
          </a:p>
        </p:txBody>
      </p:sp>
      <p:sp>
        <p:nvSpPr>
          <p:cNvPr id="93" name="Text Placeholder 85">
            <a:extLst>
              <a:ext uri="{FF2B5EF4-FFF2-40B4-BE49-F238E27FC236}">
                <a16:creationId xmlns:a16="http://schemas.microsoft.com/office/drawing/2014/main" id="{BC27ED56-2E02-4ABC-A4FB-BCFC447DEFDC}"/>
              </a:ext>
            </a:extLst>
          </p:cNvPr>
          <p:cNvSpPr>
            <a:spLocks noGrp="1"/>
          </p:cNvSpPr>
          <p:nvPr>
            <p:ph type="body" sz="quarter" idx="17"/>
          </p:nvPr>
        </p:nvSpPr>
        <p:spPr>
          <a:xfrm>
            <a:off x="3662437" y="8200238"/>
            <a:ext cx="1174750" cy="633600"/>
          </a:xfrm>
        </p:spPr>
        <p:txBody>
          <a:bodyPr lIns="0" tIns="0" rIns="0" bIns="0" anchor="ctr" anchorCtr="0">
            <a:noAutofit/>
          </a:bodyPr>
          <a:lstStyle>
            <a:lvl1pPr marL="0" indent="0">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a:t>Click to edit Master text styles</a:t>
            </a:r>
          </a:p>
        </p:txBody>
      </p:sp>
      <p:sp>
        <p:nvSpPr>
          <p:cNvPr id="94" name="Text Placeholder 85">
            <a:extLst>
              <a:ext uri="{FF2B5EF4-FFF2-40B4-BE49-F238E27FC236}">
                <a16:creationId xmlns:a16="http://schemas.microsoft.com/office/drawing/2014/main" id="{73A5BBB8-A715-40B2-9039-A2FFED2EDADC}"/>
              </a:ext>
            </a:extLst>
          </p:cNvPr>
          <p:cNvSpPr>
            <a:spLocks noGrp="1"/>
          </p:cNvSpPr>
          <p:nvPr>
            <p:ph type="body" sz="quarter" idx="18" hasCustomPrompt="1"/>
          </p:nvPr>
        </p:nvSpPr>
        <p:spPr>
          <a:xfrm>
            <a:off x="248473" y="2100758"/>
            <a:ext cx="1483200" cy="416000"/>
          </a:xfrm>
        </p:spPr>
        <p:txBody>
          <a:bodyPr lIns="0" tIns="0" rIns="0" bIns="0" anchor="ctr" anchorCtr="0">
            <a:noAutofit/>
          </a:bodyPr>
          <a:lstStyle>
            <a:lvl1pPr marL="0" indent="0" algn="ctr">
              <a:buNone/>
              <a:defRPr sz="1800" b="1">
                <a:solidFill>
                  <a:schemeClr val="accent2">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FOOD</a:t>
            </a:r>
          </a:p>
        </p:txBody>
      </p:sp>
      <p:sp>
        <p:nvSpPr>
          <p:cNvPr id="95" name="Text Placeholder 85">
            <a:extLst>
              <a:ext uri="{FF2B5EF4-FFF2-40B4-BE49-F238E27FC236}">
                <a16:creationId xmlns:a16="http://schemas.microsoft.com/office/drawing/2014/main" id="{A7434300-ECE1-491F-B604-D20F99F4B744}"/>
              </a:ext>
            </a:extLst>
          </p:cNvPr>
          <p:cNvSpPr>
            <a:spLocks noGrp="1"/>
          </p:cNvSpPr>
          <p:nvPr>
            <p:ph type="body" sz="quarter" idx="19" hasCustomPrompt="1"/>
          </p:nvPr>
        </p:nvSpPr>
        <p:spPr>
          <a:xfrm>
            <a:off x="5129814" y="2100758"/>
            <a:ext cx="1483200" cy="416000"/>
          </a:xfrm>
        </p:spPr>
        <p:txBody>
          <a:bodyPr lIns="0" tIns="0" rIns="0" bIns="0" anchor="ctr" anchorCtr="0">
            <a:noAutofit/>
          </a:bodyPr>
          <a:lstStyle>
            <a:lvl1pPr marL="0" indent="0" algn="ctr">
              <a:buNone/>
              <a:defRPr sz="1800" b="1">
                <a:solidFill>
                  <a:schemeClr val="accent5">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HEALTH</a:t>
            </a:r>
          </a:p>
        </p:txBody>
      </p:sp>
      <p:sp>
        <p:nvSpPr>
          <p:cNvPr id="96" name="Text Placeholder 85">
            <a:extLst>
              <a:ext uri="{FF2B5EF4-FFF2-40B4-BE49-F238E27FC236}">
                <a16:creationId xmlns:a16="http://schemas.microsoft.com/office/drawing/2014/main" id="{313E782D-6914-4FCB-9365-C17D54EC564A}"/>
              </a:ext>
            </a:extLst>
          </p:cNvPr>
          <p:cNvSpPr>
            <a:spLocks noGrp="1"/>
          </p:cNvSpPr>
          <p:nvPr>
            <p:ph type="body" sz="quarter" idx="20" hasCustomPrompt="1"/>
          </p:nvPr>
        </p:nvSpPr>
        <p:spPr>
          <a:xfrm>
            <a:off x="1875587" y="2100758"/>
            <a:ext cx="1483200" cy="416000"/>
          </a:xfrm>
        </p:spPr>
        <p:txBody>
          <a:bodyPr lIns="0" tIns="0" rIns="0" bIns="0" anchor="ctr" anchorCtr="0">
            <a:noAutofit/>
          </a:bodyPr>
          <a:lstStyle>
            <a:lvl1pPr marL="0" indent="0" algn="ctr">
              <a:buNone/>
              <a:defRPr sz="1800" b="1">
                <a:solidFill>
                  <a:schemeClr val="accent3">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CAR</a:t>
            </a:r>
          </a:p>
        </p:txBody>
      </p:sp>
      <p:sp>
        <p:nvSpPr>
          <p:cNvPr id="97" name="Text Placeholder 85">
            <a:extLst>
              <a:ext uri="{FF2B5EF4-FFF2-40B4-BE49-F238E27FC236}">
                <a16:creationId xmlns:a16="http://schemas.microsoft.com/office/drawing/2014/main" id="{7E1859DC-708F-42EE-A251-AC9E306F586A}"/>
              </a:ext>
            </a:extLst>
          </p:cNvPr>
          <p:cNvSpPr>
            <a:spLocks noGrp="1"/>
          </p:cNvSpPr>
          <p:nvPr>
            <p:ph type="body" sz="quarter" idx="21" hasCustomPrompt="1"/>
          </p:nvPr>
        </p:nvSpPr>
        <p:spPr>
          <a:xfrm>
            <a:off x="3502701" y="2100758"/>
            <a:ext cx="1483200" cy="416000"/>
          </a:xfrm>
        </p:spPr>
        <p:txBody>
          <a:bodyPr lIns="0" tIns="0" rIns="0" bIns="0" anchor="ctr" anchorCtr="0">
            <a:noAutofit/>
          </a:bodyPr>
          <a:lstStyle>
            <a:lvl1pPr marL="0" indent="0" algn="ctr">
              <a:buNone/>
              <a:defRPr sz="1800" b="1">
                <a:solidFill>
                  <a:schemeClr val="accent4">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HOUSE</a:t>
            </a:r>
          </a:p>
        </p:txBody>
      </p:sp>
      <p:sp>
        <p:nvSpPr>
          <p:cNvPr id="98" name="Text Placeholder 85">
            <a:extLst>
              <a:ext uri="{FF2B5EF4-FFF2-40B4-BE49-F238E27FC236}">
                <a16:creationId xmlns:a16="http://schemas.microsoft.com/office/drawing/2014/main" id="{9997C069-92D8-49B8-B0C5-F6218F5EAA48}"/>
              </a:ext>
            </a:extLst>
          </p:cNvPr>
          <p:cNvSpPr>
            <a:spLocks noGrp="1"/>
          </p:cNvSpPr>
          <p:nvPr>
            <p:ph type="body" sz="quarter" idx="22" hasCustomPrompt="1"/>
          </p:nvPr>
        </p:nvSpPr>
        <p:spPr>
          <a:xfrm>
            <a:off x="248473" y="7731933"/>
            <a:ext cx="1477445" cy="416000"/>
          </a:xfrm>
        </p:spPr>
        <p:txBody>
          <a:bodyPr lIns="0" tIns="0" rIns="0" bIns="0" anchor="ctr" anchorCtr="0">
            <a:noAutofit/>
          </a:bodyPr>
          <a:lstStyle>
            <a:lvl1pPr marL="0" indent="0" algn="ctr">
              <a:buNone/>
              <a:defRPr sz="1800" b="1">
                <a:solidFill>
                  <a:schemeClr val="accent6">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PHONE</a:t>
            </a:r>
          </a:p>
        </p:txBody>
      </p:sp>
      <p:sp>
        <p:nvSpPr>
          <p:cNvPr id="99" name="Text Placeholder 85">
            <a:extLst>
              <a:ext uri="{FF2B5EF4-FFF2-40B4-BE49-F238E27FC236}">
                <a16:creationId xmlns:a16="http://schemas.microsoft.com/office/drawing/2014/main" id="{97C4DC24-F704-41E4-89E3-9CAE2B89418E}"/>
              </a:ext>
            </a:extLst>
          </p:cNvPr>
          <p:cNvSpPr>
            <a:spLocks noGrp="1"/>
          </p:cNvSpPr>
          <p:nvPr>
            <p:ph type="body" sz="quarter" idx="23" hasCustomPrompt="1"/>
          </p:nvPr>
        </p:nvSpPr>
        <p:spPr>
          <a:xfrm>
            <a:off x="5129814" y="7731933"/>
            <a:ext cx="1483200" cy="416000"/>
          </a:xfrm>
        </p:spPr>
        <p:txBody>
          <a:bodyPr lIns="0" tIns="0" rIns="0" bIns="0" anchor="ctr" anchorCtr="0">
            <a:noAutofit/>
          </a:bodyPr>
          <a:lstStyle>
            <a:lvl1pPr marL="0" indent="0" algn="ctr">
              <a:buNone/>
              <a:defRPr sz="1800" b="1">
                <a:solidFill>
                  <a:schemeClr val="bg2">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SHOPPING</a:t>
            </a:r>
          </a:p>
        </p:txBody>
      </p:sp>
      <p:sp>
        <p:nvSpPr>
          <p:cNvPr id="100" name="Text Placeholder 85">
            <a:extLst>
              <a:ext uri="{FF2B5EF4-FFF2-40B4-BE49-F238E27FC236}">
                <a16:creationId xmlns:a16="http://schemas.microsoft.com/office/drawing/2014/main" id="{12183DE9-8DA4-4F5F-B7F0-8AD42E8696D0}"/>
              </a:ext>
            </a:extLst>
          </p:cNvPr>
          <p:cNvSpPr>
            <a:spLocks noGrp="1"/>
          </p:cNvSpPr>
          <p:nvPr>
            <p:ph type="body" sz="quarter" idx="24" hasCustomPrompt="1"/>
          </p:nvPr>
        </p:nvSpPr>
        <p:spPr>
          <a:xfrm>
            <a:off x="1869606" y="7731933"/>
            <a:ext cx="1483200" cy="416000"/>
          </a:xfrm>
        </p:spPr>
        <p:txBody>
          <a:bodyPr lIns="0" tIns="0" rIns="0" bIns="0" anchor="ctr" anchorCtr="0">
            <a:noAutofit/>
          </a:bodyPr>
          <a:lstStyle>
            <a:lvl1pPr marL="0" indent="0" algn="ctr">
              <a:buNone/>
              <a:defRPr sz="1800" b="1">
                <a:solidFill>
                  <a:schemeClr val="tx2">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CREDITS</a:t>
            </a:r>
          </a:p>
        </p:txBody>
      </p:sp>
      <p:sp>
        <p:nvSpPr>
          <p:cNvPr id="101" name="Text Placeholder 85">
            <a:extLst>
              <a:ext uri="{FF2B5EF4-FFF2-40B4-BE49-F238E27FC236}">
                <a16:creationId xmlns:a16="http://schemas.microsoft.com/office/drawing/2014/main" id="{EEBCEA7E-7C4E-4A62-ACA4-F1D7BEDBBE14}"/>
              </a:ext>
            </a:extLst>
          </p:cNvPr>
          <p:cNvSpPr>
            <a:spLocks noGrp="1"/>
          </p:cNvSpPr>
          <p:nvPr>
            <p:ph type="body" sz="quarter" idx="25" hasCustomPrompt="1"/>
          </p:nvPr>
        </p:nvSpPr>
        <p:spPr>
          <a:xfrm>
            <a:off x="3496491" y="7731933"/>
            <a:ext cx="1483200" cy="416000"/>
          </a:xfrm>
        </p:spPr>
        <p:txBody>
          <a:bodyPr lIns="0" tIns="0" rIns="0" bIns="0" anchor="ctr" anchorCtr="0">
            <a:noAutofit/>
          </a:bodyPr>
          <a:lstStyle>
            <a:lvl1pPr marL="0" indent="0" algn="ctr">
              <a:buNone/>
              <a:defRPr sz="1800" b="1">
                <a:solidFill>
                  <a:schemeClr val="tx1">
                    <a:lumMod val="75000"/>
                  </a:schemeClr>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TAXES</a:t>
            </a:r>
          </a:p>
        </p:txBody>
      </p:sp>
      <p:sp>
        <p:nvSpPr>
          <p:cNvPr id="107" name="Text Placeholder 85">
            <a:extLst>
              <a:ext uri="{FF2B5EF4-FFF2-40B4-BE49-F238E27FC236}">
                <a16:creationId xmlns:a16="http://schemas.microsoft.com/office/drawing/2014/main" id="{87B2A277-9AB7-40AD-A27E-3FE3EF51FAB3}"/>
              </a:ext>
            </a:extLst>
          </p:cNvPr>
          <p:cNvSpPr>
            <a:spLocks noGrp="1"/>
          </p:cNvSpPr>
          <p:nvPr>
            <p:ph type="body" sz="quarter" idx="26"/>
          </p:nvPr>
        </p:nvSpPr>
        <p:spPr>
          <a:xfrm>
            <a:off x="2635682" y="5262498"/>
            <a:ext cx="1586637" cy="633600"/>
          </a:xfrm>
        </p:spPr>
        <p:txBody>
          <a:bodyPr lIns="0" tIns="0" rIns="0" bIns="0" anchor="ctr" anchorCtr="0">
            <a:noAutofit/>
          </a:bodyPr>
          <a:lstStyle>
            <a:lvl1pPr marL="0" indent="0" algn="ctr">
              <a:buNone/>
              <a:defRPr sz="900">
                <a:solidFill>
                  <a:srgbClr val="1A1A1A"/>
                </a:solidFill>
                <a:latin typeface="+mn-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a:t>Click to edit Master text styles</a:t>
            </a:r>
          </a:p>
        </p:txBody>
      </p:sp>
      <p:sp>
        <p:nvSpPr>
          <p:cNvPr id="108" name="Text Placeholder 85">
            <a:extLst>
              <a:ext uri="{FF2B5EF4-FFF2-40B4-BE49-F238E27FC236}">
                <a16:creationId xmlns:a16="http://schemas.microsoft.com/office/drawing/2014/main" id="{4498D6A6-0661-4FA5-BECE-0C362D1D4C23}"/>
              </a:ext>
            </a:extLst>
          </p:cNvPr>
          <p:cNvSpPr>
            <a:spLocks noGrp="1"/>
          </p:cNvSpPr>
          <p:nvPr>
            <p:ph type="body" sz="quarter" idx="27" hasCustomPrompt="1"/>
          </p:nvPr>
        </p:nvSpPr>
        <p:spPr>
          <a:xfrm>
            <a:off x="2506456" y="4963730"/>
            <a:ext cx="1845089" cy="299064"/>
          </a:xfrm>
        </p:spPr>
        <p:txBody>
          <a:bodyPr lIns="0" tIns="0" rIns="0" bIns="0" anchor="ctr" anchorCtr="0">
            <a:noAutofit/>
          </a:bodyPr>
          <a:lstStyle>
            <a:lvl1pPr marL="0" indent="0" algn="ctr">
              <a:buNone/>
              <a:defRPr sz="1800" b="1">
                <a:solidFill>
                  <a:srgbClr val="105A46"/>
                </a:solidFill>
                <a:latin typeface="+mj-lt"/>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YOUR SAVINGS</a:t>
            </a:r>
          </a:p>
        </p:txBody>
      </p:sp>
      <p:sp>
        <p:nvSpPr>
          <p:cNvPr id="110" name="Picture Placeholder 109">
            <a:extLst>
              <a:ext uri="{FF2B5EF4-FFF2-40B4-BE49-F238E27FC236}">
                <a16:creationId xmlns:a16="http://schemas.microsoft.com/office/drawing/2014/main" id="{06083CEF-ECD1-4365-AB24-1D824EFEB0FC}"/>
              </a:ext>
            </a:extLst>
          </p:cNvPr>
          <p:cNvSpPr>
            <a:spLocks noGrp="1"/>
          </p:cNvSpPr>
          <p:nvPr>
            <p:ph type="pic" sz="quarter" idx="28"/>
          </p:nvPr>
        </p:nvSpPr>
        <p:spPr>
          <a:xfrm>
            <a:off x="639222" y="2471218"/>
            <a:ext cx="766763" cy="766762"/>
          </a:xfrm>
        </p:spPr>
        <p:txBody>
          <a:bodyPr anchor="ctr" anchorCtr="0">
            <a:noAutofit/>
          </a:bodyPr>
          <a:lstStyle>
            <a:lvl1pPr marL="0" indent="0" algn="ctr">
              <a:buNone/>
              <a:defRPr sz="1200">
                <a:solidFill>
                  <a:srgbClr val="1A1A1A"/>
                </a:solidFill>
              </a:defRPr>
            </a:lvl1pPr>
          </a:lstStyle>
          <a:p>
            <a:r>
              <a:rPr lang="en-US"/>
              <a:t>Click icon to add picture</a:t>
            </a:r>
            <a:endParaRPr lang="ru-RU" dirty="0"/>
          </a:p>
        </p:txBody>
      </p:sp>
      <p:sp>
        <p:nvSpPr>
          <p:cNvPr id="111" name="Picture Placeholder 109">
            <a:extLst>
              <a:ext uri="{FF2B5EF4-FFF2-40B4-BE49-F238E27FC236}">
                <a16:creationId xmlns:a16="http://schemas.microsoft.com/office/drawing/2014/main" id="{85018C4A-F08C-4F16-B90A-46776FF3E45B}"/>
              </a:ext>
            </a:extLst>
          </p:cNvPr>
          <p:cNvSpPr>
            <a:spLocks noGrp="1"/>
          </p:cNvSpPr>
          <p:nvPr>
            <p:ph type="pic" sz="quarter" idx="29"/>
          </p:nvPr>
        </p:nvSpPr>
        <p:spPr>
          <a:xfrm>
            <a:off x="2257329" y="2471218"/>
            <a:ext cx="766763" cy="766762"/>
          </a:xfrm>
        </p:spPr>
        <p:txBody>
          <a:bodyPr anchor="ctr" anchorCtr="0">
            <a:noAutofit/>
          </a:bodyPr>
          <a:lstStyle>
            <a:lvl1pPr marL="0" indent="0" algn="ctr">
              <a:buNone/>
              <a:defRPr sz="1200">
                <a:solidFill>
                  <a:srgbClr val="1A1A1A"/>
                </a:solidFill>
              </a:defRPr>
            </a:lvl1pPr>
          </a:lstStyle>
          <a:p>
            <a:r>
              <a:rPr lang="en-US"/>
              <a:t>Click icon to add picture</a:t>
            </a:r>
            <a:endParaRPr lang="ru-RU" dirty="0"/>
          </a:p>
        </p:txBody>
      </p:sp>
      <p:sp>
        <p:nvSpPr>
          <p:cNvPr id="112" name="Picture Placeholder 109">
            <a:extLst>
              <a:ext uri="{FF2B5EF4-FFF2-40B4-BE49-F238E27FC236}">
                <a16:creationId xmlns:a16="http://schemas.microsoft.com/office/drawing/2014/main" id="{B84B31EE-1F0D-4395-95C9-C9868F843191}"/>
              </a:ext>
            </a:extLst>
          </p:cNvPr>
          <p:cNvSpPr>
            <a:spLocks noGrp="1"/>
          </p:cNvSpPr>
          <p:nvPr>
            <p:ph type="pic" sz="quarter" idx="30"/>
          </p:nvPr>
        </p:nvSpPr>
        <p:spPr>
          <a:xfrm>
            <a:off x="3875436" y="2471218"/>
            <a:ext cx="766763" cy="766762"/>
          </a:xfrm>
        </p:spPr>
        <p:txBody>
          <a:bodyPr anchor="ctr" anchorCtr="0">
            <a:noAutofit/>
          </a:bodyPr>
          <a:lstStyle>
            <a:lvl1pPr marL="0" indent="0" algn="ctr">
              <a:buNone/>
              <a:defRPr sz="1200">
                <a:solidFill>
                  <a:srgbClr val="1A1A1A"/>
                </a:solidFill>
              </a:defRPr>
            </a:lvl1pPr>
          </a:lstStyle>
          <a:p>
            <a:r>
              <a:rPr lang="en-US"/>
              <a:t>Click icon to add picture</a:t>
            </a:r>
            <a:endParaRPr lang="ru-RU" dirty="0"/>
          </a:p>
        </p:txBody>
      </p:sp>
      <p:sp>
        <p:nvSpPr>
          <p:cNvPr id="113" name="Picture Placeholder 109">
            <a:extLst>
              <a:ext uri="{FF2B5EF4-FFF2-40B4-BE49-F238E27FC236}">
                <a16:creationId xmlns:a16="http://schemas.microsoft.com/office/drawing/2014/main" id="{2DB88BB7-5150-4EFE-B70B-25624E357735}"/>
              </a:ext>
            </a:extLst>
          </p:cNvPr>
          <p:cNvSpPr>
            <a:spLocks noGrp="1"/>
          </p:cNvSpPr>
          <p:nvPr>
            <p:ph type="pic" sz="quarter" idx="31"/>
          </p:nvPr>
        </p:nvSpPr>
        <p:spPr>
          <a:xfrm>
            <a:off x="5493543" y="2471218"/>
            <a:ext cx="766763" cy="766762"/>
          </a:xfrm>
        </p:spPr>
        <p:txBody>
          <a:bodyPr anchor="ctr" anchorCtr="0">
            <a:noAutofit/>
          </a:bodyPr>
          <a:lstStyle>
            <a:lvl1pPr marL="0" indent="0" algn="ctr">
              <a:buNone/>
              <a:defRPr sz="1200">
                <a:solidFill>
                  <a:srgbClr val="1A1A1A"/>
                </a:solidFill>
              </a:defRPr>
            </a:lvl1pPr>
          </a:lstStyle>
          <a:p>
            <a:r>
              <a:rPr lang="en-US"/>
              <a:t>Click icon to add picture</a:t>
            </a:r>
            <a:endParaRPr lang="ru-RU" dirty="0"/>
          </a:p>
        </p:txBody>
      </p:sp>
      <p:sp>
        <p:nvSpPr>
          <p:cNvPr id="114" name="Picture Placeholder 109">
            <a:extLst>
              <a:ext uri="{FF2B5EF4-FFF2-40B4-BE49-F238E27FC236}">
                <a16:creationId xmlns:a16="http://schemas.microsoft.com/office/drawing/2014/main" id="{9E569632-68D6-4361-A151-463135D4D907}"/>
              </a:ext>
            </a:extLst>
          </p:cNvPr>
          <p:cNvSpPr>
            <a:spLocks noGrp="1"/>
          </p:cNvSpPr>
          <p:nvPr>
            <p:ph type="pic" sz="quarter" idx="32"/>
          </p:nvPr>
        </p:nvSpPr>
        <p:spPr>
          <a:xfrm>
            <a:off x="639222" y="6978776"/>
            <a:ext cx="766763" cy="766762"/>
          </a:xfrm>
        </p:spPr>
        <p:txBody>
          <a:bodyPr anchor="ctr" anchorCtr="0">
            <a:noAutofit/>
          </a:bodyPr>
          <a:lstStyle>
            <a:lvl1pPr marL="0" indent="0" algn="ctr">
              <a:buNone/>
              <a:defRPr sz="1200">
                <a:solidFill>
                  <a:srgbClr val="1A1A1A"/>
                </a:solidFill>
              </a:defRPr>
            </a:lvl1pPr>
          </a:lstStyle>
          <a:p>
            <a:r>
              <a:rPr lang="en-US"/>
              <a:t>Click icon to add picture</a:t>
            </a:r>
            <a:endParaRPr lang="ru-RU" dirty="0"/>
          </a:p>
        </p:txBody>
      </p:sp>
      <p:sp>
        <p:nvSpPr>
          <p:cNvPr id="115" name="Picture Placeholder 109">
            <a:extLst>
              <a:ext uri="{FF2B5EF4-FFF2-40B4-BE49-F238E27FC236}">
                <a16:creationId xmlns:a16="http://schemas.microsoft.com/office/drawing/2014/main" id="{134D31B6-DB70-45DB-8B41-2452E78771D9}"/>
              </a:ext>
            </a:extLst>
          </p:cNvPr>
          <p:cNvSpPr>
            <a:spLocks noGrp="1"/>
          </p:cNvSpPr>
          <p:nvPr>
            <p:ph type="pic" sz="quarter" idx="33"/>
          </p:nvPr>
        </p:nvSpPr>
        <p:spPr>
          <a:xfrm>
            <a:off x="2257329" y="6978776"/>
            <a:ext cx="766763" cy="766762"/>
          </a:xfrm>
        </p:spPr>
        <p:txBody>
          <a:bodyPr anchor="ctr" anchorCtr="0">
            <a:noAutofit/>
          </a:bodyPr>
          <a:lstStyle>
            <a:lvl1pPr marL="0" indent="0" algn="ctr">
              <a:buNone/>
              <a:defRPr sz="1200">
                <a:solidFill>
                  <a:srgbClr val="1A1A1A"/>
                </a:solidFill>
              </a:defRPr>
            </a:lvl1pPr>
          </a:lstStyle>
          <a:p>
            <a:r>
              <a:rPr lang="en-US"/>
              <a:t>Click icon to add picture</a:t>
            </a:r>
            <a:endParaRPr lang="ru-RU" dirty="0"/>
          </a:p>
        </p:txBody>
      </p:sp>
      <p:sp>
        <p:nvSpPr>
          <p:cNvPr id="116" name="Picture Placeholder 109">
            <a:extLst>
              <a:ext uri="{FF2B5EF4-FFF2-40B4-BE49-F238E27FC236}">
                <a16:creationId xmlns:a16="http://schemas.microsoft.com/office/drawing/2014/main" id="{1876A071-8A78-485C-B7B6-BE2DA1B6BC4D}"/>
              </a:ext>
            </a:extLst>
          </p:cNvPr>
          <p:cNvSpPr>
            <a:spLocks noGrp="1"/>
          </p:cNvSpPr>
          <p:nvPr>
            <p:ph type="pic" sz="quarter" idx="34"/>
          </p:nvPr>
        </p:nvSpPr>
        <p:spPr>
          <a:xfrm>
            <a:off x="3875436" y="6978776"/>
            <a:ext cx="766763" cy="766762"/>
          </a:xfrm>
        </p:spPr>
        <p:txBody>
          <a:bodyPr anchor="ctr" anchorCtr="0">
            <a:noAutofit/>
          </a:bodyPr>
          <a:lstStyle>
            <a:lvl1pPr marL="0" indent="0" algn="ctr">
              <a:buNone/>
              <a:defRPr sz="1200">
                <a:solidFill>
                  <a:srgbClr val="1A1A1A"/>
                </a:solidFill>
              </a:defRPr>
            </a:lvl1pPr>
          </a:lstStyle>
          <a:p>
            <a:r>
              <a:rPr lang="en-US"/>
              <a:t>Click icon to add picture</a:t>
            </a:r>
            <a:endParaRPr lang="ru-RU" dirty="0"/>
          </a:p>
        </p:txBody>
      </p:sp>
      <p:sp>
        <p:nvSpPr>
          <p:cNvPr id="117" name="Picture Placeholder 109">
            <a:extLst>
              <a:ext uri="{FF2B5EF4-FFF2-40B4-BE49-F238E27FC236}">
                <a16:creationId xmlns:a16="http://schemas.microsoft.com/office/drawing/2014/main" id="{DDE92D22-D301-4319-9160-33D66BFE4365}"/>
              </a:ext>
            </a:extLst>
          </p:cNvPr>
          <p:cNvSpPr>
            <a:spLocks noGrp="1"/>
          </p:cNvSpPr>
          <p:nvPr>
            <p:ph type="pic" sz="quarter" idx="35"/>
          </p:nvPr>
        </p:nvSpPr>
        <p:spPr>
          <a:xfrm>
            <a:off x="5493543" y="6978776"/>
            <a:ext cx="766763" cy="766762"/>
          </a:xfrm>
        </p:spPr>
        <p:txBody>
          <a:bodyPr anchor="ctr" anchorCtr="0">
            <a:noAutofit/>
          </a:bodyPr>
          <a:lstStyle>
            <a:lvl1pPr marL="0" indent="0" algn="ctr">
              <a:buNone/>
              <a:defRPr sz="1200">
                <a:solidFill>
                  <a:srgbClr val="1A1A1A"/>
                </a:solidFill>
              </a:defRPr>
            </a:lvl1pPr>
          </a:lstStyle>
          <a:p>
            <a:r>
              <a:rPr lang="en-US"/>
              <a:t>Click icon to add picture</a:t>
            </a:r>
            <a:endParaRPr lang="ru-RU" dirty="0"/>
          </a:p>
        </p:txBody>
      </p:sp>
      <p:sp>
        <p:nvSpPr>
          <p:cNvPr id="124" name="Text Placeholder 85">
            <a:extLst>
              <a:ext uri="{FF2B5EF4-FFF2-40B4-BE49-F238E27FC236}">
                <a16:creationId xmlns:a16="http://schemas.microsoft.com/office/drawing/2014/main" id="{A40A1A0C-6733-452E-8FCB-D325D91C7CB8}"/>
              </a:ext>
            </a:extLst>
          </p:cNvPr>
          <p:cNvSpPr>
            <a:spLocks noGrp="1"/>
          </p:cNvSpPr>
          <p:nvPr>
            <p:ph type="body" sz="quarter" idx="36" hasCustomPrompt="1"/>
          </p:nvPr>
        </p:nvSpPr>
        <p:spPr>
          <a:xfrm rot="16200000">
            <a:off x="343575" y="317244"/>
            <a:ext cx="813983" cy="746691"/>
          </a:xfrm>
        </p:spPr>
        <p:txBody>
          <a:bodyPr lIns="0" tIns="0" rIns="0" bIns="0" anchor="ctr" anchorCtr="0">
            <a:noAutofit/>
          </a:bodyPr>
          <a:lstStyle>
            <a:lvl1pPr marL="0" indent="0" algn="ctr">
              <a:buNone/>
              <a:defRPr lang="en-US" sz="2300" b="1" kern="1200" dirty="0" smtClean="0">
                <a:solidFill>
                  <a:schemeClr val="bg1"/>
                </a:solidFill>
                <a:latin typeface="+mn-lt"/>
                <a:ea typeface="+mj-ea"/>
                <a:cs typeface="+mj-cs"/>
              </a:defRPr>
            </a:lvl1pPr>
            <a:lvl2pPr>
              <a:defRPr sz="900">
                <a:solidFill>
                  <a:schemeClr val="bg2"/>
                </a:solidFill>
                <a:latin typeface="Arial Narrow" panose="020B0606020202030204" pitchFamily="34" charset="0"/>
              </a:defRPr>
            </a:lvl2pPr>
            <a:lvl3pPr>
              <a:defRPr sz="900">
                <a:solidFill>
                  <a:schemeClr val="bg2"/>
                </a:solidFill>
                <a:latin typeface="Arial Narrow" panose="020B0606020202030204" pitchFamily="34" charset="0"/>
              </a:defRPr>
            </a:lvl3pPr>
            <a:lvl4pPr>
              <a:defRPr sz="900">
                <a:solidFill>
                  <a:schemeClr val="bg2"/>
                </a:solidFill>
                <a:latin typeface="Arial Narrow" panose="020B0606020202030204" pitchFamily="34" charset="0"/>
              </a:defRPr>
            </a:lvl4pPr>
            <a:lvl5pPr>
              <a:defRPr sz="900">
                <a:solidFill>
                  <a:schemeClr val="bg2"/>
                </a:solidFill>
                <a:latin typeface="Arial Narrow" panose="020B0606020202030204" pitchFamily="34" charset="0"/>
              </a:defRPr>
            </a:lvl5pPr>
          </a:lstStyle>
          <a:p>
            <a:pPr lvl="0"/>
            <a:r>
              <a:rPr lang="en-US" dirty="0"/>
              <a:t>HOW</a:t>
            </a:r>
            <a:br>
              <a:rPr lang="en-US" dirty="0"/>
            </a:br>
            <a:r>
              <a:rPr lang="en-US" dirty="0"/>
              <a:t>TO</a:t>
            </a:r>
          </a:p>
        </p:txBody>
      </p:sp>
      <p:sp>
        <p:nvSpPr>
          <p:cNvPr id="125" name="Picture Placeholder 109">
            <a:extLst>
              <a:ext uri="{FF2B5EF4-FFF2-40B4-BE49-F238E27FC236}">
                <a16:creationId xmlns:a16="http://schemas.microsoft.com/office/drawing/2014/main" id="{508071EB-230E-46A4-80EF-3A63549DF028}"/>
              </a:ext>
            </a:extLst>
          </p:cNvPr>
          <p:cNvSpPr>
            <a:spLocks noGrp="1"/>
          </p:cNvSpPr>
          <p:nvPr>
            <p:ph type="pic" sz="quarter" idx="37"/>
          </p:nvPr>
        </p:nvSpPr>
        <p:spPr>
          <a:xfrm>
            <a:off x="3045619" y="4138051"/>
            <a:ext cx="766763" cy="766762"/>
          </a:xfrm>
        </p:spPr>
        <p:txBody>
          <a:bodyPr anchor="ctr" anchorCtr="0">
            <a:noAutofit/>
          </a:bodyPr>
          <a:lstStyle>
            <a:lvl1pPr marL="0" indent="0" algn="ctr">
              <a:buNone/>
              <a:defRPr sz="1200">
                <a:solidFill>
                  <a:srgbClr val="1A1A1A"/>
                </a:solidFill>
              </a:defRPr>
            </a:lvl1pPr>
          </a:lstStyle>
          <a:p>
            <a:r>
              <a:rPr lang="en-US"/>
              <a:t>Click icon to add picture</a:t>
            </a:r>
            <a:endParaRPr lang="ru-RU" dirty="0"/>
          </a:p>
        </p:txBody>
      </p:sp>
    </p:spTree>
    <p:extLst>
      <p:ext uri="{BB962C8B-B14F-4D97-AF65-F5344CB8AC3E}">
        <p14:creationId xmlns:p14="http://schemas.microsoft.com/office/powerpoint/2010/main" val="4160577128"/>
      </p:ext>
    </p:extLst>
  </p:cSld>
  <p:clrMapOvr>
    <a:masterClrMapping/>
  </p:clrMapOvr>
  <p:extLst>
    <p:ext uri="{DCECCB84-F9BA-43D5-87BE-67443E8EF086}">
      <p15:sldGuideLst xmlns:p15="http://schemas.microsoft.com/office/powerpoint/2012/main">
        <p15:guide id="1" orient="horz" pos="2880" userDrawn="1">
          <p15:clr>
            <a:srgbClr val="FBAE40"/>
          </p15:clr>
        </p15:guide>
        <p15:guide id="3" pos="2160"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r>
              <a:rPr lang="ru-RU" dirty="0"/>
              <a:t>MM.DD.20XX</a:t>
            </a:r>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ADD A FOOTER</a:t>
            </a:r>
            <a:endParaRPr lang="ru-RU" dirty="0"/>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C075BE66-B004-4B62-93B5-6C3A07EE5DEC}" type="slidenum">
              <a:rPr lang="ru-RU" smtClean="0"/>
              <a:t>‹#›</a:t>
            </a:fld>
            <a:endParaRPr lang="ru-RU" dirty="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Lst>
  <p:hf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9.png"/><Relationship Id="rId7" Type="http://schemas.openxmlformats.org/officeDocument/2006/relationships/image" Target="../media/image32.png"/><Relationship Id="rId12" Type="http://schemas.openxmlformats.org/officeDocument/2006/relationships/image" Target="../media/image37.png"/><Relationship Id="rId2" Type="http://schemas.openxmlformats.org/officeDocument/2006/relationships/hyperlink" Target="https://www.uwtsd.ac.uk/" TargetMode="External"/><Relationship Id="rId1" Type="http://schemas.openxmlformats.org/officeDocument/2006/relationships/slideLayout" Target="../slideLayouts/slideLayout1.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hyperlink" Target="https://www.fsd.tuni.fi/fi/palvelut/menetelmaopetus/kvanti/puuttuvat/puuttuvat/" TargetMode="External"/><Relationship Id="rId9"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CA7A8-ABF8-4130-B205-B5514548D480}"/>
              </a:ext>
            </a:extLst>
          </p:cNvPr>
          <p:cNvSpPr>
            <a:spLocks noGrp="1"/>
          </p:cNvSpPr>
          <p:nvPr>
            <p:ph type="title"/>
          </p:nvPr>
        </p:nvSpPr>
        <p:spPr/>
        <p:txBody>
          <a:bodyPr/>
          <a:lstStyle/>
          <a:p>
            <a:r>
              <a:rPr lang="en-US" sz="2000" u="sng" dirty="0"/>
              <a:t>Insert hyperlink in PowerPoint</a:t>
            </a:r>
            <a:endParaRPr lang="ru-RU" sz="2000" u="sng" dirty="0"/>
          </a:p>
        </p:txBody>
      </p:sp>
      <p:sp>
        <p:nvSpPr>
          <p:cNvPr id="56" name="Text Placeholder 55">
            <a:extLst>
              <a:ext uri="{FF2B5EF4-FFF2-40B4-BE49-F238E27FC236}">
                <a16:creationId xmlns:a16="http://schemas.microsoft.com/office/drawing/2014/main" id="{83B7E261-F076-44C4-8CE3-CC57E5864834}"/>
              </a:ext>
            </a:extLst>
          </p:cNvPr>
          <p:cNvSpPr>
            <a:spLocks noGrp="1"/>
          </p:cNvSpPr>
          <p:nvPr>
            <p:ph type="body" sz="quarter" idx="36"/>
          </p:nvPr>
        </p:nvSpPr>
        <p:spPr/>
        <p:txBody>
          <a:bodyPr/>
          <a:lstStyle/>
          <a:p>
            <a:r>
              <a:rPr lang="en-US" dirty="0"/>
              <a:t>HOW</a:t>
            </a:r>
            <a:br>
              <a:rPr lang="en-US" dirty="0"/>
            </a:br>
            <a:r>
              <a:rPr lang="en-US" dirty="0"/>
              <a:t>TO</a:t>
            </a:r>
            <a:endParaRPr lang="ru-RU" dirty="0"/>
          </a:p>
        </p:txBody>
      </p:sp>
      <p:sp>
        <p:nvSpPr>
          <p:cNvPr id="3" name="Text Placeholder 2">
            <a:extLst>
              <a:ext uri="{FF2B5EF4-FFF2-40B4-BE49-F238E27FC236}">
                <a16:creationId xmlns:a16="http://schemas.microsoft.com/office/drawing/2014/main" id="{8C90DF30-AB8C-47BC-91D0-4F4C1606AD5E}"/>
              </a:ext>
            </a:extLst>
          </p:cNvPr>
          <p:cNvSpPr>
            <a:spLocks noGrp="1"/>
          </p:cNvSpPr>
          <p:nvPr>
            <p:ph type="body" sz="quarter" idx="10"/>
          </p:nvPr>
        </p:nvSpPr>
        <p:spPr>
          <a:xfrm>
            <a:off x="435228" y="1398462"/>
            <a:ext cx="1174750" cy="633887"/>
          </a:xfrm>
        </p:spPr>
        <p:txBody>
          <a:bodyPr/>
          <a:lstStyle/>
          <a:p>
            <a:r>
              <a:rPr lang="en-US" sz="800" dirty="0">
                <a:latin typeface="Times New Roman" panose="02020603050405020304" pitchFamily="18" charset="0"/>
                <a:cs typeface="Times New Roman" panose="02020603050405020304" pitchFamily="18" charset="0"/>
              </a:rPr>
              <a:t>To add a hyperlink, open the PowerPoint presentation in edit mode and click on the Insert tab</a:t>
            </a:r>
            <a:endParaRPr lang="ru-RU" sz="8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1EC11EC0-2D54-4EA3-A39B-10A154E6A6D0}"/>
              </a:ext>
            </a:extLst>
          </p:cNvPr>
          <p:cNvSpPr>
            <a:spLocks noGrp="1"/>
          </p:cNvSpPr>
          <p:nvPr>
            <p:ph type="body" sz="quarter" idx="12"/>
          </p:nvPr>
        </p:nvSpPr>
        <p:spPr>
          <a:xfrm>
            <a:off x="2035323" y="1451369"/>
            <a:ext cx="1174750" cy="633887"/>
          </a:xfrm>
        </p:spPr>
        <p:txBody>
          <a:bodyPr/>
          <a:lstStyle/>
          <a:p>
            <a:r>
              <a:rPr lang="en-US" sz="800" dirty="0">
                <a:latin typeface="Times New Roman" panose="02020603050405020304" pitchFamily="18" charset="0"/>
                <a:cs typeface="Times New Roman" panose="02020603050405020304" pitchFamily="18" charset="0"/>
              </a:rPr>
              <a:t>A box will pop up where you can insert the hyperlink. You can link to a webpage, email address, slide, or existing file. By selecting 'Webpage', the link will direct you to the website</a:t>
            </a:r>
            <a:endParaRPr lang="ru-RU" sz="8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817A2E57-533F-4FDB-889C-8058C96388AE}"/>
              </a:ext>
            </a:extLst>
          </p:cNvPr>
          <p:cNvSpPr>
            <a:spLocks noGrp="1"/>
          </p:cNvSpPr>
          <p:nvPr>
            <p:ph type="body" sz="quarter" idx="13"/>
          </p:nvPr>
        </p:nvSpPr>
        <p:spPr>
          <a:xfrm>
            <a:off x="3576481" y="1452529"/>
            <a:ext cx="1346661" cy="633887"/>
          </a:xfrm>
        </p:spPr>
        <p:txBody>
          <a:bodyPr/>
          <a:lstStyle/>
          <a:p>
            <a:r>
              <a:rPr lang="en-US" sz="800" dirty="0">
                <a:latin typeface="Times New Roman" panose="02020603050405020304" pitchFamily="18" charset="0"/>
                <a:cs typeface="Times New Roman" panose="02020603050405020304" pitchFamily="18" charset="0"/>
              </a:rPr>
              <a:t>Type or paste the link into the address bar, then write the text you want to display on the slide in the 'Display' field. When you click on this text during the presentation, it will take you directly to the website</a:t>
            </a:r>
            <a:endParaRPr lang="ru-RU" sz="800"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B5A58065-CE3F-4C57-A205-02F581617D2A}"/>
              </a:ext>
            </a:extLst>
          </p:cNvPr>
          <p:cNvSpPr>
            <a:spLocks noGrp="1"/>
          </p:cNvSpPr>
          <p:nvPr>
            <p:ph type="body" sz="quarter" idx="11"/>
          </p:nvPr>
        </p:nvSpPr>
        <p:spPr/>
        <p:txBody>
          <a:bodyPr/>
          <a:lstStyle/>
          <a:p>
            <a:r>
              <a:rPr lang="en-US" sz="800" dirty="0">
                <a:latin typeface="Times New Roman" panose="02020603050405020304" pitchFamily="18" charset="0"/>
                <a:cs typeface="Times New Roman" panose="02020603050405020304" pitchFamily="18" charset="0"/>
              </a:rPr>
              <a:t>The second option is to select an existing file, either from your current folder or from any file saved on your device by browsing through the 'Look in' bar</a:t>
            </a:r>
            <a:endParaRPr lang="ru-RU" sz="800" dirty="0">
              <a:latin typeface="Times New Roman" panose="02020603050405020304" pitchFamily="18" charset="0"/>
              <a:cs typeface="Times New Roman" panose="02020603050405020304" pitchFamily="18" charset="0"/>
            </a:endParaRPr>
          </a:p>
        </p:txBody>
      </p:sp>
      <p:sp>
        <p:nvSpPr>
          <p:cNvPr id="20" name="Text Placeholder 19">
            <a:extLst>
              <a:ext uri="{FF2B5EF4-FFF2-40B4-BE49-F238E27FC236}">
                <a16:creationId xmlns:a16="http://schemas.microsoft.com/office/drawing/2014/main" id="{6F7E1B58-5238-46CA-84EF-D6F53C63A0DF}"/>
              </a:ext>
            </a:extLst>
          </p:cNvPr>
          <p:cNvSpPr>
            <a:spLocks noGrp="1"/>
          </p:cNvSpPr>
          <p:nvPr>
            <p:ph type="body" sz="quarter" idx="27"/>
          </p:nvPr>
        </p:nvSpPr>
        <p:spPr>
          <a:xfrm>
            <a:off x="2665789" y="5004411"/>
            <a:ext cx="1461785" cy="230833"/>
          </a:xfrm>
        </p:spPr>
        <p:txBody>
          <a:bodyPr/>
          <a:lstStyle/>
          <a:p>
            <a:r>
              <a:rPr lang="en-US" dirty="0">
                <a:hlinkClick r:id="rId2"/>
              </a:rPr>
              <a:t>Link</a:t>
            </a:r>
            <a:endParaRPr lang="ru-RU" dirty="0"/>
          </a:p>
        </p:txBody>
      </p:sp>
      <p:sp>
        <p:nvSpPr>
          <p:cNvPr id="7" name="Text Placeholder 6">
            <a:extLst>
              <a:ext uri="{FF2B5EF4-FFF2-40B4-BE49-F238E27FC236}">
                <a16:creationId xmlns:a16="http://schemas.microsoft.com/office/drawing/2014/main" id="{3566C738-D968-418F-8856-EF4E76E999DB}"/>
              </a:ext>
            </a:extLst>
          </p:cNvPr>
          <p:cNvSpPr>
            <a:spLocks noGrp="1"/>
          </p:cNvSpPr>
          <p:nvPr>
            <p:ph type="body" sz="quarter" idx="14"/>
          </p:nvPr>
        </p:nvSpPr>
        <p:spPr>
          <a:xfrm>
            <a:off x="393700" y="8198925"/>
            <a:ext cx="1174750" cy="633600"/>
          </a:xfrm>
        </p:spPr>
        <p:txBody>
          <a:bodyPr/>
          <a:lstStyle/>
          <a:p>
            <a:r>
              <a:rPr lang="en-US" sz="800" dirty="0">
                <a:latin typeface="Times New Roman" panose="02020603050405020304" pitchFamily="18" charset="0"/>
                <a:cs typeface="Times New Roman" panose="02020603050405020304" pitchFamily="18" charset="0"/>
              </a:rPr>
              <a:t>You can also hyperlink to one of the slides within the same presentation by selecting the 'Place in This Document' option, then choosing the slide number you want to link to</a:t>
            </a:r>
            <a:endParaRPr lang="ru-RU" sz="800" dirty="0">
              <a:latin typeface="Times New Roman" panose="02020603050405020304" pitchFamily="18" charset="0"/>
              <a:cs typeface="Times New Roman" panose="02020603050405020304" pitchFamily="18" charset="0"/>
            </a:endParaRPr>
          </a:p>
        </p:txBody>
      </p:sp>
      <p:sp>
        <p:nvSpPr>
          <p:cNvPr id="9" name="Text Placeholder 8">
            <a:extLst>
              <a:ext uri="{FF2B5EF4-FFF2-40B4-BE49-F238E27FC236}">
                <a16:creationId xmlns:a16="http://schemas.microsoft.com/office/drawing/2014/main" id="{6744FA19-886F-400B-8F4B-304605162AB0}"/>
              </a:ext>
            </a:extLst>
          </p:cNvPr>
          <p:cNvSpPr>
            <a:spLocks noGrp="1"/>
          </p:cNvSpPr>
          <p:nvPr>
            <p:ph type="body" sz="quarter" idx="16"/>
          </p:nvPr>
        </p:nvSpPr>
        <p:spPr/>
        <p:txBody>
          <a:bodyPr/>
          <a:lstStyle/>
          <a:p>
            <a:r>
              <a:rPr lang="en-US" sz="800" dirty="0">
                <a:latin typeface="Times New Roman" panose="02020603050405020304" pitchFamily="18" charset="0"/>
                <a:cs typeface="Times New Roman" panose="02020603050405020304" pitchFamily="18" charset="0"/>
              </a:rPr>
              <a:t>You can create a hyperlink by selecting the 'Create New Document' option, then typing the name of the new document in the provided field</a:t>
            </a:r>
            <a:endParaRPr lang="ru-RU" sz="800" dirty="0">
              <a:latin typeface="Times New Roman" panose="02020603050405020304" pitchFamily="18" charset="0"/>
              <a:cs typeface="Times New Roman" panose="02020603050405020304" pitchFamily="18" charset="0"/>
            </a:endParaRPr>
          </a:p>
        </p:txBody>
      </p:sp>
      <p:sp>
        <p:nvSpPr>
          <p:cNvPr id="10" name="Text Placeholder 9">
            <a:extLst>
              <a:ext uri="{FF2B5EF4-FFF2-40B4-BE49-F238E27FC236}">
                <a16:creationId xmlns:a16="http://schemas.microsoft.com/office/drawing/2014/main" id="{B5A1FC36-9475-4B00-93FA-42D000222D7C}"/>
              </a:ext>
            </a:extLst>
          </p:cNvPr>
          <p:cNvSpPr>
            <a:spLocks noGrp="1"/>
          </p:cNvSpPr>
          <p:nvPr>
            <p:ph type="body" sz="quarter" idx="17"/>
          </p:nvPr>
        </p:nvSpPr>
        <p:spPr/>
        <p:txBody>
          <a:bodyPr/>
          <a:lstStyle/>
          <a:p>
            <a:r>
              <a:rPr lang="en-US" sz="800" dirty="0">
                <a:latin typeface="Times New Roman" panose="02020603050405020304" pitchFamily="18" charset="0"/>
                <a:cs typeface="Times New Roman" panose="02020603050405020304" pitchFamily="18" charset="0"/>
              </a:rPr>
              <a:t>You can create a hyperlink by selecting the 'Email Address' option. All you need to do is type the email address in the provided field, then click OK</a:t>
            </a:r>
            <a:endParaRPr lang="ru-RU" sz="800" dirty="0">
              <a:latin typeface="Times New Roman" panose="02020603050405020304" pitchFamily="18" charset="0"/>
              <a:cs typeface="Times New Roman" panose="02020603050405020304" pitchFamily="18" charset="0"/>
            </a:endParaRPr>
          </a:p>
        </p:txBody>
      </p:sp>
      <p:sp>
        <p:nvSpPr>
          <p:cNvPr id="8" name="Text Placeholder 7">
            <a:extLst>
              <a:ext uri="{FF2B5EF4-FFF2-40B4-BE49-F238E27FC236}">
                <a16:creationId xmlns:a16="http://schemas.microsoft.com/office/drawing/2014/main" id="{4BE9F4AE-6660-47E7-9A2C-E221974BEFC0}"/>
              </a:ext>
            </a:extLst>
          </p:cNvPr>
          <p:cNvSpPr>
            <a:spLocks noGrp="1"/>
          </p:cNvSpPr>
          <p:nvPr>
            <p:ph type="body" sz="quarter" idx="15"/>
          </p:nvPr>
        </p:nvSpPr>
        <p:spPr>
          <a:xfrm>
            <a:off x="5289549" y="8200238"/>
            <a:ext cx="1299125" cy="633600"/>
          </a:xfrm>
        </p:spPr>
        <p:txBody>
          <a:bodyPr/>
          <a:lstStyle/>
          <a:p>
            <a:r>
              <a:rPr lang="en-US" sz="800" dirty="0">
                <a:latin typeface="Times New Roman" panose="02020603050405020304" pitchFamily="18" charset="0"/>
                <a:cs typeface="Times New Roman" panose="02020603050405020304" pitchFamily="18" charset="0"/>
              </a:rPr>
              <a:t>Lastly, don’t forget that in all hyperlink options, you should write the text you want to display. This is the clickable text that will appear in your file and will direct you to the linked location</a:t>
            </a:r>
            <a:endParaRPr lang="ru-RU" sz="800" dirty="0">
              <a:latin typeface="Times New Roman" panose="02020603050405020304" pitchFamily="18" charset="0"/>
              <a:cs typeface="Times New Roman" panose="02020603050405020304" pitchFamily="18" charset="0"/>
            </a:endParaRPr>
          </a:p>
        </p:txBody>
      </p:sp>
      <p:pic>
        <p:nvPicPr>
          <p:cNvPr id="26" name="Picture Placeholder 25">
            <a:extLst>
              <a:ext uri="{FF2B5EF4-FFF2-40B4-BE49-F238E27FC236}">
                <a16:creationId xmlns:a16="http://schemas.microsoft.com/office/drawing/2014/main" id="{F30EC749-9B23-4280-9008-2A0A4EE579B7}"/>
              </a:ext>
            </a:extLst>
          </p:cNvPr>
          <p:cNvPicPr>
            <a:picLocks noGrp="1" noChangeAspect="1"/>
          </p:cNvPicPr>
          <p:nvPr>
            <p:ph type="pic" sz="quarter" idx="37"/>
          </p:nvPr>
        </p:nvPicPr>
        <p:blipFill>
          <a:blip r:embed="rId3">
            <a:extLst>
              <a:ext uri="{837473B0-CC2E-450A-ABE3-18F120FF3D39}">
                <a1611:picAttrSrcUrl xmlns:a1611="http://schemas.microsoft.com/office/drawing/2016/11/main" r:id="rId4"/>
              </a:ext>
            </a:extLst>
          </a:blip>
          <a:srcRect/>
          <a:stretch>
            <a:fillRect/>
          </a:stretch>
        </p:blipFill>
        <p:spPr>
          <a:xfrm>
            <a:off x="2665789" y="4247165"/>
            <a:ext cx="766763" cy="766762"/>
          </a:xfrm>
        </p:spPr>
      </p:pic>
      <p:pic>
        <p:nvPicPr>
          <p:cNvPr id="33" name="Picture Placeholder 32">
            <a:extLst>
              <a:ext uri="{FF2B5EF4-FFF2-40B4-BE49-F238E27FC236}">
                <a16:creationId xmlns:a16="http://schemas.microsoft.com/office/drawing/2014/main" id="{7E3CABFD-4031-4849-A423-6E38D3F932D3}"/>
              </a:ext>
            </a:extLst>
          </p:cNvPr>
          <p:cNvPicPr>
            <a:picLocks noGrp="1" noChangeAspect="1"/>
          </p:cNvPicPr>
          <p:nvPr>
            <p:ph type="pic" sz="quarter" idx="28"/>
          </p:nvPr>
        </p:nvPicPr>
        <p:blipFill>
          <a:blip r:embed="rId5"/>
          <a:srcRect l="30764" r="30764"/>
          <a:stretch>
            <a:fillRect/>
          </a:stretch>
        </p:blipFill>
        <p:spPr>
          <a:xfrm>
            <a:off x="377220" y="2155767"/>
            <a:ext cx="1205739" cy="921734"/>
          </a:xfrm>
        </p:spPr>
      </p:pic>
      <p:pic>
        <p:nvPicPr>
          <p:cNvPr id="39" name="Picture Placeholder 38">
            <a:extLst>
              <a:ext uri="{FF2B5EF4-FFF2-40B4-BE49-F238E27FC236}">
                <a16:creationId xmlns:a16="http://schemas.microsoft.com/office/drawing/2014/main" id="{A57BE29F-46C7-4531-8704-B99473C6029F}"/>
              </a:ext>
            </a:extLst>
          </p:cNvPr>
          <p:cNvPicPr>
            <a:picLocks noGrp="1" noChangeAspect="1"/>
          </p:cNvPicPr>
          <p:nvPr>
            <p:ph type="pic" sz="quarter" idx="29"/>
          </p:nvPr>
        </p:nvPicPr>
        <p:blipFill>
          <a:blip r:embed="rId6"/>
          <a:srcRect l="26043" r="26043"/>
          <a:stretch>
            <a:fillRect/>
          </a:stretch>
        </p:blipFill>
        <p:spPr>
          <a:xfrm>
            <a:off x="2003609" y="2155767"/>
            <a:ext cx="1174749" cy="990544"/>
          </a:xfrm>
        </p:spPr>
      </p:pic>
      <p:pic>
        <p:nvPicPr>
          <p:cNvPr id="45" name="Picture Placeholder 44">
            <a:extLst>
              <a:ext uri="{FF2B5EF4-FFF2-40B4-BE49-F238E27FC236}">
                <a16:creationId xmlns:a16="http://schemas.microsoft.com/office/drawing/2014/main" id="{60804C0C-BF7E-4F60-B23D-840C26093C76}"/>
              </a:ext>
            </a:extLst>
          </p:cNvPr>
          <p:cNvPicPr>
            <a:picLocks noGrp="1" noChangeAspect="1"/>
          </p:cNvPicPr>
          <p:nvPr>
            <p:ph type="pic" sz="quarter" idx="30"/>
          </p:nvPr>
        </p:nvPicPr>
        <p:blipFill>
          <a:blip r:embed="rId7"/>
          <a:srcRect l="23377" r="23377"/>
          <a:stretch>
            <a:fillRect/>
          </a:stretch>
        </p:blipFill>
        <p:spPr>
          <a:xfrm>
            <a:off x="3657731" y="2160927"/>
            <a:ext cx="1129176" cy="994268"/>
          </a:xfrm>
        </p:spPr>
      </p:pic>
      <p:pic>
        <p:nvPicPr>
          <p:cNvPr id="23" name="Picture Placeholder 22">
            <a:extLst>
              <a:ext uri="{FF2B5EF4-FFF2-40B4-BE49-F238E27FC236}">
                <a16:creationId xmlns:a16="http://schemas.microsoft.com/office/drawing/2014/main" id="{A8D95974-6B62-4C48-95A1-014787F5737E}"/>
              </a:ext>
            </a:extLst>
          </p:cNvPr>
          <p:cNvPicPr>
            <a:picLocks noGrp="1" noChangeAspect="1"/>
          </p:cNvPicPr>
          <p:nvPr>
            <p:ph type="pic" sz="quarter" idx="31"/>
          </p:nvPr>
        </p:nvPicPr>
        <p:blipFill>
          <a:blip r:embed="rId8"/>
          <a:srcRect l="21889" r="21889"/>
          <a:stretch>
            <a:fillRect/>
          </a:stretch>
        </p:blipFill>
        <p:spPr>
          <a:xfrm>
            <a:off x="5284039" y="2166239"/>
            <a:ext cx="1174750" cy="983643"/>
          </a:xfrm>
        </p:spPr>
      </p:pic>
      <p:pic>
        <p:nvPicPr>
          <p:cNvPr id="30" name="Picture Placeholder 29">
            <a:extLst>
              <a:ext uri="{FF2B5EF4-FFF2-40B4-BE49-F238E27FC236}">
                <a16:creationId xmlns:a16="http://schemas.microsoft.com/office/drawing/2014/main" id="{74ECD627-471C-4EB8-A390-4E4AF4CF7118}"/>
              </a:ext>
            </a:extLst>
          </p:cNvPr>
          <p:cNvPicPr>
            <a:picLocks noGrp="1" noChangeAspect="1"/>
          </p:cNvPicPr>
          <p:nvPr>
            <p:ph type="pic" sz="quarter" idx="32"/>
          </p:nvPr>
        </p:nvPicPr>
        <p:blipFill>
          <a:blip r:embed="rId9"/>
          <a:srcRect l="26813" r="26813"/>
          <a:stretch>
            <a:fillRect/>
          </a:stretch>
        </p:blipFill>
        <p:spPr>
          <a:xfrm>
            <a:off x="435228" y="6988233"/>
            <a:ext cx="1074386" cy="1074385"/>
          </a:xfrm>
        </p:spPr>
      </p:pic>
      <p:pic>
        <p:nvPicPr>
          <p:cNvPr id="35" name="Picture Placeholder 34">
            <a:extLst>
              <a:ext uri="{FF2B5EF4-FFF2-40B4-BE49-F238E27FC236}">
                <a16:creationId xmlns:a16="http://schemas.microsoft.com/office/drawing/2014/main" id="{207CB360-CB6B-4D09-AC03-B7475980A010}"/>
              </a:ext>
            </a:extLst>
          </p:cNvPr>
          <p:cNvPicPr>
            <a:picLocks noGrp="1" noChangeAspect="1"/>
          </p:cNvPicPr>
          <p:nvPr>
            <p:ph type="pic" sz="quarter" idx="33"/>
          </p:nvPr>
        </p:nvPicPr>
        <p:blipFill>
          <a:blip r:embed="rId10"/>
          <a:srcRect l="22157" r="22157"/>
          <a:stretch>
            <a:fillRect/>
          </a:stretch>
        </p:blipFill>
        <p:spPr>
          <a:xfrm>
            <a:off x="2035323" y="7013184"/>
            <a:ext cx="1123676" cy="1049434"/>
          </a:xfrm>
        </p:spPr>
      </p:pic>
      <p:pic>
        <p:nvPicPr>
          <p:cNvPr id="44" name="Picture Placeholder 43">
            <a:extLst>
              <a:ext uri="{FF2B5EF4-FFF2-40B4-BE49-F238E27FC236}">
                <a16:creationId xmlns:a16="http://schemas.microsoft.com/office/drawing/2014/main" id="{26FE2C12-DFC9-4954-A89A-830D8666FDEB}"/>
              </a:ext>
            </a:extLst>
          </p:cNvPr>
          <p:cNvPicPr>
            <a:picLocks noGrp="1" noChangeAspect="1"/>
          </p:cNvPicPr>
          <p:nvPr>
            <p:ph type="pic" sz="quarter" idx="34"/>
          </p:nvPr>
        </p:nvPicPr>
        <p:blipFill>
          <a:blip r:embed="rId11"/>
          <a:srcRect l="27149" r="27149"/>
          <a:stretch>
            <a:fillRect/>
          </a:stretch>
        </p:blipFill>
        <p:spPr>
          <a:xfrm>
            <a:off x="3737476" y="6973296"/>
            <a:ext cx="999329" cy="1089322"/>
          </a:xfrm>
        </p:spPr>
      </p:pic>
      <p:pic>
        <p:nvPicPr>
          <p:cNvPr id="53" name="Picture Placeholder 52">
            <a:extLst>
              <a:ext uri="{FF2B5EF4-FFF2-40B4-BE49-F238E27FC236}">
                <a16:creationId xmlns:a16="http://schemas.microsoft.com/office/drawing/2014/main" id="{F696EB71-E387-42BD-9C28-4AC870BB5688}"/>
              </a:ext>
            </a:extLst>
          </p:cNvPr>
          <p:cNvPicPr>
            <a:picLocks noGrp="1" noChangeAspect="1"/>
          </p:cNvPicPr>
          <p:nvPr>
            <p:ph type="pic" sz="quarter" idx="35"/>
          </p:nvPr>
        </p:nvPicPr>
        <p:blipFill>
          <a:blip r:embed="rId12"/>
          <a:srcRect l="27773" r="27773"/>
          <a:stretch>
            <a:fillRect/>
          </a:stretch>
        </p:blipFill>
        <p:spPr>
          <a:xfrm>
            <a:off x="5315282" y="6988233"/>
            <a:ext cx="1083843" cy="1083842"/>
          </a:xfrm>
        </p:spPr>
      </p:pic>
      <p:sp>
        <p:nvSpPr>
          <p:cNvPr id="11" name="TextBox 10">
            <a:extLst>
              <a:ext uri="{FF2B5EF4-FFF2-40B4-BE49-F238E27FC236}">
                <a16:creationId xmlns:a16="http://schemas.microsoft.com/office/drawing/2014/main" id="{BBC7A759-51C5-48BA-8DD8-3C6D2ECE1160}"/>
              </a:ext>
            </a:extLst>
          </p:cNvPr>
          <p:cNvSpPr txBox="1"/>
          <p:nvPr/>
        </p:nvSpPr>
        <p:spPr>
          <a:xfrm>
            <a:off x="2501978" y="5354550"/>
            <a:ext cx="1828799" cy="215444"/>
          </a:xfrm>
          <a:prstGeom prst="rect">
            <a:avLst/>
          </a:prstGeom>
          <a:noFill/>
        </p:spPr>
        <p:txBody>
          <a:bodyPr wrap="square" rtlCol="0">
            <a:spAutoFit/>
          </a:bodyPr>
          <a:lstStyle/>
          <a:p>
            <a:r>
              <a:rPr lang="en-US" sz="800" u="sng" dirty="0">
                <a:solidFill>
                  <a:srgbClr val="FF0000"/>
                </a:solidFill>
                <a:latin typeface="Times New Roman" panose="02020603050405020304" pitchFamily="18" charset="0"/>
                <a:cs typeface="Times New Roman" panose="02020603050405020304" pitchFamily="18" charset="0"/>
              </a:rPr>
              <a:t>Press CTRL+ click to follow above link</a:t>
            </a:r>
          </a:p>
        </p:txBody>
      </p:sp>
    </p:spTree>
    <p:extLst>
      <p:ext uri="{BB962C8B-B14F-4D97-AF65-F5344CB8AC3E}">
        <p14:creationId xmlns:p14="http://schemas.microsoft.com/office/powerpoint/2010/main" val="3301325867"/>
      </p:ext>
    </p:extLst>
  </p:cSld>
  <p:clrMapOvr>
    <a:masterClrMapping/>
  </p:clrMapOvr>
</p:sld>
</file>

<file path=ppt/theme/theme1.xml><?xml version="1.0" encoding="utf-8"?>
<a:theme xmlns:a="http://schemas.openxmlformats.org/drawingml/2006/main" name="Office Theme">
  <a:themeElements>
    <a:clrScheme name="Custom 14">
      <a:dk1>
        <a:srgbClr val="F58A1F"/>
      </a:dk1>
      <a:lt1>
        <a:srgbClr val="FFFFFF"/>
      </a:lt1>
      <a:dk2>
        <a:srgbClr val="E1C300"/>
      </a:dk2>
      <a:lt2>
        <a:srgbClr val="E4575E"/>
      </a:lt2>
      <a:accent1>
        <a:srgbClr val="8FD7BE"/>
      </a:accent1>
      <a:accent2>
        <a:srgbClr val="9E84BB"/>
      </a:accent2>
      <a:accent3>
        <a:srgbClr val="6C70C6"/>
      </a:accent3>
      <a:accent4>
        <a:srgbClr val="4D82BF"/>
      </a:accent4>
      <a:accent5>
        <a:srgbClr val="009CC2"/>
      </a:accent5>
      <a:accent6>
        <a:srgbClr val="9BC100"/>
      </a:accent6>
      <a:hlink>
        <a:srgbClr val="000000"/>
      </a:hlink>
      <a:folHlink>
        <a:srgbClr val="000000"/>
      </a:folHlink>
    </a:clrScheme>
    <a:fontScheme name="Custom 7">
      <a:majorFont>
        <a:latin typeface="Bookman Old Style"/>
        <a:ea typeface=""/>
        <a:cs typeface=""/>
      </a:majorFont>
      <a:minorFont>
        <a:latin typeface="Arial Narrow"/>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44594937_win32_fixed.potx" id="{BE3F594B-3B73-418E-AB5F-BF51F6A04335}" vid="{4A199DF4-2C8A-45D4-8913-4EB35AA155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Financial infographics poster</Template>
  <TotalTime>212</TotalTime>
  <Words>279</Words>
  <Application>Microsoft Office PowerPoint</Application>
  <PresentationFormat>On-screen Show (4:3)</PresentationFormat>
  <Paragraphs>12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Narrow</vt:lpstr>
      <vt:lpstr>Bookman Old Style</vt:lpstr>
      <vt:lpstr>Calibri</vt:lpstr>
      <vt:lpstr>Times New Roman</vt:lpstr>
      <vt:lpstr>Office Theme</vt:lpstr>
      <vt:lpstr>Insert hyperlink in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Insert hyperlink in PowerPoint</dc:title>
  <dc:creator>Abeer Siddig</dc:creator>
  <cp:lastModifiedBy>Abeer Siddig</cp:lastModifiedBy>
  <cp:revision>6</cp:revision>
  <dcterms:created xsi:type="dcterms:W3CDTF">2025-06-20T18:20:47Z</dcterms:created>
  <dcterms:modified xsi:type="dcterms:W3CDTF">2025-06-24T18:03:46Z</dcterms:modified>
</cp:coreProperties>
</file>