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theme/theme4.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6" r:id="rId5"/>
    <p:sldMasterId id="2147483658" r:id="rId6"/>
    <p:sldMasterId id="2147483653" r:id="rId7"/>
    <p:sldMasterId id="2147483749" r:id="rId8"/>
  </p:sldMasterIdLst>
  <p:notesMasterIdLst>
    <p:notesMasterId r:id="rId40"/>
  </p:notesMasterIdLst>
  <p:sldIdLst>
    <p:sldId id="297" r:id="rId9"/>
    <p:sldId id="298" r:id="rId10"/>
    <p:sldId id="268" r:id="rId11"/>
    <p:sldId id="269" r:id="rId12"/>
    <p:sldId id="259" r:id="rId13"/>
    <p:sldId id="299" r:id="rId14"/>
    <p:sldId id="260" r:id="rId15"/>
    <p:sldId id="275" r:id="rId16"/>
    <p:sldId id="261" r:id="rId17"/>
    <p:sldId id="276" r:id="rId18"/>
    <p:sldId id="277" r:id="rId19"/>
    <p:sldId id="278" r:id="rId20"/>
    <p:sldId id="279" r:id="rId21"/>
    <p:sldId id="292" r:id="rId22"/>
    <p:sldId id="280" r:id="rId23"/>
    <p:sldId id="281" r:id="rId24"/>
    <p:sldId id="282" r:id="rId25"/>
    <p:sldId id="293" r:id="rId26"/>
    <p:sldId id="283" r:id="rId27"/>
    <p:sldId id="295" r:id="rId28"/>
    <p:sldId id="284" r:id="rId29"/>
    <p:sldId id="285" r:id="rId30"/>
    <p:sldId id="286" r:id="rId31"/>
    <p:sldId id="287" r:id="rId32"/>
    <p:sldId id="288" r:id="rId33"/>
    <p:sldId id="289" r:id="rId34"/>
    <p:sldId id="290" r:id="rId35"/>
    <p:sldId id="271" r:id="rId36"/>
    <p:sldId id="272" r:id="rId37"/>
    <p:sldId id="273" r:id="rId38"/>
    <p:sldId id="2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D6C7"/>
    <a:srgbClr val="E322E3"/>
    <a:srgbClr val="DCEB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3D9E6D-34AD-1859-9CDB-819ACD04CCEF}" v="2" dt="2023-09-25T13:26:05.376"/>
    <p1510:client id="{109C0000-6493-34FE-5206-975C380EA5C2}" v="5408" dt="2022-10-03T20:52:56.723"/>
    <p1510:client id="{2D1420F3-5715-1E2F-6D6B-6CBAAD8F8BE5}" v="20" dt="2022-10-02T18:51:34.590"/>
    <p1510:client id="{35BED2B5-6CFE-B4E2-7351-7F882395924E}" v="7" dt="2022-09-27T13:20:41.102"/>
    <p1510:client id="{43CC70BF-E7EC-4889-B98F-539B1B16D240}" v="31" dt="2022-09-27T13:12:34.984"/>
    <p1510:client id="{770AD1B2-76AE-D6E2-2510-E692F3D2F3BF}" v="2" dt="2022-10-03T21:26:43.807"/>
    <p1510:client id="{A1037FB6-B861-1E5C-03D7-A78C094EE811}" v="36" dt="2023-10-01T18:48:23.624"/>
    <p1510:client id="{BA847380-46C9-0349-4274-6BD24C72DAAF}" v="7" dt="2022-09-29T11:17:06.170"/>
    <p1510:client id="{D6AD2110-16B5-4A87-ADD8-2AA86EAB63C7}" v="10" dt="2023-09-28T11:30:44.462"/>
    <p1510:client id="{DCE5620F-AF03-6D3D-1251-67CD6000A84B}" v="107" dt="2023-09-21T13:24:04.1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microsoft.com/office/2015/10/relationships/revisionInfo" Target="revisionInfo.xml"/><Relationship Id="rId20" Type="http://schemas.openxmlformats.org/officeDocument/2006/relationships/slide" Target="slides/slide12.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Jones" userId="S::ian.jones@uwtsd.ac.uk::eff70159-7574-40fc-9de9-39818c90e73f" providerId="AD" clId="Web-{770AD1B2-76AE-D6E2-2510-E692F3D2F3BF}"/>
    <pc:docChg chg="modSld">
      <pc:chgData name="Ian Jones" userId="S::ian.jones@uwtsd.ac.uk::eff70159-7574-40fc-9de9-39818c90e73f" providerId="AD" clId="Web-{770AD1B2-76AE-D6E2-2510-E692F3D2F3BF}" dt="2022-10-03T21:26:43.807" v="1" actId="1076"/>
      <pc:docMkLst>
        <pc:docMk/>
      </pc:docMkLst>
      <pc:sldChg chg="modSp">
        <pc:chgData name="Ian Jones" userId="S::ian.jones@uwtsd.ac.uk::eff70159-7574-40fc-9de9-39818c90e73f" providerId="AD" clId="Web-{770AD1B2-76AE-D6E2-2510-E692F3D2F3BF}" dt="2022-10-03T21:26:43.807" v="1" actId="1076"/>
        <pc:sldMkLst>
          <pc:docMk/>
          <pc:sldMk cId="134047024" sldId="295"/>
        </pc:sldMkLst>
        <pc:picChg chg="mod">
          <ac:chgData name="Ian Jones" userId="S::ian.jones@uwtsd.ac.uk::eff70159-7574-40fc-9de9-39818c90e73f" providerId="AD" clId="Web-{770AD1B2-76AE-D6E2-2510-E692F3D2F3BF}" dt="2022-10-03T21:26:43.807" v="1" actId="1076"/>
          <ac:picMkLst>
            <pc:docMk/>
            <pc:sldMk cId="134047024" sldId="295"/>
            <ac:picMk id="4" creationId="{FAF2A36A-33FE-2A59-6780-8E99BADD8649}"/>
          </ac:picMkLst>
        </pc:picChg>
      </pc:sldChg>
    </pc:docChg>
  </pc:docChgLst>
  <pc:docChgLst>
    <pc:chgData name="Roberta Tucker" userId="S::r.tucker@uwtsd.ac.uk::27ca61ee-ba03-4b92-a89a-1d5600e2200a" providerId="AD" clId="Web-{DCE5620F-AF03-6D3D-1251-67CD6000A84B}"/>
    <pc:docChg chg="addSld delSld modSld addMainMaster">
      <pc:chgData name="Roberta Tucker" userId="S::r.tucker@uwtsd.ac.uk::27ca61ee-ba03-4b92-a89a-1d5600e2200a" providerId="AD" clId="Web-{DCE5620F-AF03-6D3D-1251-67CD6000A84B}" dt="2023-09-21T13:24:04.104" v="93" actId="1076"/>
      <pc:docMkLst>
        <pc:docMk/>
      </pc:docMkLst>
      <pc:sldChg chg="del">
        <pc:chgData name="Roberta Tucker" userId="S::r.tucker@uwtsd.ac.uk::27ca61ee-ba03-4b92-a89a-1d5600e2200a" providerId="AD" clId="Web-{DCE5620F-AF03-6D3D-1251-67CD6000A84B}" dt="2023-09-21T13:08:47.347" v="0"/>
        <pc:sldMkLst>
          <pc:docMk/>
          <pc:sldMk cId="1194364086" sldId="257"/>
        </pc:sldMkLst>
      </pc:sldChg>
      <pc:sldChg chg="add del">
        <pc:chgData name="Roberta Tucker" userId="S::r.tucker@uwtsd.ac.uk::27ca61ee-ba03-4b92-a89a-1d5600e2200a" providerId="AD" clId="Web-{DCE5620F-AF03-6D3D-1251-67CD6000A84B}" dt="2023-09-21T13:13:45.604" v="29"/>
        <pc:sldMkLst>
          <pc:docMk/>
          <pc:sldMk cId="475034638" sldId="258"/>
        </pc:sldMkLst>
      </pc:sldChg>
      <pc:sldChg chg="addSp modSp">
        <pc:chgData name="Roberta Tucker" userId="S::r.tucker@uwtsd.ac.uk::27ca61ee-ba03-4b92-a89a-1d5600e2200a" providerId="AD" clId="Web-{DCE5620F-AF03-6D3D-1251-67CD6000A84B}" dt="2023-09-21T13:14:06.292" v="36" actId="20577"/>
        <pc:sldMkLst>
          <pc:docMk/>
          <pc:sldMk cId="1923354875" sldId="268"/>
        </pc:sldMkLst>
        <pc:spChg chg="mod">
          <ac:chgData name="Roberta Tucker" userId="S::r.tucker@uwtsd.ac.uk::27ca61ee-ba03-4b92-a89a-1d5600e2200a" providerId="AD" clId="Web-{DCE5620F-AF03-6D3D-1251-67CD6000A84B}" dt="2023-09-21T13:14:06.292" v="36" actId="20577"/>
          <ac:spMkLst>
            <pc:docMk/>
            <pc:sldMk cId="1923354875" sldId="268"/>
            <ac:spMk id="3" creationId="{417C37D2-A737-7B2A-59C0-14967AEFFF30}"/>
          </ac:spMkLst>
        </pc:spChg>
        <pc:picChg chg="add mod">
          <ac:chgData name="Roberta Tucker" userId="S::r.tucker@uwtsd.ac.uk::27ca61ee-ba03-4b92-a89a-1d5600e2200a" providerId="AD" clId="Web-{DCE5620F-AF03-6D3D-1251-67CD6000A84B}" dt="2023-09-21T13:13:53.839" v="32" actId="1076"/>
          <ac:picMkLst>
            <pc:docMk/>
            <pc:sldMk cId="1923354875" sldId="268"/>
            <ac:picMk id="2" creationId="{301B4961-1732-7EC2-9096-60B81BE45693}"/>
          </ac:picMkLst>
        </pc:picChg>
      </pc:sldChg>
      <pc:sldChg chg="addSp delSp modSp">
        <pc:chgData name="Roberta Tucker" userId="S::r.tucker@uwtsd.ac.uk::27ca61ee-ba03-4b92-a89a-1d5600e2200a" providerId="AD" clId="Web-{DCE5620F-AF03-6D3D-1251-67CD6000A84B}" dt="2023-09-21T13:24:04.104" v="93" actId="1076"/>
        <pc:sldMkLst>
          <pc:docMk/>
          <pc:sldMk cId="740110891" sldId="269"/>
        </pc:sldMkLst>
        <pc:spChg chg="mod">
          <ac:chgData name="Roberta Tucker" userId="S::r.tucker@uwtsd.ac.uk::27ca61ee-ba03-4b92-a89a-1d5600e2200a" providerId="AD" clId="Web-{DCE5620F-AF03-6D3D-1251-67CD6000A84B}" dt="2023-09-21T13:24:04.104" v="93" actId="1076"/>
          <ac:spMkLst>
            <pc:docMk/>
            <pc:sldMk cId="740110891" sldId="269"/>
            <ac:spMk id="5" creationId="{0B019432-F0E9-E765-2264-935D414F17CB}"/>
          </ac:spMkLst>
        </pc:spChg>
        <pc:spChg chg="mod">
          <ac:chgData name="Roberta Tucker" userId="S::r.tucker@uwtsd.ac.uk::27ca61ee-ba03-4b92-a89a-1d5600e2200a" providerId="AD" clId="Web-{DCE5620F-AF03-6D3D-1251-67CD6000A84B}" dt="2023-09-21T13:23:58.792" v="92" actId="1076"/>
          <ac:spMkLst>
            <pc:docMk/>
            <pc:sldMk cId="740110891" sldId="269"/>
            <ac:spMk id="6" creationId="{0A49D13F-A02B-34DF-3E84-B90D79FF944D}"/>
          </ac:spMkLst>
        </pc:spChg>
        <pc:spChg chg="add ord">
          <ac:chgData name="Roberta Tucker" userId="S::r.tucker@uwtsd.ac.uk::27ca61ee-ba03-4b92-a89a-1d5600e2200a" providerId="AD" clId="Web-{DCE5620F-AF03-6D3D-1251-67CD6000A84B}" dt="2023-09-21T13:22:20.383" v="84"/>
          <ac:spMkLst>
            <pc:docMk/>
            <pc:sldMk cId="740110891" sldId="269"/>
            <ac:spMk id="7" creationId="{B27D4BBC-6182-D127-2768-4E7522566E32}"/>
          </ac:spMkLst>
        </pc:spChg>
        <pc:picChg chg="add mod">
          <ac:chgData name="Roberta Tucker" userId="S::r.tucker@uwtsd.ac.uk::27ca61ee-ba03-4b92-a89a-1d5600e2200a" providerId="AD" clId="Web-{DCE5620F-AF03-6D3D-1251-67CD6000A84B}" dt="2023-09-21T13:23:52.651" v="91" actId="1076"/>
          <ac:picMkLst>
            <pc:docMk/>
            <pc:sldMk cId="740110891" sldId="269"/>
            <ac:picMk id="2" creationId="{6AECE05E-AEC1-1072-41C1-EA906FD82D94}"/>
          </ac:picMkLst>
        </pc:picChg>
        <pc:picChg chg="add del mod">
          <ac:chgData name="Roberta Tucker" userId="S::r.tucker@uwtsd.ac.uk::27ca61ee-ba03-4b92-a89a-1d5600e2200a" providerId="AD" clId="Web-{DCE5620F-AF03-6D3D-1251-67CD6000A84B}" dt="2023-09-21T13:22:05.742" v="82"/>
          <ac:picMkLst>
            <pc:docMk/>
            <pc:sldMk cId="740110891" sldId="269"/>
            <ac:picMk id="3" creationId="{C82C8A25-1CAF-E66B-C5DA-D17501BBAA31}"/>
          </ac:picMkLst>
        </pc:picChg>
      </pc:sldChg>
      <pc:sldChg chg="addSp delSp modSp add">
        <pc:chgData name="Roberta Tucker" userId="S::r.tucker@uwtsd.ac.uk::27ca61ee-ba03-4b92-a89a-1d5600e2200a" providerId="AD" clId="Web-{DCE5620F-AF03-6D3D-1251-67CD6000A84B}" dt="2023-09-21T13:17:11.250" v="70" actId="1076"/>
        <pc:sldMkLst>
          <pc:docMk/>
          <pc:sldMk cId="1703131493" sldId="297"/>
        </pc:sldMkLst>
        <pc:spChg chg="add del mod">
          <ac:chgData name="Roberta Tucker" userId="S::r.tucker@uwtsd.ac.uk::27ca61ee-ba03-4b92-a89a-1d5600e2200a" providerId="AD" clId="Web-{DCE5620F-AF03-6D3D-1251-67CD6000A84B}" dt="2023-09-21T13:17:04.297" v="67"/>
          <ac:spMkLst>
            <pc:docMk/>
            <pc:sldMk cId="1703131493" sldId="297"/>
            <ac:spMk id="3" creationId="{239E18D0-1760-AC20-D08B-62C37DFB9168}"/>
          </ac:spMkLst>
        </pc:spChg>
        <pc:picChg chg="add mod ord">
          <ac:chgData name="Roberta Tucker" userId="S::r.tucker@uwtsd.ac.uk::27ca61ee-ba03-4b92-a89a-1d5600e2200a" providerId="AD" clId="Web-{DCE5620F-AF03-6D3D-1251-67CD6000A84B}" dt="2023-09-21T13:17:11.250" v="70" actId="1076"/>
          <ac:picMkLst>
            <pc:docMk/>
            <pc:sldMk cId="1703131493" sldId="297"/>
            <ac:picMk id="4" creationId="{C6FB3E75-3992-9EBA-463A-CD35F8D0AC1F}"/>
          </ac:picMkLst>
        </pc:picChg>
        <pc:picChg chg="del">
          <ac:chgData name="Roberta Tucker" userId="S::r.tucker@uwtsd.ac.uk::27ca61ee-ba03-4b92-a89a-1d5600e2200a" providerId="AD" clId="Web-{DCE5620F-AF03-6D3D-1251-67CD6000A84B}" dt="2023-09-21T13:14:23.262" v="37"/>
          <ac:picMkLst>
            <pc:docMk/>
            <pc:sldMk cId="1703131493" sldId="297"/>
            <ac:picMk id="8" creationId="{9C0F7390-7BC2-8DE3-BCD5-9832CE2CA35A}"/>
          </ac:picMkLst>
        </pc:picChg>
      </pc:sldChg>
      <pc:sldChg chg="modSp add">
        <pc:chgData name="Roberta Tucker" userId="S::r.tucker@uwtsd.ac.uk::27ca61ee-ba03-4b92-a89a-1d5600e2200a" providerId="AD" clId="Web-{DCE5620F-AF03-6D3D-1251-67CD6000A84B}" dt="2023-09-21T13:16:49.203" v="66" actId="1076"/>
        <pc:sldMkLst>
          <pc:docMk/>
          <pc:sldMk cId="203586510" sldId="298"/>
        </pc:sldMkLst>
        <pc:spChg chg="mod">
          <ac:chgData name="Roberta Tucker" userId="S::r.tucker@uwtsd.ac.uk::27ca61ee-ba03-4b92-a89a-1d5600e2200a" providerId="AD" clId="Web-{DCE5620F-AF03-6D3D-1251-67CD6000A84B}" dt="2023-09-21T13:16:17.546" v="54" actId="1076"/>
          <ac:spMkLst>
            <pc:docMk/>
            <pc:sldMk cId="203586510" sldId="298"/>
            <ac:spMk id="3" creationId="{EDE512D6-1B42-4E1C-AEE3-478A340AC162}"/>
          </ac:spMkLst>
        </pc:spChg>
        <pc:spChg chg="mod">
          <ac:chgData name="Roberta Tucker" userId="S::r.tucker@uwtsd.ac.uk::27ca61ee-ba03-4b92-a89a-1d5600e2200a" providerId="AD" clId="Web-{DCE5620F-AF03-6D3D-1251-67CD6000A84B}" dt="2023-09-21T13:16:42.265" v="62" actId="20577"/>
          <ac:spMkLst>
            <pc:docMk/>
            <pc:sldMk cId="203586510" sldId="298"/>
            <ac:spMk id="4" creationId="{88B348B4-1179-40C0-B903-717D79F0A399}"/>
          </ac:spMkLst>
        </pc:spChg>
        <pc:picChg chg="mod">
          <ac:chgData name="Roberta Tucker" userId="S::r.tucker@uwtsd.ac.uk::27ca61ee-ba03-4b92-a89a-1d5600e2200a" providerId="AD" clId="Web-{DCE5620F-AF03-6D3D-1251-67CD6000A84B}" dt="2023-09-21T13:16:47.187" v="65" actId="1076"/>
          <ac:picMkLst>
            <pc:docMk/>
            <pc:sldMk cId="203586510" sldId="298"/>
            <ac:picMk id="6" creationId="{A1CF0450-3738-4D52-BF18-A90C1F16AC64}"/>
          </ac:picMkLst>
        </pc:picChg>
        <pc:picChg chg="mod">
          <ac:chgData name="Roberta Tucker" userId="S::r.tucker@uwtsd.ac.uk::27ca61ee-ba03-4b92-a89a-1d5600e2200a" providerId="AD" clId="Web-{DCE5620F-AF03-6D3D-1251-67CD6000A84B}" dt="2023-09-21T13:16:49.203" v="66" actId="1076"/>
          <ac:picMkLst>
            <pc:docMk/>
            <pc:sldMk cId="203586510" sldId="298"/>
            <ac:picMk id="8" creationId="{F3A63EAE-D921-4D74-B1C8-6D0E847DFDDE}"/>
          </ac:picMkLst>
        </pc:picChg>
        <pc:picChg chg="mod">
          <ac:chgData name="Roberta Tucker" userId="S::r.tucker@uwtsd.ac.uk::27ca61ee-ba03-4b92-a89a-1d5600e2200a" providerId="AD" clId="Web-{DCE5620F-AF03-6D3D-1251-67CD6000A84B}" dt="2023-09-21T13:16:45.703" v="64" actId="1076"/>
          <ac:picMkLst>
            <pc:docMk/>
            <pc:sldMk cId="203586510" sldId="298"/>
            <ac:picMk id="10" creationId="{8A4FC9B1-AAE5-49E7-9209-B1CD7DC8CD92}"/>
          </ac:picMkLst>
        </pc:picChg>
        <pc:picChg chg="mod">
          <ac:chgData name="Roberta Tucker" userId="S::r.tucker@uwtsd.ac.uk::27ca61ee-ba03-4b92-a89a-1d5600e2200a" providerId="AD" clId="Web-{DCE5620F-AF03-6D3D-1251-67CD6000A84B}" dt="2023-09-21T13:16:43.359" v="63" actId="1076"/>
          <ac:picMkLst>
            <pc:docMk/>
            <pc:sldMk cId="203586510" sldId="298"/>
            <ac:picMk id="12" creationId="{937FAC84-23F1-401F-A313-68AD63D601F8}"/>
          </ac:picMkLst>
        </pc:picChg>
      </pc:sldChg>
      <pc:sldMasterChg chg="add addSldLayout">
        <pc:chgData name="Roberta Tucker" userId="S::r.tucker@uwtsd.ac.uk::27ca61ee-ba03-4b92-a89a-1d5600e2200a" providerId="AD" clId="Web-{DCE5620F-AF03-6D3D-1251-67CD6000A84B}" dt="2023-09-21T13:13:41.089" v="28"/>
        <pc:sldMasterMkLst>
          <pc:docMk/>
          <pc:sldMasterMk cId="503966888" sldId="2147483653"/>
        </pc:sldMasterMkLst>
        <pc:sldLayoutChg chg="add">
          <pc:chgData name="Roberta Tucker" userId="S::r.tucker@uwtsd.ac.uk::27ca61ee-ba03-4b92-a89a-1d5600e2200a" providerId="AD" clId="Web-{DCE5620F-AF03-6D3D-1251-67CD6000A84B}" dt="2023-09-21T13:13:41.089" v="28"/>
          <pc:sldLayoutMkLst>
            <pc:docMk/>
            <pc:sldMasterMk cId="503966888" sldId="2147483653"/>
            <pc:sldLayoutMk cId="4216905086" sldId="2147483677"/>
          </pc:sldLayoutMkLst>
        </pc:sldLayoutChg>
      </pc:sldMasterChg>
      <pc:sldMasterChg chg="add addSldLayout">
        <pc:chgData name="Roberta Tucker" userId="S::r.tucker@uwtsd.ac.uk::27ca61ee-ba03-4b92-a89a-1d5600e2200a" providerId="AD" clId="Web-{DCE5620F-AF03-6D3D-1251-67CD6000A84B}" dt="2023-09-21T13:15:51.451" v="38"/>
        <pc:sldMasterMkLst>
          <pc:docMk/>
          <pc:sldMasterMk cId="10660577" sldId="2147483749"/>
        </pc:sldMasterMkLst>
        <pc:sldLayoutChg chg="add">
          <pc:chgData name="Roberta Tucker" userId="S::r.tucker@uwtsd.ac.uk::27ca61ee-ba03-4b92-a89a-1d5600e2200a" providerId="AD" clId="Web-{DCE5620F-AF03-6D3D-1251-67CD6000A84B}" dt="2023-09-21T13:15:51.451" v="38"/>
          <pc:sldLayoutMkLst>
            <pc:docMk/>
            <pc:sldMasterMk cId="10660577" sldId="2147483749"/>
            <pc:sldLayoutMk cId="1860281967" sldId="2147483660"/>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662"/>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560476140" sldId="2147483663"/>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340460510" sldId="2147483719"/>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3364083949" sldId="2147483723"/>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35"/>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36"/>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37"/>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38"/>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39"/>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0"/>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1"/>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2"/>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3"/>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4"/>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5"/>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6"/>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7"/>
          </pc:sldLayoutMkLst>
        </pc:sldLayoutChg>
        <pc:sldLayoutChg chg="add">
          <pc:chgData name="Roberta Tucker" userId="S::r.tucker@uwtsd.ac.uk::27ca61ee-ba03-4b92-a89a-1d5600e2200a" providerId="AD" clId="Web-{DCE5620F-AF03-6D3D-1251-67CD6000A84B}" dt="2023-09-21T13:15:51.451" v="38"/>
          <pc:sldLayoutMkLst>
            <pc:docMk/>
            <pc:sldMasterMk cId="10660577" sldId="2147483749"/>
            <pc:sldLayoutMk cId="122029610" sldId="2147483748"/>
          </pc:sldLayoutMkLst>
        </pc:sldLayoutChg>
      </pc:sldMasterChg>
    </pc:docChg>
  </pc:docChgLst>
  <pc:docChgLst>
    <pc:chgData name="Roberta Tucker" userId="S::r.tucker@uwtsd.ac.uk::27ca61ee-ba03-4b92-a89a-1d5600e2200a" providerId="AD" clId="Web-{A1037FB6-B861-1E5C-03D7-A78C094EE811}"/>
    <pc:docChg chg="delSld modSld">
      <pc:chgData name="Roberta Tucker" userId="S::r.tucker@uwtsd.ac.uk::27ca61ee-ba03-4b92-a89a-1d5600e2200a" providerId="AD" clId="Web-{A1037FB6-B861-1E5C-03D7-A78C094EE811}" dt="2023-10-01T18:48:23.624" v="33" actId="1076"/>
      <pc:docMkLst>
        <pc:docMk/>
      </pc:docMkLst>
      <pc:sldChg chg="addSp delSp modSp">
        <pc:chgData name="Roberta Tucker" userId="S::r.tucker@uwtsd.ac.uk::27ca61ee-ba03-4b92-a89a-1d5600e2200a" providerId="AD" clId="Web-{A1037FB6-B861-1E5C-03D7-A78C094EE811}" dt="2023-10-01T18:48:23.624" v="33" actId="1076"/>
        <pc:sldMkLst>
          <pc:docMk/>
          <pc:sldMk cId="905093612" sldId="272"/>
        </pc:sldMkLst>
        <pc:spChg chg="mod">
          <ac:chgData name="Roberta Tucker" userId="S::r.tucker@uwtsd.ac.uk::27ca61ee-ba03-4b92-a89a-1d5600e2200a" providerId="AD" clId="Web-{A1037FB6-B861-1E5C-03D7-A78C094EE811}" dt="2023-10-01T18:48:21.234" v="32" actId="1076"/>
          <ac:spMkLst>
            <pc:docMk/>
            <pc:sldMk cId="905093612" sldId="272"/>
            <ac:spMk id="2" creationId="{27944A6A-F523-B4BE-1436-7560452D7591}"/>
          </ac:spMkLst>
        </pc:spChg>
        <pc:spChg chg="mod">
          <ac:chgData name="Roberta Tucker" userId="S::r.tucker@uwtsd.ac.uk::27ca61ee-ba03-4b92-a89a-1d5600e2200a" providerId="AD" clId="Web-{A1037FB6-B861-1E5C-03D7-A78C094EE811}" dt="2023-10-01T18:48:23.624" v="33" actId="1076"/>
          <ac:spMkLst>
            <pc:docMk/>
            <pc:sldMk cId="905093612" sldId="272"/>
            <ac:spMk id="19" creationId="{A4A9563E-304A-EFC4-748B-FA4F846D3C6B}"/>
          </ac:spMkLst>
        </pc:spChg>
        <pc:spChg chg="mod">
          <ac:chgData name="Roberta Tucker" userId="S::r.tucker@uwtsd.ac.uk::27ca61ee-ba03-4b92-a89a-1d5600e2200a" providerId="AD" clId="Web-{A1037FB6-B861-1E5C-03D7-A78C094EE811}" dt="2023-10-01T18:48:05.389" v="29" actId="1076"/>
          <ac:spMkLst>
            <pc:docMk/>
            <pc:sldMk cId="905093612" sldId="272"/>
            <ac:spMk id="20" creationId="{6D94A06A-6736-1675-BC0C-FB2C9F41D7AA}"/>
          </ac:spMkLst>
        </pc:spChg>
        <pc:picChg chg="add del mod">
          <ac:chgData name="Roberta Tucker" userId="S::r.tucker@uwtsd.ac.uk::27ca61ee-ba03-4b92-a89a-1d5600e2200a" providerId="AD" clId="Web-{A1037FB6-B861-1E5C-03D7-A78C094EE811}" dt="2023-10-01T18:47:31.552" v="20"/>
          <ac:picMkLst>
            <pc:docMk/>
            <pc:sldMk cId="905093612" sldId="272"/>
            <ac:picMk id="3" creationId="{3273BAA2-402F-543E-314C-B66BA626F9E5}"/>
          </ac:picMkLst>
        </pc:picChg>
        <pc:picChg chg="add mod">
          <ac:chgData name="Roberta Tucker" userId="S::r.tucker@uwtsd.ac.uk::27ca61ee-ba03-4b92-a89a-1d5600e2200a" providerId="AD" clId="Web-{A1037FB6-B861-1E5C-03D7-A78C094EE811}" dt="2023-10-01T18:47:56.248" v="27" actId="1076"/>
          <ac:picMkLst>
            <pc:docMk/>
            <pc:sldMk cId="905093612" sldId="272"/>
            <ac:picMk id="4" creationId="{348FD4D9-D176-8BB4-1C0D-30EEB0C94356}"/>
          </ac:picMkLst>
        </pc:picChg>
        <pc:picChg chg="add mod">
          <ac:chgData name="Roberta Tucker" userId="S::r.tucker@uwtsd.ac.uk::27ca61ee-ba03-4b92-a89a-1d5600e2200a" providerId="AD" clId="Web-{A1037FB6-B861-1E5C-03D7-A78C094EE811}" dt="2023-10-01T18:47:52.272" v="26" actId="1076"/>
          <ac:picMkLst>
            <pc:docMk/>
            <pc:sldMk cId="905093612" sldId="272"/>
            <ac:picMk id="5" creationId="{9F76E49F-7E47-2F1D-445E-839ED827BA64}"/>
          </ac:picMkLst>
        </pc:picChg>
        <pc:picChg chg="del">
          <ac:chgData name="Roberta Tucker" userId="S::r.tucker@uwtsd.ac.uk::27ca61ee-ba03-4b92-a89a-1d5600e2200a" providerId="AD" clId="Web-{A1037FB6-B861-1E5C-03D7-A78C094EE811}" dt="2023-10-01T18:44:21.493" v="1"/>
          <ac:picMkLst>
            <pc:docMk/>
            <pc:sldMk cId="905093612" sldId="272"/>
            <ac:picMk id="16" creationId="{4BDD55FC-B2E6-8AFD-86EA-E1C23FF77911}"/>
          </ac:picMkLst>
        </pc:picChg>
      </pc:sldChg>
      <pc:sldChg chg="del">
        <pc:chgData name="Roberta Tucker" userId="S::r.tucker@uwtsd.ac.uk::27ca61ee-ba03-4b92-a89a-1d5600e2200a" providerId="AD" clId="Web-{A1037FB6-B861-1E5C-03D7-A78C094EE811}" dt="2023-10-01T18:44:18.212" v="0"/>
        <pc:sldMkLst>
          <pc:docMk/>
          <pc:sldMk cId="1791329037" sldId="296"/>
        </pc:sldMkLst>
      </pc:sldChg>
    </pc:docChg>
  </pc:docChgLst>
  <pc:docChgLst>
    <pc:chgData name="Roberta Tucker" userId="S::r.tucker@uwtsd.ac.uk::27ca61ee-ba03-4b92-a89a-1d5600e2200a" providerId="AD" clId="Web-{43CC70BF-E7EC-4889-B98F-539B1B16D240}"/>
    <pc:docChg chg="addSld delSld modSld addMainMaster">
      <pc:chgData name="Roberta Tucker" userId="S::r.tucker@uwtsd.ac.uk::27ca61ee-ba03-4b92-a89a-1d5600e2200a" providerId="AD" clId="Web-{43CC70BF-E7EC-4889-B98F-539B1B16D240}" dt="2022-09-27T13:12:34.984" v="30"/>
      <pc:docMkLst>
        <pc:docMk/>
      </pc:docMkLst>
      <pc:sldChg chg="del">
        <pc:chgData name="Roberta Tucker" userId="S::r.tucker@uwtsd.ac.uk::27ca61ee-ba03-4b92-a89a-1d5600e2200a" providerId="AD" clId="Web-{43CC70BF-E7EC-4889-B98F-539B1B16D240}" dt="2022-09-27T13:11:20.388" v="1"/>
        <pc:sldMkLst>
          <pc:docMk/>
          <pc:sldMk cId="109857222" sldId="256"/>
        </pc:sldMkLst>
      </pc:sldChg>
      <pc:sldChg chg="add">
        <pc:chgData name="Roberta Tucker" userId="S::r.tucker@uwtsd.ac.uk::27ca61ee-ba03-4b92-a89a-1d5600e2200a" providerId="AD" clId="Web-{43CC70BF-E7EC-4889-B98F-539B1B16D240}" dt="2022-09-27T13:11:15.325" v="0"/>
        <pc:sldMkLst>
          <pc:docMk/>
          <pc:sldMk cId="1194364086" sldId="257"/>
        </pc:sldMkLst>
      </pc:sldChg>
      <pc:sldChg chg="modSp add">
        <pc:chgData name="Roberta Tucker" userId="S::r.tucker@uwtsd.ac.uk::27ca61ee-ba03-4b92-a89a-1d5600e2200a" providerId="AD" clId="Web-{43CC70BF-E7EC-4889-B98F-539B1B16D240}" dt="2022-09-27T13:11:56.857" v="15" actId="20577"/>
        <pc:sldMkLst>
          <pc:docMk/>
          <pc:sldMk cId="475034638" sldId="258"/>
        </pc:sldMkLst>
        <pc:spChg chg="mod">
          <ac:chgData name="Roberta Tucker" userId="S::r.tucker@uwtsd.ac.uk::27ca61ee-ba03-4b92-a89a-1d5600e2200a" providerId="AD" clId="Web-{43CC70BF-E7EC-4889-B98F-539B1B16D240}" dt="2022-09-27T13:11:56.857" v="15" actId="20577"/>
          <ac:spMkLst>
            <pc:docMk/>
            <pc:sldMk cId="475034638" sldId="258"/>
            <ac:spMk id="8" creationId="{57ED6D5D-E07C-2A2E-1770-B082DB384717}"/>
          </ac:spMkLst>
        </pc:spChg>
      </pc:sldChg>
      <pc:sldChg chg="modSp add">
        <pc:chgData name="Roberta Tucker" userId="S::r.tucker@uwtsd.ac.uk::27ca61ee-ba03-4b92-a89a-1d5600e2200a" providerId="AD" clId="Web-{43CC70BF-E7EC-4889-B98F-539B1B16D240}" dt="2022-09-27T13:12:17.186" v="22" actId="20577"/>
        <pc:sldMkLst>
          <pc:docMk/>
          <pc:sldMk cId="1766858491" sldId="259"/>
        </pc:sldMkLst>
        <pc:spChg chg="mod">
          <ac:chgData name="Roberta Tucker" userId="S::r.tucker@uwtsd.ac.uk::27ca61ee-ba03-4b92-a89a-1d5600e2200a" providerId="AD" clId="Web-{43CC70BF-E7EC-4889-B98F-539B1B16D240}" dt="2022-09-27T13:12:17.186" v="22" actId="20577"/>
          <ac:spMkLst>
            <pc:docMk/>
            <pc:sldMk cId="1766858491" sldId="259"/>
            <ac:spMk id="5" creationId="{00000000-0000-0000-0000-000000000000}"/>
          </ac:spMkLst>
        </pc:spChg>
      </pc:sldChg>
      <pc:sldChg chg="add replId">
        <pc:chgData name="Roberta Tucker" userId="S::r.tucker@uwtsd.ac.uk::27ca61ee-ba03-4b92-a89a-1d5600e2200a" providerId="AD" clId="Web-{43CC70BF-E7EC-4889-B98F-539B1B16D240}" dt="2022-09-27T13:12:25.077" v="23"/>
        <pc:sldMkLst>
          <pc:docMk/>
          <pc:sldMk cId="2885938171" sldId="260"/>
        </pc:sldMkLst>
      </pc:sldChg>
      <pc:sldChg chg="add replId">
        <pc:chgData name="Roberta Tucker" userId="S::r.tucker@uwtsd.ac.uk::27ca61ee-ba03-4b92-a89a-1d5600e2200a" providerId="AD" clId="Web-{43CC70BF-E7EC-4889-B98F-539B1B16D240}" dt="2022-09-27T13:12:28.358" v="24"/>
        <pc:sldMkLst>
          <pc:docMk/>
          <pc:sldMk cId="362163015" sldId="261"/>
        </pc:sldMkLst>
      </pc:sldChg>
      <pc:sldChg chg="add replId">
        <pc:chgData name="Roberta Tucker" userId="S::r.tucker@uwtsd.ac.uk::27ca61ee-ba03-4b92-a89a-1d5600e2200a" providerId="AD" clId="Web-{43CC70BF-E7EC-4889-B98F-539B1B16D240}" dt="2022-09-27T13:12:30.749" v="25"/>
        <pc:sldMkLst>
          <pc:docMk/>
          <pc:sldMk cId="1952757544" sldId="262"/>
        </pc:sldMkLst>
      </pc:sldChg>
      <pc:sldChg chg="add replId">
        <pc:chgData name="Roberta Tucker" userId="S::r.tucker@uwtsd.ac.uk::27ca61ee-ba03-4b92-a89a-1d5600e2200a" providerId="AD" clId="Web-{43CC70BF-E7EC-4889-B98F-539B1B16D240}" dt="2022-09-27T13:12:31.702" v="26"/>
        <pc:sldMkLst>
          <pc:docMk/>
          <pc:sldMk cId="2064242147" sldId="263"/>
        </pc:sldMkLst>
      </pc:sldChg>
      <pc:sldChg chg="add replId">
        <pc:chgData name="Roberta Tucker" userId="S::r.tucker@uwtsd.ac.uk::27ca61ee-ba03-4b92-a89a-1d5600e2200a" providerId="AD" clId="Web-{43CC70BF-E7EC-4889-B98F-539B1B16D240}" dt="2022-09-27T13:12:32.421" v="27"/>
        <pc:sldMkLst>
          <pc:docMk/>
          <pc:sldMk cId="378810551" sldId="264"/>
        </pc:sldMkLst>
      </pc:sldChg>
      <pc:sldChg chg="add replId">
        <pc:chgData name="Roberta Tucker" userId="S::r.tucker@uwtsd.ac.uk::27ca61ee-ba03-4b92-a89a-1d5600e2200a" providerId="AD" clId="Web-{43CC70BF-E7EC-4889-B98F-539B1B16D240}" dt="2022-09-27T13:12:33.280" v="28"/>
        <pc:sldMkLst>
          <pc:docMk/>
          <pc:sldMk cId="4231723203" sldId="265"/>
        </pc:sldMkLst>
      </pc:sldChg>
      <pc:sldChg chg="add replId">
        <pc:chgData name="Roberta Tucker" userId="S::r.tucker@uwtsd.ac.uk::27ca61ee-ba03-4b92-a89a-1d5600e2200a" providerId="AD" clId="Web-{43CC70BF-E7EC-4889-B98F-539B1B16D240}" dt="2022-09-27T13:12:34.030" v="29"/>
        <pc:sldMkLst>
          <pc:docMk/>
          <pc:sldMk cId="1262161285" sldId="266"/>
        </pc:sldMkLst>
      </pc:sldChg>
      <pc:sldChg chg="add replId">
        <pc:chgData name="Roberta Tucker" userId="S::r.tucker@uwtsd.ac.uk::27ca61ee-ba03-4b92-a89a-1d5600e2200a" providerId="AD" clId="Web-{43CC70BF-E7EC-4889-B98F-539B1B16D240}" dt="2022-09-27T13:12:34.984" v="30"/>
        <pc:sldMkLst>
          <pc:docMk/>
          <pc:sldMk cId="2599451550" sldId="267"/>
        </pc:sldMkLst>
      </pc:sldChg>
      <pc:sldMasterChg chg="add addSldLayout">
        <pc:chgData name="Roberta Tucker" userId="S::r.tucker@uwtsd.ac.uk::27ca61ee-ba03-4b92-a89a-1d5600e2200a" providerId="AD" clId="Web-{43CC70BF-E7EC-4889-B98F-539B1B16D240}" dt="2022-09-27T13:11:15.325" v="0"/>
        <pc:sldMasterMkLst>
          <pc:docMk/>
          <pc:sldMasterMk cId="2923642609" sldId="2147483648"/>
        </pc:sldMasterMkLst>
        <pc:sldLayoutChg chg="add">
          <pc:chgData name="Roberta Tucker" userId="S::r.tucker@uwtsd.ac.uk::27ca61ee-ba03-4b92-a89a-1d5600e2200a" providerId="AD" clId="Web-{43CC70BF-E7EC-4889-B98F-539B1B16D240}" dt="2022-09-27T13:11:15.325" v="0"/>
          <pc:sldLayoutMkLst>
            <pc:docMk/>
            <pc:sldMasterMk cId="2923642609" sldId="2147483648"/>
            <pc:sldLayoutMk cId="640410910" sldId="2147483649"/>
          </pc:sldLayoutMkLst>
        </pc:sldLayoutChg>
      </pc:sldMasterChg>
      <pc:sldMasterChg chg="add addSldLayout">
        <pc:chgData name="Roberta Tucker" userId="S::r.tucker@uwtsd.ac.uk::27ca61ee-ba03-4b92-a89a-1d5600e2200a" providerId="AD" clId="Web-{43CC70BF-E7EC-4889-B98F-539B1B16D240}" dt="2022-09-27T13:11:32.201" v="2"/>
        <pc:sldMasterMkLst>
          <pc:docMk/>
          <pc:sldMasterMk cId="537362470" sldId="2147483656"/>
        </pc:sldMasterMkLst>
        <pc:sldLayoutChg chg="add">
          <pc:chgData name="Roberta Tucker" userId="S::r.tucker@uwtsd.ac.uk::27ca61ee-ba03-4b92-a89a-1d5600e2200a" providerId="AD" clId="Web-{43CC70BF-E7EC-4889-B98F-539B1B16D240}" dt="2022-09-27T13:11:32.201" v="2"/>
          <pc:sldLayoutMkLst>
            <pc:docMk/>
            <pc:sldMasterMk cId="537362470" sldId="2147483656"/>
            <pc:sldLayoutMk cId="3130719715" sldId="2147483680"/>
          </pc:sldLayoutMkLst>
        </pc:sldLayoutChg>
      </pc:sldMasterChg>
      <pc:sldMasterChg chg="add addSldLayout">
        <pc:chgData name="Roberta Tucker" userId="S::r.tucker@uwtsd.ac.uk::27ca61ee-ba03-4b92-a89a-1d5600e2200a" providerId="AD" clId="Web-{43CC70BF-E7EC-4889-B98F-539B1B16D240}" dt="2022-09-27T13:12:10.858" v="16"/>
        <pc:sldMasterMkLst>
          <pc:docMk/>
          <pc:sldMasterMk cId="1384196811" sldId="2147483658"/>
        </pc:sldMasterMkLst>
        <pc:sldLayoutChg chg="add">
          <pc:chgData name="Roberta Tucker" userId="S::r.tucker@uwtsd.ac.uk::27ca61ee-ba03-4b92-a89a-1d5600e2200a" providerId="AD" clId="Web-{43CC70BF-E7EC-4889-B98F-539B1B16D240}" dt="2022-09-27T13:12:10.858" v="16"/>
          <pc:sldLayoutMkLst>
            <pc:docMk/>
            <pc:sldMasterMk cId="1384196811" sldId="2147483658"/>
            <pc:sldLayoutMk cId="1556723426" sldId="2147483682"/>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4095789039" sldId="2147483706"/>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1559695379" sldId="2147483707"/>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1638946717" sldId="2147483708"/>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4286659625" sldId="2147483726"/>
          </pc:sldLayoutMkLst>
        </pc:sldLayoutChg>
        <pc:sldLayoutChg chg="add">
          <pc:chgData name="Roberta Tucker" userId="S::r.tucker@uwtsd.ac.uk::27ca61ee-ba03-4b92-a89a-1d5600e2200a" providerId="AD" clId="Web-{43CC70BF-E7EC-4889-B98F-539B1B16D240}" dt="2022-09-27T13:12:10.858" v="16"/>
          <pc:sldLayoutMkLst>
            <pc:docMk/>
            <pc:sldMasterMk cId="1384196811" sldId="2147483658"/>
            <pc:sldLayoutMk cId="3926654035" sldId="2147483727"/>
          </pc:sldLayoutMkLst>
        </pc:sldLayoutChg>
      </pc:sldMasterChg>
    </pc:docChg>
  </pc:docChgLst>
  <pc:docChgLst>
    <pc:chgData name="Diane B. Thomas" userId="S::d.b.thomas@uwtsd.ac.uk::66b41853-b18c-4bbb-817e-013f34445414" providerId="AD" clId="Web-{D6AD2110-16B5-4A87-ADD8-2AA86EAB63C7}"/>
    <pc:docChg chg="addSld delSld modSld">
      <pc:chgData name="Diane B. Thomas" userId="S::d.b.thomas@uwtsd.ac.uk::66b41853-b18c-4bbb-817e-013f34445414" providerId="AD" clId="Web-{D6AD2110-16B5-4A87-ADD8-2AA86EAB63C7}" dt="2023-09-28T11:31:18.339" v="51"/>
      <pc:docMkLst>
        <pc:docMk/>
      </pc:docMkLst>
      <pc:sldChg chg="add del">
        <pc:chgData name="Diane B. Thomas" userId="S::d.b.thomas@uwtsd.ac.uk::66b41853-b18c-4bbb-817e-013f34445414" providerId="AD" clId="Web-{D6AD2110-16B5-4A87-ADD8-2AA86EAB63C7}" dt="2023-09-28T11:30:20.837" v="1"/>
        <pc:sldMkLst>
          <pc:docMk/>
          <pc:sldMk cId="2890914913" sldId="299"/>
        </pc:sldMkLst>
      </pc:sldChg>
      <pc:sldChg chg="modSp add modNotes">
        <pc:chgData name="Diane B. Thomas" userId="S::d.b.thomas@uwtsd.ac.uk::66b41853-b18c-4bbb-817e-013f34445414" providerId="AD" clId="Web-{D6AD2110-16B5-4A87-ADD8-2AA86EAB63C7}" dt="2023-09-28T11:31:18.339" v="51"/>
        <pc:sldMkLst>
          <pc:docMk/>
          <pc:sldMk cId="3254630425" sldId="299"/>
        </pc:sldMkLst>
        <pc:spChg chg="mod">
          <ac:chgData name="Diane B. Thomas" userId="S::d.b.thomas@uwtsd.ac.uk::66b41853-b18c-4bbb-817e-013f34445414" providerId="AD" clId="Web-{D6AD2110-16B5-4A87-ADD8-2AA86EAB63C7}" dt="2023-09-28T11:30:42.915" v="5" actId="20577"/>
          <ac:spMkLst>
            <pc:docMk/>
            <pc:sldMk cId="3254630425" sldId="299"/>
            <ac:spMk id="5" creationId="{C065702D-AB75-E4AD-B7BD-AA5BE31A6072}"/>
          </ac:spMkLst>
        </pc:spChg>
      </pc:sldChg>
      <pc:sldMasterChg chg="addSldLayout delSldLayout">
        <pc:chgData name="Diane B. Thomas" userId="S::d.b.thomas@uwtsd.ac.uk::66b41853-b18c-4bbb-817e-013f34445414" providerId="AD" clId="Web-{D6AD2110-16B5-4A87-ADD8-2AA86EAB63C7}" dt="2023-09-28T11:30:20.837" v="1"/>
        <pc:sldMasterMkLst>
          <pc:docMk/>
          <pc:sldMasterMk cId="1384196811" sldId="2147483658"/>
        </pc:sldMasterMkLst>
        <pc:sldLayoutChg chg="add del">
          <pc:chgData name="Diane B. Thomas" userId="S::d.b.thomas@uwtsd.ac.uk::66b41853-b18c-4bbb-817e-013f34445414" providerId="AD" clId="Web-{D6AD2110-16B5-4A87-ADD8-2AA86EAB63C7}" dt="2023-09-28T11:30:20.837" v="1"/>
          <pc:sldLayoutMkLst>
            <pc:docMk/>
            <pc:sldMasterMk cId="1384196811" sldId="2147483658"/>
            <pc:sldLayoutMk cId="3765026324" sldId="2147483728"/>
          </pc:sldLayoutMkLst>
        </pc:sldLayoutChg>
      </pc:sldMasterChg>
    </pc:docChg>
  </pc:docChgLst>
  <pc:docChgLst>
    <pc:chgData name="Diane B. Thomas" userId="S::d.b.thomas@uwtsd.ac.uk::66b41853-b18c-4bbb-817e-013f34445414" providerId="AD" clId="Web-{2D1420F3-5715-1E2F-6D6B-6CBAAD8F8BE5}"/>
    <pc:docChg chg="modSld">
      <pc:chgData name="Diane B. Thomas" userId="S::d.b.thomas@uwtsd.ac.uk::66b41853-b18c-4bbb-817e-013f34445414" providerId="AD" clId="Web-{2D1420F3-5715-1E2F-6D6B-6CBAAD8F8BE5}" dt="2022-10-02T18:51:32.418" v="154"/>
      <pc:docMkLst>
        <pc:docMk/>
      </pc:docMkLst>
      <pc:sldChg chg="modNotes">
        <pc:chgData name="Diane B. Thomas" userId="S::d.b.thomas@uwtsd.ac.uk::66b41853-b18c-4bbb-817e-013f34445414" providerId="AD" clId="Web-{2D1420F3-5715-1E2F-6D6B-6CBAAD8F8BE5}" dt="2022-10-02T18:48:45.806" v="122"/>
        <pc:sldMkLst>
          <pc:docMk/>
          <pc:sldMk cId="475034638" sldId="258"/>
        </pc:sldMkLst>
      </pc:sldChg>
      <pc:sldChg chg="modSp">
        <pc:chgData name="Diane B. Thomas" userId="S::d.b.thomas@uwtsd.ac.uk::66b41853-b18c-4bbb-817e-013f34445414" providerId="AD" clId="Web-{2D1420F3-5715-1E2F-6D6B-6CBAAD8F8BE5}" dt="2022-10-02T18:36:45.534" v="65" actId="1076"/>
        <pc:sldMkLst>
          <pc:docMk/>
          <pc:sldMk cId="1766858491" sldId="259"/>
        </pc:sldMkLst>
        <pc:spChg chg="mod">
          <ac:chgData name="Diane B. Thomas" userId="S::d.b.thomas@uwtsd.ac.uk::66b41853-b18c-4bbb-817e-013f34445414" providerId="AD" clId="Web-{2D1420F3-5715-1E2F-6D6B-6CBAAD8F8BE5}" dt="2022-10-02T18:36:45.534" v="65" actId="1076"/>
          <ac:spMkLst>
            <pc:docMk/>
            <pc:sldMk cId="1766858491" sldId="259"/>
            <ac:spMk id="5" creationId="{00000000-0000-0000-0000-000000000000}"/>
          </ac:spMkLst>
        </pc:spChg>
      </pc:sldChg>
      <pc:sldChg chg="modNotes">
        <pc:chgData name="Diane B. Thomas" userId="S::d.b.thomas@uwtsd.ac.uk::66b41853-b18c-4bbb-817e-013f34445414" providerId="AD" clId="Web-{2D1420F3-5715-1E2F-6D6B-6CBAAD8F8BE5}" dt="2022-10-02T18:34:38.109" v="50"/>
        <pc:sldMkLst>
          <pc:docMk/>
          <pc:sldMk cId="1923354875" sldId="268"/>
        </pc:sldMkLst>
      </pc:sldChg>
      <pc:sldChg chg="modNotes">
        <pc:chgData name="Diane B. Thomas" userId="S::d.b.thomas@uwtsd.ac.uk::66b41853-b18c-4bbb-817e-013f34445414" providerId="AD" clId="Web-{2D1420F3-5715-1E2F-6D6B-6CBAAD8F8BE5}" dt="2022-10-02T18:48:12.149" v="115"/>
        <pc:sldMkLst>
          <pc:docMk/>
          <pc:sldMk cId="2824660354" sldId="271"/>
        </pc:sldMkLst>
      </pc:sldChg>
      <pc:sldChg chg="modNotes">
        <pc:chgData name="Diane B. Thomas" userId="S::d.b.thomas@uwtsd.ac.uk::66b41853-b18c-4bbb-817e-013f34445414" providerId="AD" clId="Web-{2D1420F3-5715-1E2F-6D6B-6CBAAD8F8BE5}" dt="2022-10-02T18:49:43.979" v="135"/>
        <pc:sldMkLst>
          <pc:docMk/>
          <pc:sldMk cId="3462778034" sldId="279"/>
        </pc:sldMkLst>
      </pc:sldChg>
      <pc:sldChg chg="modNotes">
        <pc:chgData name="Diane B. Thomas" userId="S::d.b.thomas@uwtsd.ac.uk::66b41853-b18c-4bbb-817e-013f34445414" providerId="AD" clId="Web-{2D1420F3-5715-1E2F-6D6B-6CBAAD8F8BE5}" dt="2022-10-02T18:50:05.120" v="138"/>
        <pc:sldMkLst>
          <pc:docMk/>
          <pc:sldMk cId="3894539527" sldId="282"/>
        </pc:sldMkLst>
      </pc:sldChg>
      <pc:sldChg chg="modNotes">
        <pc:chgData name="Diane B. Thomas" userId="S::d.b.thomas@uwtsd.ac.uk::66b41853-b18c-4bbb-817e-013f34445414" providerId="AD" clId="Web-{2D1420F3-5715-1E2F-6D6B-6CBAAD8F8BE5}" dt="2022-10-02T18:51:32.418" v="154"/>
        <pc:sldMkLst>
          <pc:docMk/>
          <pc:sldMk cId="3827913129" sldId="290"/>
        </pc:sldMkLst>
      </pc:sldChg>
    </pc:docChg>
  </pc:docChgLst>
  <pc:docChgLst>
    <pc:chgData name="Roberta Tucker" userId="S::r.tucker@uwtsd.ac.uk::27ca61ee-ba03-4b92-a89a-1d5600e2200a" providerId="AD" clId="Web-{109C0000-6493-34FE-5206-975C380EA5C2}"/>
    <pc:docChg chg="addSld delSld modSld sldOrd">
      <pc:chgData name="Roberta Tucker" userId="S::r.tucker@uwtsd.ac.uk::27ca61ee-ba03-4b92-a89a-1d5600e2200a" providerId="AD" clId="Web-{109C0000-6493-34FE-5206-975C380EA5C2}" dt="2022-10-03T20:55:13.900" v="6127"/>
      <pc:docMkLst>
        <pc:docMk/>
      </pc:docMkLst>
      <pc:sldChg chg="modSp modNotes">
        <pc:chgData name="Roberta Tucker" userId="S::r.tucker@uwtsd.ac.uk::27ca61ee-ba03-4b92-a89a-1d5600e2200a" providerId="AD" clId="Web-{109C0000-6493-34FE-5206-975C380EA5C2}" dt="2022-10-02T21:38:19.915" v="5077"/>
        <pc:sldMkLst>
          <pc:docMk/>
          <pc:sldMk cId="1766858491" sldId="259"/>
        </pc:sldMkLst>
        <pc:spChg chg="mod">
          <ac:chgData name="Roberta Tucker" userId="S::r.tucker@uwtsd.ac.uk::27ca61ee-ba03-4b92-a89a-1d5600e2200a" providerId="AD" clId="Web-{109C0000-6493-34FE-5206-975C380EA5C2}" dt="2022-09-28T17:51:38.991" v="154" actId="20577"/>
          <ac:spMkLst>
            <pc:docMk/>
            <pc:sldMk cId="1766858491" sldId="259"/>
            <ac:spMk id="5" creationId="{00000000-0000-0000-0000-000000000000}"/>
          </ac:spMkLst>
        </pc:spChg>
      </pc:sldChg>
      <pc:sldChg chg="addSp modSp modNotes">
        <pc:chgData name="Roberta Tucker" userId="S::r.tucker@uwtsd.ac.uk::27ca61ee-ba03-4b92-a89a-1d5600e2200a" providerId="AD" clId="Web-{109C0000-6493-34FE-5206-975C380EA5C2}" dt="2022-10-02T21:41:07.089" v="5118"/>
        <pc:sldMkLst>
          <pc:docMk/>
          <pc:sldMk cId="2885938171" sldId="260"/>
        </pc:sldMkLst>
        <pc:spChg chg="mod">
          <ac:chgData name="Roberta Tucker" userId="S::r.tucker@uwtsd.ac.uk::27ca61ee-ba03-4b92-a89a-1d5600e2200a" providerId="AD" clId="Web-{109C0000-6493-34FE-5206-975C380EA5C2}" dt="2022-09-28T18:07:57.271" v="434" actId="1076"/>
          <ac:spMkLst>
            <pc:docMk/>
            <pc:sldMk cId="2885938171" sldId="260"/>
            <ac:spMk id="5" creationId="{00000000-0000-0000-0000-000000000000}"/>
          </ac:spMkLst>
        </pc:spChg>
        <pc:picChg chg="add mod">
          <ac:chgData name="Roberta Tucker" userId="S::r.tucker@uwtsd.ac.uk::27ca61ee-ba03-4b92-a89a-1d5600e2200a" providerId="AD" clId="Web-{109C0000-6493-34FE-5206-975C380EA5C2}" dt="2022-09-28T18:08:08.646" v="437" actId="1076"/>
          <ac:picMkLst>
            <pc:docMk/>
            <pc:sldMk cId="2885938171" sldId="260"/>
            <ac:picMk id="2" creationId="{23D0C724-2B5A-4635-E8C2-91314C66E3AB}"/>
          </ac:picMkLst>
        </pc:picChg>
      </pc:sldChg>
      <pc:sldChg chg="addSp delSp modSp modNotes">
        <pc:chgData name="Roberta Tucker" userId="S::r.tucker@uwtsd.ac.uk::27ca61ee-ba03-4b92-a89a-1d5600e2200a" providerId="AD" clId="Web-{109C0000-6493-34FE-5206-975C380EA5C2}" dt="2022-10-02T21:43:04.218" v="5197"/>
        <pc:sldMkLst>
          <pc:docMk/>
          <pc:sldMk cId="362163015" sldId="261"/>
        </pc:sldMkLst>
        <pc:spChg chg="add mod ord">
          <ac:chgData name="Roberta Tucker" userId="S::r.tucker@uwtsd.ac.uk::27ca61ee-ba03-4b92-a89a-1d5600e2200a" providerId="AD" clId="Web-{109C0000-6493-34FE-5206-975C380EA5C2}" dt="2022-10-02T21:42:23.623" v="5158" actId="1076"/>
          <ac:spMkLst>
            <pc:docMk/>
            <pc:sldMk cId="362163015" sldId="261"/>
            <ac:spMk id="2" creationId="{6BD34BF8-C522-8848-E345-6E412D4ABB95}"/>
          </ac:spMkLst>
        </pc:spChg>
        <pc:spChg chg="add mod ord">
          <ac:chgData name="Roberta Tucker" userId="S::r.tucker@uwtsd.ac.uk::27ca61ee-ba03-4b92-a89a-1d5600e2200a" providerId="AD" clId="Web-{109C0000-6493-34FE-5206-975C380EA5C2}" dt="2022-09-28T18:51:08.555" v="1280"/>
          <ac:spMkLst>
            <pc:docMk/>
            <pc:sldMk cId="362163015" sldId="261"/>
            <ac:spMk id="4" creationId="{A15CF2EF-8D8E-556E-01B9-34E384D96CD1}"/>
          </ac:spMkLst>
        </pc:spChg>
        <pc:spChg chg="mod ord">
          <ac:chgData name="Roberta Tucker" userId="S::r.tucker@uwtsd.ac.uk::27ca61ee-ba03-4b92-a89a-1d5600e2200a" providerId="AD" clId="Web-{109C0000-6493-34FE-5206-975C380EA5C2}" dt="2022-10-02T21:42:18.545" v="5157" actId="1076"/>
          <ac:spMkLst>
            <pc:docMk/>
            <pc:sldMk cId="362163015" sldId="261"/>
            <ac:spMk id="5" creationId="{00000000-0000-0000-0000-000000000000}"/>
          </ac:spMkLst>
        </pc:spChg>
        <pc:spChg chg="add mod">
          <ac:chgData name="Roberta Tucker" userId="S::r.tucker@uwtsd.ac.uk::27ca61ee-ba03-4b92-a89a-1d5600e2200a" providerId="AD" clId="Web-{109C0000-6493-34FE-5206-975C380EA5C2}" dt="2022-09-28T18:51:52.947" v="1286" actId="1076"/>
          <ac:spMkLst>
            <pc:docMk/>
            <pc:sldMk cId="362163015" sldId="261"/>
            <ac:spMk id="6" creationId="{E1D50C49-B185-1333-DE80-B20090757DE2}"/>
          </ac:spMkLst>
        </pc:spChg>
        <pc:spChg chg="add mod">
          <ac:chgData name="Roberta Tucker" userId="S::r.tucker@uwtsd.ac.uk::27ca61ee-ba03-4b92-a89a-1d5600e2200a" providerId="AD" clId="Web-{109C0000-6493-34FE-5206-975C380EA5C2}" dt="2022-09-28T18:48:56.254" v="1263" actId="1076"/>
          <ac:spMkLst>
            <pc:docMk/>
            <pc:sldMk cId="362163015" sldId="261"/>
            <ac:spMk id="13" creationId="{4601E61B-1E71-EE64-5CF7-374ED8975D4A}"/>
          </ac:spMkLst>
        </pc:spChg>
        <pc:spChg chg="add mod">
          <ac:chgData name="Roberta Tucker" userId="S::r.tucker@uwtsd.ac.uk::27ca61ee-ba03-4b92-a89a-1d5600e2200a" providerId="AD" clId="Web-{109C0000-6493-34FE-5206-975C380EA5C2}" dt="2022-09-28T18:45:55.530" v="1234" actId="20577"/>
          <ac:spMkLst>
            <pc:docMk/>
            <pc:sldMk cId="362163015" sldId="261"/>
            <ac:spMk id="14" creationId="{320799FD-7FDA-C251-3269-0396BF640481}"/>
          </ac:spMkLst>
        </pc:spChg>
        <pc:spChg chg="add mod">
          <ac:chgData name="Roberta Tucker" userId="S::r.tucker@uwtsd.ac.uk::27ca61ee-ba03-4b92-a89a-1d5600e2200a" providerId="AD" clId="Web-{109C0000-6493-34FE-5206-975C380EA5C2}" dt="2022-09-28T18:49:18.474" v="1266" actId="1076"/>
          <ac:spMkLst>
            <pc:docMk/>
            <pc:sldMk cId="362163015" sldId="261"/>
            <ac:spMk id="15" creationId="{9D417FC1-388B-FCDA-F799-4A970A28B3C8}"/>
          </ac:spMkLst>
        </pc:spChg>
        <pc:spChg chg="add mod">
          <ac:chgData name="Roberta Tucker" userId="S::r.tucker@uwtsd.ac.uk::27ca61ee-ba03-4b92-a89a-1d5600e2200a" providerId="AD" clId="Web-{109C0000-6493-34FE-5206-975C380EA5C2}" dt="2022-09-28T18:49:35.662" v="1270" actId="1076"/>
          <ac:spMkLst>
            <pc:docMk/>
            <pc:sldMk cId="362163015" sldId="261"/>
            <ac:spMk id="16" creationId="{D313DBAD-94E3-73E7-7617-69577B97A0A3}"/>
          </ac:spMkLst>
        </pc:spChg>
        <pc:spChg chg="add mod">
          <ac:chgData name="Roberta Tucker" userId="S::r.tucker@uwtsd.ac.uk::27ca61ee-ba03-4b92-a89a-1d5600e2200a" providerId="AD" clId="Web-{109C0000-6493-34FE-5206-975C380EA5C2}" dt="2022-09-28T18:49:44.787" v="1271" actId="1076"/>
          <ac:spMkLst>
            <pc:docMk/>
            <pc:sldMk cId="362163015" sldId="261"/>
            <ac:spMk id="17" creationId="{2C0974D6-BEBF-0D8B-9D54-CBF4A3E09B51}"/>
          </ac:spMkLst>
        </pc:spChg>
        <pc:picChg chg="add mod">
          <ac:chgData name="Roberta Tucker" userId="S::r.tucker@uwtsd.ac.uk::27ca61ee-ba03-4b92-a89a-1d5600e2200a" providerId="AD" clId="Web-{109C0000-6493-34FE-5206-975C380EA5C2}" dt="2022-09-28T18:48:45.660" v="1261" actId="1076"/>
          <ac:picMkLst>
            <pc:docMk/>
            <pc:sldMk cId="362163015" sldId="261"/>
            <ac:picMk id="3" creationId="{C3EF8E13-563A-02D7-4CA0-EED60DABD5E7}"/>
          </ac:picMkLst>
        </pc:picChg>
        <pc:cxnChg chg="add del mod">
          <ac:chgData name="Roberta Tucker" userId="S::r.tucker@uwtsd.ac.uk::27ca61ee-ba03-4b92-a89a-1d5600e2200a" providerId="AD" clId="Web-{109C0000-6493-34FE-5206-975C380EA5C2}" dt="2022-09-28T18:36:35.745" v="1177"/>
          <ac:cxnSpMkLst>
            <pc:docMk/>
            <pc:sldMk cId="362163015" sldId="261"/>
            <ac:cxnSpMk id="7" creationId="{D5500FC1-472A-4A27-9054-12DCD39D0AEB}"/>
          </ac:cxnSpMkLst>
        </pc:cxnChg>
        <pc:cxnChg chg="add mod">
          <ac:chgData name="Roberta Tucker" userId="S::r.tucker@uwtsd.ac.uk::27ca61ee-ba03-4b92-a89a-1d5600e2200a" providerId="AD" clId="Web-{109C0000-6493-34FE-5206-975C380EA5C2}" dt="2022-09-28T18:48:49.598" v="1262" actId="1076"/>
          <ac:cxnSpMkLst>
            <pc:docMk/>
            <pc:sldMk cId="362163015" sldId="261"/>
            <ac:cxnSpMk id="8" creationId="{306199CA-7415-BB5A-F2DF-F98B1971DA37}"/>
          </ac:cxnSpMkLst>
        </pc:cxnChg>
        <pc:cxnChg chg="add mod">
          <ac:chgData name="Roberta Tucker" userId="S::r.tucker@uwtsd.ac.uk::27ca61ee-ba03-4b92-a89a-1d5600e2200a" providerId="AD" clId="Web-{109C0000-6493-34FE-5206-975C380EA5C2}" dt="2022-09-28T18:49:04.942" v="1264" actId="1076"/>
          <ac:cxnSpMkLst>
            <pc:docMk/>
            <pc:sldMk cId="362163015" sldId="261"/>
            <ac:cxnSpMk id="9" creationId="{6F371568-73FB-61AC-FA35-3DD224BEF6DE}"/>
          </ac:cxnSpMkLst>
        </pc:cxnChg>
        <pc:cxnChg chg="add mod">
          <ac:chgData name="Roberta Tucker" userId="S::r.tucker@uwtsd.ac.uk::27ca61ee-ba03-4b92-a89a-1d5600e2200a" providerId="AD" clId="Web-{109C0000-6493-34FE-5206-975C380EA5C2}" dt="2022-09-28T18:49:13.692" v="1265" actId="1076"/>
          <ac:cxnSpMkLst>
            <pc:docMk/>
            <pc:sldMk cId="362163015" sldId="261"/>
            <ac:cxnSpMk id="10" creationId="{656BF2E2-76E7-37CF-7CC0-8ACA88974A0F}"/>
          </ac:cxnSpMkLst>
        </pc:cxnChg>
        <pc:cxnChg chg="add mod">
          <ac:chgData name="Roberta Tucker" userId="S::r.tucker@uwtsd.ac.uk::27ca61ee-ba03-4b92-a89a-1d5600e2200a" providerId="AD" clId="Web-{109C0000-6493-34FE-5206-975C380EA5C2}" dt="2022-09-28T18:49:21.661" v="1267" actId="1076"/>
          <ac:cxnSpMkLst>
            <pc:docMk/>
            <pc:sldMk cId="362163015" sldId="261"/>
            <ac:cxnSpMk id="11" creationId="{93B2EA1A-79D1-A695-D3B4-45B1B38A1707}"/>
          </ac:cxnSpMkLst>
        </pc:cxnChg>
        <pc:cxnChg chg="add mod">
          <ac:chgData name="Roberta Tucker" userId="S::r.tucker@uwtsd.ac.uk::27ca61ee-ba03-4b92-a89a-1d5600e2200a" providerId="AD" clId="Web-{109C0000-6493-34FE-5206-975C380EA5C2}" dt="2022-09-28T18:49:29.177" v="1269" actId="1076"/>
          <ac:cxnSpMkLst>
            <pc:docMk/>
            <pc:sldMk cId="362163015" sldId="261"/>
            <ac:cxnSpMk id="12" creationId="{2B3C5A03-D46A-225B-8E77-F7223E172FDA}"/>
          </ac:cxnSpMkLst>
        </pc:cxnChg>
        <pc:cxnChg chg="add mod">
          <ac:chgData name="Roberta Tucker" userId="S::r.tucker@uwtsd.ac.uk::27ca61ee-ba03-4b92-a89a-1d5600e2200a" providerId="AD" clId="Web-{109C0000-6493-34FE-5206-975C380EA5C2}" dt="2022-09-28T18:51:22.540" v="1281" actId="1076"/>
          <ac:cxnSpMkLst>
            <pc:docMk/>
            <pc:sldMk cId="362163015" sldId="261"/>
            <ac:cxnSpMk id="18" creationId="{69EA7C78-782B-A362-5784-35260891B29A}"/>
          </ac:cxnSpMkLst>
        </pc:cxnChg>
        <pc:cxnChg chg="add mod">
          <ac:chgData name="Roberta Tucker" userId="S::r.tucker@uwtsd.ac.uk::27ca61ee-ba03-4b92-a89a-1d5600e2200a" providerId="AD" clId="Web-{109C0000-6493-34FE-5206-975C380EA5C2}" dt="2022-09-28T18:51:49.353" v="1285" actId="1076"/>
          <ac:cxnSpMkLst>
            <pc:docMk/>
            <pc:sldMk cId="362163015" sldId="261"/>
            <ac:cxnSpMk id="19" creationId="{0E3691E4-6908-0D65-95AB-098C81DE0B28}"/>
          </ac:cxnSpMkLst>
        </pc:cxnChg>
      </pc:sldChg>
      <pc:sldChg chg="modSp del">
        <pc:chgData name="Roberta Tucker" userId="S::r.tucker@uwtsd.ac.uk::27ca61ee-ba03-4b92-a89a-1d5600e2200a" providerId="AD" clId="Web-{109C0000-6493-34FE-5206-975C380EA5C2}" dt="2022-09-28T19:30:32.378" v="1583"/>
        <pc:sldMkLst>
          <pc:docMk/>
          <pc:sldMk cId="1952757544" sldId="262"/>
        </pc:sldMkLst>
        <pc:spChg chg="mod">
          <ac:chgData name="Roberta Tucker" userId="S::r.tucker@uwtsd.ac.uk::27ca61ee-ba03-4b92-a89a-1d5600e2200a" providerId="AD" clId="Web-{109C0000-6493-34FE-5206-975C380EA5C2}" dt="2022-09-28T18:54:28.718" v="1325" actId="20577"/>
          <ac:spMkLst>
            <pc:docMk/>
            <pc:sldMk cId="1952757544" sldId="262"/>
            <ac:spMk id="5" creationId="{00000000-0000-0000-0000-000000000000}"/>
          </ac:spMkLst>
        </pc:spChg>
      </pc:sldChg>
      <pc:sldChg chg="delSp modSp del">
        <pc:chgData name="Roberta Tucker" userId="S::r.tucker@uwtsd.ac.uk::27ca61ee-ba03-4b92-a89a-1d5600e2200a" providerId="AD" clId="Web-{109C0000-6493-34FE-5206-975C380EA5C2}" dt="2022-09-28T19:32:33.178" v="1594"/>
        <pc:sldMkLst>
          <pc:docMk/>
          <pc:sldMk cId="2064242147" sldId="263"/>
        </pc:sldMkLst>
        <pc:spChg chg="del mod">
          <ac:chgData name="Roberta Tucker" userId="S::r.tucker@uwtsd.ac.uk::27ca61ee-ba03-4b92-a89a-1d5600e2200a" providerId="AD" clId="Web-{109C0000-6493-34FE-5206-975C380EA5C2}" dt="2022-09-28T19:32:19.194" v="1592"/>
          <ac:spMkLst>
            <pc:docMk/>
            <pc:sldMk cId="2064242147" sldId="263"/>
            <ac:spMk id="5" creationId="{00000000-0000-0000-0000-000000000000}"/>
          </ac:spMkLst>
        </pc:spChg>
      </pc:sldChg>
      <pc:sldChg chg="modSp del">
        <pc:chgData name="Roberta Tucker" userId="S::r.tucker@uwtsd.ac.uk::27ca61ee-ba03-4b92-a89a-1d5600e2200a" providerId="AD" clId="Web-{109C0000-6493-34FE-5206-975C380EA5C2}" dt="2022-09-28T20:40:39.492" v="2075"/>
        <pc:sldMkLst>
          <pc:docMk/>
          <pc:sldMk cId="378810551" sldId="264"/>
        </pc:sldMkLst>
        <pc:spChg chg="mod">
          <ac:chgData name="Roberta Tucker" userId="S::r.tucker@uwtsd.ac.uk::27ca61ee-ba03-4b92-a89a-1d5600e2200a" providerId="AD" clId="Web-{109C0000-6493-34FE-5206-975C380EA5C2}" dt="2022-09-28T17:53:21.291" v="218" actId="20577"/>
          <ac:spMkLst>
            <pc:docMk/>
            <pc:sldMk cId="378810551" sldId="264"/>
            <ac:spMk id="5" creationId="{00000000-0000-0000-0000-000000000000}"/>
          </ac:spMkLst>
        </pc:spChg>
      </pc:sldChg>
      <pc:sldChg chg="modSp del">
        <pc:chgData name="Roberta Tucker" userId="S::r.tucker@uwtsd.ac.uk::27ca61ee-ba03-4b92-a89a-1d5600e2200a" providerId="AD" clId="Web-{109C0000-6493-34FE-5206-975C380EA5C2}" dt="2022-09-28T21:17:16.354" v="2427"/>
        <pc:sldMkLst>
          <pc:docMk/>
          <pc:sldMk cId="4231723203" sldId="265"/>
        </pc:sldMkLst>
        <pc:spChg chg="mod">
          <ac:chgData name="Roberta Tucker" userId="S::r.tucker@uwtsd.ac.uk::27ca61ee-ba03-4b92-a89a-1d5600e2200a" providerId="AD" clId="Web-{109C0000-6493-34FE-5206-975C380EA5C2}" dt="2022-09-28T20:59:53.059" v="2229" actId="20577"/>
          <ac:spMkLst>
            <pc:docMk/>
            <pc:sldMk cId="4231723203" sldId="265"/>
            <ac:spMk id="5" creationId="{00000000-0000-0000-0000-000000000000}"/>
          </ac:spMkLst>
        </pc:spChg>
      </pc:sldChg>
      <pc:sldChg chg="addSp modSp del mod setBg">
        <pc:chgData name="Roberta Tucker" userId="S::r.tucker@uwtsd.ac.uk::27ca61ee-ba03-4b92-a89a-1d5600e2200a" providerId="AD" clId="Web-{109C0000-6493-34FE-5206-975C380EA5C2}" dt="2022-09-28T21:28:08.513" v="2641"/>
        <pc:sldMkLst>
          <pc:docMk/>
          <pc:sldMk cId="1262161285" sldId="266"/>
        </pc:sldMkLst>
        <pc:spChg chg="mod">
          <ac:chgData name="Roberta Tucker" userId="S::r.tucker@uwtsd.ac.uk::27ca61ee-ba03-4b92-a89a-1d5600e2200a" providerId="AD" clId="Web-{109C0000-6493-34FE-5206-975C380EA5C2}" dt="2022-09-28T21:17:50.668" v="2428"/>
          <ac:spMkLst>
            <pc:docMk/>
            <pc:sldMk cId="1262161285" sldId="266"/>
            <ac:spMk id="5" creationId="{00000000-0000-0000-0000-000000000000}"/>
          </ac:spMkLst>
        </pc:spChg>
        <pc:spChg chg="add">
          <ac:chgData name="Roberta Tucker" userId="S::r.tucker@uwtsd.ac.uk::27ca61ee-ba03-4b92-a89a-1d5600e2200a" providerId="AD" clId="Web-{109C0000-6493-34FE-5206-975C380EA5C2}" dt="2022-09-28T21:17:50.668" v="2428"/>
          <ac:spMkLst>
            <pc:docMk/>
            <pc:sldMk cId="1262161285" sldId="266"/>
            <ac:spMk id="11" creationId="{C1DD1A8A-57D5-4A81-AD04-532B043C5611}"/>
          </ac:spMkLst>
        </pc:spChg>
        <pc:spChg chg="add">
          <ac:chgData name="Roberta Tucker" userId="S::r.tucker@uwtsd.ac.uk::27ca61ee-ba03-4b92-a89a-1d5600e2200a" providerId="AD" clId="Web-{109C0000-6493-34FE-5206-975C380EA5C2}" dt="2022-09-28T21:17:50.668" v="2428"/>
          <ac:spMkLst>
            <pc:docMk/>
            <pc:sldMk cId="1262161285" sldId="266"/>
            <ac:spMk id="13" creationId="{007891EC-4501-44ED-A8C8-B11B6DB767AB}"/>
          </ac:spMkLst>
        </pc:spChg>
        <pc:picChg chg="add">
          <ac:chgData name="Roberta Tucker" userId="S::r.tucker@uwtsd.ac.uk::27ca61ee-ba03-4b92-a89a-1d5600e2200a" providerId="AD" clId="Web-{109C0000-6493-34FE-5206-975C380EA5C2}" dt="2022-09-28T21:17:50.668" v="2428"/>
          <ac:picMkLst>
            <pc:docMk/>
            <pc:sldMk cId="1262161285" sldId="266"/>
            <ac:picMk id="7" creationId="{4A8D4059-4A24-5667-4FE2-7C42A67A245D}"/>
          </ac:picMkLst>
        </pc:picChg>
      </pc:sldChg>
      <pc:sldChg chg="modSp del">
        <pc:chgData name="Roberta Tucker" userId="S::r.tucker@uwtsd.ac.uk::27ca61ee-ba03-4b92-a89a-1d5600e2200a" providerId="AD" clId="Web-{109C0000-6493-34FE-5206-975C380EA5C2}" dt="2022-09-28T22:22:48.136" v="2867"/>
        <pc:sldMkLst>
          <pc:docMk/>
          <pc:sldMk cId="2599451550" sldId="267"/>
        </pc:sldMkLst>
        <pc:spChg chg="mod">
          <ac:chgData name="Roberta Tucker" userId="S::r.tucker@uwtsd.ac.uk::27ca61ee-ba03-4b92-a89a-1d5600e2200a" providerId="AD" clId="Web-{109C0000-6493-34FE-5206-975C380EA5C2}" dt="2022-09-28T17:54:11.449" v="246" actId="20577"/>
          <ac:spMkLst>
            <pc:docMk/>
            <pc:sldMk cId="2599451550" sldId="267"/>
            <ac:spMk id="5" creationId="{00000000-0000-0000-0000-000000000000}"/>
          </ac:spMkLst>
        </pc:spChg>
      </pc:sldChg>
      <pc:sldChg chg="modSp modNotes">
        <pc:chgData name="Roberta Tucker" userId="S::r.tucker@uwtsd.ac.uk::27ca61ee-ba03-4b92-a89a-1d5600e2200a" providerId="AD" clId="Web-{109C0000-6493-34FE-5206-975C380EA5C2}" dt="2022-10-02T21:22:39.503" v="5074" actId="20577"/>
        <pc:sldMkLst>
          <pc:docMk/>
          <pc:sldMk cId="1923354875" sldId="268"/>
        </pc:sldMkLst>
        <pc:spChg chg="mod">
          <ac:chgData name="Roberta Tucker" userId="S::r.tucker@uwtsd.ac.uk::27ca61ee-ba03-4b92-a89a-1d5600e2200a" providerId="AD" clId="Web-{109C0000-6493-34FE-5206-975C380EA5C2}" dt="2022-10-02T21:22:39.503" v="5074" actId="20577"/>
          <ac:spMkLst>
            <pc:docMk/>
            <pc:sldMk cId="1923354875" sldId="268"/>
            <ac:spMk id="3" creationId="{417C37D2-A737-7B2A-59C0-14967AEFFF30}"/>
          </ac:spMkLst>
        </pc:spChg>
      </pc:sldChg>
      <pc:sldChg chg="modSp">
        <pc:chgData name="Roberta Tucker" userId="S::r.tucker@uwtsd.ac.uk::27ca61ee-ba03-4b92-a89a-1d5600e2200a" providerId="AD" clId="Web-{109C0000-6493-34FE-5206-975C380EA5C2}" dt="2022-10-02T21:22:18.408" v="5070" actId="20577"/>
        <pc:sldMkLst>
          <pc:docMk/>
          <pc:sldMk cId="740110891" sldId="269"/>
        </pc:sldMkLst>
        <pc:spChg chg="mod">
          <ac:chgData name="Roberta Tucker" userId="S::r.tucker@uwtsd.ac.uk::27ca61ee-ba03-4b92-a89a-1d5600e2200a" providerId="AD" clId="Web-{109C0000-6493-34FE-5206-975C380EA5C2}" dt="2022-09-28T17:38:57.640" v="139" actId="20577"/>
          <ac:spMkLst>
            <pc:docMk/>
            <pc:sldMk cId="740110891" sldId="269"/>
            <ac:spMk id="5" creationId="{0B019432-F0E9-E765-2264-935D414F17CB}"/>
          </ac:spMkLst>
        </pc:spChg>
        <pc:spChg chg="mod">
          <ac:chgData name="Roberta Tucker" userId="S::r.tucker@uwtsd.ac.uk::27ca61ee-ba03-4b92-a89a-1d5600e2200a" providerId="AD" clId="Web-{109C0000-6493-34FE-5206-975C380EA5C2}" dt="2022-10-02T21:22:18.408" v="5070" actId="20577"/>
          <ac:spMkLst>
            <pc:docMk/>
            <pc:sldMk cId="740110891" sldId="269"/>
            <ac:spMk id="6" creationId="{0A49D13F-A02B-34DF-3E84-B90D79FF944D}"/>
          </ac:spMkLst>
        </pc:spChg>
      </pc:sldChg>
      <pc:sldChg chg="new del">
        <pc:chgData name="Roberta Tucker" userId="S::r.tucker@uwtsd.ac.uk::27ca61ee-ba03-4b92-a89a-1d5600e2200a" providerId="AD" clId="Web-{109C0000-6493-34FE-5206-975C380EA5C2}" dt="2022-09-28T17:54:41.169" v="258"/>
        <pc:sldMkLst>
          <pc:docMk/>
          <pc:sldMk cId="14949431" sldId="270"/>
        </pc:sldMkLst>
      </pc:sldChg>
      <pc:sldChg chg="addSp delSp modSp new mod setBg">
        <pc:chgData name="Roberta Tucker" userId="S::r.tucker@uwtsd.ac.uk::27ca61ee-ba03-4b92-a89a-1d5600e2200a" providerId="AD" clId="Web-{109C0000-6493-34FE-5206-975C380EA5C2}" dt="2022-09-28T22:43:18.007" v="3026" actId="20577"/>
        <pc:sldMkLst>
          <pc:docMk/>
          <pc:sldMk cId="2824660354" sldId="271"/>
        </pc:sldMkLst>
        <pc:spChg chg="mod">
          <ac:chgData name="Roberta Tucker" userId="S::r.tucker@uwtsd.ac.uk::27ca61ee-ba03-4b92-a89a-1d5600e2200a" providerId="AD" clId="Web-{109C0000-6493-34FE-5206-975C380EA5C2}" dt="2022-09-28T22:31:53.296" v="2902" actId="20577"/>
          <ac:spMkLst>
            <pc:docMk/>
            <pc:sldMk cId="2824660354" sldId="271"/>
            <ac:spMk id="2" creationId="{B910FB16-0CC4-7A17-BC19-69DDF0C27E21}"/>
          </ac:spMkLst>
        </pc:spChg>
        <pc:spChg chg="add del mod">
          <ac:chgData name="Roberta Tucker" userId="S::r.tucker@uwtsd.ac.uk::27ca61ee-ba03-4b92-a89a-1d5600e2200a" providerId="AD" clId="Web-{109C0000-6493-34FE-5206-975C380EA5C2}" dt="2022-09-28T22:43:18.007" v="3026" actId="20577"/>
          <ac:spMkLst>
            <pc:docMk/>
            <pc:sldMk cId="2824660354" sldId="271"/>
            <ac:spMk id="3" creationId="{7E93A706-EDA0-02CF-914A-E468488D59BD}"/>
          </ac:spMkLst>
        </pc:spChg>
        <pc:spChg chg="add del">
          <ac:chgData name="Roberta Tucker" userId="S::r.tucker@uwtsd.ac.uk::27ca61ee-ba03-4b92-a89a-1d5600e2200a" providerId="AD" clId="Web-{109C0000-6493-34FE-5206-975C380EA5C2}" dt="2022-09-28T22:29:02.677" v="2877"/>
          <ac:spMkLst>
            <pc:docMk/>
            <pc:sldMk cId="2824660354" sldId="271"/>
            <ac:spMk id="9" creationId="{C1DD1A8A-57D5-4A81-AD04-532B043C5611}"/>
          </ac:spMkLst>
        </pc:spChg>
        <pc:spChg chg="add del">
          <ac:chgData name="Roberta Tucker" userId="S::r.tucker@uwtsd.ac.uk::27ca61ee-ba03-4b92-a89a-1d5600e2200a" providerId="AD" clId="Web-{109C0000-6493-34FE-5206-975C380EA5C2}" dt="2022-09-28T22:29:02.677" v="2877"/>
          <ac:spMkLst>
            <pc:docMk/>
            <pc:sldMk cId="2824660354" sldId="271"/>
            <ac:spMk id="11" creationId="{007891EC-4501-44ED-A8C8-B11B6DB767AB}"/>
          </ac:spMkLst>
        </pc:spChg>
        <pc:picChg chg="add del">
          <ac:chgData name="Roberta Tucker" userId="S::r.tucker@uwtsd.ac.uk::27ca61ee-ba03-4b92-a89a-1d5600e2200a" providerId="AD" clId="Web-{109C0000-6493-34FE-5206-975C380EA5C2}" dt="2022-09-28T22:29:02.677" v="2877"/>
          <ac:picMkLst>
            <pc:docMk/>
            <pc:sldMk cId="2824660354" sldId="271"/>
            <ac:picMk id="5" creationId="{9211FCD0-0176-47FD-C93D-CA836DA76240}"/>
          </ac:picMkLst>
        </pc:picChg>
      </pc:sldChg>
      <pc:sldChg chg="addSp delSp modSp new">
        <pc:chgData name="Roberta Tucker" userId="S::r.tucker@uwtsd.ac.uk::27ca61ee-ba03-4b92-a89a-1d5600e2200a" providerId="AD" clId="Web-{109C0000-6493-34FE-5206-975C380EA5C2}" dt="2022-10-03T20:52:56.723" v="6059" actId="1076"/>
        <pc:sldMkLst>
          <pc:docMk/>
          <pc:sldMk cId="905093612" sldId="272"/>
        </pc:sldMkLst>
        <pc:spChg chg="mod">
          <ac:chgData name="Roberta Tucker" userId="S::r.tucker@uwtsd.ac.uk::27ca61ee-ba03-4b92-a89a-1d5600e2200a" providerId="AD" clId="Web-{109C0000-6493-34FE-5206-975C380EA5C2}" dt="2022-09-29T21:54:20.527" v="4510" actId="20577"/>
          <ac:spMkLst>
            <pc:docMk/>
            <pc:sldMk cId="905093612" sldId="272"/>
            <ac:spMk id="2" creationId="{27944A6A-F523-B4BE-1436-7560452D7591}"/>
          </ac:spMkLst>
        </pc:spChg>
        <pc:spChg chg="del mod">
          <ac:chgData name="Roberta Tucker" userId="S::r.tucker@uwtsd.ac.uk::27ca61ee-ba03-4b92-a89a-1d5600e2200a" providerId="AD" clId="Web-{109C0000-6493-34FE-5206-975C380EA5C2}" dt="2022-09-29T21:49:51.291" v="4469"/>
          <ac:spMkLst>
            <pc:docMk/>
            <pc:sldMk cId="905093612" sldId="272"/>
            <ac:spMk id="3" creationId="{671654DC-2E7F-4E0D-151F-679B4140D20B}"/>
          </ac:spMkLst>
        </pc:spChg>
        <pc:spChg chg="add del mod">
          <ac:chgData name="Roberta Tucker" userId="S::r.tucker@uwtsd.ac.uk::27ca61ee-ba03-4b92-a89a-1d5600e2200a" providerId="AD" clId="Web-{109C0000-6493-34FE-5206-975C380EA5C2}" dt="2022-09-29T21:49:52.322" v="4470"/>
          <ac:spMkLst>
            <pc:docMk/>
            <pc:sldMk cId="905093612" sldId="272"/>
            <ac:spMk id="6" creationId="{E86729CA-471D-D704-898D-55A5745F3DBB}"/>
          </ac:spMkLst>
        </pc:spChg>
        <pc:spChg chg="add del mod">
          <ac:chgData name="Roberta Tucker" userId="S::r.tucker@uwtsd.ac.uk::27ca61ee-ba03-4b92-a89a-1d5600e2200a" providerId="AD" clId="Web-{109C0000-6493-34FE-5206-975C380EA5C2}" dt="2022-09-29T21:50:05.760" v="4472"/>
          <ac:spMkLst>
            <pc:docMk/>
            <pc:sldMk cId="905093612" sldId="272"/>
            <ac:spMk id="15" creationId="{A90D2D0E-A02A-DB91-F7CD-0DD814C98079}"/>
          </ac:spMkLst>
        </pc:spChg>
        <pc:spChg chg="add mod">
          <ac:chgData name="Roberta Tucker" userId="S::r.tucker@uwtsd.ac.uk::27ca61ee-ba03-4b92-a89a-1d5600e2200a" providerId="AD" clId="Web-{109C0000-6493-34FE-5206-975C380EA5C2}" dt="2022-09-29T21:58:21.887" v="4630" actId="1076"/>
          <ac:spMkLst>
            <pc:docMk/>
            <pc:sldMk cId="905093612" sldId="272"/>
            <ac:spMk id="19" creationId="{A4A9563E-304A-EFC4-748B-FA4F846D3C6B}"/>
          </ac:spMkLst>
        </pc:spChg>
        <pc:spChg chg="add mod">
          <ac:chgData name="Roberta Tucker" userId="S::r.tucker@uwtsd.ac.uk::27ca61ee-ba03-4b92-a89a-1d5600e2200a" providerId="AD" clId="Web-{109C0000-6493-34FE-5206-975C380EA5C2}" dt="2022-09-29T21:57:58.354" v="4625" actId="1076"/>
          <ac:spMkLst>
            <pc:docMk/>
            <pc:sldMk cId="905093612" sldId="272"/>
            <ac:spMk id="20" creationId="{6D94A06A-6736-1675-BC0C-FB2C9F41D7AA}"/>
          </ac:spMkLst>
        </pc:spChg>
        <pc:graphicFrameChg chg="add del mod ord modGraphic">
          <ac:chgData name="Roberta Tucker" userId="S::r.tucker@uwtsd.ac.uk::27ca61ee-ba03-4b92-a89a-1d5600e2200a" providerId="AD" clId="Web-{109C0000-6493-34FE-5206-975C380EA5C2}" dt="2022-09-29T21:50:00.135" v="4471"/>
          <ac:graphicFrameMkLst>
            <pc:docMk/>
            <pc:sldMk cId="905093612" sldId="272"/>
            <ac:graphicFrameMk id="7" creationId="{64ADB9E1-B4D6-4711-4CEE-147F62124DBA}"/>
          </ac:graphicFrameMkLst>
        </pc:graphicFrameChg>
        <pc:picChg chg="add del mod">
          <ac:chgData name="Roberta Tucker" userId="S::r.tucker@uwtsd.ac.uk::27ca61ee-ba03-4b92-a89a-1d5600e2200a" providerId="AD" clId="Web-{109C0000-6493-34FE-5206-975C380EA5C2}" dt="2022-09-29T21:50:52.342" v="4477"/>
          <ac:picMkLst>
            <pc:docMk/>
            <pc:sldMk cId="905093612" sldId="272"/>
            <ac:picMk id="4" creationId="{A789EDDF-C62F-EB58-AF53-FF67579CC34B}"/>
          </ac:picMkLst>
        </pc:picChg>
        <pc:picChg chg="add mod">
          <ac:chgData name="Roberta Tucker" userId="S::r.tucker@uwtsd.ac.uk::27ca61ee-ba03-4b92-a89a-1d5600e2200a" providerId="AD" clId="Web-{109C0000-6493-34FE-5206-975C380EA5C2}" dt="2022-10-03T20:52:56.723" v="6059" actId="1076"/>
          <ac:picMkLst>
            <pc:docMk/>
            <pc:sldMk cId="905093612" sldId="272"/>
            <ac:picMk id="16" creationId="{4BDD55FC-B2E6-8AFD-86EA-E1C23FF77911}"/>
          </ac:picMkLst>
        </pc:picChg>
        <pc:picChg chg="add del mod">
          <ac:chgData name="Roberta Tucker" userId="S::r.tucker@uwtsd.ac.uk::27ca61ee-ba03-4b92-a89a-1d5600e2200a" providerId="AD" clId="Web-{109C0000-6493-34FE-5206-975C380EA5C2}" dt="2022-09-29T21:52:39.692" v="4489"/>
          <ac:picMkLst>
            <pc:docMk/>
            <pc:sldMk cId="905093612" sldId="272"/>
            <ac:picMk id="17" creationId="{CE95F267-81E4-E941-917E-28ADA1EA20D8}"/>
          </ac:picMkLst>
        </pc:picChg>
        <pc:picChg chg="add del mod">
          <ac:chgData name="Roberta Tucker" userId="S::r.tucker@uwtsd.ac.uk::27ca61ee-ba03-4b92-a89a-1d5600e2200a" providerId="AD" clId="Web-{109C0000-6493-34FE-5206-975C380EA5C2}" dt="2022-09-29T21:54:33.215" v="4512"/>
          <ac:picMkLst>
            <pc:docMk/>
            <pc:sldMk cId="905093612" sldId="272"/>
            <ac:picMk id="18" creationId="{5A535EC8-72AB-95AF-3D44-D56BB18E7510}"/>
          </ac:picMkLst>
        </pc:picChg>
      </pc:sldChg>
      <pc:sldChg chg="addSp delSp modSp new addAnim modAnim modNotes">
        <pc:chgData name="Roberta Tucker" userId="S::r.tucker@uwtsd.ac.uk::27ca61ee-ba03-4b92-a89a-1d5600e2200a" providerId="AD" clId="Web-{109C0000-6493-34FE-5206-975C380EA5C2}" dt="2022-10-02T22:07:22.487" v="5893"/>
        <pc:sldMkLst>
          <pc:docMk/>
          <pc:sldMk cId="2403244635" sldId="273"/>
        </pc:sldMkLst>
        <pc:spChg chg="mod">
          <ac:chgData name="Roberta Tucker" userId="S::r.tucker@uwtsd.ac.uk::27ca61ee-ba03-4b92-a89a-1d5600e2200a" providerId="AD" clId="Web-{109C0000-6493-34FE-5206-975C380EA5C2}" dt="2022-09-28T22:51:22.067" v="3070" actId="20577"/>
          <ac:spMkLst>
            <pc:docMk/>
            <pc:sldMk cId="2403244635" sldId="273"/>
            <ac:spMk id="2" creationId="{423035FC-88E5-1EE3-ABE6-097090018A67}"/>
          </ac:spMkLst>
        </pc:spChg>
        <pc:spChg chg="del">
          <ac:chgData name="Roberta Tucker" userId="S::r.tucker@uwtsd.ac.uk::27ca61ee-ba03-4b92-a89a-1d5600e2200a" providerId="AD" clId="Web-{109C0000-6493-34FE-5206-975C380EA5C2}" dt="2022-09-28T23:05:27.115" v="3071"/>
          <ac:spMkLst>
            <pc:docMk/>
            <pc:sldMk cId="2403244635" sldId="273"/>
            <ac:spMk id="3" creationId="{AE7B7141-9CD8-F2AC-1F04-4CC16DE37C5F}"/>
          </ac:spMkLst>
        </pc:spChg>
        <pc:spChg chg="add mod">
          <ac:chgData name="Roberta Tucker" userId="S::r.tucker@uwtsd.ac.uk::27ca61ee-ba03-4b92-a89a-1d5600e2200a" providerId="AD" clId="Web-{109C0000-6493-34FE-5206-975C380EA5C2}" dt="2022-09-28T23:21:31.499" v="3179" actId="20577"/>
          <ac:spMkLst>
            <pc:docMk/>
            <pc:sldMk cId="2403244635" sldId="273"/>
            <ac:spMk id="4" creationId="{6C9FC1DD-83D6-E361-DADF-8D0E77244E95}"/>
          </ac:spMkLst>
        </pc:spChg>
        <pc:spChg chg="add mod">
          <ac:chgData name="Roberta Tucker" userId="S::r.tucker@uwtsd.ac.uk::27ca61ee-ba03-4b92-a89a-1d5600e2200a" providerId="AD" clId="Web-{109C0000-6493-34FE-5206-975C380EA5C2}" dt="2022-09-28T23:23:30.756" v="3209" actId="1076"/>
          <ac:spMkLst>
            <pc:docMk/>
            <pc:sldMk cId="2403244635" sldId="273"/>
            <ac:spMk id="7" creationId="{8E8FE8DD-3976-16CF-F7A1-5E1F617F3D28}"/>
          </ac:spMkLst>
        </pc:spChg>
        <pc:spChg chg="add mod">
          <ac:chgData name="Roberta Tucker" userId="S::r.tucker@uwtsd.ac.uk::27ca61ee-ba03-4b92-a89a-1d5600e2200a" providerId="AD" clId="Web-{109C0000-6493-34FE-5206-975C380EA5C2}" dt="2022-09-28T23:25:16.247" v="3269" actId="14100"/>
          <ac:spMkLst>
            <pc:docMk/>
            <pc:sldMk cId="2403244635" sldId="273"/>
            <ac:spMk id="8" creationId="{49B08AE0-F975-CE61-4D1C-CE7AA1023AAE}"/>
          </ac:spMkLst>
        </pc:spChg>
        <pc:spChg chg="add mod">
          <ac:chgData name="Roberta Tucker" userId="S::r.tucker@uwtsd.ac.uk::27ca61ee-ba03-4b92-a89a-1d5600e2200a" providerId="AD" clId="Web-{109C0000-6493-34FE-5206-975C380EA5C2}" dt="2022-09-28T23:25:26.357" v="3270" actId="1076"/>
          <ac:spMkLst>
            <pc:docMk/>
            <pc:sldMk cId="2403244635" sldId="273"/>
            <ac:spMk id="9" creationId="{5BAB1DE7-8541-198C-685E-B8A957764816}"/>
          </ac:spMkLst>
        </pc:spChg>
        <pc:spChg chg="add mod">
          <ac:chgData name="Roberta Tucker" userId="S::r.tucker@uwtsd.ac.uk::27ca61ee-ba03-4b92-a89a-1d5600e2200a" providerId="AD" clId="Web-{109C0000-6493-34FE-5206-975C380EA5C2}" dt="2022-09-28T23:37:36.243" v="3340" actId="20577"/>
          <ac:spMkLst>
            <pc:docMk/>
            <pc:sldMk cId="2403244635" sldId="273"/>
            <ac:spMk id="10" creationId="{D00BA332-3B53-940A-C1A5-46DBDEE13179}"/>
          </ac:spMkLst>
        </pc:spChg>
        <pc:cxnChg chg="add del mod">
          <ac:chgData name="Roberta Tucker" userId="S::r.tucker@uwtsd.ac.uk::27ca61ee-ba03-4b92-a89a-1d5600e2200a" providerId="AD" clId="Web-{109C0000-6493-34FE-5206-975C380EA5C2}" dt="2022-09-28T23:22:19.236" v="3186"/>
          <ac:cxnSpMkLst>
            <pc:docMk/>
            <pc:sldMk cId="2403244635" sldId="273"/>
            <ac:cxnSpMk id="5" creationId="{85F4B1CF-0689-8B11-AB59-87239CACD1C7}"/>
          </ac:cxnSpMkLst>
        </pc:cxnChg>
        <pc:cxnChg chg="add mod">
          <ac:chgData name="Roberta Tucker" userId="S::r.tucker@uwtsd.ac.uk::27ca61ee-ba03-4b92-a89a-1d5600e2200a" providerId="AD" clId="Web-{109C0000-6493-34FE-5206-975C380EA5C2}" dt="2022-09-28T23:22:49.785" v="3192" actId="1076"/>
          <ac:cxnSpMkLst>
            <pc:docMk/>
            <pc:sldMk cId="2403244635" sldId="273"/>
            <ac:cxnSpMk id="6" creationId="{405D6B90-E212-9FBA-F733-40385447CB62}"/>
          </ac:cxnSpMkLst>
        </pc:cxnChg>
      </pc:sldChg>
      <pc:sldChg chg="modSp new del">
        <pc:chgData name="Roberta Tucker" userId="S::r.tucker@uwtsd.ac.uk::27ca61ee-ba03-4b92-a89a-1d5600e2200a" providerId="AD" clId="Web-{109C0000-6493-34FE-5206-975C380EA5C2}" dt="2022-09-30T15:33:25.272" v="5062"/>
        <pc:sldMkLst>
          <pc:docMk/>
          <pc:sldMk cId="2935666184" sldId="274"/>
        </pc:sldMkLst>
        <pc:spChg chg="mod">
          <ac:chgData name="Roberta Tucker" userId="S::r.tucker@uwtsd.ac.uk::27ca61ee-ba03-4b92-a89a-1d5600e2200a" providerId="AD" clId="Web-{109C0000-6493-34FE-5206-975C380EA5C2}" dt="2022-09-28T23:28:22.257" v="3305" actId="20577"/>
          <ac:spMkLst>
            <pc:docMk/>
            <pc:sldMk cId="2935666184" sldId="274"/>
            <ac:spMk id="2" creationId="{01711B52-728C-5010-53CE-59C9F7F80200}"/>
          </ac:spMkLst>
        </pc:spChg>
        <pc:spChg chg="mod">
          <ac:chgData name="Roberta Tucker" userId="S::r.tucker@uwtsd.ac.uk::27ca61ee-ba03-4b92-a89a-1d5600e2200a" providerId="AD" clId="Web-{109C0000-6493-34FE-5206-975C380EA5C2}" dt="2022-09-29T09:32:25.073" v="4042" actId="20577"/>
          <ac:spMkLst>
            <pc:docMk/>
            <pc:sldMk cId="2935666184" sldId="274"/>
            <ac:spMk id="3" creationId="{0F376859-032C-3513-F32A-63E72E580760}"/>
          </ac:spMkLst>
        </pc:spChg>
      </pc:sldChg>
      <pc:sldChg chg="addSp delSp modSp new addAnim modAnim modNotes">
        <pc:chgData name="Roberta Tucker" userId="S::r.tucker@uwtsd.ac.uk::27ca61ee-ba03-4b92-a89a-1d5600e2200a" providerId="AD" clId="Web-{109C0000-6493-34FE-5206-975C380EA5C2}" dt="2022-10-02T21:42:07.529" v="5156"/>
        <pc:sldMkLst>
          <pc:docMk/>
          <pc:sldMk cId="3445190752" sldId="275"/>
        </pc:sldMkLst>
        <pc:spChg chg="mod">
          <ac:chgData name="Roberta Tucker" userId="S::r.tucker@uwtsd.ac.uk::27ca61ee-ba03-4b92-a89a-1d5600e2200a" providerId="AD" clId="Web-{109C0000-6493-34FE-5206-975C380EA5C2}" dt="2022-09-29T09:11:14.662" v="3527" actId="20577"/>
          <ac:spMkLst>
            <pc:docMk/>
            <pc:sldMk cId="3445190752" sldId="275"/>
            <ac:spMk id="2" creationId="{6F49A66A-FFF8-BE73-59E4-DED420DBED17}"/>
          </ac:spMkLst>
        </pc:spChg>
        <pc:spChg chg="del">
          <ac:chgData name="Roberta Tucker" userId="S::r.tucker@uwtsd.ac.uk::27ca61ee-ba03-4b92-a89a-1d5600e2200a" providerId="AD" clId="Web-{109C0000-6493-34FE-5206-975C380EA5C2}" dt="2022-09-28T18:09:55.712" v="456"/>
          <ac:spMkLst>
            <pc:docMk/>
            <pc:sldMk cId="3445190752" sldId="275"/>
            <ac:spMk id="3" creationId="{245A6F0A-2E85-9E3A-3FDF-2837606052B8}"/>
          </ac:spMkLst>
        </pc:spChg>
        <pc:graphicFrameChg chg="add del mod modGraphic">
          <ac:chgData name="Roberta Tucker" userId="S::r.tucker@uwtsd.ac.uk::27ca61ee-ba03-4b92-a89a-1d5600e2200a" providerId="AD" clId="Web-{109C0000-6493-34FE-5206-975C380EA5C2}" dt="2022-09-28T18:12:30.389" v="495"/>
          <ac:graphicFrameMkLst>
            <pc:docMk/>
            <pc:sldMk cId="3445190752" sldId="275"/>
            <ac:graphicFrameMk id="4" creationId="{BB0FD3B9-7F3D-3D51-3111-2DD640BBDE8B}"/>
          </ac:graphicFrameMkLst>
        </pc:graphicFrameChg>
        <pc:graphicFrameChg chg="add mod ord modGraphic">
          <ac:chgData name="Roberta Tucker" userId="S::r.tucker@uwtsd.ac.uk::27ca61ee-ba03-4b92-a89a-1d5600e2200a" providerId="AD" clId="Web-{109C0000-6493-34FE-5206-975C380EA5C2}" dt="2022-09-29T09:10:35.786" v="3502"/>
          <ac:graphicFrameMkLst>
            <pc:docMk/>
            <pc:sldMk cId="3445190752" sldId="275"/>
            <ac:graphicFrameMk id="5" creationId="{C9064499-A8C3-90BB-7546-4AB8BCCB09BE}"/>
          </ac:graphicFrameMkLst>
        </pc:graphicFrameChg>
        <pc:graphicFrameChg chg="add mod modGraphic">
          <ac:chgData name="Roberta Tucker" userId="S::r.tucker@uwtsd.ac.uk::27ca61ee-ba03-4b92-a89a-1d5600e2200a" providerId="AD" clId="Web-{109C0000-6493-34FE-5206-975C380EA5C2}" dt="2022-09-28T18:23:07.939" v="835"/>
          <ac:graphicFrameMkLst>
            <pc:docMk/>
            <pc:sldMk cId="3445190752" sldId="275"/>
            <ac:graphicFrameMk id="168" creationId="{2E3032F6-3297-42E7-EE6A-FCBCE1DF391B}"/>
          </ac:graphicFrameMkLst>
        </pc:graphicFrameChg>
        <pc:graphicFrameChg chg="add mod modGraphic">
          <ac:chgData name="Roberta Tucker" userId="S::r.tucker@uwtsd.ac.uk::27ca61ee-ba03-4b92-a89a-1d5600e2200a" providerId="AD" clId="Web-{109C0000-6493-34FE-5206-975C380EA5C2}" dt="2022-09-28T18:23:20.018" v="840"/>
          <ac:graphicFrameMkLst>
            <pc:docMk/>
            <pc:sldMk cId="3445190752" sldId="275"/>
            <ac:graphicFrameMk id="184" creationId="{B4DB32C4-4685-A498-E804-1EA233D0DE3E}"/>
          </ac:graphicFrameMkLst>
        </pc:graphicFrameChg>
      </pc:sldChg>
      <pc:sldChg chg="addSp delSp modSp new addAnim modAnim modNotes">
        <pc:chgData name="Roberta Tucker" userId="S::r.tucker@uwtsd.ac.uk::27ca61ee-ba03-4b92-a89a-1d5600e2200a" providerId="AD" clId="Web-{109C0000-6493-34FE-5206-975C380EA5C2}" dt="2022-10-02T21:44:43.175" v="5324"/>
        <pc:sldMkLst>
          <pc:docMk/>
          <pc:sldMk cId="3498245970" sldId="276"/>
        </pc:sldMkLst>
        <pc:spChg chg="mod">
          <ac:chgData name="Roberta Tucker" userId="S::r.tucker@uwtsd.ac.uk::27ca61ee-ba03-4b92-a89a-1d5600e2200a" providerId="AD" clId="Web-{109C0000-6493-34FE-5206-975C380EA5C2}" dt="2022-09-29T20:54:21.562" v="4179" actId="1076"/>
          <ac:spMkLst>
            <pc:docMk/>
            <pc:sldMk cId="3498245970" sldId="276"/>
            <ac:spMk id="2" creationId="{EF728387-CBCE-FBC6-A543-8EDA2B7E6B60}"/>
          </ac:spMkLst>
        </pc:spChg>
        <pc:spChg chg="del">
          <ac:chgData name="Roberta Tucker" userId="S::r.tucker@uwtsd.ac.uk::27ca61ee-ba03-4b92-a89a-1d5600e2200a" providerId="AD" clId="Web-{109C0000-6493-34FE-5206-975C380EA5C2}" dt="2022-09-28T19:03:29.172" v="1369"/>
          <ac:spMkLst>
            <pc:docMk/>
            <pc:sldMk cId="3498245970" sldId="276"/>
            <ac:spMk id="3" creationId="{4A3B09E9-CE80-618A-74E9-76B05ACD0AEE}"/>
          </ac:spMkLst>
        </pc:spChg>
        <pc:spChg chg="add del mod">
          <ac:chgData name="Roberta Tucker" userId="S::r.tucker@uwtsd.ac.uk::27ca61ee-ba03-4b92-a89a-1d5600e2200a" providerId="AD" clId="Web-{109C0000-6493-34FE-5206-975C380EA5C2}" dt="2022-09-28T19:04:13.345" v="1377"/>
          <ac:spMkLst>
            <pc:docMk/>
            <pc:sldMk cId="3498245970" sldId="276"/>
            <ac:spMk id="4" creationId="{3BC0B2DD-C2F8-A144-AAFE-6BF6A3F12510}"/>
          </ac:spMkLst>
        </pc:spChg>
        <pc:spChg chg="add mod">
          <ac:chgData name="Roberta Tucker" userId="S::r.tucker@uwtsd.ac.uk::27ca61ee-ba03-4b92-a89a-1d5600e2200a" providerId="AD" clId="Web-{109C0000-6493-34FE-5206-975C380EA5C2}" dt="2022-09-28T19:08:53.150" v="1402" actId="20577"/>
          <ac:spMkLst>
            <pc:docMk/>
            <pc:sldMk cId="3498245970" sldId="276"/>
            <ac:spMk id="5" creationId="{43B80821-B76C-62B7-249B-11B8667B2E7A}"/>
          </ac:spMkLst>
        </pc:spChg>
        <pc:spChg chg="add mod ord">
          <ac:chgData name="Roberta Tucker" userId="S::r.tucker@uwtsd.ac.uk::27ca61ee-ba03-4b92-a89a-1d5600e2200a" providerId="AD" clId="Web-{109C0000-6493-34FE-5206-975C380EA5C2}" dt="2022-09-28T19:07:03.366" v="1393"/>
          <ac:spMkLst>
            <pc:docMk/>
            <pc:sldMk cId="3498245970" sldId="276"/>
            <ac:spMk id="6" creationId="{2876A2CB-E47C-1F0A-26A6-FDA3292333F8}"/>
          </ac:spMkLst>
        </pc:spChg>
        <pc:spChg chg="add mod ord">
          <ac:chgData name="Roberta Tucker" userId="S::r.tucker@uwtsd.ac.uk::27ca61ee-ba03-4b92-a89a-1d5600e2200a" providerId="AD" clId="Web-{109C0000-6493-34FE-5206-975C380EA5C2}" dt="2022-09-28T19:06:52.537" v="1392" actId="1076"/>
          <ac:spMkLst>
            <pc:docMk/>
            <pc:sldMk cId="3498245970" sldId="276"/>
            <ac:spMk id="7" creationId="{959663F4-C76C-15E6-7518-BD217473B99F}"/>
          </ac:spMkLst>
        </pc:spChg>
        <pc:spChg chg="add mod">
          <ac:chgData name="Roberta Tucker" userId="S::r.tucker@uwtsd.ac.uk::27ca61ee-ba03-4b92-a89a-1d5600e2200a" providerId="AD" clId="Web-{109C0000-6493-34FE-5206-975C380EA5C2}" dt="2022-09-28T19:09:44.793" v="1413" actId="20577"/>
          <ac:spMkLst>
            <pc:docMk/>
            <pc:sldMk cId="3498245970" sldId="276"/>
            <ac:spMk id="8" creationId="{D103C206-89ED-11AA-01E0-D33CF43715E4}"/>
          </ac:spMkLst>
        </pc:spChg>
        <pc:spChg chg="add mod">
          <ac:chgData name="Roberta Tucker" userId="S::r.tucker@uwtsd.ac.uk::27ca61ee-ba03-4b92-a89a-1d5600e2200a" providerId="AD" clId="Web-{109C0000-6493-34FE-5206-975C380EA5C2}" dt="2022-09-28T19:11:11.014" v="1424" actId="20577"/>
          <ac:spMkLst>
            <pc:docMk/>
            <pc:sldMk cId="3498245970" sldId="276"/>
            <ac:spMk id="9" creationId="{09951F13-CD4C-4DB0-4967-5B079A11F95C}"/>
          </ac:spMkLst>
        </pc:spChg>
        <pc:spChg chg="add mod">
          <ac:chgData name="Roberta Tucker" userId="S::r.tucker@uwtsd.ac.uk::27ca61ee-ba03-4b92-a89a-1d5600e2200a" providerId="AD" clId="Web-{109C0000-6493-34FE-5206-975C380EA5C2}" dt="2022-09-28T19:21:30.221" v="1429" actId="1076"/>
          <ac:spMkLst>
            <pc:docMk/>
            <pc:sldMk cId="3498245970" sldId="276"/>
            <ac:spMk id="10" creationId="{DDF20FD0-2B9D-68BD-26AF-29C3C37C870D}"/>
          </ac:spMkLst>
        </pc:spChg>
        <pc:spChg chg="add mod">
          <ac:chgData name="Roberta Tucker" userId="S::r.tucker@uwtsd.ac.uk::27ca61ee-ba03-4b92-a89a-1d5600e2200a" providerId="AD" clId="Web-{109C0000-6493-34FE-5206-975C380EA5C2}" dt="2022-09-29T20:54:25.047" v="4180" actId="1076"/>
          <ac:spMkLst>
            <pc:docMk/>
            <pc:sldMk cId="3498245970" sldId="276"/>
            <ac:spMk id="13" creationId="{7E4CF64A-656A-E64C-40F1-DF4176BB1358}"/>
          </ac:spMkLst>
        </pc:spChg>
        <pc:spChg chg="add mod">
          <ac:chgData name="Roberta Tucker" userId="S::r.tucker@uwtsd.ac.uk::27ca61ee-ba03-4b92-a89a-1d5600e2200a" providerId="AD" clId="Web-{109C0000-6493-34FE-5206-975C380EA5C2}" dt="2022-09-29T20:56:08.101" v="4212" actId="14100"/>
          <ac:spMkLst>
            <pc:docMk/>
            <pc:sldMk cId="3498245970" sldId="276"/>
            <ac:spMk id="436" creationId="{BC7F72F9-77F4-DC7B-9D1D-A69809FBB094}"/>
          </ac:spMkLst>
        </pc:spChg>
        <pc:graphicFrameChg chg="add mod modGraphic">
          <ac:chgData name="Roberta Tucker" userId="S::r.tucker@uwtsd.ac.uk::27ca61ee-ba03-4b92-a89a-1d5600e2200a" providerId="AD" clId="Web-{109C0000-6493-34FE-5206-975C380EA5C2}" dt="2022-09-29T20:56:16.929" v="4213"/>
          <ac:graphicFrameMkLst>
            <pc:docMk/>
            <pc:sldMk cId="3498245970" sldId="276"/>
            <ac:graphicFrameMk id="3" creationId="{12A115B3-C071-2AA4-346D-B7EA18AE7186}"/>
          </ac:graphicFrameMkLst>
        </pc:graphicFrameChg>
        <pc:cxnChg chg="add mod">
          <ac:chgData name="Roberta Tucker" userId="S::r.tucker@uwtsd.ac.uk::27ca61ee-ba03-4b92-a89a-1d5600e2200a" providerId="AD" clId="Web-{109C0000-6493-34FE-5206-975C380EA5C2}" dt="2022-09-28T19:21:57.721" v="1434" actId="14100"/>
          <ac:cxnSpMkLst>
            <pc:docMk/>
            <pc:sldMk cId="3498245970" sldId="276"/>
            <ac:cxnSpMk id="12" creationId="{A571FCDF-6643-4622-A3C7-38F0977BB580}"/>
          </ac:cxnSpMkLst>
        </pc:cxnChg>
      </pc:sldChg>
      <pc:sldChg chg="modSp new">
        <pc:chgData name="Roberta Tucker" userId="S::r.tucker@uwtsd.ac.uk::27ca61ee-ba03-4b92-a89a-1d5600e2200a" providerId="AD" clId="Web-{109C0000-6493-34FE-5206-975C380EA5C2}" dt="2022-09-28T20:58:18.713" v="2211" actId="1076"/>
        <pc:sldMkLst>
          <pc:docMk/>
          <pc:sldMk cId="3932791315" sldId="277"/>
        </pc:sldMkLst>
        <pc:spChg chg="mod">
          <ac:chgData name="Roberta Tucker" userId="S::r.tucker@uwtsd.ac.uk::27ca61ee-ba03-4b92-a89a-1d5600e2200a" providerId="AD" clId="Web-{109C0000-6493-34FE-5206-975C380EA5C2}" dt="2022-09-28T20:58:07.525" v="2210" actId="1076"/>
          <ac:spMkLst>
            <pc:docMk/>
            <pc:sldMk cId="3932791315" sldId="277"/>
            <ac:spMk id="2" creationId="{F0F8F282-2A32-2CD4-CF67-FD9D13B76622}"/>
          </ac:spMkLst>
        </pc:spChg>
        <pc:spChg chg="mod">
          <ac:chgData name="Roberta Tucker" userId="S::r.tucker@uwtsd.ac.uk::27ca61ee-ba03-4b92-a89a-1d5600e2200a" providerId="AD" clId="Web-{109C0000-6493-34FE-5206-975C380EA5C2}" dt="2022-09-28T20:58:18.713" v="2211" actId="1076"/>
          <ac:spMkLst>
            <pc:docMk/>
            <pc:sldMk cId="3932791315" sldId="277"/>
            <ac:spMk id="3" creationId="{E79BDEF6-0D1B-A0D2-3D63-448487AFCDC6}"/>
          </ac:spMkLst>
        </pc:spChg>
      </pc:sldChg>
      <pc:sldChg chg="addSp delSp modSp new modNotes">
        <pc:chgData name="Roberta Tucker" userId="S::r.tucker@uwtsd.ac.uk::27ca61ee-ba03-4b92-a89a-1d5600e2200a" providerId="AD" clId="Web-{109C0000-6493-34FE-5206-975C380EA5C2}" dt="2022-10-02T21:48:12.246" v="5534"/>
        <pc:sldMkLst>
          <pc:docMk/>
          <pc:sldMk cId="523078405" sldId="278"/>
        </pc:sldMkLst>
        <pc:spChg chg="del">
          <ac:chgData name="Roberta Tucker" userId="S::r.tucker@uwtsd.ac.uk::27ca61ee-ba03-4b92-a89a-1d5600e2200a" providerId="AD" clId="Web-{109C0000-6493-34FE-5206-975C380EA5C2}" dt="2022-09-28T19:39:22.285" v="1811"/>
          <ac:spMkLst>
            <pc:docMk/>
            <pc:sldMk cId="523078405" sldId="278"/>
            <ac:spMk id="2" creationId="{900D0F99-7CC6-D53D-9119-65DD16760243}"/>
          </ac:spMkLst>
        </pc:spChg>
        <pc:spChg chg="del">
          <ac:chgData name="Roberta Tucker" userId="S::r.tucker@uwtsd.ac.uk::27ca61ee-ba03-4b92-a89a-1d5600e2200a" providerId="AD" clId="Web-{109C0000-6493-34FE-5206-975C380EA5C2}" dt="2022-09-28T19:39:17.066" v="1810"/>
          <ac:spMkLst>
            <pc:docMk/>
            <pc:sldMk cId="523078405" sldId="278"/>
            <ac:spMk id="3" creationId="{9195A9DC-B07E-3DBC-A93F-A45E9BA69F0D}"/>
          </ac:spMkLst>
        </pc:spChg>
        <pc:picChg chg="add mod ord">
          <ac:chgData name="Roberta Tucker" userId="S::r.tucker@uwtsd.ac.uk::27ca61ee-ba03-4b92-a89a-1d5600e2200a" providerId="AD" clId="Web-{109C0000-6493-34FE-5206-975C380EA5C2}" dt="2022-09-28T19:39:43.848" v="1817" actId="14100"/>
          <ac:picMkLst>
            <pc:docMk/>
            <pc:sldMk cId="523078405" sldId="278"/>
            <ac:picMk id="4" creationId="{F56AA36E-AB33-9143-40D7-3E9AE6B76475}"/>
          </ac:picMkLst>
        </pc:picChg>
      </pc:sldChg>
      <pc:sldChg chg="addSp delSp modSp new modNotes">
        <pc:chgData name="Roberta Tucker" userId="S::r.tucker@uwtsd.ac.uk::27ca61ee-ba03-4b92-a89a-1d5600e2200a" providerId="AD" clId="Web-{109C0000-6493-34FE-5206-975C380EA5C2}" dt="2022-09-28T20:58:32.495" v="2212" actId="20577"/>
        <pc:sldMkLst>
          <pc:docMk/>
          <pc:sldMk cId="3462778034" sldId="279"/>
        </pc:sldMkLst>
        <pc:spChg chg="mod">
          <ac:chgData name="Roberta Tucker" userId="S::r.tucker@uwtsd.ac.uk::27ca61ee-ba03-4b92-a89a-1d5600e2200a" providerId="AD" clId="Web-{109C0000-6493-34FE-5206-975C380EA5C2}" dt="2022-09-28T20:58:32.495" v="2212" actId="20577"/>
          <ac:spMkLst>
            <pc:docMk/>
            <pc:sldMk cId="3462778034" sldId="279"/>
            <ac:spMk id="2" creationId="{AE7F26CC-DFB2-1147-5699-8E3CA7A52430}"/>
          </ac:spMkLst>
        </pc:spChg>
        <pc:spChg chg="del">
          <ac:chgData name="Roberta Tucker" userId="S::r.tucker@uwtsd.ac.uk::27ca61ee-ba03-4b92-a89a-1d5600e2200a" providerId="AD" clId="Web-{109C0000-6493-34FE-5206-975C380EA5C2}" dt="2022-09-28T20:38:54.864" v="2006"/>
          <ac:spMkLst>
            <pc:docMk/>
            <pc:sldMk cId="3462778034" sldId="279"/>
            <ac:spMk id="3" creationId="{726BE009-4472-AE28-894B-8E4A0C7975AF}"/>
          </ac:spMkLst>
        </pc:spChg>
        <pc:picChg chg="add mod ord">
          <ac:chgData name="Roberta Tucker" userId="S::r.tucker@uwtsd.ac.uk::27ca61ee-ba03-4b92-a89a-1d5600e2200a" providerId="AD" clId="Web-{109C0000-6493-34FE-5206-975C380EA5C2}" dt="2022-09-28T20:39:15.614" v="2011" actId="14100"/>
          <ac:picMkLst>
            <pc:docMk/>
            <pc:sldMk cId="3462778034" sldId="279"/>
            <ac:picMk id="4" creationId="{E4A00CCF-5A1A-5E79-19F9-736EA848A6B6}"/>
          </ac:picMkLst>
        </pc:picChg>
      </pc:sldChg>
      <pc:sldChg chg="addSp delSp modSp new modNotes">
        <pc:chgData name="Roberta Tucker" userId="S::r.tucker@uwtsd.ac.uk::27ca61ee-ba03-4b92-a89a-1d5600e2200a" providerId="AD" clId="Web-{109C0000-6493-34FE-5206-975C380EA5C2}" dt="2022-09-28T20:59:01.573" v="2215" actId="1076"/>
        <pc:sldMkLst>
          <pc:docMk/>
          <pc:sldMk cId="1914936910" sldId="280"/>
        </pc:sldMkLst>
        <pc:spChg chg="mod">
          <ac:chgData name="Roberta Tucker" userId="S::r.tucker@uwtsd.ac.uk::27ca61ee-ba03-4b92-a89a-1d5600e2200a" providerId="AD" clId="Web-{109C0000-6493-34FE-5206-975C380EA5C2}" dt="2022-09-28T20:59:01.573" v="2215" actId="1076"/>
          <ac:spMkLst>
            <pc:docMk/>
            <pc:sldMk cId="1914936910" sldId="280"/>
            <ac:spMk id="2" creationId="{1DDF9510-7090-974F-E240-16F3659C9CED}"/>
          </ac:spMkLst>
        </pc:spChg>
        <pc:spChg chg="del">
          <ac:chgData name="Roberta Tucker" userId="S::r.tucker@uwtsd.ac.uk::27ca61ee-ba03-4b92-a89a-1d5600e2200a" providerId="AD" clId="Web-{109C0000-6493-34FE-5206-975C380EA5C2}" dt="2022-09-28T20:49:19.511" v="2130"/>
          <ac:spMkLst>
            <pc:docMk/>
            <pc:sldMk cId="1914936910" sldId="280"/>
            <ac:spMk id="3" creationId="{A404131D-ABDC-313D-819A-03E49FDD3551}"/>
          </ac:spMkLst>
        </pc:spChg>
        <pc:picChg chg="add mod ord">
          <ac:chgData name="Roberta Tucker" userId="S::r.tucker@uwtsd.ac.uk::27ca61ee-ba03-4b92-a89a-1d5600e2200a" providerId="AD" clId="Web-{109C0000-6493-34FE-5206-975C380EA5C2}" dt="2022-09-28T20:51:04.998" v="2142" actId="14100"/>
          <ac:picMkLst>
            <pc:docMk/>
            <pc:sldMk cId="1914936910" sldId="280"/>
            <ac:picMk id="4" creationId="{E3181E9D-50BA-4941-552C-B1BD24B8E13D}"/>
          </ac:picMkLst>
        </pc:picChg>
      </pc:sldChg>
      <pc:sldChg chg="addSp delSp modSp add replId">
        <pc:chgData name="Roberta Tucker" userId="S::r.tucker@uwtsd.ac.uk::27ca61ee-ba03-4b92-a89a-1d5600e2200a" providerId="AD" clId="Web-{109C0000-6493-34FE-5206-975C380EA5C2}" dt="2022-09-28T20:59:14.027" v="2218" actId="1076"/>
        <pc:sldMkLst>
          <pc:docMk/>
          <pc:sldMk cId="3841299453" sldId="281"/>
        </pc:sldMkLst>
        <pc:spChg chg="mod">
          <ac:chgData name="Roberta Tucker" userId="S::r.tucker@uwtsd.ac.uk::27ca61ee-ba03-4b92-a89a-1d5600e2200a" providerId="AD" clId="Web-{109C0000-6493-34FE-5206-975C380EA5C2}" dt="2022-09-28T20:59:14.027" v="2218" actId="1076"/>
          <ac:spMkLst>
            <pc:docMk/>
            <pc:sldMk cId="3841299453" sldId="281"/>
            <ac:spMk id="2" creationId="{1DDF9510-7090-974F-E240-16F3659C9CED}"/>
          </ac:spMkLst>
        </pc:spChg>
        <pc:spChg chg="add del mod">
          <ac:chgData name="Roberta Tucker" userId="S::r.tucker@uwtsd.ac.uk::27ca61ee-ba03-4b92-a89a-1d5600e2200a" providerId="AD" clId="Web-{109C0000-6493-34FE-5206-975C380EA5C2}" dt="2022-09-28T20:50:31.935" v="2135"/>
          <ac:spMkLst>
            <pc:docMk/>
            <pc:sldMk cId="3841299453" sldId="281"/>
            <ac:spMk id="5" creationId="{4C16AB30-C293-9CE5-7083-A81C060ABD84}"/>
          </ac:spMkLst>
        </pc:spChg>
        <pc:picChg chg="del">
          <ac:chgData name="Roberta Tucker" userId="S::r.tucker@uwtsd.ac.uk::27ca61ee-ba03-4b92-a89a-1d5600e2200a" providerId="AD" clId="Web-{109C0000-6493-34FE-5206-975C380EA5C2}" dt="2022-09-28T20:49:51.215" v="2134"/>
          <ac:picMkLst>
            <pc:docMk/>
            <pc:sldMk cId="3841299453" sldId="281"/>
            <ac:picMk id="4" creationId="{E3181E9D-50BA-4941-552C-B1BD24B8E13D}"/>
          </ac:picMkLst>
        </pc:picChg>
        <pc:picChg chg="add mod ord">
          <ac:chgData name="Roberta Tucker" userId="S::r.tucker@uwtsd.ac.uk::27ca61ee-ba03-4b92-a89a-1d5600e2200a" providerId="AD" clId="Web-{109C0000-6493-34FE-5206-975C380EA5C2}" dt="2022-09-28T20:52:46.188" v="2150" actId="14100"/>
          <ac:picMkLst>
            <pc:docMk/>
            <pc:sldMk cId="3841299453" sldId="281"/>
            <ac:picMk id="6" creationId="{61951BAA-3862-0C89-FD34-C5E18F542B16}"/>
          </ac:picMkLst>
        </pc:picChg>
      </pc:sldChg>
      <pc:sldChg chg="addSp delSp modSp new mod setBg modNotes">
        <pc:chgData name="Roberta Tucker" userId="S::r.tucker@uwtsd.ac.uk::27ca61ee-ba03-4b92-a89a-1d5600e2200a" providerId="AD" clId="Web-{109C0000-6493-34FE-5206-975C380EA5C2}" dt="2022-10-03T20:43:59.185" v="6058"/>
        <pc:sldMkLst>
          <pc:docMk/>
          <pc:sldMk cId="3894539527" sldId="282"/>
        </pc:sldMkLst>
        <pc:spChg chg="mod">
          <ac:chgData name="Roberta Tucker" userId="S::r.tucker@uwtsd.ac.uk::27ca61ee-ba03-4b92-a89a-1d5600e2200a" providerId="AD" clId="Web-{109C0000-6493-34FE-5206-975C380EA5C2}" dt="2022-09-28T21:16:37.837" v="2422" actId="20577"/>
          <ac:spMkLst>
            <pc:docMk/>
            <pc:sldMk cId="3894539527" sldId="282"/>
            <ac:spMk id="2" creationId="{35B62D3B-D360-9FA7-85E7-06C9877710C3}"/>
          </ac:spMkLst>
        </pc:spChg>
        <pc:spChg chg="del">
          <ac:chgData name="Roberta Tucker" userId="S::r.tucker@uwtsd.ac.uk::27ca61ee-ba03-4b92-a89a-1d5600e2200a" providerId="AD" clId="Web-{109C0000-6493-34FE-5206-975C380EA5C2}" dt="2022-09-28T21:04:10.379" v="2243"/>
          <ac:spMkLst>
            <pc:docMk/>
            <pc:sldMk cId="3894539527" sldId="282"/>
            <ac:spMk id="3" creationId="{2D6E3394-5C38-8DDF-83DC-F02807C557D1}"/>
          </ac:spMkLst>
        </pc:spChg>
        <pc:spChg chg="add mod">
          <ac:chgData name="Roberta Tucker" userId="S::r.tucker@uwtsd.ac.uk::27ca61ee-ba03-4b92-a89a-1d5600e2200a" providerId="AD" clId="Web-{109C0000-6493-34FE-5206-975C380EA5C2}" dt="2022-09-29T21:02:40.364" v="4310" actId="1076"/>
          <ac:spMkLst>
            <pc:docMk/>
            <pc:sldMk cId="3894539527" sldId="282"/>
            <ac:spMk id="3" creationId="{C099DB84-FAF4-5FFA-BA4C-B7CD55F76693}"/>
          </ac:spMkLst>
        </pc:spChg>
        <pc:spChg chg="add del mod">
          <ac:chgData name="Roberta Tucker" userId="S::r.tucker@uwtsd.ac.uk::27ca61ee-ba03-4b92-a89a-1d5600e2200a" providerId="AD" clId="Web-{109C0000-6493-34FE-5206-975C380EA5C2}" dt="2022-09-28T21:04:50.802" v="2248"/>
          <ac:spMkLst>
            <pc:docMk/>
            <pc:sldMk cId="3894539527" sldId="282"/>
            <ac:spMk id="7" creationId="{24DF550E-65CD-2C99-75A2-3EE28EE68CF0}"/>
          </ac:spMkLst>
        </pc:spChg>
        <pc:spChg chg="add mod">
          <ac:chgData name="Roberta Tucker" userId="S::r.tucker@uwtsd.ac.uk::27ca61ee-ba03-4b92-a89a-1d5600e2200a" providerId="AD" clId="Web-{109C0000-6493-34FE-5206-975C380EA5C2}" dt="2022-09-28T21:16:53.854" v="2426" actId="1076"/>
          <ac:spMkLst>
            <pc:docMk/>
            <pc:sldMk cId="3894539527" sldId="282"/>
            <ac:spMk id="8" creationId="{02411F91-8C0A-62C4-5309-2B7F0BFDF8A3}"/>
          </ac:spMkLst>
        </pc:spChg>
        <pc:spChg chg="add mod">
          <ac:chgData name="Roberta Tucker" userId="S::r.tucker@uwtsd.ac.uk::27ca61ee-ba03-4b92-a89a-1d5600e2200a" providerId="AD" clId="Web-{109C0000-6493-34FE-5206-975C380EA5C2}" dt="2022-09-29T21:02:07.924" v="4302" actId="20577"/>
          <ac:spMkLst>
            <pc:docMk/>
            <pc:sldMk cId="3894539527" sldId="282"/>
            <ac:spMk id="9" creationId="{DE94DE5B-3937-5D8C-A99D-315F5A754C94}"/>
          </ac:spMkLst>
        </pc:spChg>
        <pc:spChg chg="add">
          <ac:chgData name="Roberta Tucker" userId="S::r.tucker@uwtsd.ac.uk::27ca61ee-ba03-4b92-a89a-1d5600e2200a" providerId="AD" clId="Web-{109C0000-6493-34FE-5206-975C380EA5C2}" dt="2022-09-28T21:13:38.036" v="2351"/>
          <ac:spMkLst>
            <pc:docMk/>
            <pc:sldMk cId="3894539527" sldId="282"/>
            <ac:spMk id="13" creationId="{5E39A796-BE83-48B1-B33F-35C4A32AAB57}"/>
          </ac:spMkLst>
        </pc:spChg>
        <pc:spChg chg="add">
          <ac:chgData name="Roberta Tucker" userId="S::r.tucker@uwtsd.ac.uk::27ca61ee-ba03-4b92-a89a-1d5600e2200a" providerId="AD" clId="Web-{109C0000-6493-34FE-5206-975C380EA5C2}" dt="2022-09-28T21:13:38.036" v="2351"/>
          <ac:spMkLst>
            <pc:docMk/>
            <pc:sldMk cId="3894539527" sldId="282"/>
            <ac:spMk id="15" creationId="{72F84B47-E267-4194-8194-831DB7B5547F}"/>
          </ac:spMkLst>
        </pc:spChg>
        <pc:graphicFrameChg chg="add mod modGraphic">
          <ac:chgData name="Roberta Tucker" userId="S::r.tucker@uwtsd.ac.uk::27ca61ee-ba03-4b92-a89a-1d5600e2200a" providerId="AD" clId="Web-{109C0000-6493-34FE-5206-975C380EA5C2}" dt="2022-09-29T21:00:45.825" v="4269"/>
          <ac:graphicFrameMkLst>
            <pc:docMk/>
            <pc:sldMk cId="3894539527" sldId="282"/>
            <ac:graphicFrameMk id="6" creationId="{455D8718-BC32-4A63-61AE-0C52B0B23A1C}"/>
          </ac:graphicFrameMkLst>
        </pc:graphicFrameChg>
        <pc:picChg chg="add del mod ord">
          <ac:chgData name="Roberta Tucker" userId="S::r.tucker@uwtsd.ac.uk::27ca61ee-ba03-4b92-a89a-1d5600e2200a" providerId="AD" clId="Web-{109C0000-6493-34FE-5206-975C380EA5C2}" dt="2022-09-28T21:04:37.708" v="2247"/>
          <ac:picMkLst>
            <pc:docMk/>
            <pc:sldMk cId="3894539527" sldId="282"/>
            <ac:picMk id="4" creationId="{E27D80F0-22E3-A532-DFDF-72364B4C6506}"/>
          </ac:picMkLst>
        </pc:picChg>
        <pc:picChg chg="add mod ord">
          <ac:chgData name="Roberta Tucker" userId="S::r.tucker@uwtsd.ac.uk::27ca61ee-ba03-4b92-a89a-1d5600e2200a" providerId="AD" clId="Web-{109C0000-6493-34FE-5206-975C380EA5C2}" dt="2022-09-29T20:58:15.187" v="4215" actId="1076"/>
          <ac:picMkLst>
            <pc:docMk/>
            <pc:sldMk cId="3894539527" sldId="282"/>
            <ac:picMk id="5" creationId="{232E29E6-020A-BC9D-1B00-D392131AC76B}"/>
          </ac:picMkLst>
        </pc:picChg>
        <pc:cxnChg chg="add mod">
          <ac:chgData name="Roberta Tucker" userId="S::r.tucker@uwtsd.ac.uk::27ca61ee-ba03-4b92-a89a-1d5600e2200a" providerId="AD" clId="Web-{109C0000-6493-34FE-5206-975C380EA5C2}" dt="2022-09-29T21:02:55.631" v="4311" actId="1076"/>
          <ac:cxnSpMkLst>
            <pc:docMk/>
            <pc:sldMk cId="3894539527" sldId="282"/>
            <ac:cxnSpMk id="4" creationId="{2BD43458-24F8-BCE9-AAD6-9D0B6CC3E083}"/>
          </ac:cxnSpMkLst>
        </pc:cxnChg>
        <pc:cxnChg chg="add mod">
          <ac:chgData name="Roberta Tucker" userId="S::r.tucker@uwtsd.ac.uk::27ca61ee-ba03-4b92-a89a-1d5600e2200a" providerId="AD" clId="Web-{109C0000-6493-34FE-5206-975C380EA5C2}" dt="2022-09-29T21:02:34.926" v="4309" actId="1076"/>
          <ac:cxnSpMkLst>
            <pc:docMk/>
            <pc:sldMk cId="3894539527" sldId="282"/>
            <ac:cxnSpMk id="7" creationId="{CBCAE816-19C7-9889-23CE-F7CAC90B74DF}"/>
          </ac:cxnSpMkLst>
        </pc:cxnChg>
      </pc:sldChg>
      <pc:sldChg chg="addSp delSp modSp new addAnim modAnim">
        <pc:chgData name="Roberta Tucker" userId="S::r.tucker@uwtsd.ac.uk::27ca61ee-ba03-4b92-a89a-1d5600e2200a" providerId="AD" clId="Web-{109C0000-6493-34FE-5206-975C380EA5C2}" dt="2022-09-29T08:48:26.061" v="3376" actId="20577"/>
        <pc:sldMkLst>
          <pc:docMk/>
          <pc:sldMk cId="3457975193" sldId="283"/>
        </pc:sldMkLst>
        <pc:spChg chg="mod">
          <ac:chgData name="Roberta Tucker" userId="S::r.tucker@uwtsd.ac.uk::27ca61ee-ba03-4b92-a89a-1d5600e2200a" providerId="AD" clId="Web-{109C0000-6493-34FE-5206-975C380EA5C2}" dt="2022-09-28T21:22:20.628" v="2544" actId="20577"/>
          <ac:spMkLst>
            <pc:docMk/>
            <pc:sldMk cId="3457975193" sldId="283"/>
            <ac:spMk id="2" creationId="{4C2A5E90-55AA-1F7B-A051-5263AC8CB7AA}"/>
          </ac:spMkLst>
        </pc:spChg>
        <pc:spChg chg="del">
          <ac:chgData name="Roberta Tucker" userId="S::r.tucker@uwtsd.ac.uk::27ca61ee-ba03-4b92-a89a-1d5600e2200a" providerId="AD" clId="Web-{109C0000-6493-34FE-5206-975C380EA5C2}" dt="2022-09-28T21:20:26.453" v="2448"/>
          <ac:spMkLst>
            <pc:docMk/>
            <pc:sldMk cId="3457975193" sldId="283"/>
            <ac:spMk id="3" creationId="{E6CF55E0-C4FC-1C73-1E0B-8C9833D74E22}"/>
          </ac:spMkLst>
        </pc:spChg>
        <pc:spChg chg="add mod">
          <ac:chgData name="Roberta Tucker" userId="S::r.tucker@uwtsd.ac.uk::27ca61ee-ba03-4b92-a89a-1d5600e2200a" providerId="AD" clId="Web-{109C0000-6493-34FE-5206-975C380EA5C2}" dt="2022-09-29T08:48:16.498" v="3375" actId="14100"/>
          <ac:spMkLst>
            <pc:docMk/>
            <pc:sldMk cId="3457975193" sldId="283"/>
            <ac:spMk id="4" creationId="{1309764D-90C6-656D-6D54-EC6F67CDEEDD}"/>
          </ac:spMkLst>
        </pc:spChg>
        <pc:spChg chg="add mod">
          <ac:chgData name="Roberta Tucker" userId="S::r.tucker@uwtsd.ac.uk::27ca61ee-ba03-4b92-a89a-1d5600e2200a" providerId="AD" clId="Web-{109C0000-6493-34FE-5206-975C380EA5C2}" dt="2022-09-28T21:24:38.351" v="2598" actId="1076"/>
          <ac:spMkLst>
            <pc:docMk/>
            <pc:sldMk cId="3457975193" sldId="283"/>
            <ac:spMk id="5" creationId="{8B6BD7E9-A7B2-04E1-FDDC-B48C0760B54D}"/>
          </ac:spMkLst>
        </pc:spChg>
        <pc:spChg chg="add mod">
          <ac:chgData name="Roberta Tucker" userId="S::r.tucker@uwtsd.ac.uk::27ca61ee-ba03-4b92-a89a-1d5600e2200a" providerId="AD" clId="Web-{109C0000-6493-34FE-5206-975C380EA5C2}" dt="2022-09-28T21:24:42.132" v="2599" actId="1076"/>
          <ac:spMkLst>
            <pc:docMk/>
            <pc:sldMk cId="3457975193" sldId="283"/>
            <ac:spMk id="6" creationId="{89E5DC89-58D1-1EAF-FEE5-AE6DA2BE5ED7}"/>
          </ac:spMkLst>
        </pc:spChg>
        <pc:spChg chg="add mod">
          <ac:chgData name="Roberta Tucker" userId="S::r.tucker@uwtsd.ac.uk::27ca61ee-ba03-4b92-a89a-1d5600e2200a" providerId="AD" clId="Web-{109C0000-6493-34FE-5206-975C380EA5C2}" dt="2022-09-29T08:48:26.061" v="3376" actId="20577"/>
          <ac:spMkLst>
            <pc:docMk/>
            <pc:sldMk cId="3457975193" sldId="283"/>
            <ac:spMk id="7" creationId="{9720A628-8749-F5A4-FAEC-309C892D3CCF}"/>
          </ac:spMkLst>
        </pc:spChg>
        <pc:spChg chg="add mod">
          <ac:chgData name="Roberta Tucker" userId="S::r.tucker@uwtsd.ac.uk::27ca61ee-ba03-4b92-a89a-1d5600e2200a" providerId="AD" clId="Web-{109C0000-6493-34FE-5206-975C380EA5C2}" dt="2022-09-28T21:25:57.306" v="2622" actId="20577"/>
          <ac:spMkLst>
            <pc:docMk/>
            <pc:sldMk cId="3457975193" sldId="283"/>
            <ac:spMk id="8" creationId="{20F0A8D3-590F-1CD2-9228-C68F24D704B3}"/>
          </ac:spMkLst>
        </pc:spChg>
        <pc:spChg chg="add mod">
          <ac:chgData name="Roberta Tucker" userId="S::r.tucker@uwtsd.ac.uk::27ca61ee-ba03-4b92-a89a-1d5600e2200a" providerId="AD" clId="Web-{109C0000-6493-34FE-5206-975C380EA5C2}" dt="2022-09-28T21:26:55.198" v="2630" actId="20577"/>
          <ac:spMkLst>
            <pc:docMk/>
            <pc:sldMk cId="3457975193" sldId="283"/>
            <ac:spMk id="9" creationId="{0BCB7A12-1B50-76A7-7511-4FE7535865A0}"/>
          </ac:spMkLst>
        </pc:spChg>
      </pc:sldChg>
      <pc:sldChg chg="addSp delSp modSp new mod modShow">
        <pc:chgData name="Roberta Tucker" userId="S::r.tucker@uwtsd.ac.uk::27ca61ee-ba03-4b92-a89a-1d5600e2200a" providerId="AD" clId="Web-{109C0000-6493-34FE-5206-975C380EA5C2}" dt="2022-09-30T15:34:02.588" v="5064"/>
        <pc:sldMkLst>
          <pc:docMk/>
          <pc:sldMk cId="1527793799" sldId="284"/>
        </pc:sldMkLst>
        <pc:spChg chg="mod">
          <ac:chgData name="Roberta Tucker" userId="S::r.tucker@uwtsd.ac.uk::27ca61ee-ba03-4b92-a89a-1d5600e2200a" providerId="AD" clId="Web-{109C0000-6493-34FE-5206-975C380EA5C2}" dt="2022-09-28T21:30:44.204" v="2660" actId="20577"/>
          <ac:spMkLst>
            <pc:docMk/>
            <pc:sldMk cId="1527793799" sldId="284"/>
            <ac:spMk id="2" creationId="{509AF893-A887-A247-3498-E73004B681B1}"/>
          </ac:spMkLst>
        </pc:spChg>
        <pc:spChg chg="del">
          <ac:chgData name="Roberta Tucker" userId="S::r.tucker@uwtsd.ac.uk::27ca61ee-ba03-4b92-a89a-1d5600e2200a" providerId="AD" clId="Web-{109C0000-6493-34FE-5206-975C380EA5C2}" dt="2022-09-28T21:31:37.925" v="2674"/>
          <ac:spMkLst>
            <pc:docMk/>
            <pc:sldMk cId="1527793799" sldId="284"/>
            <ac:spMk id="3" creationId="{DDFE58DF-AAC1-9DE2-30D8-B6CD529E5588}"/>
          </ac:spMkLst>
        </pc:spChg>
        <pc:spChg chg="add del mod">
          <ac:chgData name="Roberta Tucker" userId="S::r.tucker@uwtsd.ac.uk::27ca61ee-ba03-4b92-a89a-1d5600e2200a" providerId="AD" clId="Web-{109C0000-6493-34FE-5206-975C380EA5C2}" dt="2022-09-28T21:33:24.696" v="2685"/>
          <ac:spMkLst>
            <pc:docMk/>
            <pc:sldMk cId="1527793799" sldId="284"/>
            <ac:spMk id="6" creationId="{B8B568EC-1149-B30B-405E-9DEAD12445D5}"/>
          </ac:spMkLst>
        </pc:spChg>
        <pc:picChg chg="add del mod ord">
          <ac:chgData name="Roberta Tucker" userId="S::r.tucker@uwtsd.ac.uk::27ca61ee-ba03-4b92-a89a-1d5600e2200a" providerId="AD" clId="Web-{109C0000-6493-34FE-5206-975C380EA5C2}" dt="2022-09-28T21:36:15.107" v="2700" actId="14100"/>
          <ac:picMkLst>
            <pc:docMk/>
            <pc:sldMk cId="1527793799" sldId="284"/>
            <ac:picMk id="4" creationId="{42CC8600-CCF3-4290-2AEF-A75B574F2778}"/>
          </ac:picMkLst>
        </pc:picChg>
        <pc:picChg chg="add del mod ord">
          <ac:chgData name="Roberta Tucker" userId="S::r.tucker@uwtsd.ac.uk::27ca61ee-ba03-4b92-a89a-1d5600e2200a" providerId="AD" clId="Web-{109C0000-6493-34FE-5206-975C380EA5C2}" dt="2022-09-28T21:33:22.009" v="2684"/>
          <ac:picMkLst>
            <pc:docMk/>
            <pc:sldMk cId="1527793799" sldId="284"/>
            <ac:picMk id="7" creationId="{08DFAAAF-E2DD-770C-A6AC-CA1E0AC10977}"/>
          </ac:picMkLst>
        </pc:picChg>
      </pc:sldChg>
      <pc:sldChg chg="addSp delSp modSp new">
        <pc:chgData name="Roberta Tucker" userId="S::r.tucker@uwtsd.ac.uk::27ca61ee-ba03-4b92-a89a-1d5600e2200a" providerId="AD" clId="Web-{109C0000-6493-34FE-5206-975C380EA5C2}" dt="2022-09-28T21:36:05.076" v="2698" actId="14100"/>
        <pc:sldMkLst>
          <pc:docMk/>
          <pc:sldMk cId="4093553266" sldId="285"/>
        </pc:sldMkLst>
        <pc:spChg chg="mod">
          <ac:chgData name="Roberta Tucker" userId="S::r.tucker@uwtsd.ac.uk::27ca61ee-ba03-4b92-a89a-1d5600e2200a" providerId="AD" clId="Web-{109C0000-6493-34FE-5206-975C380EA5C2}" dt="2022-09-28T21:30:49.079" v="2663" actId="20577"/>
          <ac:spMkLst>
            <pc:docMk/>
            <pc:sldMk cId="4093553266" sldId="285"/>
            <ac:spMk id="2" creationId="{CDB85070-D411-28B9-E582-59B3688AF84D}"/>
          </ac:spMkLst>
        </pc:spChg>
        <pc:spChg chg="del">
          <ac:chgData name="Roberta Tucker" userId="S::r.tucker@uwtsd.ac.uk::27ca61ee-ba03-4b92-a89a-1d5600e2200a" providerId="AD" clId="Web-{109C0000-6493-34FE-5206-975C380EA5C2}" dt="2022-09-28T21:33:56.166" v="2688"/>
          <ac:spMkLst>
            <pc:docMk/>
            <pc:sldMk cId="4093553266" sldId="285"/>
            <ac:spMk id="3" creationId="{538FCA87-5770-676F-E2D6-25376FF6E3F9}"/>
          </ac:spMkLst>
        </pc:spChg>
        <pc:spChg chg="add del mod">
          <ac:chgData name="Roberta Tucker" userId="S::r.tucker@uwtsd.ac.uk::27ca61ee-ba03-4b92-a89a-1d5600e2200a" providerId="AD" clId="Web-{109C0000-6493-34FE-5206-975C380EA5C2}" dt="2022-09-28T21:29:03.077" v="2651"/>
          <ac:spMkLst>
            <pc:docMk/>
            <pc:sldMk cId="4093553266" sldId="285"/>
            <ac:spMk id="4" creationId="{9CB14ECF-171F-E576-71FC-261AFD134491}"/>
          </ac:spMkLst>
        </pc:spChg>
        <pc:picChg chg="add mod ord">
          <ac:chgData name="Roberta Tucker" userId="S::r.tucker@uwtsd.ac.uk::27ca61ee-ba03-4b92-a89a-1d5600e2200a" providerId="AD" clId="Web-{109C0000-6493-34FE-5206-975C380EA5C2}" dt="2022-09-28T21:36:05.076" v="2698" actId="14100"/>
          <ac:picMkLst>
            <pc:docMk/>
            <pc:sldMk cId="4093553266" sldId="285"/>
            <ac:picMk id="5" creationId="{93F8DA02-96B8-4D04-6EDF-0C03E3262328}"/>
          </ac:picMkLst>
        </pc:picChg>
      </pc:sldChg>
      <pc:sldChg chg="addSp delSp modSp new mod modShow">
        <pc:chgData name="Roberta Tucker" userId="S::r.tucker@uwtsd.ac.uk::27ca61ee-ba03-4b92-a89a-1d5600e2200a" providerId="AD" clId="Web-{109C0000-6493-34FE-5206-975C380EA5C2}" dt="2022-09-28T22:21:00.473" v="2865"/>
        <pc:sldMkLst>
          <pc:docMk/>
          <pc:sldMk cId="4179655740" sldId="286"/>
        </pc:sldMkLst>
        <pc:spChg chg="mod">
          <ac:chgData name="Roberta Tucker" userId="S::r.tucker@uwtsd.ac.uk::27ca61ee-ba03-4b92-a89a-1d5600e2200a" providerId="AD" clId="Web-{109C0000-6493-34FE-5206-975C380EA5C2}" dt="2022-09-28T21:35:51.325" v="2696" actId="20577"/>
          <ac:spMkLst>
            <pc:docMk/>
            <pc:sldMk cId="4179655740" sldId="286"/>
            <ac:spMk id="2" creationId="{66EF6351-614D-93FE-D489-F51806A64DB1}"/>
          </ac:spMkLst>
        </pc:spChg>
        <pc:spChg chg="del">
          <ac:chgData name="Roberta Tucker" userId="S::r.tucker@uwtsd.ac.uk::27ca61ee-ba03-4b92-a89a-1d5600e2200a" providerId="AD" clId="Web-{109C0000-6493-34FE-5206-975C380EA5C2}" dt="2022-09-28T21:34:57.683" v="2689"/>
          <ac:spMkLst>
            <pc:docMk/>
            <pc:sldMk cId="4179655740" sldId="286"/>
            <ac:spMk id="3" creationId="{734F4ED1-8847-BE60-7680-82BAC9214BB9}"/>
          </ac:spMkLst>
        </pc:spChg>
        <pc:picChg chg="add mod ord">
          <ac:chgData name="Roberta Tucker" userId="S::r.tucker@uwtsd.ac.uk::27ca61ee-ba03-4b92-a89a-1d5600e2200a" providerId="AD" clId="Web-{109C0000-6493-34FE-5206-975C380EA5C2}" dt="2022-09-28T21:35:41.028" v="2695" actId="14100"/>
          <ac:picMkLst>
            <pc:docMk/>
            <pc:sldMk cId="4179655740" sldId="286"/>
            <ac:picMk id="4" creationId="{A96BA6AF-73BE-8689-BC4F-A580C87B08AF}"/>
          </ac:picMkLst>
        </pc:picChg>
      </pc:sldChg>
      <pc:sldChg chg="addSp delSp modSp new mod modShow">
        <pc:chgData name="Roberta Tucker" userId="S::r.tucker@uwtsd.ac.uk::27ca61ee-ba03-4b92-a89a-1d5600e2200a" providerId="AD" clId="Web-{109C0000-6493-34FE-5206-975C380EA5C2}" dt="2022-09-30T15:34:11.494" v="5065"/>
        <pc:sldMkLst>
          <pc:docMk/>
          <pc:sldMk cId="2307668256" sldId="287"/>
        </pc:sldMkLst>
        <pc:spChg chg="mod">
          <ac:chgData name="Roberta Tucker" userId="S::r.tucker@uwtsd.ac.uk::27ca61ee-ba03-4b92-a89a-1d5600e2200a" providerId="AD" clId="Web-{109C0000-6493-34FE-5206-975C380EA5C2}" dt="2022-09-28T21:31:00.892" v="2669" actId="20577"/>
          <ac:spMkLst>
            <pc:docMk/>
            <pc:sldMk cId="2307668256" sldId="287"/>
            <ac:spMk id="2" creationId="{07CFD75F-4C77-16F3-455C-E702782FB995}"/>
          </ac:spMkLst>
        </pc:spChg>
        <pc:spChg chg="del">
          <ac:chgData name="Roberta Tucker" userId="S::r.tucker@uwtsd.ac.uk::27ca61ee-ba03-4b92-a89a-1d5600e2200a" providerId="AD" clId="Web-{109C0000-6493-34FE-5206-975C380EA5C2}" dt="2022-09-28T21:35:21.293" v="2690"/>
          <ac:spMkLst>
            <pc:docMk/>
            <pc:sldMk cId="2307668256" sldId="287"/>
            <ac:spMk id="3" creationId="{BBBD4B51-01EA-EB2A-0293-C0E9CBA10CF9}"/>
          </ac:spMkLst>
        </pc:spChg>
        <pc:picChg chg="add mod ord">
          <ac:chgData name="Roberta Tucker" userId="S::r.tucker@uwtsd.ac.uk::27ca61ee-ba03-4b92-a89a-1d5600e2200a" providerId="AD" clId="Web-{109C0000-6493-34FE-5206-975C380EA5C2}" dt="2022-09-28T21:35:32.497" v="2693" actId="14100"/>
          <ac:picMkLst>
            <pc:docMk/>
            <pc:sldMk cId="2307668256" sldId="287"/>
            <ac:picMk id="4" creationId="{44FA614D-D88F-C75E-B7FD-EF6D9D6918E0}"/>
          </ac:picMkLst>
        </pc:picChg>
      </pc:sldChg>
      <pc:sldChg chg="addSp delSp modSp new mod modShow">
        <pc:chgData name="Roberta Tucker" userId="S::r.tucker@uwtsd.ac.uk::27ca61ee-ba03-4b92-a89a-1d5600e2200a" providerId="AD" clId="Web-{109C0000-6493-34FE-5206-975C380EA5C2}" dt="2022-09-28T22:21:06.818" v="2866"/>
        <pc:sldMkLst>
          <pc:docMk/>
          <pc:sldMk cId="2865941694" sldId="288"/>
        </pc:sldMkLst>
        <pc:spChg chg="mod">
          <ac:chgData name="Roberta Tucker" userId="S::r.tucker@uwtsd.ac.uk::27ca61ee-ba03-4b92-a89a-1d5600e2200a" providerId="AD" clId="Web-{109C0000-6493-34FE-5206-975C380EA5C2}" dt="2022-09-28T21:31:08.174" v="2673" actId="20577"/>
          <ac:spMkLst>
            <pc:docMk/>
            <pc:sldMk cId="2865941694" sldId="288"/>
            <ac:spMk id="2" creationId="{867077EC-BF23-8390-7753-CCC0601EA031}"/>
          </ac:spMkLst>
        </pc:spChg>
        <pc:spChg chg="del">
          <ac:chgData name="Roberta Tucker" userId="S::r.tucker@uwtsd.ac.uk::27ca61ee-ba03-4b92-a89a-1d5600e2200a" providerId="AD" clId="Web-{109C0000-6493-34FE-5206-975C380EA5C2}" dt="2022-09-28T21:36:48.249" v="2701"/>
          <ac:spMkLst>
            <pc:docMk/>
            <pc:sldMk cId="2865941694" sldId="288"/>
            <ac:spMk id="3" creationId="{C2CA3675-74F4-7B93-3F35-45A34B85EADF}"/>
          </ac:spMkLst>
        </pc:spChg>
        <pc:picChg chg="add mod ord">
          <ac:chgData name="Roberta Tucker" userId="S::r.tucker@uwtsd.ac.uk::27ca61ee-ba03-4b92-a89a-1d5600e2200a" providerId="AD" clId="Web-{109C0000-6493-34FE-5206-975C380EA5C2}" dt="2022-09-28T21:37:02.937" v="2705" actId="14100"/>
          <ac:picMkLst>
            <pc:docMk/>
            <pc:sldMk cId="2865941694" sldId="288"/>
            <ac:picMk id="4" creationId="{6B0784B7-E7B2-FB87-D84A-D0A223C052E4}"/>
          </ac:picMkLst>
        </pc:picChg>
      </pc:sldChg>
      <pc:sldChg chg="modSp new modNotes">
        <pc:chgData name="Roberta Tucker" userId="S::r.tucker@uwtsd.ac.uk::27ca61ee-ba03-4b92-a89a-1d5600e2200a" providerId="AD" clId="Web-{109C0000-6493-34FE-5206-975C380EA5C2}" dt="2022-10-02T22:04:55.605" v="5827"/>
        <pc:sldMkLst>
          <pc:docMk/>
          <pc:sldMk cId="1208681906" sldId="289"/>
        </pc:sldMkLst>
        <pc:spChg chg="mod">
          <ac:chgData name="Roberta Tucker" userId="S::r.tucker@uwtsd.ac.uk::27ca61ee-ba03-4b92-a89a-1d5600e2200a" providerId="AD" clId="Web-{109C0000-6493-34FE-5206-975C380EA5C2}" dt="2022-09-28T22:09:39.090" v="2723" actId="20577"/>
          <ac:spMkLst>
            <pc:docMk/>
            <pc:sldMk cId="1208681906" sldId="289"/>
            <ac:spMk id="2" creationId="{F2A7A7BB-C846-BBF0-6B27-67554C2E5C78}"/>
          </ac:spMkLst>
        </pc:spChg>
        <pc:spChg chg="mod">
          <ac:chgData name="Roberta Tucker" userId="S::r.tucker@uwtsd.ac.uk::27ca61ee-ba03-4b92-a89a-1d5600e2200a" providerId="AD" clId="Web-{109C0000-6493-34FE-5206-975C380EA5C2}" dt="2022-09-29T08:51:22.441" v="3379" actId="20577"/>
          <ac:spMkLst>
            <pc:docMk/>
            <pc:sldMk cId="1208681906" sldId="289"/>
            <ac:spMk id="3" creationId="{ED82AEA2-B49E-8CDD-8949-A9BDF78FF620}"/>
          </ac:spMkLst>
        </pc:spChg>
      </pc:sldChg>
      <pc:sldChg chg="addSp delSp modSp new modNotes">
        <pc:chgData name="Roberta Tucker" userId="S::r.tucker@uwtsd.ac.uk::27ca61ee-ba03-4b92-a89a-1d5600e2200a" providerId="AD" clId="Web-{109C0000-6493-34FE-5206-975C380EA5C2}" dt="2022-09-28T22:20:50.473" v="2863"/>
        <pc:sldMkLst>
          <pc:docMk/>
          <pc:sldMk cId="3827913129" sldId="290"/>
        </pc:sldMkLst>
        <pc:spChg chg="mod">
          <ac:chgData name="Roberta Tucker" userId="S::r.tucker@uwtsd.ac.uk::27ca61ee-ba03-4b92-a89a-1d5600e2200a" providerId="AD" clId="Web-{109C0000-6493-34FE-5206-975C380EA5C2}" dt="2022-09-28T22:17:52.947" v="2835" actId="20577"/>
          <ac:spMkLst>
            <pc:docMk/>
            <pc:sldMk cId="3827913129" sldId="290"/>
            <ac:spMk id="2" creationId="{769C8FD8-4674-0942-D0F8-A782583ED0E3}"/>
          </ac:spMkLst>
        </pc:spChg>
        <pc:spChg chg="del">
          <ac:chgData name="Roberta Tucker" userId="S::r.tucker@uwtsd.ac.uk::27ca61ee-ba03-4b92-a89a-1d5600e2200a" providerId="AD" clId="Web-{109C0000-6493-34FE-5206-975C380EA5C2}" dt="2022-09-28T22:16:40.552" v="2820"/>
          <ac:spMkLst>
            <pc:docMk/>
            <pc:sldMk cId="3827913129" sldId="290"/>
            <ac:spMk id="3" creationId="{71F52BC7-B54B-8FE6-DAC7-A326A8BDB425}"/>
          </ac:spMkLst>
        </pc:spChg>
        <pc:picChg chg="add mod ord">
          <ac:chgData name="Roberta Tucker" userId="S::r.tucker@uwtsd.ac.uk::27ca61ee-ba03-4b92-a89a-1d5600e2200a" providerId="AD" clId="Web-{109C0000-6493-34FE-5206-975C380EA5C2}" dt="2022-09-28T22:17:26.602" v="2824" actId="1076"/>
          <ac:picMkLst>
            <pc:docMk/>
            <pc:sldMk cId="3827913129" sldId="290"/>
            <ac:picMk id="4" creationId="{7FAA5F1C-E54C-37B0-B61D-A92B49D1D31D}"/>
          </ac:picMkLst>
        </pc:picChg>
      </pc:sldChg>
      <pc:sldChg chg="modSp new">
        <pc:chgData name="Roberta Tucker" userId="S::r.tucker@uwtsd.ac.uk::27ca61ee-ba03-4b92-a89a-1d5600e2200a" providerId="AD" clId="Web-{109C0000-6493-34FE-5206-975C380EA5C2}" dt="2022-09-29T09:31:45.744" v="4038" actId="20577"/>
        <pc:sldMkLst>
          <pc:docMk/>
          <pc:sldMk cId="1725724394" sldId="291"/>
        </pc:sldMkLst>
        <pc:spChg chg="mod">
          <ac:chgData name="Roberta Tucker" userId="S::r.tucker@uwtsd.ac.uk::27ca61ee-ba03-4b92-a89a-1d5600e2200a" providerId="AD" clId="Web-{109C0000-6493-34FE-5206-975C380EA5C2}" dt="2022-09-29T09:31:05.555" v="4027" actId="1076"/>
          <ac:spMkLst>
            <pc:docMk/>
            <pc:sldMk cId="1725724394" sldId="291"/>
            <ac:spMk id="2" creationId="{E07D76FA-50DD-B363-5346-248EF9C88269}"/>
          </ac:spMkLst>
        </pc:spChg>
        <pc:spChg chg="mod">
          <ac:chgData name="Roberta Tucker" userId="S::r.tucker@uwtsd.ac.uk::27ca61ee-ba03-4b92-a89a-1d5600e2200a" providerId="AD" clId="Web-{109C0000-6493-34FE-5206-975C380EA5C2}" dt="2022-09-29T09:31:45.744" v="4038" actId="20577"/>
          <ac:spMkLst>
            <pc:docMk/>
            <pc:sldMk cId="1725724394" sldId="291"/>
            <ac:spMk id="3" creationId="{CE61AC2B-B40E-38DE-7174-E0DD7C49CFBC}"/>
          </ac:spMkLst>
        </pc:spChg>
      </pc:sldChg>
      <pc:sldChg chg="addSp delSp modSp new ord modNotes">
        <pc:chgData name="Roberta Tucker" userId="S::r.tucker@uwtsd.ac.uk::27ca61ee-ba03-4b92-a89a-1d5600e2200a" providerId="AD" clId="Web-{109C0000-6493-34FE-5206-975C380EA5C2}" dt="2022-10-03T20:39:55.255" v="5939"/>
        <pc:sldMkLst>
          <pc:docMk/>
          <pc:sldMk cId="2470671172" sldId="292"/>
        </pc:sldMkLst>
        <pc:spChg chg="mod">
          <ac:chgData name="Roberta Tucker" userId="S::r.tucker@uwtsd.ac.uk::27ca61ee-ba03-4b92-a89a-1d5600e2200a" providerId="AD" clId="Web-{109C0000-6493-34FE-5206-975C380EA5C2}" dt="2022-09-29T09:01:12.661" v="3414" actId="20577"/>
          <ac:spMkLst>
            <pc:docMk/>
            <pc:sldMk cId="2470671172" sldId="292"/>
            <ac:spMk id="2" creationId="{B5061B79-6467-C89E-30A0-684CA8E91629}"/>
          </ac:spMkLst>
        </pc:spChg>
        <pc:spChg chg="del">
          <ac:chgData name="Roberta Tucker" userId="S::r.tucker@uwtsd.ac.uk::27ca61ee-ba03-4b92-a89a-1d5600e2200a" providerId="AD" clId="Web-{109C0000-6493-34FE-5206-975C380EA5C2}" dt="2022-09-29T09:00:54.879" v="3408"/>
          <ac:spMkLst>
            <pc:docMk/>
            <pc:sldMk cId="2470671172" sldId="292"/>
            <ac:spMk id="3" creationId="{86BCF729-9798-0299-D0D8-8986CB0BBE79}"/>
          </ac:spMkLst>
        </pc:spChg>
        <pc:picChg chg="add mod ord">
          <ac:chgData name="Roberta Tucker" userId="S::r.tucker@uwtsd.ac.uk::27ca61ee-ba03-4b92-a89a-1d5600e2200a" providerId="AD" clId="Web-{109C0000-6493-34FE-5206-975C380EA5C2}" dt="2022-09-29T09:01:06.067" v="3411" actId="1076"/>
          <ac:picMkLst>
            <pc:docMk/>
            <pc:sldMk cId="2470671172" sldId="292"/>
            <ac:picMk id="4" creationId="{193A157A-0CA1-2D95-FA2A-189A7A306799}"/>
          </ac:picMkLst>
        </pc:picChg>
      </pc:sldChg>
      <pc:sldChg chg="addSp delSp modSp new modNotes">
        <pc:chgData name="Roberta Tucker" userId="S::r.tucker@uwtsd.ac.uk::27ca61ee-ba03-4b92-a89a-1d5600e2200a" providerId="AD" clId="Web-{109C0000-6493-34FE-5206-975C380EA5C2}" dt="2022-10-02T21:51:33.225" v="5726"/>
        <pc:sldMkLst>
          <pc:docMk/>
          <pc:sldMk cId="2575967333" sldId="293"/>
        </pc:sldMkLst>
        <pc:spChg chg="mod">
          <ac:chgData name="Roberta Tucker" userId="S::r.tucker@uwtsd.ac.uk::27ca61ee-ba03-4b92-a89a-1d5600e2200a" providerId="AD" clId="Web-{109C0000-6493-34FE-5206-975C380EA5C2}" dt="2022-09-29T21:10:25.238" v="4332" actId="1076"/>
          <ac:spMkLst>
            <pc:docMk/>
            <pc:sldMk cId="2575967333" sldId="293"/>
            <ac:spMk id="2" creationId="{360BFAD0-AD19-7097-1E4C-7A409539195C}"/>
          </ac:spMkLst>
        </pc:spChg>
        <pc:spChg chg="del">
          <ac:chgData name="Roberta Tucker" userId="S::r.tucker@uwtsd.ac.uk::27ca61ee-ba03-4b92-a89a-1d5600e2200a" providerId="AD" clId="Web-{109C0000-6493-34FE-5206-975C380EA5C2}" dt="2022-09-29T21:09:27.532" v="4313"/>
          <ac:spMkLst>
            <pc:docMk/>
            <pc:sldMk cId="2575967333" sldId="293"/>
            <ac:spMk id="3" creationId="{DEF8BBE1-2E16-9B0E-4FB9-7A8C14F04025}"/>
          </ac:spMkLst>
        </pc:spChg>
        <pc:picChg chg="add mod ord">
          <ac:chgData name="Roberta Tucker" userId="S::r.tucker@uwtsd.ac.uk::27ca61ee-ba03-4b92-a89a-1d5600e2200a" providerId="AD" clId="Web-{109C0000-6493-34FE-5206-975C380EA5C2}" dt="2022-09-29T21:11:17.086" v="4337" actId="1076"/>
          <ac:picMkLst>
            <pc:docMk/>
            <pc:sldMk cId="2575967333" sldId="293"/>
            <ac:picMk id="4" creationId="{A039DEF2-A8B1-EB4E-F589-F89364C4DCA0}"/>
          </ac:picMkLst>
        </pc:picChg>
      </pc:sldChg>
      <pc:sldChg chg="addSp delSp modSp new del modNotes">
        <pc:chgData name="Roberta Tucker" userId="S::r.tucker@uwtsd.ac.uk::27ca61ee-ba03-4b92-a89a-1d5600e2200a" providerId="AD" clId="Web-{109C0000-6493-34FE-5206-975C380EA5C2}" dt="2022-09-30T15:33:55.040" v="5063"/>
        <pc:sldMkLst>
          <pc:docMk/>
          <pc:sldMk cId="2219530605" sldId="294"/>
        </pc:sldMkLst>
        <pc:spChg chg="mod">
          <ac:chgData name="Roberta Tucker" userId="S::r.tucker@uwtsd.ac.uk::27ca61ee-ba03-4b92-a89a-1d5600e2200a" providerId="AD" clId="Web-{109C0000-6493-34FE-5206-975C380EA5C2}" dt="2022-09-29T21:26:04.518" v="4397" actId="1076"/>
          <ac:spMkLst>
            <pc:docMk/>
            <pc:sldMk cId="2219530605" sldId="294"/>
            <ac:spMk id="2" creationId="{5B903313-34A8-A148-0E62-E3068641413F}"/>
          </ac:spMkLst>
        </pc:spChg>
        <pc:spChg chg="del">
          <ac:chgData name="Roberta Tucker" userId="S::r.tucker@uwtsd.ac.uk::27ca61ee-ba03-4b92-a89a-1d5600e2200a" providerId="AD" clId="Web-{109C0000-6493-34FE-5206-975C380EA5C2}" dt="2022-09-29T21:25:35.813" v="4392"/>
          <ac:spMkLst>
            <pc:docMk/>
            <pc:sldMk cId="2219530605" sldId="294"/>
            <ac:spMk id="3" creationId="{36191C86-5A21-2D9F-F76E-8697E780F8E3}"/>
          </ac:spMkLst>
        </pc:spChg>
        <pc:picChg chg="add mod ord">
          <ac:chgData name="Roberta Tucker" userId="S::r.tucker@uwtsd.ac.uk::27ca61ee-ba03-4b92-a89a-1d5600e2200a" providerId="AD" clId="Web-{109C0000-6493-34FE-5206-975C380EA5C2}" dt="2022-09-29T21:26:19.144" v="4400" actId="1076"/>
          <ac:picMkLst>
            <pc:docMk/>
            <pc:sldMk cId="2219530605" sldId="294"/>
            <ac:picMk id="4" creationId="{C3421572-ACCA-9817-CD20-41F072DC83E2}"/>
          </ac:picMkLst>
        </pc:picChg>
      </pc:sldChg>
      <pc:sldChg chg="addSp delSp modSp new modNotes">
        <pc:chgData name="Roberta Tucker" userId="S::r.tucker@uwtsd.ac.uk::27ca61ee-ba03-4b92-a89a-1d5600e2200a" providerId="AD" clId="Web-{109C0000-6493-34FE-5206-975C380EA5C2}" dt="2022-10-02T21:52:51.244" v="5804"/>
        <pc:sldMkLst>
          <pc:docMk/>
          <pc:sldMk cId="134047024" sldId="295"/>
        </pc:sldMkLst>
        <pc:spChg chg="del">
          <ac:chgData name="Roberta Tucker" userId="S::r.tucker@uwtsd.ac.uk::27ca61ee-ba03-4b92-a89a-1d5600e2200a" providerId="AD" clId="Web-{109C0000-6493-34FE-5206-975C380EA5C2}" dt="2022-09-29T21:41:44.915" v="4404"/>
          <ac:spMkLst>
            <pc:docMk/>
            <pc:sldMk cId="134047024" sldId="295"/>
            <ac:spMk id="2" creationId="{7CDC804C-4643-B9EE-5B6A-D86FB80C8D4F}"/>
          </ac:spMkLst>
        </pc:spChg>
        <pc:spChg chg="del">
          <ac:chgData name="Roberta Tucker" userId="S::r.tucker@uwtsd.ac.uk::27ca61ee-ba03-4b92-a89a-1d5600e2200a" providerId="AD" clId="Web-{109C0000-6493-34FE-5206-975C380EA5C2}" dt="2022-09-29T21:41:28.039" v="4402"/>
          <ac:spMkLst>
            <pc:docMk/>
            <pc:sldMk cId="134047024" sldId="295"/>
            <ac:spMk id="3" creationId="{27A9687B-1DAD-D084-A751-DB679F922419}"/>
          </ac:spMkLst>
        </pc:spChg>
        <pc:spChg chg="add mod">
          <ac:chgData name="Roberta Tucker" userId="S::r.tucker@uwtsd.ac.uk::27ca61ee-ba03-4b92-a89a-1d5600e2200a" providerId="AD" clId="Web-{109C0000-6493-34FE-5206-975C380EA5C2}" dt="2022-09-29T21:42:47.685" v="4421" actId="1076"/>
          <ac:spMkLst>
            <pc:docMk/>
            <pc:sldMk cId="134047024" sldId="295"/>
            <ac:spMk id="6" creationId="{A88BE951-E154-A507-4D06-B3AE2F7931E9}"/>
          </ac:spMkLst>
        </pc:spChg>
        <pc:picChg chg="add mod ord">
          <ac:chgData name="Roberta Tucker" userId="S::r.tucker@uwtsd.ac.uk::27ca61ee-ba03-4b92-a89a-1d5600e2200a" providerId="AD" clId="Web-{109C0000-6493-34FE-5206-975C380EA5C2}" dt="2022-09-29T21:42:51.420" v="4422" actId="14100"/>
          <ac:picMkLst>
            <pc:docMk/>
            <pc:sldMk cId="134047024" sldId="295"/>
            <ac:picMk id="4" creationId="{FAF2A36A-33FE-2A59-6780-8E99BADD8649}"/>
          </ac:picMkLst>
        </pc:picChg>
      </pc:sldChg>
      <pc:sldChg chg="addSp delSp modSp new addAnim modAnim modNotes">
        <pc:chgData name="Roberta Tucker" userId="S::r.tucker@uwtsd.ac.uk::27ca61ee-ba03-4b92-a89a-1d5600e2200a" providerId="AD" clId="Web-{109C0000-6493-34FE-5206-975C380EA5C2}" dt="2022-10-03T20:55:13.900" v="6127"/>
        <pc:sldMkLst>
          <pc:docMk/>
          <pc:sldMk cId="1791329037" sldId="296"/>
        </pc:sldMkLst>
        <pc:spChg chg="add mod">
          <ac:chgData name="Roberta Tucker" userId="S::r.tucker@uwtsd.ac.uk::27ca61ee-ba03-4b92-a89a-1d5600e2200a" providerId="AD" clId="Web-{109C0000-6493-34FE-5206-975C380EA5C2}" dt="2022-09-29T22:42:15.826" v="4979" actId="14100"/>
          <ac:spMkLst>
            <pc:docMk/>
            <pc:sldMk cId="1791329037" sldId="296"/>
            <ac:spMk id="2" creationId="{5D29F95A-3931-AC15-2FCB-F9689E2C9652}"/>
          </ac:spMkLst>
        </pc:spChg>
        <pc:spChg chg="del">
          <ac:chgData name="Roberta Tucker" userId="S::r.tucker@uwtsd.ac.uk::27ca61ee-ba03-4b92-a89a-1d5600e2200a" providerId="AD" clId="Web-{109C0000-6493-34FE-5206-975C380EA5C2}" dt="2022-09-29T21:58:42.669" v="4632"/>
          <ac:spMkLst>
            <pc:docMk/>
            <pc:sldMk cId="1791329037" sldId="296"/>
            <ac:spMk id="2" creationId="{7602B56A-6BCE-09AB-B578-C2923DC75E01}"/>
          </ac:spMkLst>
        </pc:spChg>
        <pc:spChg chg="del">
          <ac:chgData name="Roberta Tucker" userId="S::r.tucker@uwtsd.ac.uk::27ca61ee-ba03-4b92-a89a-1d5600e2200a" providerId="AD" clId="Web-{109C0000-6493-34FE-5206-975C380EA5C2}" dt="2022-09-29T21:58:45.091" v="4633"/>
          <ac:spMkLst>
            <pc:docMk/>
            <pc:sldMk cId="1791329037" sldId="296"/>
            <ac:spMk id="3" creationId="{961840BC-5EDE-7D06-5B50-651ED08096F2}"/>
          </ac:spMkLst>
        </pc:spChg>
        <pc:spChg chg="add del mod">
          <ac:chgData name="Roberta Tucker" userId="S::r.tucker@uwtsd.ac.uk::27ca61ee-ba03-4b92-a89a-1d5600e2200a" providerId="AD" clId="Web-{109C0000-6493-34FE-5206-975C380EA5C2}" dt="2022-09-29T22:41:21.402" v="4930" actId="20577"/>
          <ac:spMkLst>
            <pc:docMk/>
            <pc:sldMk cId="1791329037" sldId="296"/>
            <ac:spMk id="4" creationId="{CC95D2AA-77D0-9AEE-0449-F687D594A2C7}"/>
          </ac:spMkLst>
        </pc:spChg>
        <pc:spChg chg="add mod">
          <ac:chgData name="Roberta Tucker" userId="S::r.tucker@uwtsd.ac.uk::27ca61ee-ba03-4b92-a89a-1d5600e2200a" providerId="AD" clId="Web-{109C0000-6493-34FE-5206-975C380EA5C2}" dt="2022-09-29T22:35:41.996" v="4792" actId="1076"/>
          <ac:spMkLst>
            <pc:docMk/>
            <pc:sldMk cId="1791329037" sldId="296"/>
            <ac:spMk id="7" creationId="{21D205CC-7CAA-897D-0840-E4B643AA4255}"/>
          </ac:spMkLst>
        </pc:spChg>
        <pc:spChg chg="add mod">
          <ac:chgData name="Roberta Tucker" userId="S::r.tucker@uwtsd.ac.uk::27ca61ee-ba03-4b92-a89a-1d5600e2200a" providerId="AD" clId="Web-{109C0000-6493-34FE-5206-975C380EA5C2}" dt="2022-09-29T22:35:45.574" v="4793" actId="1076"/>
          <ac:spMkLst>
            <pc:docMk/>
            <pc:sldMk cId="1791329037" sldId="296"/>
            <ac:spMk id="8" creationId="{39505170-D989-3E67-6FCE-C400C107115C}"/>
          </ac:spMkLst>
        </pc:spChg>
        <pc:spChg chg="add mod">
          <ac:chgData name="Roberta Tucker" userId="S::r.tucker@uwtsd.ac.uk::27ca61ee-ba03-4b92-a89a-1d5600e2200a" providerId="AD" clId="Web-{109C0000-6493-34FE-5206-975C380EA5C2}" dt="2022-09-29T22:36:42.952" v="4803" actId="1076"/>
          <ac:spMkLst>
            <pc:docMk/>
            <pc:sldMk cId="1791329037" sldId="296"/>
            <ac:spMk id="10" creationId="{3D265EBA-C10D-7619-550B-399DFABA0CB7}"/>
          </ac:spMkLst>
        </pc:spChg>
        <pc:spChg chg="add mod">
          <ac:chgData name="Roberta Tucker" userId="S::r.tucker@uwtsd.ac.uk::27ca61ee-ba03-4b92-a89a-1d5600e2200a" providerId="AD" clId="Web-{109C0000-6493-34FE-5206-975C380EA5C2}" dt="2022-09-29T22:35:55.747" v="4795" actId="1076"/>
          <ac:spMkLst>
            <pc:docMk/>
            <pc:sldMk cId="1791329037" sldId="296"/>
            <ac:spMk id="12" creationId="{BE0EC8DE-2AEB-7E92-F3C0-FF96018AFFAE}"/>
          </ac:spMkLst>
        </pc:spChg>
        <pc:spChg chg="add mod">
          <ac:chgData name="Roberta Tucker" userId="S::r.tucker@uwtsd.ac.uk::27ca61ee-ba03-4b92-a89a-1d5600e2200a" providerId="AD" clId="Web-{109C0000-6493-34FE-5206-975C380EA5C2}" dt="2022-09-29T22:49:22.467" v="5060" actId="1076"/>
          <ac:spMkLst>
            <pc:docMk/>
            <pc:sldMk cId="1791329037" sldId="296"/>
            <ac:spMk id="14" creationId="{8E969A85-52CB-1EE9-0C77-BE218C0F0275}"/>
          </ac:spMkLst>
        </pc:spChg>
        <pc:spChg chg="add mod">
          <ac:chgData name="Roberta Tucker" userId="S::r.tucker@uwtsd.ac.uk::27ca61ee-ba03-4b92-a89a-1d5600e2200a" providerId="AD" clId="Web-{109C0000-6493-34FE-5206-975C380EA5C2}" dt="2022-09-29T22:44:16.580" v="5026" actId="1076"/>
          <ac:spMkLst>
            <pc:docMk/>
            <pc:sldMk cId="1791329037" sldId="296"/>
            <ac:spMk id="16" creationId="{8A5130DA-5F8B-9954-AD83-480A9AC4A36D}"/>
          </ac:spMkLst>
        </pc:spChg>
        <pc:picChg chg="add mod">
          <ac:chgData name="Roberta Tucker" userId="S::r.tucker@uwtsd.ac.uk::27ca61ee-ba03-4b92-a89a-1d5600e2200a" providerId="AD" clId="Web-{109C0000-6493-34FE-5206-975C380EA5C2}" dt="2022-09-29T22:49:14.576" v="5059" actId="14100"/>
          <ac:picMkLst>
            <pc:docMk/>
            <pc:sldMk cId="1791329037" sldId="296"/>
            <ac:picMk id="5" creationId="{5FD50233-50AA-0196-8CF0-62C5685F6554}"/>
          </ac:picMkLst>
        </pc:picChg>
        <pc:cxnChg chg="add mod">
          <ac:chgData name="Roberta Tucker" userId="S::r.tucker@uwtsd.ac.uk::27ca61ee-ba03-4b92-a89a-1d5600e2200a" providerId="AD" clId="Web-{109C0000-6493-34FE-5206-975C380EA5C2}" dt="2022-09-29T22:36:56.030" v="4805" actId="14100"/>
          <ac:cxnSpMkLst>
            <pc:docMk/>
            <pc:sldMk cId="1791329037" sldId="296"/>
            <ac:cxnSpMk id="3" creationId="{4A08B418-9C55-2B00-27BC-D2C4F9D3D58D}"/>
          </ac:cxnSpMkLst>
        </pc:cxnChg>
        <pc:cxnChg chg="add mod">
          <ac:chgData name="Roberta Tucker" userId="S::r.tucker@uwtsd.ac.uk::27ca61ee-ba03-4b92-a89a-1d5600e2200a" providerId="AD" clId="Web-{109C0000-6493-34FE-5206-975C380EA5C2}" dt="2022-09-29T22:37:21.281" v="4809" actId="1076"/>
          <ac:cxnSpMkLst>
            <pc:docMk/>
            <pc:sldMk cId="1791329037" sldId="296"/>
            <ac:cxnSpMk id="6" creationId="{8483AD55-4FC2-300A-122E-0CA07218E7C6}"/>
          </ac:cxnSpMkLst>
        </pc:cxnChg>
        <pc:cxnChg chg="add mod">
          <ac:chgData name="Roberta Tucker" userId="S::r.tucker@uwtsd.ac.uk::27ca61ee-ba03-4b92-a89a-1d5600e2200a" providerId="AD" clId="Web-{109C0000-6493-34FE-5206-975C380EA5C2}" dt="2022-09-29T22:35:49.325" v="4794" actId="14100"/>
          <ac:cxnSpMkLst>
            <pc:docMk/>
            <pc:sldMk cId="1791329037" sldId="296"/>
            <ac:cxnSpMk id="9" creationId="{BBC2BEE9-D7B6-0962-6722-EED7C6B117B7}"/>
          </ac:cxnSpMkLst>
        </pc:cxnChg>
        <pc:cxnChg chg="add mod">
          <ac:chgData name="Roberta Tucker" userId="S::r.tucker@uwtsd.ac.uk::27ca61ee-ba03-4b92-a89a-1d5600e2200a" providerId="AD" clId="Web-{109C0000-6493-34FE-5206-975C380EA5C2}" dt="2022-09-29T22:36:30.748" v="4801" actId="14100"/>
          <ac:cxnSpMkLst>
            <pc:docMk/>
            <pc:sldMk cId="1791329037" sldId="296"/>
            <ac:cxnSpMk id="11" creationId="{74A94BEA-E040-CDD0-615F-7F82BF17001A}"/>
          </ac:cxnSpMkLst>
        </pc:cxnChg>
        <pc:cxnChg chg="add mod">
          <ac:chgData name="Roberta Tucker" userId="S::r.tucker@uwtsd.ac.uk::27ca61ee-ba03-4b92-a89a-1d5600e2200a" providerId="AD" clId="Web-{109C0000-6493-34FE-5206-975C380EA5C2}" dt="2022-09-29T22:35:58.747" v="4796" actId="1076"/>
          <ac:cxnSpMkLst>
            <pc:docMk/>
            <pc:sldMk cId="1791329037" sldId="296"/>
            <ac:cxnSpMk id="13" creationId="{B4418D4A-E89F-1773-0BEF-EE1E1363ED3D}"/>
          </ac:cxnSpMkLst>
        </pc:cxnChg>
        <pc:cxnChg chg="add mod">
          <ac:chgData name="Roberta Tucker" userId="S::r.tucker@uwtsd.ac.uk::27ca61ee-ba03-4b92-a89a-1d5600e2200a" providerId="AD" clId="Web-{109C0000-6493-34FE-5206-975C380EA5C2}" dt="2022-09-29T22:49:25.982" v="5061" actId="14100"/>
          <ac:cxnSpMkLst>
            <pc:docMk/>
            <pc:sldMk cId="1791329037" sldId="296"/>
            <ac:cxnSpMk id="15" creationId="{8AE7E23A-2AA7-D66B-60D7-8738AB435E45}"/>
          </ac:cxnSpMkLst>
        </pc:cxnChg>
        <pc:cxnChg chg="add mod">
          <ac:chgData name="Roberta Tucker" userId="S::r.tucker@uwtsd.ac.uk::27ca61ee-ba03-4b92-a89a-1d5600e2200a" providerId="AD" clId="Web-{109C0000-6493-34FE-5206-975C380EA5C2}" dt="2022-09-29T22:44:29.753" v="5029" actId="14100"/>
          <ac:cxnSpMkLst>
            <pc:docMk/>
            <pc:sldMk cId="1791329037" sldId="296"/>
            <ac:cxnSpMk id="17" creationId="{B005898C-C199-AF29-DC41-3FA0BF30D546}"/>
          </ac:cxnSpMkLst>
        </pc:cxnChg>
      </pc:sldChg>
      <pc:sldChg chg="addSp delSp modSp new del">
        <pc:chgData name="Roberta Tucker" userId="S::r.tucker@uwtsd.ac.uk::27ca61ee-ba03-4b92-a89a-1d5600e2200a" providerId="AD" clId="Web-{109C0000-6493-34FE-5206-975C380EA5C2}" dt="2022-09-29T22:33:40.742" v="4736"/>
        <pc:sldMkLst>
          <pc:docMk/>
          <pc:sldMk cId="416142198" sldId="297"/>
        </pc:sldMkLst>
        <pc:spChg chg="add del">
          <ac:chgData name="Roberta Tucker" userId="S::r.tucker@uwtsd.ac.uk::27ca61ee-ba03-4b92-a89a-1d5600e2200a" providerId="AD" clId="Web-{109C0000-6493-34FE-5206-975C380EA5C2}" dt="2022-09-29T22:33:27.976" v="4734"/>
          <ac:spMkLst>
            <pc:docMk/>
            <pc:sldMk cId="416142198" sldId="297"/>
            <ac:spMk id="2" creationId="{84925303-9CEF-7BB8-48D1-BA13AC4C0471}"/>
          </ac:spMkLst>
        </pc:spChg>
        <pc:spChg chg="add del">
          <ac:chgData name="Roberta Tucker" userId="S::r.tucker@uwtsd.ac.uk::27ca61ee-ba03-4b92-a89a-1d5600e2200a" providerId="AD" clId="Web-{109C0000-6493-34FE-5206-975C380EA5C2}" dt="2022-09-29T22:33:30.085" v="4735"/>
          <ac:spMkLst>
            <pc:docMk/>
            <pc:sldMk cId="416142198" sldId="297"/>
            <ac:spMk id="3" creationId="{9F58070D-9801-CF72-0A39-03980757A4FB}"/>
          </ac:spMkLst>
        </pc:spChg>
        <pc:picChg chg="add mod">
          <ac:chgData name="Roberta Tucker" userId="S::r.tucker@uwtsd.ac.uk::27ca61ee-ba03-4b92-a89a-1d5600e2200a" providerId="AD" clId="Web-{109C0000-6493-34FE-5206-975C380EA5C2}" dt="2022-09-29T22:33:25.772" v="4733" actId="1076"/>
          <ac:picMkLst>
            <pc:docMk/>
            <pc:sldMk cId="416142198" sldId="297"/>
            <ac:picMk id="5" creationId="{D3FCAF9A-D91F-B8DB-A71A-C8175586D989}"/>
          </ac:picMkLst>
        </pc:picChg>
        <pc:picChg chg="add del mod ord">
          <ac:chgData name="Roberta Tucker" userId="S::r.tucker@uwtsd.ac.uk::27ca61ee-ba03-4b92-a89a-1d5600e2200a" providerId="AD" clId="Web-{109C0000-6493-34FE-5206-975C380EA5C2}" dt="2022-09-29T22:33:30.085" v="4735"/>
          <ac:picMkLst>
            <pc:docMk/>
            <pc:sldMk cId="416142198" sldId="297"/>
            <ac:picMk id="6" creationId="{3EFC64BC-59CB-5B2D-A6C2-76E1965947E5}"/>
          </ac:picMkLst>
        </pc:picChg>
      </pc:sldChg>
    </pc:docChg>
  </pc:docChgLst>
  <pc:docChgLst>
    <pc:chgData name="Diane B. Thomas" userId="S::d.b.thomas@uwtsd.ac.uk::66b41853-b18c-4bbb-817e-013f34445414" providerId="AD" clId="Web-{BA847380-46C9-0349-4274-6BD24C72DAAF}"/>
    <pc:docChg chg="modSld">
      <pc:chgData name="Diane B. Thomas" userId="S::d.b.thomas@uwtsd.ac.uk::66b41853-b18c-4bbb-817e-013f34445414" providerId="AD" clId="Web-{BA847380-46C9-0349-4274-6BD24C72DAAF}" dt="2022-09-29T11:17:06.170" v="6" actId="20577"/>
      <pc:docMkLst>
        <pc:docMk/>
      </pc:docMkLst>
      <pc:sldChg chg="modSp">
        <pc:chgData name="Diane B. Thomas" userId="S::d.b.thomas@uwtsd.ac.uk::66b41853-b18c-4bbb-817e-013f34445414" providerId="AD" clId="Web-{BA847380-46C9-0349-4274-6BD24C72DAAF}" dt="2022-09-29T11:17:06.170" v="6" actId="20577"/>
        <pc:sldMkLst>
          <pc:docMk/>
          <pc:sldMk cId="475034638" sldId="258"/>
        </pc:sldMkLst>
        <pc:spChg chg="mod">
          <ac:chgData name="Diane B. Thomas" userId="S::d.b.thomas@uwtsd.ac.uk::66b41853-b18c-4bbb-817e-013f34445414" providerId="AD" clId="Web-{BA847380-46C9-0349-4274-6BD24C72DAAF}" dt="2022-09-29T11:17:06.170" v="6" actId="20577"/>
          <ac:spMkLst>
            <pc:docMk/>
            <pc:sldMk cId="475034638" sldId="258"/>
            <ac:spMk id="8" creationId="{57ED6D5D-E07C-2A2E-1770-B082DB384717}"/>
          </ac:spMkLst>
        </pc:spChg>
      </pc:sldChg>
    </pc:docChg>
  </pc:docChgLst>
  <pc:docChgLst>
    <pc:chgData name="Roberta Tucker" userId="S::r.tucker@uwtsd.ac.uk::27ca61ee-ba03-4b92-a89a-1d5600e2200a" providerId="AD" clId="Web-{35BED2B5-6CFE-B4E2-7351-7F882395924E}"/>
    <pc:docChg chg="addSld modSld">
      <pc:chgData name="Roberta Tucker" userId="S::r.tucker@uwtsd.ac.uk::27ca61ee-ba03-4b92-a89a-1d5600e2200a" providerId="AD" clId="Web-{35BED2B5-6CFE-B4E2-7351-7F882395924E}" dt="2022-09-27T13:20:38.992" v="5" actId="20577"/>
      <pc:docMkLst>
        <pc:docMk/>
      </pc:docMkLst>
      <pc:sldChg chg="modSp add">
        <pc:chgData name="Roberta Tucker" userId="S::r.tucker@uwtsd.ac.uk::27ca61ee-ba03-4b92-a89a-1d5600e2200a" providerId="AD" clId="Web-{35BED2B5-6CFE-B4E2-7351-7F882395924E}" dt="2022-09-27T13:20:32.289" v="2" actId="20577"/>
        <pc:sldMkLst>
          <pc:docMk/>
          <pc:sldMk cId="1923354875" sldId="268"/>
        </pc:sldMkLst>
        <pc:spChg chg="mod">
          <ac:chgData name="Roberta Tucker" userId="S::r.tucker@uwtsd.ac.uk::27ca61ee-ba03-4b92-a89a-1d5600e2200a" providerId="AD" clId="Web-{35BED2B5-6CFE-B4E2-7351-7F882395924E}" dt="2022-09-27T13:20:32.289" v="2" actId="20577"/>
          <ac:spMkLst>
            <pc:docMk/>
            <pc:sldMk cId="1923354875" sldId="268"/>
            <ac:spMk id="3" creationId="{417C37D2-A737-7B2A-59C0-14967AEFFF30}"/>
          </ac:spMkLst>
        </pc:spChg>
      </pc:sldChg>
      <pc:sldChg chg="modSp add">
        <pc:chgData name="Roberta Tucker" userId="S::r.tucker@uwtsd.ac.uk::27ca61ee-ba03-4b92-a89a-1d5600e2200a" providerId="AD" clId="Web-{35BED2B5-6CFE-B4E2-7351-7F882395924E}" dt="2022-09-27T13:20:38.992" v="5" actId="20577"/>
        <pc:sldMkLst>
          <pc:docMk/>
          <pc:sldMk cId="740110891" sldId="269"/>
        </pc:sldMkLst>
        <pc:spChg chg="mod">
          <ac:chgData name="Roberta Tucker" userId="S::r.tucker@uwtsd.ac.uk::27ca61ee-ba03-4b92-a89a-1d5600e2200a" providerId="AD" clId="Web-{35BED2B5-6CFE-B4E2-7351-7F882395924E}" dt="2022-09-27T13:20:38.992" v="5" actId="20577"/>
          <ac:spMkLst>
            <pc:docMk/>
            <pc:sldMk cId="740110891" sldId="269"/>
            <ac:spMk id="5" creationId="{0B019432-F0E9-E765-2264-935D414F17CB}"/>
          </ac:spMkLst>
        </pc:spChg>
      </pc:sldChg>
    </pc:docChg>
  </pc:docChgLst>
  <pc:docChgLst>
    <pc:chgData name="Roberta Tucker" userId="S::r.tucker@uwtsd.ac.uk::27ca61ee-ba03-4b92-a89a-1d5600e2200a" providerId="AD" clId="Web-{033D9E6D-34AD-1859-9CDB-819ACD04CCEF}"/>
    <pc:docChg chg="sldOrd">
      <pc:chgData name="Roberta Tucker" userId="S::r.tucker@uwtsd.ac.uk::27ca61ee-ba03-4b92-a89a-1d5600e2200a" providerId="AD" clId="Web-{033D9E6D-34AD-1859-9CDB-819ACD04CCEF}" dt="2023-09-25T13:26:05.376" v="1"/>
      <pc:docMkLst>
        <pc:docMk/>
      </pc:docMkLst>
      <pc:sldChg chg="ord">
        <pc:chgData name="Roberta Tucker" userId="S::r.tucker@uwtsd.ac.uk::27ca61ee-ba03-4b92-a89a-1d5600e2200a" providerId="AD" clId="Web-{033D9E6D-34AD-1859-9CDB-819ACD04CCEF}" dt="2023-09-25T13:26:05.376" v="1"/>
        <pc:sldMkLst>
          <pc:docMk/>
          <pc:sldMk cId="2403244635" sldId="27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43D262-A350-45E9-86A5-1F762D04BAB6}" type="doc">
      <dgm:prSet loTypeId="urn:microsoft.com/office/officeart/2005/8/layout/chevron1" loCatId="process" qsTypeId="urn:microsoft.com/office/officeart/2005/8/quickstyle/simple1" qsCatId="simple" csTypeId="urn:microsoft.com/office/officeart/2005/8/colors/accent1_2" csCatId="accent1" phldr="1"/>
      <dgm:spPr/>
    </dgm:pt>
    <dgm:pt modelId="{F934AF03-A596-4179-9048-1C67F7FEB526}">
      <dgm:prSet phldrT="[Text]" phldr="0"/>
      <dgm:spPr/>
      <dgm:t>
        <a:bodyPr/>
        <a:lstStyle/>
        <a:p>
          <a:pPr rtl="0"/>
          <a:r>
            <a:rPr lang="en-US">
              <a:latin typeface="Calibri Light" panose="020F0302020204030204"/>
            </a:rPr>
            <a:t>Beginning teaching</a:t>
          </a:r>
          <a:endParaRPr lang="en-US"/>
        </a:p>
      </dgm:t>
    </dgm:pt>
    <dgm:pt modelId="{A759AC6C-2B54-4C16-9614-F412E83486BD}" type="parTrans" cxnId="{65023878-309A-47B4-B0F1-BE3F62EBEFB7}">
      <dgm:prSet/>
      <dgm:spPr/>
    </dgm:pt>
    <dgm:pt modelId="{C7E8FA94-8730-44F5-AFEC-18D845237899}" type="sibTrans" cxnId="{65023878-309A-47B4-B0F1-BE3F62EBEFB7}">
      <dgm:prSet/>
      <dgm:spPr/>
    </dgm:pt>
    <dgm:pt modelId="{D454B7C5-136F-424F-BD38-495C9E9D78DE}">
      <dgm:prSet phldrT="[Text]" phldr="0"/>
      <dgm:spPr/>
      <dgm:t>
        <a:bodyPr/>
        <a:lstStyle/>
        <a:p>
          <a:pPr rtl="0"/>
          <a:r>
            <a:rPr lang="en-US">
              <a:latin typeface="Calibri Light" panose="020F0302020204030204"/>
            </a:rPr>
            <a:t>Supervised teaching</a:t>
          </a:r>
        </a:p>
      </dgm:t>
    </dgm:pt>
    <dgm:pt modelId="{1F774EC0-B83D-4395-8B91-880122D96B7A}" type="parTrans" cxnId="{80B67C77-8410-49AF-A5B9-F06591BB1966}">
      <dgm:prSet/>
      <dgm:spPr/>
    </dgm:pt>
    <dgm:pt modelId="{55AC0DF8-5FFF-44BB-94E7-61CE1B297709}" type="sibTrans" cxnId="{80B67C77-8410-49AF-A5B9-F06591BB1966}">
      <dgm:prSet/>
      <dgm:spPr/>
    </dgm:pt>
    <dgm:pt modelId="{A86B0794-E095-4FFE-8978-8CB5AF68ABC1}">
      <dgm:prSet phldrT="[Text]" phldr="0"/>
      <dgm:spPr/>
      <dgm:t>
        <a:bodyPr/>
        <a:lstStyle/>
        <a:p>
          <a:pPr rtl="0"/>
          <a:r>
            <a:rPr lang="en-US">
              <a:latin typeface="Calibri Light" panose="020F0302020204030204"/>
            </a:rPr>
            <a:t>Autonomous teaching</a:t>
          </a:r>
          <a:endParaRPr lang="en-US"/>
        </a:p>
      </dgm:t>
    </dgm:pt>
    <dgm:pt modelId="{E98CF30B-3370-4519-A49B-129D829F0D67}" type="parTrans" cxnId="{65FDB649-2509-44F4-86B8-9CCDE4681732}">
      <dgm:prSet/>
      <dgm:spPr/>
    </dgm:pt>
    <dgm:pt modelId="{4F587D32-5F14-49FD-A27C-050FD824DF2C}" type="sibTrans" cxnId="{65FDB649-2509-44F4-86B8-9CCDE4681732}">
      <dgm:prSet/>
      <dgm:spPr/>
    </dgm:pt>
    <dgm:pt modelId="{6A8040F8-E223-46FC-942E-008F8FB82EB8}">
      <dgm:prSet phldr="0"/>
      <dgm:spPr/>
      <dgm:t>
        <a:bodyPr/>
        <a:lstStyle/>
        <a:p>
          <a:r>
            <a:rPr lang="en-US">
              <a:latin typeface="Calibri Light" panose="020F0302020204030204"/>
            </a:rPr>
            <a:t>From teaching to learning</a:t>
          </a:r>
          <a:endParaRPr lang="en-US"/>
        </a:p>
      </dgm:t>
    </dgm:pt>
    <dgm:pt modelId="{0077B6F3-A831-4F41-8DDE-7B02D3E2C652}" type="parTrans" cxnId="{6CC699F9-F057-46B5-8694-71B7603D3730}">
      <dgm:prSet/>
      <dgm:spPr/>
    </dgm:pt>
    <dgm:pt modelId="{DFAC9D3F-BC42-4DA0-B58C-54AE48FB6722}" type="sibTrans" cxnId="{6CC699F9-F057-46B5-8694-71B7603D3730}">
      <dgm:prSet/>
      <dgm:spPr/>
    </dgm:pt>
    <dgm:pt modelId="{9C9E43FB-ECAD-40AD-B10A-20EE2903C8B2}" type="pres">
      <dgm:prSet presAssocID="{AF43D262-A350-45E9-86A5-1F762D04BAB6}" presName="Name0" presStyleCnt="0">
        <dgm:presLayoutVars>
          <dgm:dir/>
          <dgm:animLvl val="lvl"/>
          <dgm:resizeHandles val="exact"/>
        </dgm:presLayoutVars>
      </dgm:prSet>
      <dgm:spPr/>
    </dgm:pt>
    <dgm:pt modelId="{7640EAF1-20BF-40C6-8A2F-8D6807C8A67D}" type="pres">
      <dgm:prSet presAssocID="{F934AF03-A596-4179-9048-1C67F7FEB526}" presName="parTxOnly" presStyleLbl="node1" presStyleIdx="0" presStyleCnt="4">
        <dgm:presLayoutVars>
          <dgm:chMax val="0"/>
          <dgm:chPref val="0"/>
          <dgm:bulletEnabled val="1"/>
        </dgm:presLayoutVars>
      </dgm:prSet>
      <dgm:spPr/>
    </dgm:pt>
    <dgm:pt modelId="{D01D965F-10CC-4BBB-BF2F-C69A9FF1CE50}" type="pres">
      <dgm:prSet presAssocID="{C7E8FA94-8730-44F5-AFEC-18D845237899}" presName="parTxOnlySpace" presStyleCnt="0"/>
      <dgm:spPr/>
    </dgm:pt>
    <dgm:pt modelId="{F2D5D61F-470F-49B8-B85C-7CC1CC8190FA}" type="pres">
      <dgm:prSet presAssocID="{D454B7C5-136F-424F-BD38-495C9E9D78DE}" presName="parTxOnly" presStyleLbl="node1" presStyleIdx="1" presStyleCnt="4">
        <dgm:presLayoutVars>
          <dgm:chMax val="0"/>
          <dgm:chPref val="0"/>
          <dgm:bulletEnabled val="1"/>
        </dgm:presLayoutVars>
      </dgm:prSet>
      <dgm:spPr/>
    </dgm:pt>
    <dgm:pt modelId="{7736B363-BB58-43B4-A8E7-FE2CE8D3E535}" type="pres">
      <dgm:prSet presAssocID="{55AC0DF8-5FFF-44BB-94E7-61CE1B297709}" presName="parTxOnlySpace" presStyleCnt="0"/>
      <dgm:spPr/>
    </dgm:pt>
    <dgm:pt modelId="{EBA36CE1-F48B-4E53-A8EE-4414EAA614E9}" type="pres">
      <dgm:prSet presAssocID="{6A8040F8-E223-46FC-942E-008F8FB82EB8}" presName="parTxOnly" presStyleLbl="node1" presStyleIdx="2" presStyleCnt="4">
        <dgm:presLayoutVars>
          <dgm:chMax val="0"/>
          <dgm:chPref val="0"/>
          <dgm:bulletEnabled val="1"/>
        </dgm:presLayoutVars>
      </dgm:prSet>
      <dgm:spPr/>
    </dgm:pt>
    <dgm:pt modelId="{003C9CE0-7090-4BDF-A7FC-588B4F7D98AF}" type="pres">
      <dgm:prSet presAssocID="{DFAC9D3F-BC42-4DA0-B58C-54AE48FB6722}" presName="parTxOnlySpace" presStyleCnt="0"/>
      <dgm:spPr/>
    </dgm:pt>
    <dgm:pt modelId="{7065787F-3CFF-4F3B-91A6-A4E19B9323E5}" type="pres">
      <dgm:prSet presAssocID="{A86B0794-E095-4FFE-8978-8CB5AF68ABC1}" presName="parTxOnly" presStyleLbl="node1" presStyleIdx="3" presStyleCnt="4">
        <dgm:presLayoutVars>
          <dgm:chMax val="0"/>
          <dgm:chPref val="0"/>
          <dgm:bulletEnabled val="1"/>
        </dgm:presLayoutVars>
      </dgm:prSet>
      <dgm:spPr/>
    </dgm:pt>
  </dgm:ptLst>
  <dgm:cxnLst>
    <dgm:cxn modelId="{D0D25706-5869-4160-9FFF-5EF7CE65AEC9}" type="presOf" srcId="{D454B7C5-136F-424F-BD38-495C9E9D78DE}" destId="{F2D5D61F-470F-49B8-B85C-7CC1CC8190FA}" srcOrd="0" destOrd="0" presId="urn:microsoft.com/office/officeart/2005/8/layout/chevron1"/>
    <dgm:cxn modelId="{38FE5825-25B4-48F1-B80C-EC61EE758923}" type="presOf" srcId="{AF43D262-A350-45E9-86A5-1F762D04BAB6}" destId="{9C9E43FB-ECAD-40AD-B10A-20EE2903C8B2}" srcOrd="0" destOrd="0" presId="urn:microsoft.com/office/officeart/2005/8/layout/chevron1"/>
    <dgm:cxn modelId="{14D9F142-7201-4DD4-B199-515AB849777C}" type="presOf" srcId="{6A8040F8-E223-46FC-942E-008F8FB82EB8}" destId="{EBA36CE1-F48B-4E53-A8EE-4414EAA614E9}" srcOrd="0" destOrd="0" presId="urn:microsoft.com/office/officeart/2005/8/layout/chevron1"/>
    <dgm:cxn modelId="{65FDB649-2509-44F4-86B8-9CCDE4681732}" srcId="{AF43D262-A350-45E9-86A5-1F762D04BAB6}" destId="{A86B0794-E095-4FFE-8978-8CB5AF68ABC1}" srcOrd="3" destOrd="0" parTransId="{E98CF30B-3370-4519-A49B-129D829F0D67}" sibTransId="{4F587D32-5F14-49FD-A27C-050FD824DF2C}"/>
    <dgm:cxn modelId="{80B67C77-8410-49AF-A5B9-F06591BB1966}" srcId="{AF43D262-A350-45E9-86A5-1F762D04BAB6}" destId="{D454B7C5-136F-424F-BD38-495C9E9D78DE}" srcOrd="1" destOrd="0" parTransId="{1F774EC0-B83D-4395-8B91-880122D96B7A}" sibTransId="{55AC0DF8-5FFF-44BB-94E7-61CE1B297709}"/>
    <dgm:cxn modelId="{65023878-309A-47B4-B0F1-BE3F62EBEFB7}" srcId="{AF43D262-A350-45E9-86A5-1F762D04BAB6}" destId="{F934AF03-A596-4179-9048-1C67F7FEB526}" srcOrd="0" destOrd="0" parTransId="{A759AC6C-2B54-4C16-9614-F412E83486BD}" sibTransId="{C7E8FA94-8730-44F5-AFEC-18D845237899}"/>
    <dgm:cxn modelId="{AFFFDC83-8123-4AAD-9B81-1D377F10F85F}" type="presOf" srcId="{F934AF03-A596-4179-9048-1C67F7FEB526}" destId="{7640EAF1-20BF-40C6-8A2F-8D6807C8A67D}" srcOrd="0" destOrd="0" presId="urn:microsoft.com/office/officeart/2005/8/layout/chevron1"/>
    <dgm:cxn modelId="{A8313A91-5265-432E-A402-2967364E1D0A}" type="presOf" srcId="{A86B0794-E095-4FFE-8978-8CB5AF68ABC1}" destId="{7065787F-3CFF-4F3B-91A6-A4E19B9323E5}" srcOrd="0" destOrd="0" presId="urn:microsoft.com/office/officeart/2005/8/layout/chevron1"/>
    <dgm:cxn modelId="{6CC699F9-F057-46B5-8694-71B7603D3730}" srcId="{AF43D262-A350-45E9-86A5-1F762D04BAB6}" destId="{6A8040F8-E223-46FC-942E-008F8FB82EB8}" srcOrd="2" destOrd="0" parTransId="{0077B6F3-A831-4F41-8DDE-7B02D3E2C652}" sibTransId="{DFAC9D3F-BC42-4DA0-B58C-54AE48FB6722}"/>
    <dgm:cxn modelId="{F74ECFEE-6823-4757-B555-AECA0A7FD38A}" type="presParOf" srcId="{9C9E43FB-ECAD-40AD-B10A-20EE2903C8B2}" destId="{7640EAF1-20BF-40C6-8A2F-8D6807C8A67D}" srcOrd="0" destOrd="0" presId="urn:microsoft.com/office/officeart/2005/8/layout/chevron1"/>
    <dgm:cxn modelId="{AC8C9E0A-A00D-4C48-B08C-6032C6A47DB7}" type="presParOf" srcId="{9C9E43FB-ECAD-40AD-B10A-20EE2903C8B2}" destId="{D01D965F-10CC-4BBB-BF2F-C69A9FF1CE50}" srcOrd="1" destOrd="0" presId="urn:microsoft.com/office/officeart/2005/8/layout/chevron1"/>
    <dgm:cxn modelId="{EFF26801-4675-4B4C-BBDE-F12717369906}" type="presParOf" srcId="{9C9E43FB-ECAD-40AD-B10A-20EE2903C8B2}" destId="{F2D5D61F-470F-49B8-B85C-7CC1CC8190FA}" srcOrd="2" destOrd="0" presId="urn:microsoft.com/office/officeart/2005/8/layout/chevron1"/>
    <dgm:cxn modelId="{2A1E7346-42E6-4F0C-9017-F35FD00235F9}" type="presParOf" srcId="{9C9E43FB-ECAD-40AD-B10A-20EE2903C8B2}" destId="{7736B363-BB58-43B4-A8E7-FE2CE8D3E535}" srcOrd="3" destOrd="0" presId="urn:microsoft.com/office/officeart/2005/8/layout/chevron1"/>
    <dgm:cxn modelId="{D46C97CD-5839-41DD-9C03-F38EF4C237DC}" type="presParOf" srcId="{9C9E43FB-ECAD-40AD-B10A-20EE2903C8B2}" destId="{EBA36CE1-F48B-4E53-A8EE-4414EAA614E9}" srcOrd="4" destOrd="0" presId="urn:microsoft.com/office/officeart/2005/8/layout/chevron1"/>
    <dgm:cxn modelId="{56511877-E949-4208-B170-3801648BC43E}" type="presParOf" srcId="{9C9E43FB-ECAD-40AD-B10A-20EE2903C8B2}" destId="{003C9CE0-7090-4BDF-A7FC-588B4F7D98AF}" srcOrd="5" destOrd="0" presId="urn:microsoft.com/office/officeart/2005/8/layout/chevron1"/>
    <dgm:cxn modelId="{D584716A-692C-4813-A3FE-27DF6CB8CC05}" type="presParOf" srcId="{9C9E43FB-ECAD-40AD-B10A-20EE2903C8B2}" destId="{7065787F-3CFF-4F3B-91A6-A4E19B9323E5}"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152E52-82EF-4A5A-8243-DF5C25CD1810}" type="doc">
      <dgm:prSet loTypeId="urn:microsoft.com/office/officeart/2005/8/layout/hProcess11" loCatId="process" qsTypeId="urn:microsoft.com/office/officeart/2005/8/quickstyle/simple1" qsCatId="simple" csTypeId="urn:microsoft.com/office/officeart/2005/8/colors/accent6_2" csCatId="accent6" phldr="1"/>
      <dgm:spPr/>
    </dgm:pt>
    <dgm:pt modelId="{DBDF750F-561F-4EA6-B810-FAE1B33771D7}">
      <dgm:prSet phldrT="[Text]" phldr="0"/>
      <dgm:spPr/>
      <dgm:t>
        <a:bodyPr/>
        <a:lstStyle/>
        <a:p>
          <a:pPr rtl="0"/>
          <a:r>
            <a:rPr lang="en-US">
              <a:latin typeface="Calibri Light" panose="020F0302020204030204"/>
            </a:rPr>
            <a:t>Wider reading and research</a:t>
          </a:r>
          <a:endParaRPr lang="en-US"/>
        </a:p>
      </dgm:t>
    </dgm:pt>
    <dgm:pt modelId="{89FFD55D-2EAF-489B-A53C-EAF9D08FD255}" type="parTrans" cxnId="{D1748150-2AAC-4E6F-940E-FF263270474E}">
      <dgm:prSet/>
      <dgm:spPr/>
    </dgm:pt>
    <dgm:pt modelId="{9ABD2F97-00C7-4544-81FA-0CFC941258BA}" type="sibTrans" cxnId="{D1748150-2AAC-4E6F-940E-FF263270474E}">
      <dgm:prSet/>
      <dgm:spPr/>
    </dgm:pt>
    <dgm:pt modelId="{85AA67F3-A5C1-4349-B24A-C9AA7B674D14}">
      <dgm:prSet phldrT="[Text]" phldr="0"/>
      <dgm:spPr/>
      <dgm:t>
        <a:bodyPr/>
        <a:lstStyle/>
        <a:p>
          <a:pPr rtl="0"/>
          <a:r>
            <a:rPr lang="en-US">
              <a:latin typeface="Calibri Light" panose="020F0302020204030204"/>
            </a:rPr>
            <a:t>Continuing professional development</a:t>
          </a:r>
          <a:endParaRPr lang="en-US"/>
        </a:p>
      </dgm:t>
    </dgm:pt>
    <dgm:pt modelId="{0400FF2E-70CA-47E1-A46C-402CCE6A19FE}" type="parTrans" cxnId="{95FDC398-CF3D-41F6-8999-99F04998B95A}">
      <dgm:prSet/>
      <dgm:spPr/>
    </dgm:pt>
    <dgm:pt modelId="{F0FF9370-DAE3-4198-B558-30F77A987595}" type="sibTrans" cxnId="{95FDC398-CF3D-41F6-8999-99F04998B95A}">
      <dgm:prSet/>
      <dgm:spPr/>
    </dgm:pt>
    <dgm:pt modelId="{E5580B63-B2E7-4ED5-A55C-A5AA3DECC5EC}">
      <dgm:prSet phldrT="[Text]" phldr="0"/>
      <dgm:spPr/>
      <dgm:t>
        <a:bodyPr/>
        <a:lstStyle/>
        <a:p>
          <a:pPr rtl="0"/>
          <a:r>
            <a:rPr lang="en-US">
              <a:latin typeface="Calibri Light" panose="020F0302020204030204"/>
            </a:rPr>
            <a:t>Professional networks</a:t>
          </a:r>
          <a:endParaRPr lang="en-US"/>
        </a:p>
      </dgm:t>
    </dgm:pt>
    <dgm:pt modelId="{DF2F836E-F888-4C06-B125-623F149464B7}" type="parTrans" cxnId="{8E058A83-5465-4673-BE11-E431A06A9054}">
      <dgm:prSet/>
      <dgm:spPr/>
    </dgm:pt>
    <dgm:pt modelId="{B3AB32AD-ECB3-4855-96F3-0273B2062D32}" type="sibTrans" cxnId="{8E058A83-5465-4673-BE11-E431A06A9054}">
      <dgm:prSet/>
      <dgm:spPr/>
    </dgm:pt>
    <dgm:pt modelId="{3658AC57-B6D6-4691-9898-F4EE3657F64B}" type="pres">
      <dgm:prSet presAssocID="{4F152E52-82EF-4A5A-8243-DF5C25CD1810}" presName="Name0" presStyleCnt="0">
        <dgm:presLayoutVars>
          <dgm:dir/>
          <dgm:resizeHandles val="exact"/>
        </dgm:presLayoutVars>
      </dgm:prSet>
      <dgm:spPr/>
    </dgm:pt>
    <dgm:pt modelId="{01020EC8-92C6-4382-839F-783B487CF65A}" type="pres">
      <dgm:prSet presAssocID="{4F152E52-82EF-4A5A-8243-DF5C25CD1810}" presName="arrow" presStyleLbl="bgShp" presStyleIdx="0" presStyleCnt="1"/>
      <dgm:spPr/>
    </dgm:pt>
    <dgm:pt modelId="{C0EBA57A-8045-4A1F-8373-588A56A4849C}" type="pres">
      <dgm:prSet presAssocID="{4F152E52-82EF-4A5A-8243-DF5C25CD1810}" presName="points" presStyleCnt="0"/>
      <dgm:spPr/>
    </dgm:pt>
    <dgm:pt modelId="{BC4ED0C1-DFD4-4F19-83E8-BC7EBE72EE49}" type="pres">
      <dgm:prSet presAssocID="{DBDF750F-561F-4EA6-B810-FAE1B33771D7}" presName="compositeA" presStyleCnt="0"/>
      <dgm:spPr/>
    </dgm:pt>
    <dgm:pt modelId="{5F2B17F6-281D-4B8A-83C5-9D79D993F620}" type="pres">
      <dgm:prSet presAssocID="{DBDF750F-561F-4EA6-B810-FAE1B33771D7}" presName="textA" presStyleLbl="revTx" presStyleIdx="0" presStyleCnt="3">
        <dgm:presLayoutVars>
          <dgm:bulletEnabled val="1"/>
        </dgm:presLayoutVars>
      </dgm:prSet>
      <dgm:spPr/>
    </dgm:pt>
    <dgm:pt modelId="{69F83A7A-F235-4A43-B195-7FF78B88FEB2}" type="pres">
      <dgm:prSet presAssocID="{DBDF750F-561F-4EA6-B810-FAE1B33771D7}" presName="circleA" presStyleLbl="node1" presStyleIdx="0" presStyleCnt="3"/>
      <dgm:spPr/>
    </dgm:pt>
    <dgm:pt modelId="{3258CEAA-CB7F-484A-88CC-33A9A23645CA}" type="pres">
      <dgm:prSet presAssocID="{DBDF750F-561F-4EA6-B810-FAE1B33771D7}" presName="spaceA" presStyleCnt="0"/>
      <dgm:spPr/>
    </dgm:pt>
    <dgm:pt modelId="{4ADE8B1C-1201-4039-812C-A42ED949AC69}" type="pres">
      <dgm:prSet presAssocID="{9ABD2F97-00C7-4544-81FA-0CFC941258BA}" presName="space" presStyleCnt="0"/>
      <dgm:spPr/>
    </dgm:pt>
    <dgm:pt modelId="{F73651A4-7E64-4A9F-9107-59F3AFDE5038}" type="pres">
      <dgm:prSet presAssocID="{85AA67F3-A5C1-4349-B24A-C9AA7B674D14}" presName="compositeB" presStyleCnt="0"/>
      <dgm:spPr/>
    </dgm:pt>
    <dgm:pt modelId="{F5A8BB49-BFC8-4CFB-AD85-E493501E278D}" type="pres">
      <dgm:prSet presAssocID="{85AA67F3-A5C1-4349-B24A-C9AA7B674D14}" presName="textB" presStyleLbl="revTx" presStyleIdx="1" presStyleCnt="3">
        <dgm:presLayoutVars>
          <dgm:bulletEnabled val="1"/>
        </dgm:presLayoutVars>
      </dgm:prSet>
      <dgm:spPr/>
    </dgm:pt>
    <dgm:pt modelId="{84097163-79C9-4357-B24C-06BC7C02F178}" type="pres">
      <dgm:prSet presAssocID="{85AA67F3-A5C1-4349-B24A-C9AA7B674D14}" presName="circleB" presStyleLbl="node1" presStyleIdx="1" presStyleCnt="3"/>
      <dgm:spPr/>
    </dgm:pt>
    <dgm:pt modelId="{0FC3183E-637F-49C9-9C00-1BE07FF11259}" type="pres">
      <dgm:prSet presAssocID="{85AA67F3-A5C1-4349-B24A-C9AA7B674D14}" presName="spaceB" presStyleCnt="0"/>
      <dgm:spPr/>
    </dgm:pt>
    <dgm:pt modelId="{4E6D4A1E-9543-4FD6-82E1-A169FDA0AA94}" type="pres">
      <dgm:prSet presAssocID="{F0FF9370-DAE3-4198-B558-30F77A987595}" presName="space" presStyleCnt="0"/>
      <dgm:spPr/>
    </dgm:pt>
    <dgm:pt modelId="{7802C1BF-45CC-4798-9B6B-5DAE8EEB5B06}" type="pres">
      <dgm:prSet presAssocID="{E5580B63-B2E7-4ED5-A55C-A5AA3DECC5EC}" presName="compositeA" presStyleCnt="0"/>
      <dgm:spPr/>
    </dgm:pt>
    <dgm:pt modelId="{8886BE7A-762D-4B4D-B98E-D143CB11A0A7}" type="pres">
      <dgm:prSet presAssocID="{E5580B63-B2E7-4ED5-A55C-A5AA3DECC5EC}" presName="textA" presStyleLbl="revTx" presStyleIdx="2" presStyleCnt="3">
        <dgm:presLayoutVars>
          <dgm:bulletEnabled val="1"/>
        </dgm:presLayoutVars>
      </dgm:prSet>
      <dgm:spPr/>
    </dgm:pt>
    <dgm:pt modelId="{515E02E9-4765-4FD4-8600-CBCD89109568}" type="pres">
      <dgm:prSet presAssocID="{E5580B63-B2E7-4ED5-A55C-A5AA3DECC5EC}" presName="circleA" presStyleLbl="node1" presStyleIdx="2" presStyleCnt="3"/>
      <dgm:spPr/>
    </dgm:pt>
    <dgm:pt modelId="{5640CAF0-1478-4047-8DF1-4DB8DE07F9B7}" type="pres">
      <dgm:prSet presAssocID="{E5580B63-B2E7-4ED5-A55C-A5AA3DECC5EC}" presName="spaceA" presStyleCnt="0"/>
      <dgm:spPr/>
    </dgm:pt>
  </dgm:ptLst>
  <dgm:cxnLst>
    <dgm:cxn modelId="{3EC8AD11-005A-480A-A69E-5AD84BEA6EAB}" type="presOf" srcId="{4F152E52-82EF-4A5A-8243-DF5C25CD1810}" destId="{3658AC57-B6D6-4691-9898-F4EE3657F64B}" srcOrd="0" destOrd="0" presId="urn:microsoft.com/office/officeart/2005/8/layout/hProcess11"/>
    <dgm:cxn modelId="{FBCFD537-2889-4632-96D3-914C70389E75}" type="presOf" srcId="{85AA67F3-A5C1-4349-B24A-C9AA7B674D14}" destId="{F5A8BB49-BFC8-4CFB-AD85-E493501E278D}" srcOrd="0" destOrd="0" presId="urn:microsoft.com/office/officeart/2005/8/layout/hProcess11"/>
    <dgm:cxn modelId="{52188B38-425A-4872-A17F-C9F24C1E4014}" type="presOf" srcId="{DBDF750F-561F-4EA6-B810-FAE1B33771D7}" destId="{5F2B17F6-281D-4B8A-83C5-9D79D993F620}" srcOrd="0" destOrd="0" presId="urn:microsoft.com/office/officeart/2005/8/layout/hProcess11"/>
    <dgm:cxn modelId="{3574E76E-BA91-49ED-96AA-A9E9E6EF09D9}" type="presOf" srcId="{E5580B63-B2E7-4ED5-A55C-A5AA3DECC5EC}" destId="{8886BE7A-762D-4B4D-B98E-D143CB11A0A7}" srcOrd="0" destOrd="0" presId="urn:microsoft.com/office/officeart/2005/8/layout/hProcess11"/>
    <dgm:cxn modelId="{D1748150-2AAC-4E6F-940E-FF263270474E}" srcId="{4F152E52-82EF-4A5A-8243-DF5C25CD1810}" destId="{DBDF750F-561F-4EA6-B810-FAE1B33771D7}" srcOrd="0" destOrd="0" parTransId="{89FFD55D-2EAF-489B-A53C-EAF9D08FD255}" sibTransId="{9ABD2F97-00C7-4544-81FA-0CFC941258BA}"/>
    <dgm:cxn modelId="{8E058A83-5465-4673-BE11-E431A06A9054}" srcId="{4F152E52-82EF-4A5A-8243-DF5C25CD1810}" destId="{E5580B63-B2E7-4ED5-A55C-A5AA3DECC5EC}" srcOrd="2" destOrd="0" parTransId="{DF2F836E-F888-4C06-B125-623F149464B7}" sibTransId="{B3AB32AD-ECB3-4855-96F3-0273B2062D32}"/>
    <dgm:cxn modelId="{95FDC398-CF3D-41F6-8999-99F04998B95A}" srcId="{4F152E52-82EF-4A5A-8243-DF5C25CD1810}" destId="{85AA67F3-A5C1-4349-B24A-C9AA7B674D14}" srcOrd="1" destOrd="0" parTransId="{0400FF2E-70CA-47E1-A46C-402CCE6A19FE}" sibTransId="{F0FF9370-DAE3-4198-B558-30F77A987595}"/>
    <dgm:cxn modelId="{F10930A6-A7A6-4520-A980-77431A6EA1E2}" type="presParOf" srcId="{3658AC57-B6D6-4691-9898-F4EE3657F64B}" destId="{01020EC8-92C6-4382-839F-783B487CF65A}" srcOrd="0" destOrd="0" presId="urn:microsoft.com/office/officeart/2005/8/layout/hProcess11"/>
    <dgm:cxn modelId="{3E23E797-37CE-436D-ABB0-CFE9A0062686}" type="presParOf" srcId="{3658AC57-B6D6-4691-9898-F4EE3657F64B}" destId="{C0EBA57A-8045-4A1F-8373-588A56A4849C}" srcOrd="1" destOrd="0" presId="urn:microsoft.com/office/officeart/2005/8/layout/hProcess11"/>
    <dgm:cxn modelId="{2943A6FC-C672-4CE6-BB9F-F18E695ABCEE}" type="presParOf" srcId="{C0EBA57A-8045-4A1F-8373-588A56A4849C}" destId="{BC4ED0C1-DFD4-4F19-83E8-BC7EBE72EE49}" srcOrd="0" destOrd="0" presId="urn:microsoft.com/office/officeart/2005/8/layout/hProcess11"/>
    <dgm:cxn modelId="{6847071A-46C0-4B99-A8FB-724FB9BF29FA}" type="presParOf" srcId="{BC4ED0C1-DFD4-4F19-83E8-BC7EBE72EE49}" destId="{5F2B17F6-281D-4B8A-83C5-9D79D993F620}" srcOrd="0" destOrd="0" presId="urn:microsoft.com/office/officeart/2005/8/layout/hProcess11"/>
    <dgm:cxn modelId="{F8A1A28A-2AAC-4EFA-BA9A-30376865931F}" type="presParOf" srcId="{BC4ED0C1-DFD4-4F19-83E8-BC7EBE72EE49}" destId="{69F83A7A-F235-4A43-B195-7FF78B88FEB2}" srcOrd="1" destOrd="0" presId="urn:microsoft.com/office/officeart/2005/8/layout/hProcess11"/>
    <dgm:cxn modelId="{BD4B9336-1D7F-4A3F-8DC3-4B20F33A5A24}" type="presParOf" srcId="{BC4ED0C1-DFD4-4F19-83E8-BC7EBE72EE49}" destId="{3258CEAA-CB7F-484A-88CC-33A9A23645CA}" srcOrd="2" destOrd="0" presId="urn:microsoft.com/office/officeart/2005/8/layout/hProcess11"/>
    <dgm:cxn modelId="{EFF54E13-B6D3-4FE6-8330-16D30583EDCC}" type="presParOf" srcId="{C0EBA57A-8045-4A1F-8373-588A56A4849C}" destId="{4ADE8B1C-1201-4039-812C-A42ED949AC69}" srcOrd="1" destOrd="0" presId="urn:microsoft.com/office/officeart/2005/8/layout/hProcess11"/>
    <dgm:cxn modelId="{4413B51D-9B73-43F8-B3CA-4AE220A782B7}" type="presParOf" srcId="{C0EBA57A-8045-4A1F-8373-588A56A4849C}" destId="{F73651A4-7E64-4A9F-9107-59F3AFDE5038}" srcOrd="2" destOrd="0" presId="urn:microsoft.com/office/officeart/2005/8/layout/hProcess11"/>
    <dgm:cxn modelId="{EA5EC81E-6B70-4E75-93AF-524E4A84C14B}" type="presParOf" srcId="{F73651A4-7E64-4A9F-9107-59F3AFDE5038}" destId="{F5A8BB49-BFC8-4CFB-AD85-E493501E278D}" srcOrd="0" destOrd="0" presId="urn:microsoft.com/office/officeart/2005/8/layout/hProcess11"/>
    <dgm:cxn modelId="{E1B9C730-16A8-4951-A57D-9243D4730D88}" type="presParOf" srcId="{F73651A4-7E64-4A9F-9107-59F3AFDE5038}" destId="{84097163-79C9-4357-B24C-06BC7C02F178}" srcOrd="1" destOrd="0" presId="urn:microsoft.com/office/officeart/2005/8/layout/hProcess11"/>
    <dgm:cxn modelId="{347ECFC7-FBD9-4273-8020-60553B728133}" type="presParOf" srcId="{F73651A4-7E64-4A9F-9107-59F3AFDE5038}" destId="{0FC3183E-637F-49C9-9C00-1BE07FF11259}" srcOrd="2" destOrd="0" presId="urn:microsoft.com/office/officeart/2005/8/layout/hProcess11"/>
    <dgm:cxn modelId="{D5BF16B0-07E0-4033-993B-86104E3F060B}" type="presParOf" srcId="{C0EBA57A-8045-4A1F-8373-588A56A4849C}" destId="{4E6D4A1E-9543-4FD6-82E1-A169FDA0AA94}" srcOrd="3" destOrd="0" presId="urn:microsoft.com/office/officeart/2005/8/layout/hProcess11"/>
    <dgm:cxn modelId="{174EDD02-FA95-44BD-A690-545FA4354483}" type="presParOf" srcId="{C0EBA57A-8045-4A1F-8373-588A56A4849C}" destId="{7802C1BF-45CC-4798-9B6B-5DAE8EEB5B06}" srcOrd="4" destOrd="0" presId="urn:microsoft.com/office/officeart/2005/8/layout/hProcess11"/>
    <dgm:cxn modelId="{0C56F2CD-631A-45BD-86BE-BC0B9D945549}" type="presParOf" srcId="{7802C1BF-45CC-4798-9B6B-5DAE8EEB5B06}" destId="{8886BE7A-762D-4B4D-B98E-D143CB11A0A7}" srcOrd="0" destOrd="0" presId="urn:microsoft.com/office/officeart/2005/8/layout/hProcess11"/>
    <dgm:cxn modelId="{4B961909-11AC-4DC0-8E07-DB4A55ED00AE}" type="presParOf" srcId="{7802C1BF-45CC-4798-9B6B-5DAE8EEB5B06}" destId="{515E02E9-4765-4FD4-8600-CBCD89109568}" srcOrd="1" destOrd="0" presId="urn:microsoft.com/office/officeart/2005/8/layout/hProcess11"/>
    <dgm:cxn modelId="{E9A2868C-4D03-464B-AAD8-5922228F4A8C}" type="presParOf" srcId="{7802C1BF-45CC-4798-9B6B-5DAE8EEB5B06}" destId="{5640CAF0-1478-4047-8DF1-4DB8DE07F9B7}"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40EAF1-20BF-40C6-8A2F-8D6807C8A67D}">
      <dsp:nvSpPr>
        <dsp:cNvPr id="0" name=""/>
        <dsp:cNvSpPr/>
      </dsp:nvSpPr>
      <dsp:spPr>
        <a:xfrm>
          <a:off x="5329" y="3061052"/>
          <a:ext cx="3102505" cy="124100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rtl="0">
            <a:lnSpc>
              <a:spcPct val="90000"/>
            </a:lnSpc>
            <a:spcBef>
              <a:spcPct val="0"/>
            </a:spcBef>
            <a:spcAft>
              <a:spcPct val="35000"/>
            </a:spcAft>
            <a:buNone/>
          </a:pPr>
          <a:r>
            <a:rPr lang="en-US" sz="2600" kern="1200">
              <a:latin typeface="Calibri Light" panose="020F0302020204030204"/>
            </a:rPr>
            <a:t>Beginning teaching</a:t>
          </a:r>
          <a:endParaRPr lang="en-US" sz="2600" kern="1200"/>
        </a:p>
      </dsp:txBody>
      <dsp:txXfrm>
        <a:off x="625830" y="3061052"/>
        <a:ext cx="1861503" cy="1241002"/>
      </dsp:txXfrm>
    </dsp:sp>
    <dsp:sp modelId="{F2D5D61F-470F-49B8-B85C-7CC1CC8190FA}">
      <dsp:nvSpPr>
        <dsp:cNvPr id="0" name=""/>
        <dsp:cNvSpPr/>
      </dsp:nvSpPr>
      <dsp:spPr>
        <a:xfrm>
          <a:off x="2797584" y="3061052"/>
          <a:ext cx="3102505" cy="124100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rtl="0">
            <a:lnSpc>
              <a:spcPct val="90000"/>
            </a:lnSpc>
            <a:spcBef>
              <a:spcPct val="0"/>
            </a:spcBef>
            <a:spcAft>
              <a:spcPct val="35000"/>
            </a:spcAft>
            <a:buNone/>
          </a:pPr>
          <a:r>
            <a:rPr lang="en-US" sz="2600" kern="1200">
              <a:latin typeface="Calibri Light" panose="020F0302020204030204"/>
            </a:rPr>
            <a:t>Supervised teaching</a:t>
          </a:r>
        </a:p>
      </dsp:txBody>
      <dsp:txXfrm>
        <a:off x="3418085" y="3061052"/>
        <a:ext cx="1861503" cy="1241002"/>
      </dsp:txXfrm>
    </dsp:sp>
    <dsp:sp modelId="{EBA36CE1-F48B-4E53-A8EE-4414EAA614E9}">
      <dsp:nvSpPr>
        <dsp:cNvPr id="0" name=""/>
        <dsp:cNvSpPr/>
      </dsp:nvSpPr>
      <dsp:spPr>
        <a:xfrm>
          <a:off x="5589839" y="3061052"/>
          <a:ext cx="3102505" cy="124100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a:lnSpc>
              <a:spcPct val="90000"/>
            </a:lnSpc>
            <a:spcBef>
              <a:spcPct val="0"/>
            </a:spcBef>
            <a:spcAft>
              <a:spcPct val="35000"/>
            </a:spcAft>
            <a:buNone/>
          </a:pPr>
          <a:r>
            <a:rPr lang="en-US" sz="2600" kern="1200">
              <a:latin typeface="Calibri Light" panose="020F0302020204030204"/>
            </a:rPr>
            <a:t>From teaching to learning</a:t>
          </a:r>
          <a:endParaRPr lang="en-US" sz="2600" kern="1200"/>
        </a:p>
      </dsp:txBody>
      <dsp:txXfrm>
        <a:off x="6210340" y="3061052"/>
        <a:ext cx="1861503" cy="1241002"/>
      </dsp:txXfrm>
    </dsp:sp>
    <dsp:sp modelId="{7065787F-3CFF-4F3B-91A6-A4E19B9323E5}">
      <dsp:nvSpPr>
        <dsp:cNvPr id="0" name=""/>
        <dsp:cNvSpPr/>
      </dsp:nvSpPr>
      <dsp:spPr>
        <a:xfrm>
          <a:off x="8382094" y="3061052"/>
          <a:ext cx="3102505" cy="124100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4013" tIns="34671" rIns="34671" bIns="34671" numCol="1" spcCol="1270" anchor="ctr" anchorCtr="0">
          <a:noAutofit/>
        </a:bodyPr>
        <a:lstStyle/>
        <a:p>
          <a:pPr marL="0" lvl="0" indent="0" algn="ctr" defTabSz="1155700" rtl="0">
            <a:lnSpc>
              <a:spcPct val="90000"/>
            </a:lnSpc>
            <a:spcBef>
              <a:spcPct val="0"/>
            </a:spcBef>
            <a:spcAft>
              <a:spcPct val="35000"/>
            </a:spcAft>
            <a:buNone/>
          </a:pPr>
          <a:r>
            <a:rPr lang="en-US" sz="2600" kern="1200">
              <a:latin typeface="Calibri Light" panose="020F0302020204030204"/>
            </a:rPr>
            <a:t>Autonomous teaching</a:t>
          </a:r>
          <a:endParaRPr lang="en-US" sz="2600" kern="1200"/>
        </a:p>
      </dsp:txBody>
      <dsp:txXfrm>
        <a:off x="9002595" y="3061052"/>
        <a:ext cx="1861503" cy="1241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20EC8-92C6-4382-839F-783B487CF65A}">
      <dsp:nvSpPr>
        <dsp:cNvPr id="0" name=""/>
        <dsp:cNvSpPr/>
      </dsp:nvSpPr>
      <dsp:spPr>
        <a:xfrm>
          <a:off x="0" y="705023"/>
          <a:ext cx="4095750" cy="940030"/>
        </a:xfrm>
        <a:prstGeom prst="notchedRightArrow">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2B17F6-281D-4B8A-83C5-9D79D993F620}">
      <dsp:nvSpPr>
        <dsp:cNvPr id="0" name=""/>
        <dsp:cNvSpPr/>
      </dsp:nvSpPr>
      <dsp:spPr>
        <a:xfrm>
          <a:off x="1799" y="0"/>
          <a:ext cx="1187927" cy="940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rtl="0">
            <a:lnSpc>
              <a:spcPct val="90000"/>
            </a:lnSpc>
            <a:spcBef>
              <a:spcPct val="0"/>
            </a:spcBef>
            <a:spcAft>
              <a:spcPct val="35000"/>
            </a:spcAft>
            <a:buNone/>
          </a:pPr>
          <a:r>
            <a:rPr lang="en-US" sz="1400" kern="1200">
              <a:latin typeface="Calibri Light" panose="020F0302020204030204"/>
            </a:rPr>
            <a:t>Wider reading and research</a:t>
          </a:r>
          <a:endParaRPr lang="en-US" sz="1400" kern="1200"/>
        </a:p>
      </dsp:txBody>
      <dsp:txXfrm>
        <a:off x="1799" y="0"/>
        <a:ext cx="1187927" cy="940030"/>
      </dsp:txXfrm>
    </dsp:sp>
    <dsp:sp modelId="{69F83A7A-F235-4A43-B195-7FF78B88FEB2}">
      <dsp:nvSpPr>
        <dsp:cNvPr id="0" name=""/>
        <dsp:cNvSpPr/>
      </dsp:nvSpPr>
      <dsp:spPr>
        <a:xfrm>
          <a:off x="478259" y="1057534"/>
          <a:ext cx="235007" cy="235007"/>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A8BB49-BFC8-4CFB-AD85-E493501E278D}">
      <dsp:nvSpPr>
        <dsp:cNvPr id="0" name=""/>
        <dsp:cNvSpPr/>
      </dsp:nvSpPr>
      <dsp:spPr>
        <a:xfrm>
          <a:off x="1249123" y="1410046"/>
          <a:ext cx="1187927" cy="940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rtl="0">
            <a:lnSpc>
              <a:spcPct val="90000"/>
            </a:lnSpc>
            <a:spcBef>
              <a:spcPct val="0"/>
            </a:spcBef>
            <a:spcAft>
              <a:spcPct val="35000"/>
            </a:spcAft>
            <a:buNone/>
          </a:pPr>
          <a:r>
            <a:rPr lang="en-US" sz="1400" kern="1200">
              <a:latin typeface="Calibri Light" panose="020F0302020204030204"/>
            </a:rPr>
            <a:t>Continuing professional development</a:t>
          </a:r>
          <a:endParaRPr lang="en-US" sz="1400" kern="1200"/>
        </a:p>
      </dsp:txBody>
      <dsp:txXfrm>
        <a:off x="1249123" y="1410046"/>
        <a:ext cx="1187927" cy="940030"/>
      </dsp:txXfrm>
    </dsp:sp>
    <dsp:sp modelId="{84097163-79C9-4357-B24C-06BC7C02F178}">
      <dsp:nvSpPr>
        <dsp:cNvPr id="0" name=""/>
        <dsp:cNvSpPr/>
      </dsp:nvSpPr>
      <dsp:spPr>
        <a:xfrm>
          <a:off x="1725583" y="1057534"/>
          <a:ext cx="235007" cy="235007"/>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86BE7A-762D-4B4D-B98E-D143CB11A0A7}">
      <dsp:nvSpPr>
        <dsp:cNvPr id="0" name=""/>
        <dsp:cNvSpPr/>
      </dsp:nvSpPr>
      <dsp:spPr>
        <a:xfrm>
          <a:off x="2496447" y="0"/>
          <a:ext cx="1187927" cy="940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rtl="0">
            <a:lnSpc>
              <a:spcPct val="90000"/>
            </a:lnSpc>
            <a:spcBef>
              <a:spcPct val="0"/>
            </a:spcBef>
            <a:spcAft>
              <a:spcPct val="35000"/>
            </a:spcAft>
            <a:buNone/>
          </a:pPr>
          <a:r>
            <a:rPr lang="en-US" sz="1400" kern="1200">
              <a:latin typeface="Calibri Light" panose="020F0302020204030204"/>
            </a:rPr>
            <a:t>Professional networks</a:t>
          </a:r>
          <a:endParaRPr lang="en-US" sz="1400" kern="1200"/>
        </a:p>
      </dsp:txBody>
      <dsp:txXfrm>
        <a:off x="2496447" y="0"/>
        <a:ext cx="1187927" cy="940030"/>
      </dsp:txXfrm>
    </dsp:sp>
    <dsp:sp modelId="{515E02E9-4765-4FD4-8600-CBCD89109568}">
      <dsp:nvSpPr>
        <dsp:cNvPr id="0" name=""/>
        <dsp:cNvSpPr/>
      </dsp:nvSpPr>
      <dsp:spPr>
        <a:xfrm>
          <a:off x="2972907" y="1057534"/>
          <a:ext cx="235007" cy="235007"/>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36D229-5EC6-4CA1-8755-1BB161D4F182}" type="datetimeFigureOut">
              <a:t>10/1/2023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DFCFF7-21C1-4482-AF2B-175F76C2F8AA}" type="slidenum">
              <a:t>‹#›</a:t>
            </a:fld>
            <a:endParaRPr lang="en-US"/>
          </a:p>
        </p:txBody>
      </p:sp>
    </p:spTree>
    <p:extLst>
      <p:ext uri="{BB962C8B-B14F-4D97-AF65-F5344CB8AC3E}">
        <p14:creationId xmlns:p14="http://schemas.microsoft.com/office/powerpoint/2010/main" val="760923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panose="020F0502020204030204"/>
            </a:endParaRPr>
          </a:p>
        </p:txBody>
      </p:sp>
      <p:sp>
        <p:nvSpPr>
          <p:cNvPr id="4" name="Slide Number Placeholder 3"/>
          <p:cNvSpPr>
            <a:spLocks noGrp="1"/>
          </p:cNvSpPr>
          <p:nvPr>
            <p:ph type="sldNum" sz="quarter" idx="5"/>
          </p:nvPr>
        </p:nvSpPr>
        <p:spPr/>
        <p:txBody>
          <a:bodyPr/>
          <a:lstStyle/>
          <a:p>
            <a:fld id="{EA7D8C71-DDDC-4CDD-8C04-B43B65C6DF5D}" type="slidenum">
              <a:rPr lang="en-GB" smtClean="0"/>
              <a:t>3</a:t>
            </a:fld>
            <a:endParaRPr lang="en-GB"/>
          </a:p>
        </p:txBody>
      </p:sp>
    </p:spTree>
    <p:extLst>
      <p:ext uri="{BB962C8B-B14F-4D97-AF65-F5344CB8AC3E}">
        <p14:creationId xmlns:p14="http://schemas.microsoft.com/office/powerpoint/2010/main" val="4165653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3925289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Welcome back to a new year. </a:t>
            </a:r>
          </a:p>
          <a:p>
            <a:r>
              <a:rPr lang="en-US">
                <a:cs typeface="Calibri"/>
              </a:rPr>
              <a:t>Last year at the beginning of BA1 you were in a very different place when compared to this Sept.</a:t>
            </a:r>
          </a:p>
          <a:p>
            <a:r>
              <a:rPr lang="en-US">
                <a:cs typeface="Calibri"/>
              </a:rPr>
              <a:t>You have gathered a huge amount of experience and knowledge and are no longer at the start of your journey.</a:t>
            </a: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US"/>
              <a:t>5</a:t>
            </a:fld>
            <a:endParaRPr lang="en-US"/>
          </a:p>
        </p:txBody>
      </p:sp>
    </p:spTree>
    <p:extLst>
      <p:ext uri="{BB962C8B-B14F-4D97-AF65-F5344CB8AC3E}">
        <p14:creationId xmlns:p14="http://schemas.microsoft.com/office/powerpoint/2010/main" val="246798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r>
              <a:rPr lang="en-GB">
                <a:ea typeface="Calibri"/>
                <a:cs typeface="Calibri"/>
              </a:rPr>
              <a:t>Please remind them to change their email signature to indicate they are now BA2</a:t>
            </a:r>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1909547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Due to the fact that ST are now beginning a new year they need to consider a changing of stance and how their starting position differs. </a:t>
            </a:r>
          </a:p>
          <a:p>
            <a:r>
              <a:rPr lang="en-US">
                <a:cs typeface="Calibri"/>
              </a:rPr>
              <a:t>What does a change of stance mean? </a:t>
            </a:r>
          </a:p>
          <a:p>
            <a:r>
              <a:rPr lang="en-US">
                <a:cs typeface="Calibri"/>
              </a:rPr>
              <a:t>How will it affect them on PTE2?</a:t>
            </a:r>
          </a:p>
          <a:p>
            <a:r>
              <a:rPr lang="en-US">
                <a:cs typeface="Calibri"/>
              </a:rPr>
              <a:t>The students have already amassed a bank of knowledge – and they need to decide how best to use it in the second PTE.</a:t>
            </a:r>
          </a:p>
        </p:txBody>
      </p:sp>
      <p:sp>
        <p:nvSpPr>
          <p:cNvPr id="4" name="Slide Number Placeholder 3"/>
          <p:cNvSpPr>
            <a:spLocks noGrp="1"/>
          </p:cNvSpPr>
          <p:nvPr>
            <p:ph type="sldNum" sz="quarter" idx="5"/>
          </p:nvPr>
        </p:nvSpPr>
        <p:spPr/>
        <p:txBody>
          <a:bodyPr/>
          <a:lstStyle/>
          <a:p>
            <a:fld id="{41DFCFF7-21C1-4482-AF2B-175F76C2F8AA}" type="slidenum">
              <a:rPr lang="en-US"/>
              <a:t>7</a:t>
            </a:fld>
            <a:endParaRPr lang="en-US"/>
          </a:p>
        </p:txBody>
      </p:sp>
    </p:spTree>
    <p:extLst>
      <p:ext uri="{BB962C8B-B14F-4D97-AF65-F5344CB8AC3E}">
        <p14:creationId xmlns:p14="http://schemas.microsoft.com/office/powerpoint/2010/main" val="3622965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ST at the start of BA2/PTE2 are arriving somewhere between stages 1 and 2</a:t>
            </a:r>
          </a:p>
          <a:p>
            <a:r>
              <a:rPr lang="en-US">
                <a:cs typeface="Calibri"/>
              </a:rPr>
              <a:t>Your focus will be changing and you will be working on your action plans to map your next steps.</a:t>
            </a:r>
          </a:p>
          <a:p>
            <a:r>
              <a:rPr lang="en-US">
                <a:cs typeface="Calibri"/>
              </a:rPr>
              <a:t>Your mentor will also be changing stance due to your increased capabilities.</a:t>
            </a:r>
          </a:p>
          <a:p>
            <a:r>
              <a:rPr lang="en-US">
                <a:cs typeface="Calibri"/>
              </a:rPr>
              <a:t>At the beginning of PTE1 you were learning by mimicing and now you will be developing your own strategies and methods.</a:t>
            </a: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US"/>
              <a:t>8</a:t>
            </a:fld>
            <a:endParaRPr lang="en-US"/>
          </a:p>
        </p:txBody>
      </p:sp>
    </p:spTree>
    <p:extLst>
      <p:ext uri="{BB962C8B-B14F-4D97-AF65-F5344CB8AC3E}">
        <p14:creationId xmlns:p14="http://schemas.microsoft.com/office/powerpoint/2010/main" val="3257402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Try to allow the ST to be honest about what they have been confident or less confident about.</a:t>
            </a:r>
          </a:p>
          <a:p>
            <a:r>
              <a:rPr lang="en-US">
                <a:cs typeface="Calibri"/>
              </a:rPr>
              <a:t>Use my example if you would like.</a:t>
            </a:r>
          </a:p>
          <a:p>
            <a:r>
              <a:rPr lang="en-US">
                <a:cs typeface="Calibri"/>
              </a:rPr>
              <a:t>ST can draw their own journey on a paper copy of the graph. (These will be printed out and given to ST – A5 size)</a:t>
            </a:r>
          </a:p>
          <a:p>
            <a:r>
              <a:rPr lang="en-US">
                <a:cs typeface="Calibri"/>
              </a:rPr>
              <a:t>Important to </a:t>
            </a:r>
            <a:r>
              <a:rPr lang="en-US" err="1">
                <a:cs typeface="Calibri"/>
              </a:rPr>
              <a:t>recognise</a:t>
            </a:r>
            <a:r>
              <a:rPr lang="en-US">
                <a:cs typeface="Calibri"/>
              </a:rPr>
              <a:t>:</a:t>
            </a:r>
          </a:p>
          <a:p>
            <a:r>
              <a:rPr lang="en-US">
                <a:cs typeface="Calibri"/>
              </a:rPr>
              <a:t>1. how different they may be from each others.</a:t>
            </a:r>
          </a:p>
          <a:p>
            <a:r>
              <a:rPr lang="en-US">
                <a:cs typeface="Calibri"/>
              </a:rPr>
              <a:t>2. that they are not linear but take many twists and turns.</a:t>
            </a:r>
          </a:p>
          <a:p>
            <a:r>
              <a:rPr lang="en-US">
                <a:cs typeface="Calibri"/>
              </a:rPr>
              <a:t>3. that ST face many challenges in their journey towards QTS and their induction year and may not always feel like you are moving forward.</a:t>
            </a:r>
          </a:p>
          <a:p>
            <a:r>
              <a:rPr lang="en-US">
                <a:cs typeface="Calibri"/>
              </a:rPr>
              <a:t>Confidence on the Y axis simply goes from low to high. </a:t>
            </a:r>
          </a:p>
          <a:p>
            <a:r>
              <a:rPr lang="en-US">
                <a:cs typeface="Calibri"/>
              </a:rPr>
              <a:t>Try to be honest with yourselves.</a:t>
            </a:r>
          </a:p>
        </p:txBody>
      </p:sp>
      <p:sp>
        <p:nvSpPr>
          <p:cNvPr id="4" name="Slide Number Placeholder 3"/>
          <p:cNvSpPr>
            <a:spLocks noGrp="1"/>
          </p:cNvSpPr>
          <p:nvPr>
            <p:ph type="sldNum" sz="quarter" idx="5"/>
          </p:nvPr>
        </p:nvSpPr>
        <p:spPr/>
        <p:txBody>
          <a:bodyPr/>
          <a:lstStyle/>
          <a:p>
            <a:fld id="{41DFCFF7-21C1-4482-AF2B-175F76C2F8AA}" type="slidenum">
              <a:rPr lang="en-US"/>
              <a:t>9</a:t>
            </a:fld>
            <a:endParaRPr lang="en-US"/>
          </a:p>
        </p:txBody>
      </p:sp>
    </p:spTree>
    <p:extLst>
      <p:ext uri="{BB962C8B-B14F-4D97-AF65-F5344CB8AC3E}">
        <p14:creationId xmlns:p14="http://schemas.microsoft.com/office/powerpoint/2010/main" val="3364376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Menter's 'Green Book' - model showing how the ST changes stance throughout their learning</a:t>
            </a:r>
          </a:p>
          <a:p>
            <a:r>
              <a:rPr lang="en-US">
                <a:cs typeface="Calibri"/>
              </a:rPr>
              <a:t>Discuss how self refers to the 'Beginning teacher' phase from slide 7. ST is concerned about immediate impacts on themselves as teachers. They are concerned about survival on a daily basis and biggest concern is how they themselves cope in the classroom.</a:t>
            </a:r>
          </a:p>
          <a:p>
            <a:r>
              <a:rPr lang="en-US">
                <a:cs typeface="Calibri"/>
              </a:rPr>
              <a:t>Discuss how ST vision starts to widen to encompass the task and beginning to look at effective teaching. As their identity and classroom management begins to settle and become consistent then they have the opportunity to widen their viewpoint.</a:t>
            </a:r>
          </a:p>
          <a:p>
            <a:r>
              <a:rPr lang="en-US">
                <a:cs typeface="Calibri"/>
              </a:rPr>
              <a:t>Discuss how ST vision starts to widen further and look at autonomous teaching and justifying actions through research. </a:t>
            </a: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US"/>
              <a:t>10</a:t>
            </a:fld>
            <a:endParaRPr lang="en-US"/>
          </a:p>
        </p:txBody>
      </p:sp>
    </p:spTree>
    <p:extLst>
      <p:ext uri="{BB962C8B-B14F-4D97-AF65-F5344CB8AC3E}">
        <p14:creationId xmlns:p14="http://schemas.microsoft.com/office/powerpoint/2010/main" val="12808365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Anita is a previously successful professional and the journey back to the 'start' of building another identity is scary and daunting. She thinks that she should be able to perform well straight away but finds proving her competence difficult. </a:t>
            </a:r>
          </a:p>
          <a:p>
            <a:r>
              <a:rPr lang="en-US">
                <a:cs typeface="Calibri"/>
              </a:rPr>
              <a:t>Anita was unable to distinguish critiscism of herself and criticism of her strategies and she became so frustrated by her inabilities that she could not identify or accept any praise.</a:t>
            </a:r>
          </a:p>
        </p:txBody>
      </p:sp>
      <p:sp>
        <p:nvSpPr>
          <p:cNvPr id="4" name="Slide Number Placeholder 3"/>
          <p:cNvSpPr>
            <a:spLocks noGrp="1"/>
          </p:cNvSpPr>
          <p:nvPr>
            <p:ph type="sldNum" sz="quarter" idx="5"/>
          </p:nvPr>
        </p:nvSpPr>
        <p:spPr/>
        <p:txBody>
          <a:bodyPr/>
          <a:lstStyle/>
          <a:p>
            <a:fld id="{41DFCFF7-21C1-4482-AF2B-175F76C2F8AA}" type="slidenum">
              <a:rPr lang="en-US"/>
              <a:t>12</a:t>
            </a:fld>
            <a:endParaRPr lang="en-US"/>
          </a:p>
        </p:txBody>
      </p:sp>
    </p:spTree>
    <p:extLst>
      <p:ext uri="{BB962C8B-B14F-4D97-AF65-F5344CB8AC3E}">
        <p14:creationId xmlns:p14="http://schemas.microsoft.com/office/powerpoint/2010/main" val="3484778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Edrychwch</a:t>
            </a:r>
            <a:r>
              <a:rPr lang="en-US">
                <a:cs typeface="Calibri"/>
              </a:rPr>
              <a:t> (Look)</a:t>
            </a:r>
          </a:p>
          <a:p>
            <a:endParaRPr lang="en-US">
              <a:cs typeface="Calibri"/>
            </a:endParaRPr>
          </a:p>
          <a:p>
            <a:r>
              <a:rPr lang="en-US">
                <a:cs typeface="Calibri"/>
              </a:rPr>
              <a:t>Play the video and allow the students to answer the question then discuss what they did not see.</a:t>
            </a: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US"/>
              <a:t>13</a:t>
            </a:fld>
            <a:endParaRPr lang="en-US"/>
          </a:p>
        </p:txBody>
      </p:sp>
    </p:spTree>
    <p:extLst>
      <p:ext uri="{BB962C8B-B14F-4D97-AF65-F5344CB8AC3E}">
        <p14:creationId xmlns:p14="http://schemas.microsoft.com/office/powerpoint/2010/main" val="857772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Looking at events from multiple perspectives is so important. Be open minded to accept alternative viewpoints.</a:t>
            </a:r>
          </a:p>
          <a:p>
            <a:r>
              <a:rPr lang="en-US">
                <a:cs typeface="Calibri"/>
              </a:rPr>
              <a:t>If you only see what you are expecting to see you may miss the whole picture.</a:t>
            </a:r>
          </a:p>
        </p:txBody>
      </p:sp>
      <p:sp>
        <p:nvSpPr>
          <p:cNvPr id="4" name="Slide Number Placeholder 3"/>
          <p:cNvSpPr>
            <a:spLocks noGrp="1"/>
          </p:cNvSpPr>
          <p:nvPr>
            <p:ph type="sldNum" sz="quarter" idx="5"/>
          </p:nvPr>
        </p:nvSpPr>
        <p:spPr/>
        <p:txBody>
          <a:bodyPr/>
          <a:lstStyle/>
          <a:p>
            <a:fld id="{41DFCFF7-21C1-4482-AF2B-175F76C2F8AA}" type="slidenum">
              <a:rPr lang="en-US"/>
              <a:t>14</a:t>
            </a:fld>
            <a:endParaRPr lang="en-US"/>
          </a:p>
        </p:txBody>
      </p:sp>
    </p:spTree>
    <p:extLst>
      <p:ext uri="{BB962C8B-B14F-4D97-AF65-F5344CB8AC3E}">
        <p14:creationId xmlns:p14="http://schemas.microsoft.com/office/powerpoint/2010/main" val="3617182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What can you see? What perspective or preconceptions do you have before you observe?</a:t>
            </a:r>
          </a:p>
          <a:p>
            <a:r>
              <a:rPr lang="en-US">
                <a:cs typeface="Calibri"/>
              </a:rPr>
              <a:t>How do you bring new ideas into the frame of seeing?</a:t>
            </a:r>
          </a:p>
        </p:txBody>
      </p:sp>
      <p:sp>
        <p:nvSpPr>
          <p:cNvPr id="4" name="Slide Number Placeholder 3"/>
          <p:cNvSpPr>
            <a:spLocks noGrp="1"/>
          </p:cNvSpPr>
          <p:nvPr>
            <p:ph type="sldNum" sz="quarter" idx="5"/>
          </p:nvPr>
        </p:nvSpPr>
        <p:spPr/>
        <p:txBody>
          <a:bodyPr/>
          <a:lstStyle/>
          <a:p>
            <a:fld id="{41DFCFF7-21C1-4482-AF2B-175F76C2F8AA}" type="slidenum">
              <a:rPr lang="en-US"/>
              <a:t>15</a:t>
            </a:fld>
            <a:endParaRPr lang="en-US"/>
          </a:p>
        </p:txBody>
      </p:sp>
    </p:spTree>
    <p:extLst>
      <p:ext uri="{BB962C8B-B14F-4D97-AF65-F5344CB8AC3E}">
        <p14:creationId xmlns:p14="http://schemas.microsoft.com/office/powerpoint/2010/main" val="3816236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a:t>
            </a:r>
          </a:p>
          <a:p>
            <a:r>
              <a:rPr lang="en-US" err="1">
                <a:cs typeface="Calibri"/>
              </a:rPr>
              <a:t>Gweithiwch</a:t>
            </a:r>
            <a:r>
              <a:rPr lang="en-US">
                <a:cs typeface="Calibri"/>
              </a:rPr>
              <a:t> </a:t>
            </a:r>
            <a:r>
              <a:rPr lang="en-US" err="1">
                <a:cs typeface="Calibri"/>
              </a:rPr>
              <a:t>mewn</a:t>
            </a:r>
            <a:r>
              <a:rPr lang="en-US">
                <a:cs typeface="Calibri"/>
              </a:rPr>
              <a:t> </a:t>
            </a:r>
            <a:r>
              <a:rPr lang="en-US" err="1">
                <a:cs typeface="Calibri"/>
              </a:rPr>
              <a:t>grwp</a:t>
            </a:r>
            <a:r>
              <a:rPr lang="en-US">
                <a:cs typeface="Calibri"/>
              </a:rPr>
              <a:t> (Work in a group)</a:t>
            </a:r>
          </a:p>
          <a:p>
            <a:endParaRPr lang="en-US">
              <a:cs typeface="Calibri"/>
            </a:endParaRPr>
          </a:p>
          <a:p>
            <a:r>
              <a:rPr lang="en-US">
                <a:cs typeface="Calibri"/>
              </a:rPr>
              <a:t>You have already been in school for PTE1 and have a second week of observation coming up – how did you use it last year? Are you going to look deeper this year?</a:t>
            </a:r>
          </a:p>
          <a:p>
            <a:endParaRPr lang="en-US">
              <a:cs typeface="Calibri"/>
            </a:endParaRPr>
          </a:p>
        </p:txBody>
      </p:sp>
      <p:sp>
        <p:nvSpPr>
          <p:cNvPr id="4" name="Slide Number Placeholder 3"/>
          <p:cNvSpPr>
            <a:spLocks noGrp="1"/>
          </p:cNvSpPr>
          <p:nvPr>
            <p:ph type="sldNum" sz="quarter" idx="5"/>
          </p:nvPr>
        </p:nvSpPr>
        <p:spPr/>
        <p:txBody>
          <a:bodyPr/>
          <a:lstStyle/>
          <a:p>
            <a:fld id="{41DFCFF7-21C1-4482-AF2B-175F76C2F8AA}" type="slidenum">
              <a:rPr lang="en-GB"/>
              <a:t>17</a:t>
            </a:fld>
            <a:endParaRPr lang="en-GB"/>
          </a:p>
        </p:txBody>
      </p:sp>
    </p:spTree>
    <p:extLst>
      <p:ext uri="{BB962C8B-B14F-4D97-AF65-F5344CB8AC3E}">
        <p14:creationId xmlns:p14="http://schemas.microsoft.com/office/powerpoint/2010/main" val="2808206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Start from the central point with the key idea.</a:t>
            </a:r>
          </a:p>
          <a:p>
            <a:r>
              <a:rPr lang="en-US">
                <a:cs typeface="Calibri"/>
              </a:rPr>
              <a:t>Each branch that comes off the central idea are your main characteristics.</a:t>
            </a:r>
          </a:p>
          <a:p>
            <a:r>
              <a:rPr lang="en-US">
                <a:cs typeface="Calibri"/>
              </a:rPr>
              <a:t>Off each branch you can add a whole variety of smaller ideas. The branches will get thinner towards the ends.</a:t>
            </a:r>
          </a:p>
          <a:p>
            <a:r>
              <a:rPr lang="en-US">
                <a:cs typeface="Calibri"/>
              </a:rPr>
              <a:t>Use colour, images, symbols to help you plan and remember.</a:t>
            </a:r>
          </a:p>
        </p:txBody>
      </p:sp>
      <p:sp>
        <p:nvSpPr>
          <p:cNvPr id="4" name="Slide Number Placeholder 3"/>
          <p:cNvSpPr>
            <a:spLocks noGrp="1"/>
          </p:cNvSpPr>
          <p:nvPr>
            <p:ph type="sldNum" sz="quarter" idx="5"/>
          </p:nvPr>
        </p:nvSpPr>
        <p:spPr/>
        <p:txBody>
          <a:bodyPr/>
          <a:lstStyle/>
          <a:p>
            <a:fld id="{41DFCFF7-21C1-4482-AF2B-175F76C2F8AA}" type="slidenum">
              <a:rPr lang="en-US"/>
              <a:t>18</a:t>
            </a:fld>
            <a:endParaRPr lang="en-US"/>
          </a:p>
        </p:txBody>
      </p:sp>
    </p:spTree>
    <p:extLst>
      <p:ext uri="{BB962C8B-B14F-4D97-AF65-F5344CB8AC3E}">
        <p14:creationId xmlns:p14="http://schemas.microsoft.com/office/powerpoint/2010/main" val="103998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video starts as the teacher brings the pupils into the class so is good for the 'Lesson beginnings' set of questions.</a:t>
            </a:r>
          </a:p>
          <a:p>
            <a:r>
              <a:rPr lang="en-US">
                <a:cs typeface="Calibri"/>
              </a:rPr>
              <a:t>It is too long to watch all of it. I suggest you watch the first 3-5 mins max</a:t>
            </a:r>
          </a:p>
        </p:txBody>
      </p:sp>
      <p:sp>
        <p:nvSpPr>
          <p:cNvPr id="4" name="Slide Number Placeholder 3"/>
          <p:cNvSpPr>
            <a:spLocks noGrp="1"/>
          </p:cNvSpPr>
          <p:nvPr>
            <p:ph type="sldNum" sz="quarter" idx="5"/>
          </p:nvPr>
        </p:nvSpPr>
        <p:spPr/>
        <p:txBody>
          <a:bodyPr/>
          <a:lstStyle/>
          <a:p>
            <a:fld id="{41DFCFF7-21C1-4482-AF2B-175F76C2F8AA}" type="slidenum">
              <a:rPr lang="en-US"/>
              <a:t>20</a:t>
            </a:fld>
            <a:endParaRPr lang="en-US"/>
          </a:p>
        </p:txBody>
      </p:sp>
    </p:spTree>
    <p:extLst>
      <p:ext uri="{BB962C8B-B14F-4D97-AF65-F5344CB8AC3E}">
        <p14:creationId xmlns:p14="http://schemas.microsoft.com/office/powerpoint/2010/main" val="7390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Simplified:</a:t>
            </a:r>
          </a:p>
          <a:p>
            <a:endParaRPr lang="en-US"/>
          </a:p>
          <a:p>
            <a:pPr marL="228600" indent="-228600">
              <a:buAutoNum type="arabicParenR"/>
            </a:pPr>
            <a:r>
              <a:rPr lang="en-US"/>
              <a:t>Willing to consider ALL of the facts and consider alternative views or possibilities</a:t>
            </a:r>
          </a:p>
          <a:p>
            <a:pPr marL="228600" indent="-228600">
              <a:buAutoNum type="arabicParenR"/>
            </a:pPr>
            <a:r>
              <a:rPr lang="en-US"/>
              <a:t>Understanding and awareness that our actions have consequences</a:t>
            </a:r>
          </a:p>
          <a:p>
            <a:pPr marL="228600" indent="-228600">
              <a:buAutoNum type="arabicParenR"/>
            </a:pPr>
            <a:r>
              <a:rPr lang="en-US"/>
              <a:t>Being committed and enthusiastic in the area in which we seek to develop</a:t>
            </a:r>
          </a:p>
          <a:p>
            <a:endParaRPr lang="en-US">
              <a:cs typeface="Calibri"/>
            </a:endParaRPr>
          </a:p>
          <a:p>
            <a:r>
              <a:rPr lang="en-US">
                <a:cs typeface="Calibri"/>
              </a:rPr>
              <a:t>Can you be too open-minded? Too responsible? Too wholehearted?</a:t>
            </a:r>
          </a:p>
        </p:txBody>
      </p:sp>
      <p:sp>
        <p:nvSpPr>
          <p:cNvPr id="4" name="Slide Number Placeholder 3"/>
          <p:cNvSpPr>
            <a:spLocks noGrp="1"/>
          </p:cNvSpPr>
          <p:nvPr>
            <p:ph type="sldNum" sz="quarter" idx="5"/>
          </p:nvPr>
        </p:nvSpPr>
        <p:spPr/>
        <p:txBody>
          <a:bodyPr/>
          <a:lstStyle/>
          <a:p>
            <a:fld id="{41DFCFF7-21C1-4482-AF2B-175F76C2F8AA}" type="slidenum">
              <a:rPr lang="en-US"/>
              <a:t>26</a:t>
            </a:fld>
            <a:endParaRPr lang="en-US"/>
          </a:p>
        </p:txBody>
      </p:sp>
    </p:spTree>
    <p:extLst>
      <p:ext uri="{BB962C8B-B14F-4D97-AF65-F5344CB8AC3E}">
        <p14:creationId xmlns:p14="http://schemas.microsoft.com/office/powerpoint/2010/main" val="748976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Pwy</a:t>
            </a:r>
            <a:r>
              <a:rPr lang="en-US">
                <a:cs typeface="Calibri"/>
              </a:rPr>
              <a:t> </a:t>
            </a:r>
            <a:r>
              <a:rPr lang="en-US" err="1">
                <a:cs typeface="Calibri"/>
              </a:rPr>
              <a:t>sy'n</a:t>
            </a:r>
            <a:r>
              <a:rPr lang="en-US">
                <a:cs typeface="Calibri"/>
              </a:rPr>
              <a:t> </a:t>
            </a:r>
            <a:r>
              <a:rPr lang="en-US" err="1">
                <a:cs typeface="Calibri"/>
              </a:rPr>
              <a:t>cofio</a:t>
            </a:r>
            <a:r>
              <a:rPr lang="en-US">
                <a:cs typeface="Calibri"/>
              </a:rPr>
              <a:t>? (Who remembers?)</a:t>
            </a:r>
            <a:endParaRPr lang="en-US"/>
          </a:p>
          <a:p>
            <a:endParaRPr lang="en-US">
              <a:cs typeface="Calibri"/>
            </a:endParaRPr>
          </a:p>
          <a:p>
            <a:r>
              <a:rPr lang="en-US">
                <a:cs typeface="Calibri"/>
              </a:rPr>
              <a:t>Recap of Kolb – they should already know this</a:t>
            </a:r>
          </a:p>
        </p:txBody>
      </p:sp>
      <p:sp>
        <p:nvSpPr>
          <p:cNvPr id="4" name="Slide Number Placeholder 3"/>
          <p:cNvSpPr>
            <a:spLocks noGrp="1"/>
          </p:cNvSpPr>
          <p:nvPr>
            <p:ph type="sldNum" sz="quarter" idx="5"/>
          </p:nvPr>
        </p:nvSpPr>
        <p:spPr/>
        <p:txBody>
          <a:bodyPr/>
          <a:lstStyle/>
          <a:p>
            <a:fld id="{41DFCFF7-21C1-4482-AF2B-175F76C2F8AA}" type="slidenum">
              <a:rPr lang="en-US"/>
              <a:t>27</a:t>
            </a:fld>
            <a:endParaRPr lang="en-US"/>
          </a:p>
        </p:txBody>
      </p:sp>
    </p:spTree>
    <p:extLst>
      <p:ext uri="{BB962C8B-B14F-4D97-AF65-F5344CB8AC3E}">
        <p14:creationId xmlns:p14="http://schemas.microsoft.com/office/powerpoint/2010/main" val="2364923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WLD – </a:t>
            </a:r>
            <a:r>
              <a:rPr lang="en-US" err="1">
                <a:cs typeface="Calibri"/>
              </a:rPr>
              <a:t>Pawb</a:t>
            </a:r>
            <a:r>
              <a:rPr lang="en-US">
                <a:cs typeface="Calibri"/>
              </a:rPr>
              <a:t> </a:t>
            </a:r>
            <a:r>
              <a:rPr lang="en-US" err="1">
                <a:cs typeface="Calibri"/>
              </a:rPr>
              <a:t>yn</a:t>
            </a:r>
            <a:r>
              <a:rPr lang="en-US">
                <a:cs typeface="Calibri"/>
              </a:rPr>
              <a:t> </a:t>
            </a:r>
            <a:r>
              <a:rPr lang="en-US" err="1">
                <a:cs typeface="Calibri"/>
              </a:rPr>
              <a:t>barod</a:t>
            </a:r>
            <a:r>
              <a:rPr lang="en-US">
                <a:cs typeface="Calibri"/>
              </a:rPr>
              <a:t>? (Everyone ready?)</a:t>
            </a:r>
          </a:p>
        </p:txBody>
      </p:sp>
      <p:sp>
        <p:nvSpPr>
          <p:cNvPr id="4" name="Slide Number Placeholder 3"/>
          <p:cNvSpPr>
            <a:spLocks noGrp="1"/>
          </p:cNvSpPr>
          <p:nvPr>
            <p:ph type="sldNum" sz="quarter" idx="5"/>
          </p:nvPr>
        </p:nvSpPr>
        <p:spPr/>
        <p:txBody>
          <a:bodyPr/>
          <a:lstStyle/>
          <a:p>
            <a:fld id="{41DFCFF7-21C1-4482-AF2B-175F76C2F8AA}" type="slidenum">
              <a:rPr lang="en-GB"/>
              <a:t>28</a:t>
            </a:fld>
            <a:endParaRPr lang="en-GB"/>
          </a:p>
        </p:txBody>
      </p:sp>
    </p:spTree>
    <p:extLst>
      <p:ext uri="{BB962C8B-B14F-4D97-AF65-F5344CB8AC3E}">
        <p14:creationId xmlns:p14="http://schemas.microsoft.com/office/powerpoint/2010/main" val="3450461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Opposable orientations Menter, I (2014) He was talking about a journey along the continuum and beginning teachers tending to be on the left and need help to be able to move towards the right.</a:t>
            </a:r>
          </a:p>
        </p:txBody>
      </p:sp>
      <p:sp>
        <p:nvSpPr>
          <p:cNvPr id="4" name="Slide Number Placeholder 3"/>
          <p:cNvSpPr>
            <a:spLocks noGrp="1"/>
          </p:cNvSpPr>
          <p:nvPr>
            <p:ph type="sldNum" sz="quarter" idx="5"/>
          </p:nvPr>
        </p:nvSpPr>
        <p:spPr/>
        <p:txBody>
          <a:bodyPr/>
          <a:lstStyle/>
          <a:p>
            <a:fld id="{41DFCFF7-21C1-4482-AF2B-175F76C2F8AA}" type="slidenum">
              <a:rPr lang="en-US"/>
              <a:t>31</a:t>
            </a:fld>
            <a:endParaRPr lang="en-US"/>
          </a:p>
        </p:txBody>
      </p:sp>
    </p:spTree>
    <p:extLst>
      <p:ext uri="{BB962C8B-B14F-4D97-AF65-F5344CB8AC3E}">
        <p14:creationId xmlns:p14="http://schemas.microsoft.com/office/powerpoint/2010/main" val="2885088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5.xml"/><Relationship Id="rId5" Type="http://schemas.openxmlformats.org/officeDocument/2006/relationships/image" Target="../media/image9.svg"/><Relationship Id="rId4" Type="http://schemas.openxmlformats.org/officeDocument/2006/relationships/image" Target="../media/image8.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defRPr sz="2400" b="0">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55672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163894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2"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4095789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3" rtlCol="0">
            <a:normAutofit/>
          </a:bodyPr>
          <a:lstStyle>
            <a:lvl1pPr>
              <a:lnSpc>
                <a:spcPct val="150000"/>
              </a:lnSpc>
              <a:defRPr/>
            </a:lvl1pPr>
          </a:lstStyle>
          <a:p>
            <a:pPr lvl="0"/>
            <a:r>
              <a:rPr lang="en-GB"/>
              <a:t>Click to edit Master text styles</a:t>
            </a:r>
          </a:p>
        </p:txBody>
      </p:sp>
    </p:spTree>
    <p:extLst>
      <p:ext uri="{BB962C8B-B14F-4D97-AF65-F5344CB8AC3E}">
        <p14:creationId xmlns:p14="http://schemas.microsoft.com/office/powerpoint/2010/main" val="1559695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86659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26654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88ADB-2A57-46BC-81B5-B7DC124F8A76}" type="datetimeFigureOut">
              <a:rPr lang="en-GB" smtClean="0"/>
              <a:t>01/10/2023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3FA1F3-6F63-48DD-A36D-9370E2594484}" type="slidenum">
              <a:rPr lang="en-GB" smtClean="0"/>
              <a:t>‹#›</a:t>
            </a:fld>
            <a:endParaRPr lang="en-GB"/>
          </a:p>
        </p:txBody>
      </p:sp>
    </p:spTree>
    <p:extLst>
      <p:ext uri="{BB962C8B-B14F-4D97-AF65-F5344CB8AC3E}">
        <p14:creationId xmlns:p14="http://schemas.microsoft.com/office/powerpoint/2010/main" val="3404605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59D8F-6176-F243-99D1-8966E0D34C89}"/>
              </a:ext>
            </a:extLst>
          </p:cNvPr>
          <p:cNvSpPr>
            <a:spLocks noGrp="1"/>
          </p:cNvSpPr>
          <p:nvPr>
            <p:ph type="title"/>
          </p:nvPr>
        </p:nvSpPr>
        <p:spPr>
          <a:xfrm>
            <a:off x="838200" y="365125"/>
            <a:ext cx="10899987" cy="1082675"/>
          </a:xfrm>
        </p:spPr>
        <p:txBody>
          <a:bodyPr/>
          <a:lstStyle/>
          <a:p>
            <a:r>
              <a:rPr lang="en-US"/>
              <a:t>Click to edit Master title style</a:t>
            </a:r>
          </a:p>
        </p:txBody>
      </p:sp>
    </p:spTree>
    <p:extLst>
      <p:ext uri="{BB962C8B-B14F-4D97-AF65-F5344CB8AC3E}">
        <p14:creationId xmlns:p14="http://schemas.microsoft.com/office/powerpoint/2010/main" val="33640839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5.xml"/><Relationship Id="rId7"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9.xml"/><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theme" Target="../theme/theme5.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slideLayout" Target="../slideLayouts/slideLayout24.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10/1/2023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A2E05995-1A0A-EE46-B8A7-948610CE7D51}"/>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square" lIns="0" tIns="0" rIns="0" bIns="0" rtlCol="0" anchor="t" anchorCtr="0">
            <a:noAutofit/>
          </a:bodyPr>
          <a:lstStyle/>
          <a:p>
            <a:pPr lvl="0"/>
            <a:r>
              <a:rPr lang="en-GB"/>
              <a:t>Click to edit Master text styles</a:t>
            </a:r>
          </a:p>
        </p:txBody>
      </p:sp>
      <p:pic>
        <p:nvPicPr>
          <p:cNvPr id="3" name="Picture 2" descr="A picture containing chart&#10;&#10;Description automatically generated">
            <a:extLst>
              <a:ext uri="{FF2B5EF4-FFF2-40B4-BE49-F238E27FC236}">
                <a16:creationId xmlns:a16="http://schemas.microsoft.com/office/drawing/2014/main" id="{3972F5A7-F5D8-5E4D-A41B-C078E72B92C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8CDF4B5A-5BC9-DF46-98BB-700999D8212C}"/>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8" r:id="rId2"/>
    <p:sldLayoutId id="2147483706" r:id="rId3"/>
    <p:sldLayoutId id="2147483707" r:id="rId4"/>
    <p:sldLayoutId id="2147483726" r:id="rId5"/>
    <p:sldLayoutId id="2147483727" r:id="rId6"/>
  </p:sldLayoutIdLst>
  <p:txStyles>
    <p:title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73D5F808-62E1-700B-EA14-EED274781E41}"/>
              </a:ext>
            </a:extLst>
          </p:cNvPr>
          <p:cNvPicPr>
            <a:picLocks noChangeAspect="1"/>
          </p:cNvPicPr>
          <p:nvPr userDrawn="1"/>
        </p:nvPicPr>
        <p:blipFill rotWithShape="1">
          <a:blip r:embed="rId4"/>
          <a:srcRect l="51836" r="-5866"/>
          <a:stretch/>
        </p:blipFill>
        <p:spPr>
          <a:xfrm>
            <a:off x="2715490" y="354831"/>
            <a:ext cx="2126683" cy="688878"/>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3" r:id="rId1"/>
    <p:sldLayoutId id="2147483748" r:id="rId2"/>
    <p:sldLayoutId id="2147483747" r:id="rId3"/>
    <p:sldLayoutId id="2147483746" r:id="rId4"/>
    <p:sldLayoutId id="2147483745" r:id="rId5"/>
    <p:sldLayoutId id="2147483744" r:id="rId6"/>
    <p:sldLayoutId id="2147483743" r:id="rId7"/>
    <p:sldLayoutId id="2147483742" r:id="rId8"/>
    <p:sldLayoutId id="2147483741" r:id="rId9"/>
    <p:sldLayoutId id="2147483740" r:id="rId10"/>
    <p:sldLayoutId id="2147483739" r:id="rId11"/>
    <p:sldLayoutId id="2147483738" r:id="rId12"/>
    <p:sldLayoutId id="2147483737" r:id="rId13"/>
    <p:sldLayoutId id="2147483736" r:id="rId14"/>
    <p:sldLayoutId id="2147483735" r:id="rId15"/>
    <p:sldLayoutId id="2147483662" r:id="rId16"/>
    <p:sldLayoutId id="2147483660" r:id="rId17"/>
    <p:sldLayoutId id="2147483719" r:id="rId18"/>
    <p:sldLayoutId id="2147483723"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6.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video" Target="https://www.youtube.com/embed/KB_lTKZm1Ts?feature=oembed" TargetMode="Externa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video" Target="https://www.youtube.com/embed/_SsccRkLLzU?feature=oembed" TargetMode="Externa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video" Target="https://www.youtube.com/embed/HuyjdGoSHXc?feature=oembed" TargetMode="Externa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people standing in different poses&#10;&#10;Description automatically generated">
            <a:extLst>
              <a:ext uri="{FF2B5EF4-FFF2-40B4-BE49-F238E27FC236}">
                <a16:creationId xmlns:a16="http://schemas.microsoft.com/office/drawing/2014/main" id="{C6FB3E75-3992-9EBA-463A-CD35F8D0AC1F}"/>
              </a:ext>
            </a:extLst>
          </p:cNvPr>
          <p:cNvPicPr>
            <a:picLocks noGrp="1" noChangeAspect="1"/>
          </p:cNvPicPr>
          <p:nvPr>
            <p:ph idx="1"/>
          </p:nvPr>
        </p:nvPicPr>
        <p:blipFill>
          <a:blip r:embed="rId2"/>
          <a:stretch>
            <a:fillRect/>
          </a:stretch>
        </p:blipFill>
        <p:spPr>
          <a:xfrm>
            <a:off x="5474557" y="1249491"/>
            <a:ext cx="6441796" cy="4119999"/>
          </a:xfrm>
        </p:spPr>
      </p:pic>
    </p:spTree>
    <p:extLst>
      <p:ext uri="{BB962C8B-B14F-4D97-AF65-F5344CB8AC3E}">
        <p14:creationId xmlns:p14="http://schemas.microsoft.com/office/powerpoint/2010/main" val="1703131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a:xfrm>
            <a:off x="2966827" y="494829"/>
            <a:ext cx="6400800" cy="640080"/>
          </a:xfrm>
        </p:spPr>
        <p:txBody>
          <a:bodyPr>
            <a:noAutofit/>
          </a:bodyPr>
          <a:lstStyle/>
          <a:p>
            <a:r>
              <a:rPr lang="en-GB" sz="4000">
                <a:solidFill>
                  <a:schemeClr val="bg2">
                    <a:lumMod val="25000"/>
                  </a:schemeClr>
                </a:solidFill>
                <a:latin typeface="+mn-lt"/>
              </a:rPr>
              <a:t>QTS PATHWAY </a:t>
            </a:r>
            <a:br>
              <a:rPr lang="en-US"/>
            </a:br>
            <a:endParaRPr lang="en-US"/>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1446080" y="1627894"/>
            <a:ext cx="9557221" cy="1725705"/>
          </a:xfrm>
        </p:spPr>
        <p:txBody>
          <a:bodyPr vert="horz" lIns="91440" tIns="45720" rIns="91440" bIns="45720" rtlCol="0" anchor="t">
            <a:normAutofit fontScale="85000" lnSpcReduction="10000"/>
          </a:bodyPr>
          <a:lstStyle/>
          <a:p>
            <a:r>
              <a:rPr lang="en-GB"/>
              <a:t>A change of stance...</a:t>
            </a:r>
            <a:endParaRPr lang="en-US"/>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a:xfrm>
            <a:off x="2738227" y="3108960"/>
            <a:ext cx="6858000" cy="640080"/>
          </a:xfrm>
        </p:spPr>
        <p:txBody>
          <a:bodyPr vert="horz" lIns="91440" tIns="45720" rIns="91440" bIns="45720" rtlCol="0" anchor="t">
            <a:noAutofit/>
          </a:bodyPr>
          <a:lstStyle/>
          <a:p>
            <a:r>
              <a:rPr lang="en-US" sz="2800">
                <a:solidFill>
                  <a:schemeClr val="bg2">
                    <a:lumMod val="25000"/>
                  </a:schemeClr>
                </a:solidFill>
              </a:rPr>
              <a:t>03.10.23</a:t>
            </a:r>
            <a:endParaRPr lang="en-US" sz="2800">
              <a:solidFill>
                <a:schemeClr val="bg2">
                  <a:lumMod val="25000"/>
                </a:schemeClr>
              </a:solidFill>
              <a:latin typeface="+mj-lt"/>
            </a:endParaRPr>
          </a:p>
          <a:p>
            <a:r>
              <a:rPr lang="en-US" sz="2800">
                <a:solidFill>
                  <a:schemeClr val="bg2">
                    <a:lumMod val="25000"/>
                  </a:schemeClr>
                </a:solidFill>
              </a:rPr>
              <a:t>2-4pm</a:t>
            </a:r>
          </a:p>
          <a:p>
            <a:endParaRPr lang="en-US"/>
          </a:p>
        </p:txBody>
      </p:sp>
      <p:pic>
        <p:nvPicPr>
          <p:cNvPr id="12" name="Graphic 11" descr="Person wearing yellow">
            <a:extLst>
              <a:ext uri="{FF2B5EF4-FFF2-40B4-BE49-F238E27FC236}">
                <a16:creationId xmlns:a16="http://schemas.microsoft.com/office/drawing/2014/main" id="{937FAC84-23F1-401F-A313-68AD63D601F8}"/>
              </a:ext>
            </a:extLst>
          </p:cNvPr>
          <p:cNvPicPr>
            <a:picLocks noChangeAspect="1"/>
          </p:cNvPicPr>
          <p:nvPr/>
        </p:nvPicPr>
        <p:blipFill>
          <a:blip r:embed="rId2"/>
          <a:srcRect/>
          <a:stretch/>
        </p:blipFill>
        <p:spPr>
          <a:xfrm>
            <a:off x="2644850" y="3108960"/>
            <a:ext cx="2245482" cy="1569452"/>
          </a:xfrm>
          <a:prstGeom prst="rect">
            <a:avLst/>
          </a:prstGeom>
        </p:spPr>
      </p:pic>
      <p:pic>
        <p:nvPicPr>
          <p:cNvPr id="8" name="Graphic 7" descr="Doctor finger on chin">
            <a:extLst>
              <a:ext uri="{FF2B5EF4-FFF2-40B4-BE49-F238E27FC236}">
                <a16:creationId xmlns:a16="http://schemas.microsoft.com/office/drawing/2014/main" id="{F3A63EAE-D921-4D74-B1C8-6D0E847DFDDE}"/>
              </a:ext>
            </a:extLst>
          </p:cNvPr>
          <p:cNvPicPr>
            <a:picLocks noChangeAspect="1"/>
          </p:cNvPicPr>
          <p:nvPr/>
        </p:nvPicPr>
        <p:blipFill>
          <a:blip r:embed="rId3"/>
          <a:srcRect/>
          <a:stretch/>
        </p:blipFill>
        <p:spPr>
          <a:xfrm>
            <a:off x="4289228" y="4292356"/>
            <a:ext cx="452374" cy="1709233"/>
          </a:xfrm>
          <a:prstGeom prst="rect">
            <a:avLst/>
          </a:prstGeom>
        </p:spPr>
      </p:pic>
      <p:pic>
        <p:nvPicPr>
          <p:cNvPr id="10" name="Graphic 9" descr="Person checking the window">
            <a:extLst>
              <a:ext uri="{FF2B5EF4-FFF2-40B4-BE49-F238E27FC236}">
                <a16:creationId xmlns:a16="http://schemas.microsoft.com/office/drawing/2014/main" id="{8A4FC9B1-AAE5-49E7-9209-B1CD7DC8CD92}"/>
              </a:ext>
            </a:extLst>
          </p:cNvPr>
          <p:cNvPicPr>
            <a:picLocks noChangeAspect="1"/>
          </p:cNvPicPr>
          <p:nvPr/>
        </p:nvPicPr>
        <p:blipFill>
          <a:blip r:embed="rId4"/>
          <a:srcRect/>
          <a:stretch/>
        </p:blipFill>
        <p:spPr>
          <a:xfrm>
            <a:off x="8066476" y="2975931"/>
            <a:ext cx="2245482" cy="1569452"/>
          </a:xfrm>
          <a:prstGeom prst="rect">
            <a:avLst/>
          </a:prstGeom>
        </p:spPr>
      </p:pic>
      <p:pic>
        <p:nvPicPr>
          <p:cNvPr id="6" name="Graphic 5" descr="Businessman shrugging">
            <a:extLst>
              <a:ext uri="{FF2B5EF4-FFF2-40B4-BE49-F238E27FC236}">
                <a16:creationId xmlns:a16="http://schemas.microsoft.com/office/drawing/2014/main" id="{A1CF0450-3738-4D52-BF18-A90C1F16AC64}"/>
              </a:ext>
            </a:extLst>
          </p:cNvPr>
          <p:cNvPicPr>
            <a:picLocks noChangeAspect="1"/>
          </p:cNvPicPr>
          <p:nvPr/>
        </p:nvPicPr>
        <p:blipFill>
          <a:blip r:embed="rId5"/>
          <a:srcRect/>
          <a:stretch/>
        </p:blipFill>
        <p:spPr>
          <a:xfrm>
            <a:off x="7171524" y="4250985"/>
            <a:ext cx="998046" cy="1748841"/>
          </a:xfrm>
          <a:prstGeom prst="rect">
            <a:avLst/>
          </a:prstGeom>
        </p:spPr>
      </p:pic>
      <p:pic>
        <p:nvPicPr>
          <p:cNvPr id="7" name="Picture 6" descr="Teacher with students conducting scientific experiment">
            <a:extLst>
              <a:ext uri="{FF2B5EF4-FFF2-40B4-BE49-F238E27FC236}">
                <a16:creationId xmlns:a16="http://schemas.microsoft.com/office/drawing/2014/main" id="{093C3DD7-C3D9-3B5E-CDC2-D250206CF40E}"/>
              </a:ext>
            </a:extLst>
          </p:cNvPr>
          <p:cNvPicPr>
            <a:picLocks noChangeAspect="1"/>
          </p:cNvPicPr>
          <p:nvPr/>
        </p:nvPicPr>
        <p:blipFill>
          <a:blip r:embed="rId6"/>
          <a:stretch>
            <a:fillRect/>
          </a:stretch>
        </p:blipFill>
        <p:spPr>
          <a:xfrm flipH="1">
            <a:off x="5573245" y="5077686"/>
            <a:ext cx="1301912" cy="862644"/>
          </a:xfrm>
          <a:prstGeom prst="rect">
            <a:avLst/>
          </a:prstGeom>
        </p:spPr>
      </p:pic>
      <p:pic>
        <p:nvPicPr>
          <p:cNvPr id="11" name="Picture 10" descr="School students in class doing schoolwork">
            <a:extLst>
              <a:ext uri="{FF2B5EF4-FFF2-40B4-BE49-F238E27FC236}">
                <a16:creationId xmlns:a16="http://schemas.microsoft.com/office/drawing/2014/main" id="{5E041B3A-1BED-6DE2-7523-479A48F11DC8}"/>
              </a:ext>
            </a:extLst>
          </p:cNvPr>
          <p:cNvPicPr>
            <a:picLocks noChangeAspect="1"/>
          </p:cNvPicPr>
          <p:nvPr/>
        </p:nvPicPr>
        <p:blipFill>
          <a:blip r:embed="rId7"/>
          <a:stretch>
            <a:fillRect/>
          </a:stretch>
        </p:blipFill>
        <p:spPr>
          <a:xfrm flipH="1">
            <a:off x="5573245" y="4215042"/>
            <a:ext cx="1294282" cy="862644"/>
          </a:xfrm>
          <a:prstGeom prst="rect">
            <a:avLst/>
          </a:prstGeom>
        </p:spPr>
      </p:pic>
    </p:spTree>
    <p:extLst>
      <p:ext uri="{BB962C8B-B14F-4D97-AF65-F5344CB8AC3E}">
        <p14:creationId xmlns:p14="http://schemas.microsoft.com/office/powerpoint/2010/main" val="203586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7C37D2-A737-7B2A-59C0-14967AEFFF30}"/>
              </a:ext>
            </a:extLst>
          </p:cNvPr>
          <p:cNvSpPr>
            <a:spLocks noGrp="1"/>
          </p:cNvSpPr>
          <p:nvPr>
            <p:ph idx="10"/>
          </p:nvPr>
        </p:nvSpPr>
        <p:spPr>
          <a:xfrm>
            <a:off x="6238118" y="1097308"/>
            <a:ext cx="5675791" cy="3864989"/>
          </a:xfrm>
        </p:spPr>
        <p:txBody>
          <a:bodyPr/>
          <a:lstStyle/>
          <a:p>
            <a:endParaRPr lang="en-GB" sz="3200">
              <a:solidFill>
                <a:srgbClr val="00B050"/>
              </a:solidFill>
              <a:latin typeface="Arial"/>
              <a:cs typeface="Arial"/>
            </a:endParaRPr>
          </a:p>
          <a:p>
            <a:endParaRPr lang="en-GB" sz="3200">
              <a:latin typeface="Arial"/>
              <a:cs typeface="Arial"/>
            </a:endParaRPr>
          </a:p>
          <a:p>
            <a:endParaRPr lang="en-GB" sz="3200" b="1">
              <a:solidFill>
                <a:srgbClr val="000000"/>
              </a:solidFill>
              <a:latin typeface="Arial"/>
              <a:cs typeface="Arial"/>
            </a:endParaRPr>
          </a:p>
          <a:p>
            <a:r>
              <a:rPr lang="en-GB" sz="3200" b="1" i="1">
                <a:solidFill>
                  <a:srgbClr val="00B050"/>
                </a:solidFill>
                <a:latin typeface="Arial"/>
                <a:cs typeface="Arial"/>
              </a:rPr>
              <a:t>LI: To learn about what a 'changing of stance' means and how it could affect your teaching and learning.</a:t>
            </a:r>
          </a:p>
        </p:txBody>
      </p:sp>
      <p:pic>
        <p:nvPicPr>
          <p:cNvPr id="4" name="Picture 2" descr="Teacher Education Courses | University of Wales Trinity Saint David">
            <a:extLst>
              <a:ext uri="{FF2B5EF4-FFF2-40B4-BE49-F238E27FC236}">
                <a16:creationId xmlns:a16="http://schemas.microsoft.com/office/drawing/2014/main" id="{65E73AD4-606A-492B-E3BE-99BA8A68AE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164" y="1556390"/>
            <a:ext cx="4949107" cy="3579854"/>
          </a:xfrm>
          <a:prstGeom prst="rect">
            <a:avLst/>
          </a:prstGeom>
          <a:solidFill>
            <a:schemeClr val="bg1"/>
          </a:solidFill>
        </p:spPr>
      </p:pic>
      <p:pic>
        <p:nvPicPr>
          <p:cNvPr id="2" name="Picture 1" descr="A group of people holding a sign&#10;&#10;Description automatically generated">
            <a:extLst>
              <a:ext uri="{FF2B5EF4-FFF2-40B4-BE49-F238E27FC236}">
                <a16:creationId xmlns:a16="http://schemas.microsoft.com/office/drawing/2014/main" id="{301B4961-1732-7EC2-9096-60B81BE45693}"/>
              </a:ext>
            </a:extLst>
          </p:cNvPr>
          <p:cNvPicPr>
            <a:picLocks noChangeAspect="1"/>
          </p:cNvPicPr>
          <p:nvPr/>
        </p:nvPicPr>
        <p:blipFill>
          <a:blip r:embed="rId4"/>
          <a:stretch>
            <a:fillRect/>
          </a:stretch>
        </p:blipFill>
        <p:spPr>
          <a:xfrm>
            <a:off x="5939287" y="430063"/>
            <a:ext cx="5970916" cy="2784536"/>
          </a:xfrm>
          <a:prstGeom prst="rect">
            <a:avLst/>
          </a:prstGeom>
        </p:spPr>
      </p:pic>
    </p:spTree>
    <p:extLst>
      <p:ext uri="{BB962C8B-B14F-4D97-AF65-F5344CB8AC3E}">
        <p14:creationId xmlns:p14="http://schemas.microsoft.com/office/powerpoint/2010/main" val="1923354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a:extLst>
              <a:ext uri="{FF2B5EF4-FFF2-40B4-BE49-F238E27FC236}">
                <a16:creationId xmlns:a16="http://schemas.microsoft.com/office/drawing/2014/main" id="{B27D4BBC-6182-D127-2768-4E7522566E32}"/>
              </a:ext>
            </a:extLst>
          </p:cNvPr>
          <p:cNvSpPr txBox="1"/>
          <p:nvPr/>
        </p:nvSpPr>
        <p:spPr>
          <a:xfrm>
            <a:off x="31375" y="1495"/>
            <a:ext cx="12178551" cy="5738904"/>
          </a:xfrm>
          <a:prstGeom prst="rect">
            <a:avLst/>
          </a:prstGeom>
          <a:solidFill>
            <a:srgbClr val="DCF6F7"/>
          </a:solid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a:p>
        </p:txBody>
      </p:sp>
      <p:sp>
        <p:nvSpPr>
          <p:cNvPr id="5" name="TextBox 4">
            <a:extLst>
              <a:ext uri="{FF2B5EF4-FFF2-40B4-BE49-F238E27FC236}">
                <a16:creationId xmlns:a16="http://schemas.microsoft.com/office/drawing/2014/main" id="{0B019432-F0E9-E765-2264-935D414F17CB}"/>
              </a:ext>
            </a:extLst>
          </p:cNvPr>
          <p:cNvSpPr txBox="1"/>
          <p:nvPr/>
        </p:nvSpPr>
        <p:spPr>
          <a:xfrm>
            <a:off x="427927" y="1010988"/>
            <a:ext cx="10784869" cy="6955750"/>
          </a:xfrm>
          <a:prstGeom prst="rect">
            <a:avLst/>
          </a:prstGeom>
          <a:noFill/>
        </p:spPr>
        <p:txBody>
          <a:bodyPr wrap="square" lIns="91440" tIns="45720" rIns="91440" bIns="45720" anchor="t">
            <a:spAutoFit/>
          </a:bodyPr>
          <a:lstStyle/>
          <a:p>
            <a:pPr marL="9525">
              <a:spcBef>
                <a:spcPts val="1515"/>
              </a:spcBef>
            </a:pPr>
            <a:r>
              <a:rPr lang="en-GB" sz="2400" b="1" spc="-15">
                <a:solidFill>
                  <a:srgbClr val="00B050"/>
                </a:solidFill>
                <a:latin typeface="Calibri"/>
                <a:cs typeface="Calibri"/>
              </a:rPr>
              <a:t>By </a:t>
            </a:r>
            <a:r>
              <a:rPr lang="en-GB" sz="2400" b="1">
                <a:solidFill>
                  <a:srgbClr val="00B050"/>
                </a:solidFill>
                <a:latin typeface="Calibri"/>
                <a:cs typeface="Calibri"/>
              </a:rPr>
              <a:t>the </a:t>
            </a:r>
            <a:r>
              <a:rPr lang="en-GB" sz="2400" b="1" spc="-4">
                <a:solidFill>
                  <a:srgbClr val="00B050"/>
                </a:solidFill>
                <a:latin typeface="Calibri"/>
                <a:cs typeface="Calibri"/>
              </a:rPr>
              <a:t>end </a:t>
            </a:r>
            <a:r>
              <a:rPr lang="en-GB" sz="2400" b="1">
                <a:solidFill>
                  <a:srgbClr val="00B050"/>
                </a:solidFill>
                <a:latin typeface="Calibri"/>
                <a:cs typeface="Calibri"/>
              </a:rPr>
              <a:t>of the session </a:t>
            </a:r>
            <a:r>
              <a:rPr lang="en-GB" sz="2400" b="1" spc="-11">
                <a:solidFill>
                  <a:srgbClr val="00B050"/>
                </a:solidFill>
                <a:latin typeface="Calibri"/>
                <a:cs typeface="Calibri"/>
              </a:rPr>
              <a:t>you </a:t>
            </a:r>
            <a:r>
              <a:rPr lang="en-GB" sz="2400" b="1" spc="-4">
                <a:solidFill>
                  <a:srgbClr val="00B050"/>
                </a:solidFill>
                <a:latin typeface="Calibri"/>
                <a:cs typeface="Calibri"/>
              </a:rPr>
              <a:t>will</a:t>
            </a:r>
            <a:r>
              <a:rPr lang="en-GB" sz="2400" b="1" spc="-11">
                <a:solidFill>
                  <a:srgbClr val="00B050"/>
                </a:solidFill>
                <a:latin typeface="Calibri"/>
                <a:cs typeface="Calibri"/>
              </a:rPr>
              <a:t> have</a:t>
            </a:r>
            <a:r>
              <a:rPr lang="en-GB" sz="2400" b="1" spc="-8">
                <a:solidFill>
                  <a:srgbClr val="00B050"/>
                </a:solidFill>
                <a:latin typeface="Calibri"/>
                <a:cs typeface="Calibri"/>
              </a:rPr>
              <a:t>...</a:t>
            </a:r>
          </a:p>
          <a:p>
            <a:pPr marL="9525">
              <a:spcBef>
                <a:spcPts val="1515"/>
              </a:spcBef>
            </a:pPr>
            <a:endParaRPr lang="en-GB" sz="2400" b="1" spc="-8">
              <a:solidFill>
                <a:srgbClr val="00B050"/>
              </a:solidFill>
              <a:latin typeface="Calibri"/>
              <a:cs typeface="Calibri"/>
            </a:endParaRPr>
          </a:p>
          <a:p>
            <a:pPr marL="466725" indent="-457200">
              <a:spcBef>
                <a:spcPts val="1515"/>
              </a:spcBef>
              <a:buFont typeface="Arial" panose="020B0604020202020204" pitchFamily="34" charset="0"/>
              <a:buChar char="•"/>
            </a:pPr>
            <a:r>
              <a:rPr lang="en-GB" sz="3200" i="1">
                <a:solidFill>
                  <a:srgbClr val="00B050"/>
                </a:solidFill>
                <a:latin typeface="Arial"/>
                <a:cs typeface="Arial"/>
              </a:rPr>
              <a:t>considered what a 'changing of stance' looks like when starting PTE2</a:t>
            </a:r>
          </a:p>
          <a:p>
            <a:pPr marL="466725" indent="-457200">
              <a:spcBef>
                <a:spcPts val="1515"/>
              </a:spcBef>
              <a:buFont typeface="Arial" panose="020B0604020202020204" pitchFamily="34" charset="0"/>
              <a:buChar char="•"/>
            </a:pPr>
            <a:r>
              <a:rPr lang="en-GB" sz="3200" i="1">
                <a:solidFill>
                  <a:srgbClr val="00B050"/>
                </a:solidFill>
                <a:latin typeface="Arial"/>
                <a:cs typeface="Arial"/>
              </a:rPr>
              <a:t>identified key foci for observation sessions on PTE2</a:t>
            </a:r>
          </a:p>
          <a:p>
            <a:pPr marL="466725" indent="-457200">
              <a:spcBef>
                <a:spcPts val="1515"/>
              </a:spcBef>
              <a:buFont typeface="Arial" panose="020B0604020202020204" pitchFamily="34" charset="0"/>
              <a:buChar char="•"/>
              <a:tabLst>
                <a:tab pos="171926" algn="l"/>
              </a:tabLst>
            </a:pPr>
            <a:r>
              <a:rPr lang="en-GB" sz="3200" i="1">
                <a:solidFill>
                  <a:srgbClr val="00B050"/>
                </a:solidFill>
                <a:latin typeface="Arial"/>
                <a:cs typeface="Arial"/>
              </a:rPr>
              <a:t>reflected on your action plan</a:t>
            </a:r>
          </a:p>
          <a:p>
            <a:pPr marL="466725" indent="-457200">
              <a:spcBef>
                <a:spcPts val="1515"/>
              </a:spcBef>
              <a:buFont typeface="Arial" panose="020B0604020202020204" pitchFamily="34" charset="0"/>
              <a:buChar char="•"/>
              <a:tabLst>
                <a:tab pos="171926" algn="l"/>
              </a:tabLst>
            </a:pPr>
            <a:r>
              <a:rPr lang="en-GB" sz="3200" i="1">
                <a:solidFill>
                  <a:srgbClr val="00B050"/>
                </a:solidFill>
                <a:latin typeface="Arial"/>
                <a:cs typeface="Arial"/>
              </a:rPr>
              <a:t>discussed your response to feedback during mentor sessions</a:t>
            </a:r>
          </a:p>
          <a:p>
            <a:pPr marL="9525">
              <a:spcBef>
                <a:spcPts val="1515"/>
              </a:spcBef>
              <a:tabLst>
                <a:tab pos="171926" algn="l"/>
              </a:tabLst>
            </a:pPr>
            <a:endParaRPr lang="en-GB" sz="2400">
              <a:latin typeface="Calibri"/>
              <a:cs typeface="Calibri"/>
            </a:endParaRPr>
          </a:p>
          <a:p>
            <a:pPr marL="171450" indent="-161925">
              <a:spcBef>
                <a:spcPts val="1440"/>
              </a:spcBef>
              <a:buChar char="-"/>
              <a:tabLst>
                <a:tab pos="171926" algn="l"/>
              </a:tabLst>
            </a:pPr>
            <a:endParaRPr lang="en-GB" sz="2400" spc="-4">
              <a:latin typeface="Calibri"/>
              <a:cs typeface="Calibri"/>
            </a:endParaRPr>
          </a:p>
          <a:p>
            <a:pPr marL="171450" indent="-161925">
              <a:spcBef>
                <a:spcPts val="1440"/>
              </a:spcBef>
              <a:buChar char="-"/>
              <a:tabLst>
                <a:tab pos="171926" algn="l"/>
              </a:tabLst>
            </a:pPr>
            <a:endParaRPr lang="en-GB" sz="2400">
              <a:latin typeface="Calibri"/>
              <a:cs typeface="Calibri"/>
            </a:endParaRPr>
          </a:p>
          <a:p>
            <a:pPr marL="171450" indent="-161925">
              <a:spcBef>
                <a:spcPts val="1440"/>
              </a:spcBef>
              <a:buChar char="-"/>
              <a:tabLst>
                <a:tab pos="171926" algn="l"/>
              </a:tabLst>
            </a:pPr>
            <a:endParaRPr lang="en-GB" sz="2400">
              <a:latin typeface="Calibri"/>
              <a:cs typeface="Calibri"/>
            </a:endParaRPr>
          </a:p>
        </p:txBody>
      </p:sp>
      <p:sp>
        <p:nvSpPr>
          <p:cNvPr id="6" name="object 7">
            <a:extLst>
              <a:ext uri="{FF2B5EF4-FFF2-40B4-BE49-F238E27FC236}">
                <a16:creationId xmlns:a16="http://schemas.microsoft.com/office/drawing/2014/main" id="{0A49D13F-A02B-34DF-3E84-B90D79FF944D}"/>
              </a:ext>
            </a:extLst>
          </p:cNvPr>
          <p:cNvSpPr txBox="1">
            <a:spLocks/>
          </p:cNvSpPr>
          <p:nvPr/>
        </p:nvSpPr>
        <p:spPr>
          <a:xfrm>
            <a:off x="429570" y="609490"/>
            <a:ext cx="3575369" cy="563135"/>
          </a:xfrm>
          <a:prstGeom prst="rect">
            <a:avLst/>
          </a:prstGeom>
        </p:spPr>
        <p:txBody>
          <a:bodyPr vert="horz" wrap="square" lIns="0" tIns="904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525">
              <a:lnSpc>
                <a:spcPct val="100000"/>
              </a:lnSpc>
              <a:spcBef>
                <a:spcPts val="71"/>
              </a:spcBef>
            </a:pPr>
            <a:endParaRPr lang="en-GB" sz="3600" b="1" spc="-4">
              <a:solidFill>
                <a:srgbClr val="00B050"/>
              </a:solidFill>
              <a:cs typeface="Calibri Light"/>
            </a:endParaRPr>
          </a:p>
        </p:txBody>
      </p:sp>
      <p:pic>
        <p:nvPicPr>
          <p:cNvPr id="4" name="Picture 2" descr="Teacher Education Courses | University of Wales Trinity Saint David">
            <a:extLst>
              <a:ext uri="{FF2B5EF4-FFF2-40B4-BE49-F238E27FC236}">
                <a16:creationId xmlns:a16="http://schemas.microsoft.com/office/drawing/2014/main" id="{62C12048-9EEC-ED59-A247-0AA3AAC3EF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4630" y="6070117"/>
            <a:ext cx="999526" cy="722990"/>
          </a:xfrm>
          <a:prstGeom prst="rect">
            <a:avLst/>
          </a:prstGeom>
          <a:solidFill>
            <a:schemeClr val="bg1"/>
          </a:solidFill>
        </p:spPr>
      </p:pic>
      <p:pic>
        <p:nvPicPr>
          <p:cNvPr id="2" name="Picture 1" descr="Text&#10;&#10;Description automatically generated">
            <a:extLst>
              <a:ext uri="{FF2B5EF4-FFF2-40B4-BE49-F238E27FC236}">
                <a16:creationId xmlns:a16="http://schemas.microsoft.com/office/drawing/2014/main" id="{6AECE05E-AEC1-1072-41C1-EA906FD82D94}"/>
              </a:ext>
            </a:extLst>
          </p:cNvPr>
          <p:cNvPicPr>
            <a:picLocks noChangeAspect="1"/>
          </p:cNvPicPr>
          <p:nvPr/>
        </p:nvPicPr>
        <p:blipFill>
          <a:blip r:embed="rId4"/>
          <a:stretch>
            <a:fillRect/>
          </a:stretch>
        </p:blipFill>
        <p:spPr>
          <a:xfrm>
            <a:off x="7907885" y="60893"/>
            <a:ext cx="4141694" cy="2055623"/>
          </a:xfrm>
          <a:prstGeom prst="rect">
            <a:avLst/>
          </a:prstGeom>
        </p:spPr>
      </p:pic>
    </p:spTree>
    <p:extLst>
      <p:ext uri="{BB962C8B-B14F-4D97-AF65-F5344CB8AC3E}">
        <p14:creationId xmlns:p14="http://schemas.microsoft.com/office/powerpoint/2010/main" val="740110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751539" y="2002508"/>
            <a:ext cx="9144000" cy="2387600"/>
          </a:xfrm>
        </p:spPr>
        <p:txBody>
          <a:bodyPr>
            <a:normAutofit fontScale="90000"/>
          </a:bodyPr>
          <a:lstStyle/>
          <a:p>
            <a:r>
              <a:rPr lang="en-GB" sz="7350" err="1">
                <a:solidFill>
                  <a:srgbClr val="00B050"/>
                </a:solidFill>
                <a:latin typeface="+mn-lt"/>
                <a:cs typeface="Arial"/>
              </a:rPr>
              <a:t>Croeso</a:t>
            </a:r>
            <a:r>
              <a:rPr lang="en-GB" sz="7350">
                <a:solidFill>
                  <a:srgbClr val="00B050"/>
                </a:solidFill>
                <a:latin typeface="+mn-lt"/>
                <a:cs typeface="Arial"/>
              </a:rPr>
              <a:t> </a:t>
            </a:r>
            <a:r>
              <a:rPr lang="en-GB" sz="7350" err="1">
                <a:solidFill>
                  <a:srgbClr val="00B050"/>
                </a:solidFill>
                <a:latin typeface="+mn-lt"/>
                <a:cs typeface="Arial"/>
              </a:rPr>
              <a:t>nôl</a:t>
            </a:r>
            <a:r>
              <a:rPr lang="en-GB" sz="7350">
                <a:solidFill>
                  <a:srgbClr val="00B050"/>
                </a:solidFill>
                <a:latin typeface="+mn-lt"/>
                <a:cs typeface="Arial"/>
              </a:rPr>
              <a:t> </a:t>
            </a:r>
            <a:r>
              <a:rPr lang="en-GB" sz="7350" err="1">
                <a:solidFill>
                  <a:srgbClr val="00B050"/>
                </a:solidFill>
                <a:latin typeface="+mn-lt"/>
                <a:cs typeface="Arial"/>
              </a:rPr>
              <a:t>i</a:t>
            </a:r>
            <a:r>
              <a:rPr lang="en-GB" sz="7350">
                <a:solidFill>
                  <a:srgbClr val="00B050"/>
                </a:solidFill>
                <a:latin typeface="+mn-lt"/>
                <a:cs typeface="Arial"/>
              </a:rPr>
              <a:t> BA2</a:t>
            </a:r>
            <a:br>
              <a:rPr lang="en-GB" sz="7350">
                <a:solidFill>
                  <a:srgbClr val="00B050"/>
                </a:solidFill>
                <a:latin typeface="+mn-lt"/>
                <a:cs typeface="Arial"/>
              </a:rPr>
            </a:br>
            <a:r>
              <a:rPr lang="en-GB" sz="7350">
                <a:solidFill>
                  <a:srgbClr val="00B050"/>
                </a:solidFill>
                <a:latin typeface="+mn-lt"/>
                <a:cs typeface="Arial"/>
              </a:rPr>
              <a:t>Welcome back to BA2</a:t>
            </a:r>
            <a:endParaRPr lang="en-GB" sz="7350">
              <a:solidFill>
                <a:srgbClr val="00B050"/>
              </a:solidFill>
              <a:latin typeface="+mn-lt"/>
            </a:endParaRPr>
          </a:p>
        </p:txBody>
      </p:sp>
    </p:spTree>
    <p:extLst>
      <p:ext uri="{BB962C8B-B14F-4D97-AF65-F5344CB8AC3E}">
        <p14:creationId xmlns:p14="http://schemas.microsoft.com/office/powerpoint/2010/main" val="1766858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754FA5-2DEB-49E1-1FB5-633B9D062E52}"/>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a:solidFill>
                  <a:srgbClr val="FFFFFF"/>
                </a:solidFill>
              </a:rPr>
              <a:t>Email Communication</a:t>
            </a:r>
            <a:endParaRPr lang="en-US" kern="1200">
              <a:solidFill>
                <a:srgbClr val="FFFFFF"/>
              </a:solidFill>
              <a:latin typeface="+mj-lt"/>
            </a:endParaRPr>
          </a:p>
        </p:txBody>
      </p:sp>
      <p:sp>
        <p:nvSpPr>
          <p:cNvPr id="5" name="Content Placeholder 2">
            <a:extLst>
              <a:ext uri="{FF2B5EF4-FFF2-40B4-BE49-F238E27FC236}">
                <a16:creationId xmlns:a16="http://schemas.microsoft.com/office/drawing/2014/main" id="{C065702D-AB75-E4AD-B7BD-AA5BE31A6072}"/>
              </a:ext>
            </a:extLst>
          </p:cNvPr>
          <p:cNvSpPr txBox="1">
            <a:spLocks/>
          </p:cNvSpPr>
          <p:nvPr/>
        </p:nvSpPr>
        <p:spPr>
          <a:xfrm>
            <a:off x="242047" y="1292198"/>
            <a:ext cx="10058400" cy="3849535"/>
          </a:xfrm>
          <a:prstGeom prst="rect">
            <a:avLst/>
          </a:prstGeom>
          <a:solidFill>
            <a:schemeClr val="tx2">
              <a:lumMod val="20000"/>
              <a:lumOff val="80000"/>
            </a:schemeClr>
          </a:solidFill>
        </p:spPr>
        <p:txBody>
          <a:bodyPr vert="horz" lIns="91440" tIns="45720" rIns="91440" bIns="45720" rtlCol="0" anchor="t">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a:p>
          <a:p>
            <a:r>
              <a:rPr lang="en-GB" sz="4000" dirty="0"/>
              <a:t>Please help us to recognise you clearly by using:</a:t>
            </a:r>
            <a:endParaRPr lang="en-GB" sz="4000" dirty="0">
              <a:cs typeface="Quire Sans"/>
            </a:endParaRPr>
          </a:p>
          <a:p>
            <a:pPr lvl="1">
              <a:lnSpc>
                <a:spcPct val="170000"/>
              </a:lnSpc>
            </a:pPr>
            <a:r>
              <a:rPr lang="en-GB" sz="3600" b="1" dirty="0"/>
              <a:t>NAME / STUDENT NUMBER</a:t>
            </a:r>
            <a:endParaRPr lang="en-GB" sz="3600" b="1" dirty="0">
              <a:cs typeface="Quire Sans"/>
            </a:endParaRPr>
          </a:p>
          <a:p>
            <a:pPr lvl="1">
              <a:lnSpc>
                <a:spcPct val="170000"/>
              </a:lnSpc>
            </a:pPr>
            <a:r>
              <a:rPr lang="en-GB" sz="3600" b="1" dirty="0">
                <a:cs typeface="Quire Sans"/>
              </a:rPr>
              <a:t>BA2</a:t>
            </a:r>
          </a:p>
          <a:p>
            <a:pPr lvl="1">
              <a:lnSpc>
                <a:spcPct val="170000"/>
              </a:lnSpc>
            </a:pPr>
            <a:r>
              <a:rPr lang="en-GB" sz="3600" b="1" dirty="0"/>
              <a:t>NETWORK</a:t>
            </a:r>
            <a:endParaRPr lang="en-GB" sz="3600" b="1" dirty="0">
              <a:cs typeface="Quire Sans"/>
            </a:endParaRPr>
          </a:p>
          <a:p>
            <a:pPr lvl="1">
              <a:lnSpc>
                <a:spcPct val="170000"/>
              </a:lnSpc>
            </a:pPr>
            <a:r>
              <a:rPr lang="en-GB" sz="3600" b="1" dirty="0"/>
              <a:t>Personal Tutor</a:t>
            </a:r>
            <a:endParaRPr lang="en-GB" sz="3600" b="1" dirty="0">
              <a:cs typeface="Quire Sans"/>
            </a:endParaRPr>
          </a:p>
        </p:txBody>
      </p:sp>
      <p:pic>
        <p:nvPicPr>
          <p:cNvPr id="6" name="Picture 6" descr="Graphical user interface, text, application, email&#10;&#10;Description automatically generated">
            <a:extLst>
              <a:ext uri="{FF2B5EF4-FFF2-40B4-BE49-F238E27FC236}">
                <a16:creationId xmlns:a16="http://schemas.microsoft.com/office/drawing/2014/main" id="{AFD7C603-DFA1-34A3-F391-95D89E64FC07}"/>
              </a:ext>
            </a:extLst>
          </p:cNvPr>
          <p:cNvPicPr>
            <a:picLocks noChangeAspect="1"/>
          </p:cNvPicPr>
          <p:nvPr/>
        </p:nvPicPr>
        <p:blipFill>
          <a:blip r:embed="rId3"/>
          <a:stretch>
            <a:fillRect/>
          </a:stretch>
        </p:blipFill>
        <p:spPr>
          <a:xfrm>
            <a:off x="4074459" y="3091282"/>
            <a:ext cx="7591611" cy="35889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54630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02175" y="1876550"/>
            <a:ext cx="3587394" cy="1385870"/>
          </a:xfrm>
        </p:spPr>
        <p:txBody>
          <a:bodyPr>
            <a:normAutofit fontScale="90000"/>
          </a:bodyPr>
          <a:lstStyle/>
          <a:p>
            <a:r>
              <a:rPr lang="en-GB" sz="7350">
                <a:solidFill>
                  <a:srgbClr val="00B050"/>
                </a:solidFill>
                <a:latin typeface="+mn-lt"/>
                <a:cs typeface="Arial"/>
              </a:rPr>
              <a:t>Changing of stance</a:t>
            </a:r>
            <a:endParaRPr lang="en-GB" sz="7350">
              <a:solidFill>
                <a:srgbClr val="00B050"/>
              </a:solidFill>
              <a:latin typeface="+mn-lt"/>
            </a:endParaRPr>
          </a:p>
        </p:txBody>
      </p:sp>
      <p:pic>
        <p:nvPicPr>
          <p:cNvPr id="2" name="Picture 2" descr="Text, letter&#10;&#10;Description automatically generated">
            <a:extLst>
              <a:ext uri="{FF2B5EF4-FFF2-40B4-BE49-F238E27FC236}">
                <a16:creationId xmlns:a16="http://schemas.microsoft.com/office/drawing/2014/main" id="{23D0C724-2B5A-4635-E8C2-91314C66E3AB}"/>
              </a:ext>
            </a:extLst>
          </p:cNvPr>
          <p:cNvPicPr>
            <a:picLocks noChangeAspect="1"/>
          </p:cNvPicPr>
          <p:nvPr/>
        </p:nvPicPr>
        <p:blipFill>
          <a:blip r:embed="rId3"/>
          <a:stretch>
            <a:fillRect/>
          </a:stretch>
        </p:blipFill>
        <p:spPr>
          <a:xfrm>
            <a:off x="4193569" y="1261"/>
            <a:ext cx="7597739" cy="5622581"/>
          </a:xfrm>
          <a:prstGeom prst="rect">
            <a:avLst/>
          </a:prstGeom>
        </p:spPr>
      </p:pic>
    </p:spTree>
    <p:extLst>
      <p:ext uri="{BB962C8B-B14F-4D97-AF65-F5344CB8AC3E}">
        <p14:creationId xmlns:p14="http://schemas.microsoft.com/office/powerpoint/2010/main" val="2885938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5">
            <a:extLst>
              <a:ext uri="{FF2B5EF4-FFF2-40B4-BE49-F238E27FC236}">
                <a16:creationId xmlns:a16="http://schemas.microsoft.com/office/drawing/2014/main" id="{C9064499-A8C3-90BB-7546-4AB8BCCB09BE}"/>
              </a:ext>
            </a:extLst>
          </p:cNvPr>
          <p:cNvGraphicFramePr/>
          <p:nvPr>
            <p:extLst>
              <p:ext uri="{D42A27DB-BD31-4B8C-83A1-F6EECF244321}">
                <p14:modId xmlns:p14="http://schemas.microsoft.com/office/powerpoint/2010/main" val="1566177246"/>
              </p:ext>
            </p:extLst>
          </p:nvPr>
        </p:nvGraphicFramePr>
        <p:xfrm>
          <a:off x="282539" y="-1822768"/>
          <a:ext cx="11489930" cy="7363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6F49A66A-FFF8-BE73-59E4-DED420DBED17}"/>
              </a:ext>
            </a:extLst>
          </p:cNvPr>
          <p:cNvSpPr>
            <a:spLocks noGrp="1"/>
          </p:cNvSpPr>
          <p:nvPr>
            <p:ph type="title"/>
          </p:nvPr>
        </p:nvSpPr>
        <p:spPr>
          <a:xfrm>
            <a:off x="358219" y="365125"/>
            <a:ext cx="12053347" cy="959473"/>
          </a:xfrm>
        </p:spPr>
        <p:txBody>
          <a:bodyPr/>
          <a:lstStyle/>
          <a:p>
            <a:r>
              <a:rPr lang="en-US">
                <a:latin typeface="Arial"/>
                <a:cs typeface="Arial"/>
              </a:rPr>
              <a:t>Furlong &amp; Maynard (1995 p.181) Stages of student development</a:t>
            </a:r>
            <a:endParaRPr lang="en-US"/>
          </a:p>
        </p:txBody>
      </p:sp>
      <p:graphicFrame>
        <p:nvGraphicFramePr>
          <p:cNvPr id="168" name="Table 168">
            <a:extLst>
              <a:ext uri="{FF2B5EF4-FFF2-40B4-BE49-F238E27FC236}">
                <a16:creationId xmlns:a16="http://schemas.microsoft.com/office/drawing/2014/main" id="{2E3032F6-3297-42E7-EE6A-FCBCE1DF391B}"/>
              </a:ext>
            </a:extLst>
          </p:cNvPr>
          <p:cNvGraphicFramePr>
            <a:graphicFrameLocks noGrp="1"/>
          </p:cNvGraphicFramePr>
          <p:nvPr>
            <p:extLst>
              <p:ext uri="{D42A27DB-BD31-4B8C-83A1-F6EECF244321}">
                <p14:modId xmlns:p14="http://schemas.microsoft.com/office/powerpoint/2010/main" val="2711779373"/>
              </p:ext>
            </p:extLst>
          </p:nvPr>
        </p:nvGraphicFramePr>
        <p:xfrm>
          <a:off x="342472" y="2662718"/>
          <a:ext cx="11238993" cy="1920240"/>
        </p:xfrm>
        <a:graphic>
          <a:graphicData uri="http://schemas.openxmlformats.org/drawingml/2006/table">
            <a:tbl>
              <a:tblPr firstRow="1" bandRow="1">
                <a:tableStyleId>{5C22544A-7EE6-4342-B048-85BDC9FD1C3A}</a:tableStyleId>
              </a:tblPr>
              <a:tblGrid>
                <a:gridCol w="2961572">
                  <a:extLst>
                    <a:ext uri="{9D8B030D-6E8A-4147-A177-3AD203B41FA5}">
                      <a16:colId xmlns:a16="http://schemas.microsoft.com/office/drawing/2014/main" val="3447144647"/>
                    </a:ext>
                  </a:extLst>
                </a:gridCol>
                <a:gridCol w="2938408">
                  <a:extLst>
                    <a:ext uri="{9D8B030D-6E8A-4147-A177-3AD203B41FA5}">
                      <a16:colId xmlns:a16="http://schemas.microsoft.com/office/drawing/2014/main" val="3073048650"/>
                    </a:ext>
                  </a:extLst>
                </a:gridCol>
                <a:gridCol w="2731213">
                  <a:extLst>
                    <a:ext uri="{9D8B030D-6E8A-4147-A177-3AD203B41FA5}">
                      <a16:colId xmlns:a16="http://schemas.microsoft.com/office/drawing/2014/main" val="3552788881"/>
                    </a:ext>
                  </a:extLst>
                </a:gridCol>
                <a:gridCol w="2607800">
                  <a:extLst>
                    <a:ext uri="{9D8B030D-6E8A-4147-A177-3AD203B41FA5}">
                      <a16:colId xmlns:a16="http://schemas.microsoft.com/office/drawing/2014/main" val="1947686481"/>
                    </a:ext>
                  </a:extLst>
                </a:gridCol>
              </a:tblGrid>
              <a:tr h="414686">
                <a:tc>
                  <a:txBody>
                    <a:bodyPr/>
                    <a:lstStyle/>
                    <a:p>
                      <a:pPr algn="ctr"/>
                      <a:r>
                        <a:rPr lang="en-US" sz="2400">
                          <a:solidFill>
                            <a:schemeClr val="tx1"/>
                          </a:solidFill>
                        </a:rPr>
                        <a:t>Focus on rules, rituals and routines; establishing authority</a:t>
                      </a:r>
                    </a:p>
                  </a:txBody>
                  <a:tcPr>
                    <a:solidFill>
                      <a:schemeClr val="accent2">
                        <a:lumMod val="60000"/>
                        <a:lumOff val="40000"/>
                      </a:schemeClr>
                    </a:solidFill>
                  </a:tcPr>
                </a:tc>
                <a:tc>
                  <a:txBody>
                    <a:bodyPr/>
                    <a:lstStyle/>
                    <a:p>
                      <a:pPr algn="ctr"/>
                      <a:r>
                        <a:rPr lang="en-US" sz="2400">
                          <a:solidFill>
                            <a:schemeClr val="tx1"/>
                          </a:solidFill>
                        </a:rPr>
                        <a:t>Focus on teaching competencies</a:t>
                      </a:r>
                    </a:p>
                  </a:txBody>
                  <a:tcPr>
                    <a:solidFill>
                      <a:schemeClr val="accent2">
                        <a:lumMod val="60000"/>
                        <a:lumOff val="40000"/>
                      </a:schemeClr>
                    </a:solidFill>
                  </a:tcPr>
                </a:tc>
                <a:tc>
                  <a:txBody>
                    <a:bodyPr/>
                    <a:lstStyle/>
                    <a:p>
                      <a:pPr algn="ctr"/>
                      <a:r>
                        <a:rPr lang="en-US" sz="2400">
                          <a:solidFill>
                            <a:schemeClr val="tx1"/>
                          </a:solidFill>
                        </a:rPr>
                        <a:t>Focus on understanding pupil learning; developing effective teaching</a:t>
                      </a:r>
                    </a:p>
                  </a:txBody>
                  <a:tcPr>
                    <a:solidFill>
                      <a:schemeClr val="accent2">
                        <a:lumMod val="60000"/>
                        <a:lumOff val="40000"/>
                      </a:schemeClr>
                    </a:solidFill>
                  </a:tcPr>
                </a:tc>
                <a:tc>
                  <a:txBody>
                    <a:bodyPr/>
                    <a:lstStyle/>
                    <a:p>
                      <a:pPr algn="ctr"/>
                      <a:r>
                        <a:rPr lang="en-US" sz="2400">
                          <a:solidFill>
                            <a:schemeClr val="tx1"/>
                          </a:solidFill>
                        </a:rPr>
                        <a:t>Focus on investigating the grounds for practice</a:t>
                      </a:r>
                    </a:p>
                  </a:txBody>
                  <a:tcPr>
                    <a:solidFill>
                      <a:schemeClr val="accent2">
                        <a:lumMod val="60000"/>
                        <a:lumOff val="40000"/>
                      </a:schemeClr>
                    </a:solidFill>
                  </a:tcPr>
                </a:tc>
                <a:extLst>
                  <a:ext uri="{0D108BD9-81ED-4DB2-BD59-A6C34878D82A}">
                    <a16:rowId xmlns:a16="http://schemas.microsoft.com/office/drawing/2014/main" val="2859422813"/>
                  </a:ext>
                </a:extLst>
              </a:tr>
            </a:tbl>
          </a:graphicData>
        </a:graphic>
      </p:graphicFrame>
      <p:graphicFrame>
        <p:nvGraphicFramePr>
          <p:cNvPr id="184" name="Table 184">
            <a:extLst>
              <a:ext uri="{FF2B5EF4-FFF2-40B4-BE49-F238E27FC236}">
                <a16:creationId xmlns:a16="http://schemas.microsoft.com/office/drawing/2014/main" id="{B4DB32C4-4685-A498-E804-1EA233D0DE3E}"/>
              </a:ext>
            </a:extLst>
          </p:cNvPr>
          <p:cNvGraphicFramePr>
            <a:graphicFrameLocks noGrp="1"/>
          </p:cNvGraphicFramePr>
          <p:nvPr>
            <p:extLst>
              <p:ext uri="{D42A27DB-BD31-4B8C-83A1-F6EECF244321}">
                <p14:modId xmlns:p14="http://schemas.microsoft.com/office/powerpoint/2010/main" val="1631273813"/>
              </p:ext>
            </p:extLst>
          </p:nvPr>
        </p:nvGraphicFramePr>
        <p:xfrm>
          <a:off x="256853" y="4691865"/>
          <a:ext cx="11276621" cy="1066800"/>
        </p:xfrm>
        <a:graphic>
          <a:graphicData uri="http://schemas.openxmlformats.org/drawingml/2006/table">
            <a:tbl>
              <a:tblPr firstRow="1" bandRow="1">
                <a:tableStyleId>{5C22544A-7EE6-4342-B048-85BDC9FD1C3A}</a:tableStyleId>
              </a:tblPr>
              <a:tblGrid>
                <a:gridCol w="2938408">
                  <a:extLst>
                    <a:ext uri="{9D8B030D-6E8A-4147-A177-3AD203B41FA5}">
                      <a16:colId xmlns:a16="http://schemas.microsoft.com/office/drawing/2014/main" val="496754952"/>
                    </a:ext>
                  </a:extLst>
                </a:gridCol>
                <a:gridCol w="2976081">
                  <a:extLst>
                    <a:ext uri="{9D8B030D-6E8A-4147-A177-3AD203B41FA5}">
                      <a16:colId xmlns:a16="http://schemas.microsoft.com/office/drawing/2014/main" val="4209534598"/>
                    </a:ext>
                  </a:extLst>
                </a:gridCol>
                <a:gridCol w="2812916">
                  <a:extLst>
                    <a:ext uri="{9D8B030D-6E8A-4147-A177-3AD203B41FA5}">
                      <a16:colId xmlns:a16="http://schemas.microsoft.com/office/drawing/2014/main" val="1833709689"/>
                    </a:ext>
                  </a:extLst>
                </a:gridCol>
                <a:gridCol w="2549216">
                  <a:extLst>
                    <a:ext uri="{9D8B030D-6E8A-4147-A177-3AD203B41FA5}">
                      <a16:colId xmlns:a16="http://schemas.microsoft.com/office/drawing/2014/main" val="3951764310"/>
                    </a:ext>
                  </a:extLst>
                </a:gridCol>
              </a:tblGrid>
              <a:tr h="604530">
                <a:tc>
                  <a:txBody>
                    <a:bodyPr/>
                    <a:lstStyle/>
                    <a:p>
                      <a:pPr algn="ctr"/>
                      <a:r>
                        <a:rPr lang="en-US" sz="3200">
                          <a:solidFill>
                            <a:srgbClr val="C00000"/>
                          </a:solidFill>
                        </a:rPr>
                        <a:t>Mentor - </a:t>
                      </a:r>
                      <a:endParaRPr lang="en-US">
                        <a:solidFill>
                          <a:srgbClr val="C00000"/>
                        </a:solidFill>
                      </a:endParaRPr>
                    </a:p>
                    <a:p>
                      <a:pPr lvl="0" algn="ctr">
                        <a:buNone/>
                      </a:pPr>
                      <a:r>
                        <a:rPr lang="en-US" sz="3200">
                          <a:solidFill>
                            <a:srgbClr val="C00000"/>
                          </a:solidFill>
                        </a:rPr>
                        <a:t>Model</a:t>
                      </a:r>
                    </a:p>
                  </a:txBody>
                  <a:tcPr>
                    <a:solidFill>
                      <a:srgbClr val="92D050"/>
                    </a:solidFill>
                  </a:tcPr>
                </a:tc>
                <a:tc>
                  <a:txBody>
                    <a:bodyPr/>
                    <a:lstStyle/>
                    <a:p>
                      <a:pPr algn="ctr"/>
                      <a:r>
                        <a:rPr lang="en-US" sz="3200">
                          <a:solidFill>
                            <a:srgbClr val="C00000"/>
                          </a:solidFill>
                        </a:rPr>
                        <a:t>Mentor - </a:t>
                      </a:r>
                      <a:endParaRPr lang="en-US">
                        <a:solidFill>
                          <a:srgbClr val="C00000"/>
                        </a:solidFill>
                      </a:endParaRPr>
                    </a:p>
                    <a:p>
                      <a:pPr lvl="0" algn="ctr">
                        <a:buNone/>
                      </a:pPr>
                      <a:r>
                        <a:rPr lang="en-US" sz="3200">
                          <a:solidFill>
                            <a:srgbClr val="C00000"/>
                          </a:solidFill>
                        </a:rPr>
                        <a:t>Coach</a:t>
                      </a:r>
                    </a:p>
                  </a:txBody>
                  <a:tcPr>
                    <a:solidFill>
                      <a:srgbClr val="92D050"/>
                    </a:solidFill>
                  </a:tcPr>
                </a:tc>
                <a:tc>
                  <a:txBody>
                    <a:bodyPr/>
                    <a:lstStyle/>
                    <a:p>
                      <a:pPr algn="ctr"/>
                      <a:r>
                        <a:rPr lang="en-US" sz="3200">
                          <a:solidFill>
                            <a:srgbClr val="C00000"/>
                          </a:solidFill>
                        </a:rPr>
                        <a:t>Mentor – Critical friend</a:t>
                      </a:r>
                    </a:p>
                  </a:txBody>
                  <a:tcPr>
                    <a:solidFill>
                      <a:srgbClr val="92D050"/>
                    </a:solidFill>
                  </a:tcPr>
                </a:tc>
                <a:tc>
                  <a:txBody>
                    <a:bodyPr/>
                    <a:lstStyle/>
                    <a:p>
                      <a:pPr algn="ctr"/>
                      <a:r>
                        <a:rPr lang="en-US" sz="3200">
                          <a:solidFill>
                            <a:srgbClr val="C00000"/>
                          </a:solidFill>
                        </a:rPr>
                        <a:t>Mentor – </a:t>
                      </a:r>
                      <a:endParaRPr lang="en-US">
                        <a:solidFill>
                          <a:srgbClr val="C00000"/>
                        </a:solidFill>
                      </a:endParaRPr>
                    </a:p>
                    <a:p>
                      <a:pPr lvl="0" algn="ctr">
                        <a:buNone/>
                      </a:pPr>
                      <a:r>
                        <a:rPr lang="en-US" sz="3200">
                          <a:solidFill>
                            <a:srgbClr val="C00000"/>
                          </a:solidFill>
                        </a:rPr>
                        <a:t>Co-enquirer</a:t>
                      </a:r>
                    </a:p>
                  </a:txBody>
                  <a:tcPr>
                    <a:solidFill>
                      <a:srgbClr val="92D050"/>
                    </a:solidFill>
                  </a:tcPr>
                </a:tc>
                <a:extLst>
                  <a:ext uri="{0D108BD9-81ED-4DB2-BD59-A6C34878D82A}">
                    <a16:rowId xmlns:a16="http://schemas.microsoft.com/office/drawing/2014/main" val="1365381272"/>
                  </a:ext>
                </a:extLst>
              </a:tr>
            </a:tbl>
          </a:graphicData>
        </a:graphic>
      </p:graphicFrame>
    </p:spTree>
    <p:extLst>
      <p:ext uri="{BB962C8B-B14F-4D97-AF65-F5344CB8AC3E}">
        <p14:creationId xmlns:p14="http://schemas.microsoft.com/office/powerpoint/2010/main" val="34451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Shape, rectangle, square&#10;&#10;Description automatically generated">
            <a:extLst>
              <a:ext uri="{FF2B5EF4-FFF2-40B4-BE49-F238E27FC236}">
                <a16:creationId xmlns:a16="http://schemas.microsoft.com/office/drawing/2014/main" id="{C3EF8E13-563A-02D7-4CA0-EED60DABD5E7}"/>
              </a:ext>
            </a:extLst>
          </p:cNvPr>
          <p:cNvPicPr>
            <a:picLocks noChangeAspect="1"/>
          </p:cNvPicPr>
          <p:nvPr/>
        </p:nvPicPr>
        <p:blipFill>
          <a:blip r:embed="rId3"/>
          <a:stretch>
            <a:fillRect/>
          </a:stretch>
        </p:blipFill>
        <p:spPr>
          <a:xfrm>
            <a:off x="1428521" y="462110"/>
            <a:ext cx="7866041" cy="4529129"/>
          </a:xfrm>
          <a:prstGeom prst="rect">
            <a:avLst/>
          </a:prstGeom>
        </p:spPr>
      </p:pic>
      <p:sp>
        <p:nvSpPr>
          <p:cNvPr id="6" name="TextBox 5">
            <a:extLst>
              <a:ext uri="{FF2B5EF4-FFF2-40B4-BE49-F238E27FC236}">
                <a16:creationId xmlns:a16="http://schemas.microsoft.com/office/drawing/2014/main" id="{E1D50C49-B185-1333-DE80-B20090757DE2}"/>
              </a:ext>
            </a:extLst>
          </p:cNvPr>
          <p:cNvSpPr txBox="1"/>
          <p:nvPr/>
        </p:nvSpPr>
        <p:spPr>
          <a:xfrm>
            <a:off x="8323243" y="3653927"/>
            <a:ext cx="1656202"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cs typeface="Calibri"/>
              </a:rPr>
              <a:t>Time</a:t>
            </a:r>
          </a:p>
        </p:txBody>
      </p:sp>
      <p:cxnSp>
        <p:nvCxnSpPr>
          <p:cNvPr id="8" name="Straight Arrow Connector 7">
            <a:extLst>
              <a:ext uri="{FF2B5EF4-FFF2-40B4-BE49-F238E27FC236}">
                <a16:creationId xmlns:a16="http://schemas.microsoft.com/office/drawing/2014/main" id="{306199CA-7415-BB5A-F2DF-F98B1971DA37}"/>
              </a:ext>
            </a:extLst>
          </p:cNvPr>
          <p:cNvCxnSpPr/>
          <p:nvPr/>
        </p:nvCxnSpPr>
        <p:spPr>
          <a:xfrm flipV="1">
            <a:off x="1926918" y="3883329"/>
            <a:ext cx="5508" cy="64632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6F371568-73FB-61AC-FA35-3DD224BEF6DE}"/>
              </a:ext>
            </a:extLst>
          </p:cNvPr>
          <p:cNvCxnSpPr>
            <a:cxnSpLocks/>
          </p:cNvCxnSpPr>
          <p:nvPr/>
        </p:nvCxnSpPr>
        <p:spPr>
          <a:xfrm flipV="1">
            <a:off x="3698797" y="3883329"/>
            <a:ext cx="5508" cy="47189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56BF2E2-76E7-37CF-7CC0-8ACA88974A0F}"/>
              </a:ext>
            </a:extLst>
          </p:cNvPr>
          <p:cNvCxnSpPr>
            <a:cxnSpLocks/>
          </p:cNvCxnSpPr>
          <p:nvPr/>
        </p:nvCxnSpPr>
        <p:spPr>
          <a:xfrm flipV="1">
            <a:off x="5085086" y="3883329"/>
            <a:ext cx="5508" cy="47189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3B2EA1A-79D1-A695-D3B4-45B1B38A1707}"/>
              </a:ext>
            </a:extLst>
          </p:cNvPr>
          <p:cNvCxnSpPr>
            <a:cxnSpLocks/>
          </p:cNvCxnSpPr>
          <p:nvPr/>
        </p:nvCxnSpPr>
        <p:spPr>
          <a:xfrm flipV="1">
            <a:off x="6728435" y="3883328"/>
            <a:ext cx="5508" cy="47189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B3C5A03-D46A-225B-8E77-F7223E172FDA}"/>
              </a:ext>
            </a:extLst>
          </p:cNvPr>
          <p:cNvCxnSpPr>
            <a:cxnSpLocks/>
          </p:cNvCxnSpPr>
          <p:nvPr/>
        </p:nvCxnSpPr>
        <p:spPr>
          <a:xfrm flipV="1">
            <a:off x="7830122" y="3883329"/>
            <a:ext cx="5508" cy="47189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601E61B-1E71-EE64-5CF7-374ED8975D4A}"/>
              </a:ext>
            </a:extLst>
          </p:cNvPr>
          <p:cNvSpPr txBox="1"/>
          <p:nvPr/>
        </p:nvSpPr>
        <p:spPr>
          <a:xfrm>
            <a:off x="1612134" y="4526097"/>
            <a:ext cx="8225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Start of BA1</a:t>
            </a:r>
            <a:endParaRPr lang="en-US" sz="2400" b="1"/>
          </a:p>
        </p:txBody>
      </p:sp>
      <p:sp>
        <p:nvSpPr>
          <p:cNvPr id="5" name="Title 4"/>
          <p:cNvSpPr>
            <a:spLocks noGrp="1"/>
          </p:cNvSpPr>
          <p:nvPr>
            <p:ph type="ctrTitle"/>
          </p:nvPr>
        </p:nvSpPr>
        <p:spPr>
          <a:xfrm>
            <a:off x="-183017" y="-2199"/>
            <a:ext cx="9144000" cy="1157384"/>
          </a:xfrm>
        </p:spPr>
        <p:txBody>
          <a:bodyPr>
            <a:normAutofit fontScale="90000"/>
          </a:bodyPr>
          <a:lstStyle/>
          <a:p>
            <a:r>
              <a:rPr lang="en-GB" sz="7350">
                <a:solidFill>
                  <a:srgbClr val="00B050"/>
                </a:solidFill>
                <a:latin typeface="+mn-lt"/>
                <a:cs typeface="Arial"/>
              </a:rPr>
              <a:t>Task: Confidence graph </a:t>
            </a:r>
            <a:endParaRPr lang="en-GB" sz="7350">
              <a:solidFill>
                <a:srgbClr val="00B050"/>
              </a:solidFill>
              <a:latin typeface="+mn-lt"/>
            </a:endParaRPr>
          </a:p>
        </p:txBody>
      </p:sp>
      <p:sp>
        <p:nvSpPr>
          <p:cNvPr id="14" name="TextBox 13">
            <a:extLst>
              <a:ext uri="{FF2B5EF4-FFF2-40B4-BE49-F238E27FC236}">
                <a16:creationId xmlns:a16="http://schemas.microsoft.com/office/drawing/2014/main" id="{320799FD-7FDA-C251-3269-0396BF640481}"/>
              </a:ext>
            </a:extLst>
          </p:cNvPr>
          <p:cNvSpPr txBox="1"/>
          <p:nvPr/>
        </p:nvSpPr>
        <p:spPr>
          <a:xfrm>
            <a:off x="3384013" y="4526096"/>
            <a:ext cx="8225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Start of PTE1</a:t>
            </a:r>
            <a:endParaRPr lang="en-US" sz="2400" b="1"/>
          </a:p>
        </p:txBody>
      </p:sp>
      <p:sp>
        <p:nvSpPr>
          <p:cNvPr id="15" name="TextBox 14">
            <a:extLst>
              <a:ext uri="{FF2B5EF4-FFF2-40B4-BE49-F238E27FC236}">
                <a16:creationId xmlns:a16="http://schemas.microsoft.com/office/drawing/2014/main" id="{9D417FC1-388B-FCDA-F799-4A970A28B3C8}"/>
              </a:ext>
            </a:extLst>
          </p:cNvPr>
          <p:cNvSpPr txBox="1"/>
          <p:nvPr/>
        </p:nvSpPr>
        <p:spPr>
          <a:xfrm>
            <a:off x="4678494" y="4526095"/>
            <a:ext cx="8225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End of PTE1</a:t>
            </a:r>
            <a:endParaRPr lang="en-US" sz="2400" b="1"/>
          </a:p>
        </p:txBody>
      </p:sp>
      <p:sp>
        <p:nvSpPr>
          <p:cNvPr id="16" name="TextBox 15">
            <a:extLst>
              <a:ext uri="{FF2B5EF4-FFF2-40B4-BE49-F238E27FC236}">
                <a16:creationId xmlns:a16="http://schemas.microsoft.com/office/drawing/2014/main" id="{D313DBAD-94E3-73E7-7617-69577B97A0A3}"/>
              </a:ext>
            </a:extLst>
          </p:cNvPr>
          <p:cNvSpPr txBox="1"/>
          <p:nvPr/>
        </p:nvSpPr>
        <p:spPr>
          <a:xfrm>
            <a:off x="6321844" y="4526096"/>
            <a:ext cx="8225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Start of BA2</a:t>
            </a:r>
            <a:endParaRPr lang="en-US" sz="2400" b="1"/>
          </a:p>
        </p:txBody>
      </p:sp>
      <p:sp>
        <p:nvSpPr>
          <p:cNvPr id="17" name="TextBox 16">
            <a:extLst>
              <a:ext uri="{FF2B5EF4-FFF2-40B4-BE49-F238E27FC236}">
                <a16:creationId xmlns:a16="http://schemas.microsoft.com/office/drawing/2014/main" id="{2C0974D6-BEBF-0D8B-9D54-CBF4A3E09B51}"/>
              </a:ext>
            </a:extLst>
          </p:cNvPr>
          <p:cNvSpPr txBox="1"/>
          <p:nvPr/>
        </p:nvSpPr>
        <p:spPr>
          <a:xfrm>
            <a:off x="7515337" y="4526095"/>
            <a:ext cx="82259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Start of PTE2</a:t>
            </a:r>
            <a:endParaRPr lang="en-US" sz="2400" b="1"/>
          </a:p>
        </p:txBody>
      </p:sp>
      <p:sp>
        <p:nvSpPr>
          <p:cNvPr id="2" name="TextBox 1">
            <a:extLst>
              <a:ext uri="{FF2B5EF4-FFF2-40B4-BE49-F238E27FC236}">
                <a16:creationId xmlns:a16="http://schemas.microsoft.com/office/drawing/2014/main" id="{6BD34BF8-C522-8848-E345-6E412D4ABB95}"/>
              </a:ext>
            </a:extLst>
          </p:cNvPr>
          <p:cNvSpPr txBox="1"/>
          <p:nvPr/>
        </p:nvSpPr>
        <p:spPr>
          <a:xfrm>
            <a:off x="8831626" y="169195"/>
            <a:ext cx="3457461"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Arial"/>
                <a:cs typeface="Calibri"/>
              </a:rPr>
              <a:t>How confident do you feel? </a:t>
            </a:r>
            <a:endParaRPr lang="en-US" sz="2800">
              <a:latin typeface="Arial"/>
              <a:cs typeface="Arial"/>
            </a:endParaRPr>
          </a:p>
          <a:p>
            <a:r>
              <a:rPr lang="en-US" sz="2800">
                <a:latin typeface="Arial"/>
                <a:cs typeface="Calibri"/>
              </a:rPr>
              <a:t>Let's look at your journey so far using a confidence graph</a:t>
            </a:r>
            <a:endParaRPr lang="en-US" sz="2800">
              <a:latin typeface="Arial"/>
              <a:cs typeface="Arial"/>
            </a:endParaRPr>
          </a:p>
        </p:txBody>
      </p:sp>
      <p:cxnSp>
        <p:nvCxnSpPr>
          <p:cNvPr id="18" name="Straight Arrow Connector 17">
            <a:extLst>
              <a:ext uri="{FF2B5EF4-FFF2-40B4-BE49-F238E27FC236}">
                <a16:creationId xmlns:a16="http://schemas.microsoft.com/office/drawing/2014/main" id="{69EA7C78-782B-A362-5784-35260891B29A}"/>
              </a:ext>
            </a:extLst>
          </p:cNvPr>
          <p:cNvCxnSpPr>
            <a:cxnSpLocks/>
          </p:cNvCxnSpPr>
          <p:nvPr/>
        </p:nvCxnSpPr>
        <p:spPr>
          <a:xfrm flipV="1">
            <a:off x="1614772" y="1156654"/>
            <a:ext cx="5508" cy="2197866"/>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15CF2EF-8D8E-556E-01B9-34E384D96CD1}"/>
              </a:ext>
            </a:extLst>
          </p:cNvPr>
          <p:cNvSpPr txBox="1"/>
          <p:nvPr/>
        </p:nvSpPr>
        <p:spPr>
          <a:xfrm>
            <a:off x="5508" y="1634168"/>
            <a:ext cx="16562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cs typeface="Calibri"/>
              </a:rPr>
              <a:t>Confidence Level</a:t>
            </a:r>
          </a:p>
        </p:txBody>
      </p:sp>
      <p:cxnSp>
        <p:nvCxnSpPr>
          <p:cNvPr id="19" name="Straight Arrow Connector 18">
            <a:extLst>
              <a:ext uri="{FF2B5EF4-FFF2-40B4-BE49-F238E27FC236}">
                <a16:creationId xmlns:a16="http://schemas.microsoft.com/office/drawing/2014/main" id="{0E3691E4-6908-0D65-95AB-098C81DE0B28}"/>
              </a:ext>
            </a:extLst>
          </p:cNvPr>
          <p:cNvCxnSpPr>
            <a:cxnSpLocks/>
          </p:cNvCxnSpPr>
          <p:nvPr/>
        </p:nvCxnSpPr>
        <p:spPr>
          <a:xfrm flipV="1">
            <a:off x="8628845" y="4112847"/>
            <a:ext cx="1052110" cy="2203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163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owchart: Connector 6">
            <a:extLst>
              <a:ext uri="{FF2B5EF4-FFF2-40B4-BE49-F238E27FC236}">
                <a16:creationId xmlns:a16="http://schemas.microsoft.com/office/drawing/2014/main" id="{959663F4-C76C-15E6-7518-BD217473B99F}"/>
              </a:ext>
            </a:extLst>
          </p:cNvPr>
          <p:cNvSpPr/>
          <p:nvPr/>
        </p:nvSpPr>
        <p:spPr>
          <a:xfrm>
            <a:off x="301014" y="1168592"/>
            <a:ext cx="4838240" cy="4516915"/>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Connector 5">
            <a:extLst>
              <a:ext uri="{FF2B5EF4-FFF2-40B4-BE49-F238E27FC236}">
                <a16:creationId xmlns:a16="http://schemas.microsoft.com/office/drawing/2014/main" id="{2876A2CB-E47C-1F0A-26A6-FDA3292333F8}"/>
              </a:ext>
            </a:extLst>
          </p:cNvPr>
          <p:cNvSpPr/>
          <p:nvPr/>
        </p:nvSpPr>
        <p:spPr>
          <a:xfrm>
            <a:off x="993584" y="1842801"/>
            <a:ext cx="3451951" cy="3167349"/>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728387-CBCE-FBC6-A543-8EDA2B7E6B60}"/>
              </a:ext>
            </a:extLst>
          </p:cNvPr>
          <p:cNvSpPr>
            <a:spLocks noGrp="1"/>
          </p:cNvSpPr>
          <p:nvPr>
            <p:ph type="title"/>
          </p:nvPr>
        </p:nvSpPr>
        <p:spPr>
          <a:xfrm>
            <a:off x="425672" y="-131936"/>
            <a:ext cx="11481847" cy="959473"/>
          </a:xfrm>
        </p:spPr>
        <p:txBody>
          <a:bodyPr/>
          <a:lstStyle/>
          <a:p>
            <a:r>
              <a:rPr lang="en-US">
                <a:solidFill>
                  <a:srgbClr val="00B050"/>
                </a:solidFill>
                <a:latin typeface="Arial"/>
                <a:cs typeface="Arial"/>
              </a:rPr>
              <a:t>Menter, I (2014) looked at Fuller &amp; Bown's (1975) model:</a:t>
            </a:r>
            <a:endParaRPr lang="en-US">
              <a:solidFill>
                <a:srgbClr val="00B050"/>
              </a:solidFill>
            </a:endParaRPr>
          </a:p>
        </p:txBody>
      </p:sp>
      <p:sp>
        <p:nvSpPr>
          <p:cNvPr id="5" name="Flowchart: Connector 4">
            <a:extLst>
              <a:ext uri="{FF2B5EF4-FFF2-40B4-BE49-F238E27FC236}">
                <a16:creationId xmlns:a16="http://schemas.microsoft.com/office/drawing/2014/main" id="{43B80821-B76C-62B7-249B-11B8667B2E7A}"/>
              </a:ext>
            </a:extLst>
          </p:cNvPr>
          <p:cNvSpPr/>
          <p:nvPr/>
        </p:nvSpPr>
        <p:spPr>
          <a:xfrm>
            <a:off x="1722878" y="2544553"/>
            <a:ext cx="1992216" cy="1771879"/>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103C206-89ED-11AA-01E0-D33CF43715E4}"/>
              </a:ext>
            </a:extLst>
          </p:cNvPr>
          <p:cNvSpPr txBox="1"/>
          <p:nvPr/>
        </p:nvSpPr>
        <p:spPr>
          <a:xfrm>
            <a:off x="2287836" y="3163675"/>
            <a:ext cx="107047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b="1">
                <a:cs typeface="Calibri"/>
              </a:rPr>
              <a:t>Self</a:t>
            </a:r>
          </a:p>
        </p:txBody>
      </p:sp>
      <p:sp>
        <p:nvSpPr>
          <p:cNvPr id="9" name="TextBox 8">
            <a:extLst>
              <a:ext uri="{FF2B5EF4-FFF2-40B4-BE49-F238E27FC236}">
                <a16:creationId xmlns:a16="http://schemas.microsoft.com/office/drawing/2014/main" id="{09951F13-CD4C-4DB0-4967-5B079A11F95C}"/>
              </a:ext>
            </a:extLst>
          </p:cNvPr>
          <p:cNvSpPr txBox="1"/>
          <p:nvPr/>
        </p:nvSpPr>
        <p:spPr>
          <a:xfrm>
            <a:off x="2287835" y="1970180"/>
            <a:ext cx="107047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b="1">
                <a:cs typeface="Calibri"/>
              </a:rPr>
              <a:t>Task</a:t>
            </a:r>
          </a:p>
        </p:txBody>
      </p:sp>
      <p:sp>
        <p:nvSpPr>
          <p:cNvPr id="10" name="TextBox 9">
            <a:extLst>
              <a:ext uri="{FF2B5EF4-FFF2-40B4-BE49-F238E27FC236}">
                <a16:creationId xmlns:a16="http://schemas.microsoft.com/office/drawing/2014/main" id="{DDF20FD0-2B9D-68BD-26AF-29C3C37C870D}"/>
              </a:ext>
            </a:extLst>
          </p:cNvPr>
          <p:cNvSpPr txBox="1"/>
          <p:nvPr/>
        </p:nvSpPr>
        <p:spPr>
          <a:xfrm>
            <a:off x="2186848" y="1263265"/>
            <a:ext cx="107047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200" b="1">
                <a:cs typeface="Calibri"/>
              </a:rPr>
              <a:t>Pupil</a:t>
            </a:r>
          </a:p>
        </p:txBody>
      </p:sp>
      <p:cxnSp>
        <p:nvCxnSpPr>
          <p:cNvPr id="12" name="Straight Arrow Connector 11">
            <a:extLst>
              <a:ext uri="{FF2B5EF4-FFF2-40B4-BE49-F238E27FC236}">
                <a16:creationId xmlns:a16="http://schemas.microsoft.com/office/drawing/2014/main" id="{A571FCDF-6643-4622-A3C7-38F0977BB580}"/>
              </a:ext>
            </a:extLst>
          </p:cNvPr>
          <p:cNvCxnSpPr>
            <a:cxnSpLocks/>
          </p:cNvCxnSpPr>
          <p:nvPr/>
        </p:nvCxnSpPr>
        <p:spPr>
          <a:xfrm flipV="1">
            <a:off x="2909255" y="1799305"/>
            <a:ext cx="1217361" cy="1389963"/>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7E4CF64A-656A-E64C-40F1-DF4176BB1358}"/>
              </a:ext>
            </a:extLst>
          </p:cNvPr>
          <p:cNvSpPr txBox="1"/>
          <p:nvPr/>
        </p:nvSpPr>
        <p:spPr>
          <a:xfrm>
            <a:off x="5381094" y="640499"/>
            <a:ext cx="6526824"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"The model suggests that the concerns of beginning teachers move outwards: concerns about self and their survival are succeeded by concerns about classroom tasks, which in turn give away to concerns about pupils and their learning."</a:t>
            </a:r>
          </a:p>
          <a:p>
            <a:r>
              <a:rPr lang="en-US" sz="2800">
                <a:cs typeface="Calibri"/>
              </a:rPr>
              <a:t>(Menter, I. 2014)</a:t>
            </a:r>
          </a:p>
        </p:txBody>
      </p:sp>
      <p:graphicFrame>
        <p:nvGraphicFramePr>
          <p:cNvPr id="3" name="Diagram 3">
            <a:extLst>
              <a:ext uri="{FF2B5EF4-FFF2-40B4-BE49-F238E27FC236}">
                <a16:creationId xmlns:a16="http://schemas.microsoft.com/office/drawing/2014/main" id="{12A115B3-C071-2AA4-346D-B7EA18AE7186}"/>
              </a:ext>
            </a:extLst>
          </p:cNvPr>
          <p:cNvGraphicFramePr/>
          <p:nvPr>
            <p:extLst>
              <p:ext uri="{D42A27DB-BD31-4B8C-83A1-F6EECF244321}">
                <p14:modId xmlns:p14="http://schemas.microsoft.com/office/powerpoint/2010/main" val="2643913497"/>
              </p:ext>
            </p:extLst>
          </p:nvPr>
        </p:nvGraphicFramePr>
        <p:xfrm>
          <a:off x="7732568" y="3487882"/>
          <a:ext cx="4095750" cy="23500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36" name="Callout: Right Arrow 435">
            <a:extLst>
              <a:ext uri="{FF2B5EF4-FFF2-40B4-BE49-F238E27FC236}">
                <a16:creationId xmlns:a16="http://schemas.microsoft.com/office/drawing/2014/main" id="{BC7F72F9-77F4-DC7B-9D1D-A69809FBB094}"/>
              </a:ext>
            </a:extLst>
          </p:cNvPr>
          <p:cNvSpPr/>
          <p:nvPr/>
        </p:nvSpPr>
        <p:spPr>
          <a:xfrm>
            <a:off x="5379027" y="3751118"/>
            <a:ext cx="2190747" cy="1818407"/>
          </a:xfrm>
          <a:prstGeom prst="rightArrow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cs typeface="Calibri"/>
              </a:rPr>
              <a:t>Links to Professional Learning Standard</a:t>
            </a:r>
            <a:endParaRPr lang="en-US" b="1"/>
          </a:p>
        </p:txBody>
      </p:sp>
    </p:spTree>
    <p:extLst>
      <p:ext uri="{BB962C8B-B14F-4D97-AF65-F5344CB8AC3E}">
        <p14:creationId xmlns:p14="http://schemas.microsoft.com/office/powerpoint/2010/main" val="3498245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5" grpId="0" animBg="1"/>
      <p:bldP spid="8" grpId="0"/>
      <p:bldP spid="9" grpId="0"/>
      <p:bldP spid="10"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8F282-2A32-2CD4-CF67-FD9D13B76622}"/>
              </a:ext>
            </a:extLst>
          </p:cNvPr>
          <p:cNvSpPr>
            <a:spLocks noGrp="1"/>
          </p:cNvSpPr>
          <p:nvPr>
            <p:ph type="title"/>
          </p:nvPr>
        </p:nvSpPr>
        <p:spPr>
          <a:xfrm>
            <a:off x="1625365" y="305192"/>
            <a:ext cx="8938993" cy="959473"/>
          </a:xfrm>
        </p:spPr>
        <p:txBody>
          <a:bodyPr>
            <a:noAutofit/>
          </a:bodyPr>
          <a:lstStyle/>
          <a:p>
            <a:r>
              <a:rPr lang="en-US" sz="3600">
                <a:solidFill>
                  <a:srgbClr val="00B050"/>
                </a:solidFill>
                <a:latin typeface="Arial"/>
                <a:cs typeface="Arial"/>
              </a:rPr>
              <a:t>Task: Let's look at a case study of a 'typical' student-teacher called 'Anita'</a:t>
            </a:r>
            <a:endParaRPr lang="en-US" sz="3600">
              <a:solidFill>
                <a:srgbClr val="00B050"/>
              </a:solidFill>
            </a:endParaRPr>
          </a:p>
        </p:txBody>
      </p:sp>
      <p:sp>
        <p:nvSpPr>
          <p:cNvPr id="3" name="Content Placeholder 2">
            <a:extLst>
              <a:ext uri="{FF2B5EF4-FFF2-40B4-BE49-F238E27FC236}">
                <a16:creationId xmlns:a16="http://schemas.microsoft.com/office/drawing/2014/main" id="{E79BDEF6-0D1B-A0D2-3D63-448487AFCDC6}"/>
              </a:ext>
            </a:extLst>
          </p:cNvPr>
          <p:cNvSpPr>
            <a:spLocks noGrp="1"/>
          </p:cNvSpPr>
          <p:nvPr>
            <p:ph idx="1"/>
          </p:nvPr>
        </p:nvSpPr>
        <p:spPr>
          <a:xfrm>
            <a:off x="84242" y="1615443"/>
            <a:ext cx="12106857" cy="3940228"/>
          </a:xfrm>
        </p:spPr>
        <p:txBody>
          <a:bodyPr vert="horz" lIns="91440" tIns="45720" rIns="91440" bIns="45720" rtlCol="0" anchor="t">
            <a:noAutofit/>
          </a:bodyPr>
          <a:lstStyle/>
          <a:p>
            <a:pPr marL="457200" indent="-457200">
              <a:buChar char="•"/>
            </a:pPr>
            <a:r>
              <a:rPr lang="en-US" sz="3200">
                <a:latin typeface="Arial"/>
                <a:cs typeface="Arial"/>
              </a:rPr>
              <a:t>Read the case study</a:t>
            </a:r>
          </a:p>
          <a:p>
            <a:pPr marL="457200" indent="-457200">
              <a:buChar char="•"/>
            </a:pPr>
            <a:r>
              <a:rPr lang="en-US" sz="3200">
                <a:latin typeface="Arial"/>
                <a:cs typeface="Arial"/>
              </a:rPr>
              <a:t>Consider what the key issues may be for Anita</a:t>
            </a:r>
          </a:p>
          <a:p>
            <a:pPr marL="457200" indent="-457200">
              <a:buChar char="•"/>
            </a:pPr>
            <a:r>
              <a:rPr lang="en-US" sz="3200">
                <a:latin typeface="Arial"/>
                <a:cs typeface="Arial"/>
              </a:rPr>
              <a:t>Discuss how that may make her feel and how her teaching may be impacted</a:t>
            </a:r>
          </a:p>
          <a:p>
            <a:pPr marL="457200" indent="-457200">
              <a:buChar char="•"/>
            </a:pPr>
            <a:r>
              <a:rPr lang="en-US" sz="3200">
                <a:latin typeface="Arial"/>
                <a:cs typeface="Arial"/>
              </a:rPr>
              <a:t>What do you advise she does? How could her mentor help her?</a:t>
            </a:r>
          </a:p>
        </p:txBody>
      </p:sp>
    </p:spTree>
    <p:extLst>
      <p:ext uri="{BB962C8B-B14F-4D97-AF65-F5344CB8AC3E}">
        <p14:creationId xmlns:p14="http://schemas.microsoft.com/office/powerpoint/2010/main" val="3932791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ext&#10;&#10;Description automatically generated">
            <a:extLst>
              <a:ext uri="{FF2B5EF4-FFF2-40B4-BE49-F238E27FC236}">
                <a16:creationId xmlns:a16="http://schemas.microsoft.com/office/drawing/2014/main" id="{F56AA36E-AB33-9143-40D7-3E9AE6B76475}"/>
              </a:ext>
            </a:extLst>
          </p:cNvPr>
          <p:cNvPicPr>
            <a:picLocks noGrp="1" noChangeAspect="1"/>
          </p:cNvPicPr>
          <p:nvPr>
            <p:ph idx="1"/>
          </p:nvPr>
        </p:nvPicPr>
        <p:blipFill>
          <a:blip r:embed="rId3"/>
          <a:stretch>
            <a:fillRect/>
          </a:stretch>
        </p:blipFill>
        <p:spPr>
          <a:xfrm>
            <a:off x="159679" y="14389"/>
            <a:ext cx="11836116" cy="6697125"/>
          </a:xfrm>
        </p:spPr>
      </p:pic>
    </p:spTree>
    <p:extLst>
      <p:ext uri="{BB962C8B-B14F-4D97-AF65-F5344CB8AC3E}">
        <p14:creationId xmlns:p14="http://schemas.microsoft.com/office/powerpoint/2010/main" val="523078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F26CC-DFB2-1147-5699-8E3CA7A52430}"/>
              </a:ext>
            </a:extLst>
          </p:cNvPr>
          <p:cNvSpPr>
            <a:spLocks noGrp="1"/>
          </p:cNvSpPr>
          <p:nvPr>
            <p:ph type="title"/>
          </p:nvPr>
        </p:nvSpPr>
        <p:spPr>
          <a:xfrm>
            <a:off x="288946" y="-142875"/>
            <a:ext cx="11481847" cy="959473"/>
          </a:xfrm>
        </p:spPr>
        <p:txBody>
          <a:bodyPr>
            <a:normAutofit/>
          </a:bodyPr>
          <a:lstStyle/>
          <a:p>
            <a:r>
              <a:rPr lang="en-US" sz="3200">
                <a:solidFill>
                  <a:srgbClr val="00B050"/>
                </a:solidFill>
                <a:latin typeface="Arial"/>
                <a:cs typeface="Arial"/>
              </a:rPr>
              <a:t>How do we use observation to influence our teaching?</a:t>
            </a:r>
            <a:endParaRPr lang="en-US" sz="3200">
              <a:solidFill>
                <a:srgbClr val="00B050"/>
              </a:solidFill>
            </a:endParaRPr>
          </a:p>
        </p:txBody>
      </p:sp>
      <p:pic>
        <p:nvPicPr>
          <p:cNvPr id="4" name="Online Media 3" title="Basketball Awareness Test">
            <a:hlinkClick r:id="" action="ppaction://media"/>
            <a:extLst>
              <a:ext uri="{FF2B5EF4-FFF2-40B4-BE49-F238E27FC236}">
                <a16:creationId xmlns:a16="http://schemas.microsoft.com/office/drawing/2014/main" id="{E4A00CCF-5A1A-5E79-19F9-736EA848A6B6}"/>
              </a:ext>
            </a:extLst>
          </p:cNvPr>
          <p:cNvPicPr>
            <a:picLocks noGrp="1" noRot="1" noChangeAspect="1"/>
          </p:cNvPicPr>
          <p:nvPr>
            <p:ph idx="1"/>
            <a:videoFile r:link="rId1"/>
          </p:nvPr>
        </p:nvPicPr>
        <p:blipFill>
          <a:blip r:embed="rId4"/>
          <a:stretch>
            <a:fillRect/>
          </a:stretch>
        </p:blipFill>
        <p:spPr>
          <a:xfrm>
            <a:off x="1696508" y="794039"/>
            <a:ext cx="8889999" cy="5253181"/>
          </a:xfrm>
        </p:spPr>
      </p:pic>
    </p:spTree>
    <p:extLst>
      <p:ext uri="{BB962C8B-B14F-4D97-AF65-F5344CB8AC3E}">
        <p14:creationId xmlns:p14="http://schemas.microsoft.com/office/powerpoint/2010/main" val="3462778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61B79-6467-C89E-30A0-684CA8E91629}"/>
              </a:ext>
            </a:extLst>
          </p:cNvPr>
          <p:cNvSpPr>
            <a:spLocks noGrp="1"/>
          </p:cNvSpPr>
          <p:nvPr>
            <p:ph type="title"/>
          </p:nvPr>
        </p:nvSpPr>
        <p:spPr/>
        <p:txBody>
          <a:bodyPr>
            <a:normAutofit/>
          </a:bodyPr>
          <a:lstStyle/>
          <a:p>
            <a:r>
              <a:rPr lang="en-US" sz="3600">
                <a:solidFill>
                  <a:srgbClr val="00B050"/>
                </a:solidFill>
                <a:latin typeface="Arial"/>
                <a:cs typeface="Arial"/>
              </a:rPr>
              <a:t>Are you seeing the whole picture?</a:t>
            </a:r>
            <a:endParaRPr lang="en-US">
              <a:solidFill>
                <a:srgbClr val="00B050"/>
              </a:solidFill>
            </a:endParaRPr>
          </a:p>
        </p:txBody>
      </p:sp>
      <p:pic>
        <p:nvPicPr>
          <p:cNvPr id="4" name="Online Media 3" title="The Guardian's 1986 'Points of view' advert">
            <a:hlinkClick r:id="" action="ppaction://media"/>
            <a:extLst>
              <a:ext uri="{FF2B5EF4-FFF2-40B4-BE49-F238E27FC236}">
                <a16:creationId xmlns:a16="http://schemas.microsoft.com/office/drawing/2014/main" id="{193A157A-0CA1-2D95-FA2A-189A7A306799}"/>
              </a:ext>
            </a:extLst>
          </p:cNvPr>
          <p:cNvPicPr>
            <a:picLocks noGrp="1" noRot="1" noChangeAspect="1"/>
          </p:cNvPicPr>
          <p:nvPr>
            <p:ph idx="1"/>
            <a:videoFile r:link="rId1"/>
          </p:nvPr>
        </p:nvPicPr>
        <p:blipFill>
          <a:blip r:embed="rId4"/>
          <a:stretch>
            <a:fillRect/>
          </a:stretch>
        </p:blipFill>
        <p:spPr>
          <a:xfrm>
            <a:off x="1613766" y="1328016"/>
            <a:ext cx="8970818" cy="5048250"/>
          </a:xfrm>
        </p:spPr>
      </p:pic>
    </p:spTree>
    <p:extLst>
      <p:ext uri="{BB962C8B-B14F-4D97-AF65-F5344CB8AC3E}">
        <p14:creationId xmlns:p14="http://schemas.microsoft.com/office/powerpoint/2010/main" val="2470671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F9510-7090-974F-E240-16F3659C9CED}"/>
              </a:ext>
            </a:extLst>
          </p:cNvPr>
          <p:cNvSpPr>
            <a:spLocks noGrp="1"/>
          </p:cNvSpPr>
          <p:nvPr>
            <p:ph type="title"/>
          </p:nvPr>
        </p:nvSpPr>
        <p:spPr>
          <a:xfrm>
            <a:off x="341095" y="2282967"/>
            <a:ext cx="3510814" cy="959473"/>
          </a:xfrm>
        </p:spPr>
        <p:txBody>
          <a:bodyPr vert="horz" lIns="91440" tIns="45720" rIns="91440" bIns="45720" rtlCol="0" anchor="ctr">
            <a:noAutofit/>
          </a:bodyPr>
          <a:lstStyle/>
          <a:p>
            <a:r>
              <a:rPr lang="en-US" sz="3100">
                <a:solidFill>
                  <a:srgbClr val="00B050"/>
                </a:solidFill>
                <a:latin typeface="Arial"/>
                <a:cs typeface="Arial"/>
              </a:rPr>
              <a:t>Is it important to see things from a different perspective? </a:t>
            </a:r>
            <a:br>
              <a:rPr lang="en-US" sz="3100">
                <a:latin typeface="Arial"/>
                <a:cs typeface="Arial"/>
              </a:rPr>
            </a:br>
            <a:br>
              <a:rPr lang="en-US" sz="3100">
                <a:latin typeface="Arial"/>
                <a:cs typeface="Arial"/>
              </a:rPr>
            </a:br>
            <a:r>
              <a:rPr lang="en-US" sz="3100">
                <a:solidFill>
                  <a:srgbClr val="00B050"/>
                </a:solidFill>
                <a:latin typeface="Arial"/>
                <a:cs typeface="Arial"/>
              </a:rPr>
              <a:t>What do you see here?</a:t>
            </a:r>
            <a:endParaRPr lang="en-US" sz="3100">
              <a:solidFill>
                <a:srgbClr val="00B050"/>
              </a:solidFill>
            </a:endParaRPr>
          </a:p>
        </p:txBody>
      </p:sp>
      <p:pic>
        <p:nvPicPr>
          <p:cNvPr id="4" name="Picture 4">
            <a:extLst>
              <a:ext uri="{FF2B5EF4-FFF2-40B4-BE49-F238E27FC236}">
                <a16:creationId xmlns:a16="http://schemas.microsoft.com/office/drawing/2014/main" id="{E3181E9D-50BA-4941-552C-B1BD24B8E13D}"/>
              </a:ext>
            </a:extLst>
          </p:cNvPr>
          <p:cNvPicPr>
            <a:picLocks noGrp="1" noChangeAspect="1"/>
          </p:cNvPicPr>
          <p:nvPr>
            <p:ph idx="1"/>
          </p:nvPr>
        </p:nvPicPr>
        <p:blipFill>
          <a:blip r:embed="rId3"/>
          <a:stretch>
            <a:fillRect/>
          </a:stretch>
        </p:blipFill>
        <p:spPr>
          <a:xfrm>
            <a:off x="3941483" y="259825"/>
            <a:ext cx="7906864" cy="5777122"/>
          </a:xfrm>
        </p:spPr>
      </p:pic>
    </p:spTree>
    <p:extLst>
      <p:ext uri="{BB962C8B-B14F-4D97-AF65-F5344CB8AC3E}">
        <p14:creationId xmlns:p14="http://schemas.microsoft.com/office/powerpoint/2010/main" val="1914936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F9510-7090-974F-E240-16F3659C9CED}"/>
              </a:ext>
            </a:extLst>
          </p:cNvPr>
          <p:cNvSpPr>
            <a:spLocks noGrp="1"/>
          </p:cNvSpPr>
          <p:nvPr>
            <p:ph type="title"/>
          </p:nvPr>
        </p:nvSpPr>
        <p:spPr>
          <a:xfrm>
            <a:off x="469522" y="2265844"/>
            <a:ext cx="3322454" cy="959473"/>
          </a:xfrm>
        </p:spPr>
        <p:txBody>
          <a:bodyPr vert="horz" lIns="91440" tIns="45720" rIns="91440" bIns="45720" rtlCol="0" anchor="ctr">
            <a:noAutofit/>
          </a:bodyPr>
          <a:lstStyle/>
          <a:p>
            <a:r>
              <a:rPr lang="en-US" sz="3100">
                <a:solidFill>
                  <a:srgbClr val="00B050"/>
                </a:solidFill>
                <a:latin typeface="Arial"/>
                <a:cs typeface="Arial"/>
              </a:rPr>
              <a:t>Is it important to see things from a different perspective?</a:t>
            </a:r>
            <a:br>
              <a:rPr lang="en-US" sz="3100">
                <a:latin typeface="Arial"/>
                <a:cs typeface="Arial"/>
              </a:rPr>
            </a:br>
            <a:r>
              <a:rPr lang="en-US" sz="3100">
                <a:solidFill>
                  <a:srgbClr val="00B050"/>
                </a:solidFill>
                <a:latin typeface="Arial"/>
                <a:cs typeface="Arial"/>
              </a:rPr>
              <a:t> </a:t>
            </a:r>
            <a:br>
              <a:rPr lang="en-US" sz="3100">
                <a:latin typeface="Arial"/>
                <a:cs typeface="Arial"/>
              </a:rPr>
            </a:br>
            <a:r>
              <a:rPr lang="en-US" sz="3100">
                <a:solidFill>
                  <a:srgbClr val="00B050"/>
                </a:solidFill>
                <a:latin typeface="Arial"/>
                <a:cs typeface="Arial"/>
              </a:rPr>
              <a:t>What do you see here?</a:t>
            </a:r>
            <a:endParaRPr lang="en-US" sz="3100">
              <a:solidFill>
                <a:srgbClr val="00B050"/>
              </a:solidFill>
            </a:endParaRPr>
          </a:p>
        </p:txBody>
      </p:sp>
      <p:pic>
        <p:nvPicPr>
          <p:cNvPr id="6" name="Picture 6" descr="A picture containing text, grass, outdoor, sign&#10;&#10;Description automatically generated">
            <a:extLst>
              <a:ext uri="{FF2B5EF4-FFF2-40B4-BE49-F238E27FC236}">
                <a16:creationId xmlns:a16="http://schemas.microsoft.com/office/drawing/2014/main" id="{61951BAA-3862-0C89-FD34-C5E18F542B16}"/>
              </a:ext>
            </a:extLst>
          </p:cNvPr>
          <p:cNvPicPr>
            <a:picLocks noGrp="1" noChangeAspect="1"/>
          </p:cNvPicPr>
          <p:nvPr>
            <p:ph idx="1"/>
          </p:nvPr>
        </p:nvPicPr>
        <p:blipFill>
          <a:blip r:embed="rId2"/>
          <a:stretch>
            <a:fillRect/>
          </a:stretch>
        </p:blipFill>
        <p:spPr>
          <a:xfrm>
            <a:off x="4401711" y="134253"/>
            <a:ext cx="6896635" cy="6568699"/>
          </a:xfrm>
        </p:spPr>
      </p:pic>
    </p:spTree>
    <p:extLst>
      <p:ext uri="{BB962C8B-B14F-4D97-AF65-F5344CB8AC3E}">
        <p14:creationId xmlns:p14="http://schemas.microsoft.com/office/powerpoint/2010/main" val="3841299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62D3B-D360-9FA7-85E7-06C9877710C3}"/>
              </a:ext>
            </a:extLst>
          </p:cNvPr>
          <p:cNvSpPr>
            <a:spLocks noGrp="1"/>
          </p:cNvSpPr>
          <p:nvPr>
            <p:ph type="title"/>
          </p:nvPr>
        </p:nvSpPr>
        <p:spPr>
          <a:xfrm>
            <a:off x="648929" y="629266"/>
            <a:ext cx="3505495" cy="1622321"/>
          </a:xfrm>
        </p:spPr>
        <p:txBody>
          <a:bodyPr vert="horz" lIns="91440" tIns="45720" rIns="91440" bIns="45720" rtlCol="0" anchor="ctr">
            <a:normAutofit fontScale="90000"/>
          </a:bodyPr>
          <a:lstStyle/>
          <a:p>
            <a:pPr>
              <a:lnSpc>
                <a:spcPct val="90000"/>
              </a:lnSpc>
            </a:pPr>
            <a:r>
              <a:rPr lang="en-US" sz="3200" kern="1200">
                <a:solidFill>
                  <a:srgbClr val="00B050"/>
                </a:solidFill>
                <a:latin typeface="Arial"/>
                <a:cs typeface="Arial"/>
              </a:rPr>
              <a:t>Task: What should you look for when you observe on PTE</a:t>
            </a:r>
            <a:r>
              <a:rPr lang="en-US" sz="3600" kern="1200">
                <a:solidFill>
                  <a:srgbClr val="00B050"/>
                </a:solidFill>
                <a:latin typeface="Arial"/>
                <a:cs typeface="Arial"/>
              </a:rPr>
              <a:t>2?</a:t>
            </a:r>
            <a:br>
              <a:rPr lang="en-US" sz="4000" kern="1200">
                <a:latin typeface="+mj-lt"/>
                <a:cs typeface="+mj-cs"/>
              </a:rPr>
            </a:br>
            <a:r>
              <a:rPr lang="en-US" sz="2400" kern="1200">
                <a:latin typeface="+mj-lt"/>
                <a:ea typeface="+mj-ea"/>
                <a:cs typeface="+mj-cs"/>
              </a:rPr>
              <a:t> </a:t>
            </a:r>
          </a:p>
        </p:txBody>
      </p:sp>
      <p:sp>
        <p:nvSpPr>
          <p:cNvPr id="8" name="TextBox 7">
            <a:extLst>
              <a:ext uri="{FF2B5EF4-FFF2-40B4-BE49-F238E27FC236}">
                <a16:creationId xmlns:a16="http://schemas.microsoft.com/office/drawing/2014/main" id="{02411F91-8C0A-62C4-5309-2B7F0BFDF8A3}"/>
              </a:ext>
            </a:extLst>
          </p:cNvPr>
          <p:cNvSpPr txBox="1"/>
          <p:nvPr/>
        </p:nvSpPr>
        <p:spPr>
          <a:xfrm>
            <a:off x="366392" y="2258602"/>
            <a:ext cx="3916460" cy="378541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US" sz="2400">
                <a:latin typeface="Arial"/>
                <a:cs typeface="Arial"/>
              </a:rPr>
              <a:t>Work in small groups and think about a variety of aspects that you could observe</a:t>
            </a:r>
          </a:p>
          <a:p>
            <a:pPr marL="285750" indent="-228600">
              <a:lnSpc>
                <a:spcPct val="90000"/>
              </a:lnSpc>
              <a:spcAft>
                <a:spcPts val="600"/>
              </a:spcAft>
              <a:buFont typeface="Arial" panose="020B0604020202020204" pitchFamily="34" charset="0"/>
              <a:buChar char="•"/>
            </a:pPr>
            <a:endParaRPr lang="en-US" sz="2400">
              <a:latin typeface="Arial"/>
              <a:cs typeface="Arial"/>
            </a:endParaRPr>
          </a:p>
          <a:p>
            <a:pPr marL="285750" indent="-228600">
              <a:lnSpc>
                <a:spcPct val="90000"/>
              </a:lnSpc>
              <a:spcAft>
                <a:spcPts val="600"/>
              </a:spcAft>
              <a:buFont typeface="Arial" panose="020B0604020202020204" pitchFamily="34" charset="0"/>
              <a:buChar char="•"/>
            </a:pPr>
            <a:r>
              <a:rPr lang="en-US" sz="2400">
                <a:latin typeface="Arial"/>
                <a:cs typeface="Calibri"/>
              </a:rPr>
              <a:t>Consider your own Areas of Development that you have identified in your action plan.</a:t>
            </a:r>
          </a:p>
          <a:p>
            <a:pPr marL="285750" indent="-228600">
              <a:lnSpc>
                <a:spcPct val="90000"/>
              </a:lnSpc>
              <a:spcAft>
                <a:spcPts val="600"/>
              </a:spcAft>
              <a:buFont typeface="Arial" panose="020B0604020202020204" pitchFamily="34" charset="0"/>
              <a:buChar char="•"/>
            </a:pPr>
            <a:endParaRPr lang="en-US" sz="2000">
              <a:cs typeface="Calibri" panose="020F0502020204030204"/>
            </a:endParaRPr>
          </a:p>
        </p:txBody>
      </p:sp>
      <p:sp>
        <p:nvSpPr>
          <p:cNvPr id="13"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Shape&#10;&#10;Description automatically generated">
            <a:extLst>
              <a:ext uri="{FF2B5EF4-FFF2-40B4-BE49-F238E27FC236}">
                <a16:creationId xmlns:a16="http://schemas.microsoft.com/office/drawing/2014/main" id="{232E29E6-020A-BC9D-1B00-D392131AC76B}"/>
              </a:ext>
            </a:extLst>
          </p:cNvPr>
          <p:cNvPicPr>
            <a:picLocks noChangeAspect="1"/>
          </p:cNvPicPr>
          <p:nvPr/>
        </p:nvPicPr>
        <p:blipFill>
          <a:blip r:embed="rId3"/>
          <a:stretch>
            <a:fillRect/>
          </a:stretch>
        </p:blipFill>
        <p:spPr>
          <a:xfrm>
            <a:off x="4854001" y="236093"/>
            <a:ext cx="3789303" cy="3698250"/>
          </a:xfrm>
          <a:prstGeom prst="rect">
            <a:avLst/>
          </a:prstGeom>
          <a:effectLst/>
        </p:spPr>
      </p:pic>
      <p:sp>
        <p:nvSpPr>
          <p:cNvPr id="3" name="TextBox 2">
            <a:extLst>
              <a:ext uri="{FF2B5EF4-FFF2-40B4-BE49-F238E27FC236}">
                <a16:creationId xmlns:a16="http://schemas.microsoft.com/office/drawing/2014/main" id="{C099DB84-FAF4-5FFA-BA4C-B7CD55F76693}"/>
              </a:ext>
            </a:extLst>
          </p:cNvPr>
          <p:cNvSpPr txBox="1"/>
          <p:nvPr/>
        </p:nvSpPr>
        <p:spPr>
          <a:xfrm>
            <a:off x="9088581" y="316922"/>
            <a:ext cx="2247900" cy="3108543"/>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You could use a mind map like this </a:t>
            </a:r>
          </a:p>
          <a:p>
            <a:endParaRPr lang="en-US" sz="2800">
              <a:cs typeface="Calibri"/>
            </a:endParaRPr>
          </a:p>
          <a:p>
            <a:endParaRPr lang="en-US" sz="2800">
              <a:cs typeface="Calibri"/>
            </a:endParaRPr>
          </a:p>
          <a:p>
            <a:r>
              <a:rPr lang="en-US" sz="2800">
                <a:cs typeface="Calibri"/>
              </a:rPr>
              <a:t>Or a simple table like this </a:t>
            </a:r>
          </a:p>
        </p:txBody>
      </p:sp>
      <p:cxnSp>
        <p:nvCxnSpPr>
          <p:cNvPr id="4" name="Straight Arrow Connector 3">
            <a:extLst>
              <a:ext uri="{FF2B5EF4-FFF2-40B4-BE49-F238E27FC236}">
                <a16:creationId xmlns:a16="http://schemas.microsoft.com/office/drawing/2014/main" id="{2BD43458-24F8-BCE9-AAD6-9D0B6CC3E083}"/>
              </a:ext>
            </a:extLst>
          </p:cNvPr>
          <p:cNvCxnSpPr/>
          <p:nvPr/>
        </p:nvCxnSpPr>
        <p:spPr>
          <a:xfrm flipH="1">
            <a:off x="8661689" y="1607993"/>
            <a:ext cx="808759" cy="213013"/>
          </a:xfrm>
          <a:prstGeom prst="straightConnector1">
            <a:avLst/>
          </a:prstGeom>
          <a:ln w="57150">
            <a:tailEnd type="triangle"/>
          </a:ln>
        </p:spPr>
        <p:style>
          <a:lnRef idx="3">
            <a:schemeClr val="accent4"/>
          </a:lnRef>
          <a:fillRef idx="0">
            <a:schemeClr val="accent4"/>
          </a:fillRef>
          <a:effectRef idx="2">
            <a:schemeClr val="accent4"/>
          </a:effectRef>
          <a:fontRef idx="minor">
            <a:schemeClr val="tx1"/>
          </a:fontRef>
        </p:style>
      </p:cxnSp>
      <p:graphicFrame>
        <p:nvGraphicFramePr>
          <p:cNvPr id="6" name="Table 6">
            <a:extLst>
              <a:ext uri="{FF2B5EF4-FFF2-40B4-BE49-F238E27FC236}">
                <a16:creationId xmlns:a16="http://schemas.microsoft.com/office/drawing/2014/main" id="{455D8718-BC32-4A63-61AE-0C52B0B23A1C}"/>
              </a:ext>
            </a:extLst>
          </p:cNvPr>
          <p:cNvGraphicFramePr>
            <a:graphicFrameLocks noGrp="1"/>
          </p:cNvGraphicFramePr>
          <p:nvPr>
            <p:extLst>
              <p:ext uri="{D42A27DB-BD31-4B8C-83A1-F6EECF244321}">
                <p14:modId xmlns:p14="http://schemas.microsoft.com/office/powerpoint/2010/main" val="2803570894"/>
              </p:ext>
            </p:extLst>
          </p:nvPr>
        </p:nvGraphicFramePr>
        <p:xfrm>
          <a:off x="7247659" y="3861954"/>
          <a:ext cx="4225210" cy="2010690"/>
        </p:xfrm>
        <a:graphic>
          <a:graphicData uri="http://schemas.openxmlformats.org/drawingml/2006/table">
            <a:tbl>
              <a:tblPr firstRow="1" bandRow="1">
                <a:tableStyleId>{5C22544A-7EE6-4342-B048-85BDC9FD1C3A}</a:tableStyleId>
              </a:tblPr>
              <a:tblGrid>
                <a:gridCol w="2112605">
                  <a:extLst>
                    <a:ext uri="{9D8B030D-6E8A-4147-A177-3AD203B41FA5}">
                      <a16:colId xmlns:a16="http://schemas.microsoft.com/office/drawing/2014/main" val="500845388"/>
                    </a:ext>
                  </a:extLst>
                </a:gridCol>
                <a:gridCol w="2112605">
                  <a:extLst>
                    <a:ext uri="{9D8B030D-6E8A-4147-A177-3AD203B41FA5}">
                      <a16:colId xmlns:a16="http://schemas.microsoft.com/office/drawing/2014/main" val="1650454863"/>
                    </a:ext>
                  </a:extLst>
                </a:gridCol>
              </a:tblGrid>
              <a:tr h="670230">
                <a:tc>
                  <a:txBody>
                    <a:bodyPr/>
                    <a:lstStyle/>
                    <a:p>
                      <a:endParaRPr lang="en-US"/>
                    </a:p>
                  </a:txBody>
                  <a:tcPr/>
                </a:tc>
                <a:tc>
                  <a:txBody>
                    <a:bodyPr/>
                    <a:lstStyle/>
                    <a:p>
                      <a:endParaRPr lang="en-US"/>
                    </a:p>
                  </a:txBody>
                  <a:tcPr/>
                </a:tc>
                <a:extLst>
                  <a:ext uri="{0D108BD9-81ED-4DB2-BD59-A6C34878D82A}">
                    <a16:rowId xmlns:a16="http://schemas.microsoft.com/office/drawing/2014/main" val="405096063"/>
                  </a:ext>
                </a:extLst>
              </a:tr>
              <a:tr h="670230">
                <a:tc>
                  <a:txBody>
                    <a:bodyPr/>
                    <a:lstStyle/>
                    <a:p>
                      <a:endParaRPr lang="en-US"/>
                    </a:p>
                  </a:txBody>
                  <a:tcPr/>
                </a:tc>
                <a:tc>
                  <a:txBody>
                    <a:bodyPr/>
                    <a:lstStyle/>
                    <a:p>
                      <a:endParaRPr lang="en-US"/>
                    </a:p>
                  </a:txBody>
                  <a:tcPr/>
                </a:tc>
                <a:extLst>
                  <a:ext uri="{0D108BD9-81ED-4DB2-BD59-A6C34878D82A}">
                    <a16:rowId xmlns:a16="http://schemas.microsoft.com/office/drawing/2014/main" val="1244283494"/>
                  </a:ext>
                </a:extLst>
              </a:tr>
              <a:tr h="670230">
                <a:tc>
                  <a:txBody>
                    <a:bodyPr/>
                    <a:lstStyle/>
                    <a:p>
                      <a:endParaRPr lang="en-US"/>
                    </a:p>
                  </a:txBody>
                  <a:tcPr/>
                </a:tc>
                <a:tc>
                  <a:txBody>
                    <a:bodyPr/>
                    <a:lstStyle/>
                    <a:p>
                      <a:endParaRPr lang="en-US"/>
                    </a:p>
                  </a:txBody>
                  <a:tcPr/>
                </a:tc>
                <a:extLst>
                  <a:ext uri="{0D108BD9-81ED-4DB2-BD59-A6C34878D82A}">
                    <a16:rowId xmlns:a16="http://schemas.microsoft.com/office/drawing/2014/main" val="2341263339"/>
                  </a:ext>
                </a:extLst>
              </a:tr>
            </a:tbl>
          </a:graphicData>
        </a:graphic>
      </p:graphicFrame>
      <p:cxnSp>
        <p:nvCxnSpPr>
          <p:cNvPr id="7" name="Straight Arrow Connector 6">
            <a:extLst>
              <a:ext uri="{FF2B5EF4-FFF2-40B4-BE49-F238E27FC236}">
                <a16:creationId xmlns:a16="http://schemas.microsoft.com/office/drawing/2014/main" id="{CBCAE816-19C7-9889-23CE-F7CAC90B74DF}"/>
              </a:ext>
            </a:extLst>
          </p:cNvPr>
          <p:cNvCxnSpPr>
            <a:cxnSpLocks/>
          </p:cNvCxnSpPr>
          <p:nvPr/>
        </p:nvCxnSpPr>
        <p:spPr>
          <a:xfrm>
            <a:off x="10786629" y="3400424"/>
            <a:ext cx="187036" cy="732558"/>
          </a:xfrm>
          <a:prstGeom prst="straightConnector1">
            <a:avLst/>
          </a:prstGeom>
          <a:ln w="57150">
            <a:tailEnd type="triangle"/>
          </a:ln>
        </p:spPr>
        <p:style>
          <a:lnRef idx="3">
            <a:schemeClr val="accent4"/>
          </a:lnRef>
          <a:fillRef idx="0">
            <a:schemeClr val="accent4"/>
          </a:fillRef>
          <a:effectRef idx="2">
            <a:schemeClr val="accent4"/>
          </a:effectRef>
          <a:fontRef idx="minor">
            <a:schemeClr val="tx1"/>
          </a:fontRef>
        </p:style>
      </p:cxnSp>
      <p:sp>
        <p:nvSpPr>
          <p:cNvPr id="9" name="TextBox 8">
            <a:extLst>
              <a:ext uri="{FF2B5EF4-FFF2-40B4-BE49-F238E27FC236}">
                <a16:creationId xmlns:a16="http://schemas.microsoft.com/office/drawing/2014/main" id="{DE94DE5B-3937-5D8C-A99D-315F5A754C94}"/>
              </a:ext>
            </a:extLst>
          </p:cNvPr>
          <p:cNvSpPr txBox="1"/>
          <p:nvPr/>
        </p:nvSpPr>
        <p:spPr>
          <a:xfrm>
            <a:off x="4854285" y="4365610"/>
            <a:ext cx="2247900" cy="1446550"/>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endParaRPr lang="en-US" sz="3200" b="1">
              <a:cs typeface="Calibri"/>
            </a:endParaRPr>
          </a:p>
          <a:p>
            <a:pPr algn="ctr"/>
            <a:r>
              <a:rPr lang="en-US" sz="3200" b="1">
                <a:cs typeface="Calibri"/>
              </a:rPr>
              <a:t>Be creative</a:t>
            </a:r>
            <a:endParaRPr lang="en-US" sz="2400" b="1">
              <a:cs typeface="Calibri"/>
            </a:endParaRPr>
          </a:p>
          <a:p>
            <a:endParaRPr lang="en-US" sz="2400">
              <a:cs typeface="Calibri"/>
            </a:endParaRPr>
          </a:p>
        </p:txBody>
      </p:sp>
    </p:spTree>
    <p:extLst>
      <p:ext uri="{BB962C8B-B14F-4D97-AF65-F5344CB8AC3E}">
        <p14:creationId xmlns:p14="http://schemas.microsoft.com/office/powerpoint/2010/main" val="3894539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BFAD0-AD19-7097-1E4C-7A409539195C}"/>
              </a:ext>
            </a:extLst>
          </p:cNvPr>
          <p:cNvSpPr>
            <a:spLocks noGrp="1"/>
          </p:cNvSpPr>
          <p:nvPr>
            <p:ph type="title"/>
          </p:nvPr>
        </p:nvSpPr>
        <p:spPr>
          <a:xfrm>
            <a:off x="323583" y="633557"/>
            <a:ext cx="2104052" cy="959473"/>
          </a:xfrm>
        </p:spPr>
        <p:txBody>
          <a:bodyPr>
            <a:normAutofit fontScale="90000"/>
          </a:bodyPr>
          <a:lstStyle/>
          <a:p>
            <a:r>
              <a:rPr lang="en-US" sz="3600" dirty="0">
                <a:solidFill>
                  <a:srgbClr val="00B050"/>
                </a:solidFill>
                <a:latin typeface="Arial"/>
                <a:cs typeface="Arial"/>
              </a:rPr>
              <a:t>How to mind map</a:t>
            </a:r>
            <a:endParaRPr lang="en-US" sz="3600" dirty="0">
              <a:solidFill>
                <a:srgbClr val="00B050"/>
              </a:solidFill>
            </a:endParaRPr>
          </a:p>
        </p:txBody>
      </p:sp>
      <p:pic>
        <p:nvPicPr>
          <p:cNvPr id="4" name="Picture 4" descr="Diagram&#10;&#10;Description automatically generated">
            <a:extLst>
              <a:ext uri="{FF2B5EF4-FFF2-40B4-BE49-F238E27FC236}">
                <a16:creationId xmlns:a16="http://schemas.microsoft.com/office/drawing/2014/main" id="{A039DEF2-A8B1-EB4E-F589-F89364C4DCA0}"/>
              </a:ext>
            </a:extLst>
          </p:cNvPr>
          <p:cNvPicPr>
            <a:picLocks noGrp="1" noChangeAspect="1"/>
          </p:cNvPicPr>
          <p:nvPr>
            <p:ph idx="1"/>
          </p:nvPr>
        </p:nvPicPr>
        <p:blipFill>
          <a:blip r:embed="rId3"/>
          <a:stretch>
            <a:fillRect/>
          </a:stretch>
        </p:blipFill>
        <p:spPr>
          <a:xfrm>
            <a:off x="2565546" y="179786"/>
            <a:ext cx="9379168" cy="6503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75967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A5E90-55AA-1F7B-A051-5263AC8CB7AA}"/>
              </a:ext>
            </a:extLst>
          </p:cNvPr>
          <p:cNvSpPr>
            <a:spLocks noGrp="1"/>
          </p:cNvSpPr>
          <p:nvPr>
            <p:ph type="title"/>
          </p:nvPr>
        </p:nvSpPr>
        <p:spPr/>
        <p:txBody>
          <a:bodyPr>
            <a:normAutofit/>
          </a:bodyPr>
          <a:lstStyle/>
          <a:p>
            <a:r>
              <a:rPr lang="en-US" sz="3600">
                <a:solidFill>
                  <a:srgbClr val="00B050"/>
                </a:solidFill>
                <a:latin typeface="Arial"/>
                <a:cs typeface="Arial"/>
              </a:rPr>
              <a:t>Checklist of ideas</a:t>
            </a:r>
            <a:endParaRPr lang="en-US">
              <a:solidFill>
                <a:srgbClr val="00B050"/>
              </a:solidFill>
            </a:endParaRPr>
          </a:p>
        </p:txBody>
      </p:sp>
      <p:sp>
        <p:nvSpPr>
          <p:cNvPr id="4" name="TextBox 3">
            <a:extLst>
              <a:ext uri="{FF2B5EF4-FFF2-40B4-BE49-F238E27FC236}">
                <a16:creationId xmlns:a16="http://schemas.microsoft.com/office/drawing/2014/main" id="{1309764D-90C6-656D-6D54-EC6F67CDEEDD}"/>
              </a:ext>
            </a:extLst>
          </p:cNvPr>
          <p:cNvSpPr txBox="1"/>
          <p:nvPr/>
        </p:nvSpPr>
        <p:spPr>
          <a:xfrm>
            <a:off x="527406" y="1469204"/>
            <a:ext cx="5655514"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Arial"/>
                <a:cs typeface="Calibri"/>
              </a:rPr>
              <a:t>You have probably come up with a huge variety of ideas – but can you hope to look at everything at one time?</a:t>
            </a:r>
          </a:p>
          <a:p>
            <a:endParaRPr lang="en-US" sz="2800">
              <a:latin typeface="Arial"/>
              <a:cs typeface="Calibri"/>
            </a:endParaRPr>
          </a:p>
          <a:p>
            <a:r>
              <a:rPr lang="en-US" sz="2800">
                <a:latin typeface="Arial"/>
                <a:cs typeface="Calibri"/>
              </a:rPr>
              <a:t>Can you sort your ideas into categories so that ideas can come into your 'Frame of Seeing'</a:t>
            </a:r>
          </a:p>
        </p:txBody>
      </p:sp>
      <p:sp>
        <p:nvSpPr>
          <p:cNvPr id="5" name="TextBox 4">
            <a:extLst>
              <a:ext uri="{FF2B5EF4-FFF2-40B4-BE49-F238E27FC236}">
                <a16:creationId xmlns:a16="http://schemas.microsoft.com/office/drawing/2014/main" id="{8B6BD7E9-A7B2-04E1-FDDC-B48C0760B54D}"/>
              </a:ext>
            </a:extLst>
          </p:cNvPr>
          <p:cNvSpPr txBox="1"/>
          <p:nvPr/>
        </p:nvSpPr>
        <p:spPr>
          <a:xfrm>
            <a:off x="6537789" y="844192"/>
            <a:ext cx="420041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000" b="1">
                <a:solidFill>
                  <a:srgbClr val="FF0000"/>
                </a:solidFill>
                <a:cs typeface="Calibri"/>
              </a:rPr>
              <a:t>Planning</a:t>
            </a:r>
          </a:p>
        </p:txBody>
      </p:sp>
      <p:sp>
        <p:nvSpPr>
          <p:cNvPr id="6" name="TextBox 5">
            <a:extLst>
              <a:ext uri="{FF2B5EF4-FFF2-40B4-BE49-F238E27FC236}">
                <a16:creationId xmlns:a16="http://schemas.microsoft.com/office/drawing/2014/main" id="{89E5DC89-58D1-1EAF-FEE5-AE6DA2BE5ED7}"/>
              </a:ext>
            </a:extLst>
          </p:cNvPr>
          <p:cNvSpPr txBox="1"/>
          <p:nvPr/>
        </p:nvSpPr>
        <p:spPr>
          <a:xfrm>
            <a:off x="6537789" y="1837360"/>
            <a:ext cx="420041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rgbClr val="FFC000"/>
                </a:solidFill>
                <a:cs typeface="Calibri"/>
              </a:rPr>
              <a:t>Lesson beginnings</a:t>
            </a:r>
          </a:p>
        </p:txBody>
      </p:sp>
      <p:sp>
        <p:nvSpPr>
          <p:cNvPr id="7" name="TextBox 6">
            <a:extLst>
              <a:ext uri="{FF2B5EF4-FFF2-40B4-BE49-F238E27FC236}">
                <a16:creationId xmlns:a16="http://schemas.microsoft.com/office/drawing/2014/main" id="{9720A628-8749-F5A4-FAEC-309C892D3CCF}"/>
              </a:ext>
            </a:extLst>
          </p:cNvPr>
          <p:cNvSpPr txBox="1"/>
          <p:nvPr/>
        </p:nvSpPr>
        <p:spPr>
          <a:xfrm>
            <a:off x="6537789" y="2770597"/>
            <a:ext cx="563023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rgbClr val="7AD6C7"/>
                </a:solidFill>
                <a:cs typeface="Calibri"/>
              </a:rPr>
              <a:t>Behaviour management</a:t>
            </a:r>
          </a:p>
        </p:txBody>
      </p:sp>
      <p:sp>
        <p:nvSpPr>
          <p:cNvPr id="8" name="TextBox 7">
            <a:extLst>
              <a:ext uri="{FF2B5EF4-FFF2-40B4-BE49-F238E27FC236}">
                <a16:creationId xmlns:a16="http://schemas.microsoft.com/office/drawing/2014/main" id="{20F0A8D3-590F-1CD2-9228-C68F24D704B3}"/>
              </a:ext>
            </a:extLst>
          </p:cNvPr>
          <p:cNvSpPr txBox="1"/>
          <p:nvPr/>
        </p:nvSpPr>
        <p:spPr>
          <a:xfrm>
            <a:off x="6537789" y="3652461"/>
            <a:ext cx="555318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rgbClr val="0070C0"/>
                </a:solidFill>
                <a:cs typeface="Calibri"/>
              </a:rPr>
              <a:t>Monitoring progress</a:t>
            </a:r>
          </a:p>
        </p:txBody>
      </p:sp>
      <p:sp>
        <p:nvSpPr>
          <p:cNvPr id="9" name="TextBox 8">
            <a:extLst>
              <a:ext uri="{FF2B5EF4-FFF2-40B4-BE49-F238E27FC236}">
                <a16:creationId xmlns:a16="http://schemas.microsoft.com/office/drawing/2014/main" id="{0BCB7A12-1B50-76A7-7511-4FE7535865A0}"/>
              </a:ext>
            </a:extLst>
          </p:cNvPr>
          <p:cNvSpPr txBox="1"/>
          <p:nvPr/>
        </p:nvSpPr>
        <p:spPr>
          <a:xfrm>
            <a:off x="6537789" y="4577136"/>
            <a:ext cx="420041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a:solidFill>
                  <a:srgbClr val="7030A0"/>
                </a:solidFill>
                <a:cs typeface="Calibri"/>
              </a:rPr>
              <a:t>Lesson endings</a:t>
            </a:r>
          </a:p>
        </p:txBody>
      </p:sp>
    </p:spTree>
    <p:extLst>
      <p:ext uri="{BB962C8B-B14F-4D97-AF65-F5344CB8AC3E}">
        <p14:creationId xmlns:p14="http://schemas.microsoft.com/office/powerpoint/2010/main" val="3457975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Inquiry into Teaching and Learning Classroom Observation Low">
            <a:hlinkClick r:id="" action="ppaction://media"/>
            <a:extLst>
              <a:ext uri="{FF2B5EF4-FFF2-40B4-BE49-F238E27FC236}">
                <a16:creationId xmlns:a16="http://schemas.microsoft.com/office/drawing/2014/main" id="{FAF2A36A-33FE-2A59-6780-8E99BADD8649}"/>
              </a:ext>
            </a:extLst>
          </p:cNvPr>
          <p:cNvPicPr>
            <a:picLocks noGrp="1" noRot="1" noChangeAspect="1"/>
          </p:cNvPicPr>
          <p:nvPr>
            <p:ph idx="1"/>
            <a:videoFile r:link="rId1"/>
          </p:nvPr>
        </p:nvPicPr>
        <p:blipFill>
          <a:blip r:embed="rId4"/>
          <a:stretch>
            <a:fillRect/>
          </a:stretch>
        </p:blipFill>
        <p:spPr>
          <a:xfrm>
            <a:off x="2562756" y="954038"/>
            <a:ext cx="7569684" cy="4630975"/>
          </a:xfrm>
        </p:spPr>
      </p:pic>
      <p:sp>
        <p:nvSpPr>
          <p:cNvPr id="6" name="Title 1">
            <a:extLst>
              <a:ext uri="{FF2B5EF4-FFF2-40B4-BE49-F238E27FC236}">
                <a16:creationId xmlns:a16="http://schemas.microsoft.com/office/drawing/2014/main" id="{A88BE951-E154-A507-4D06-B3AE2F7931E9}"/>
              </a:ext>
            </a:extLst>
          </p:cNvPr>
          <p:cNvSpPr txBox="1">
            <a:spLocks/>
          </p:cNvSpPr>
          <p:nvPr/>
        </p:nvSpPr>
        <p:spPr>
          <a:xfrm>
            <a:off x="358219" y="1443"/>
            <a:ext cx="11481847" cy="95947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a:lstStyle>
          <a:p>
            <a:r>
              <a:rPr lang="en-US">
                <a:solidFill>
                  <a:srgbClr val="00B050"/>
                </a:solidFill>
                <a:latin typeface="Arial"/>
                <a:cs typeface="Arial"/>
              </a:rPr>
              <a:t>Task: Observation video. Use the</a:t>
            </a:r>
            <a:r>
              <a:rPr lang="en-US">
                <a:latin typeface="Arial"/>
                <a:cs typeface="Arial"/>
              </a:rPr>
              <a:t> </a:t>
            </a:r>
            <a:r>
              <a:rPr lang="en-US">
                <a:solidFill>
                  <a:srgbClr val="FF0000"/>
                </a:solidFill>
                <a:latin typeface="Arial"/>
                <a:cs typeface="Arial"/>
              </a:rPr>
              <a:t>'Planning'</a:t>
            </a:r>
            <a:r>
              <a:rPr lang="en-US">
                <a:latin typeface="Arial"/>
                <a:cs typeface="Arial"/>
              </a:rPr>
              <a:t>  </a:t>
            </a:r>
            <a:r>
              <a:rPr lang="en-US">
                <a:solidFill>
                  <a:srgbClr val="00B050"/>
                </a:solidFill>
                <a:latin typeface="Arial"/>
                <a:cs typeface="Arial"/>
              </a:rPr>
              <a:t>or</a:t>
            </a:r>
            <a:r>
              <a:rPr lang="en-US">
                <a:latin typeface="Arial"/>
                <a:cs typeface="Arial"/>
              </a:rPr>
              <a:t> </a:t>
            </a:r>
            <a:r>
              <a:rPr lang="en-US">
                <a:solidFill>
                  <a:srgbClr val="FFC000"/>
                </a:solidFill>
                <a:latin typeface="Arial"/>
                <a:cs typeface="Arial"/>
              </a:rPr>
              <a:t>'Lesson beginnings' </a:t>
            </a:r>
            <a:r>
              <a:rPr lang="en-US">
                <a:solidFill>
                  <a:srgbClr val="00B050"/>
                </a:solidFill>
                <a:latin typeface="Arial"/>
                <a:cs typeface="Arial"/>
              </a:rPr>
              <a:t>set of questions and each group will look at a different aspect of the video.</a:t>
            </a:r>
            <a:endParaRPr lang="en-US">
              <a:solidFill>
                <a:srgbClr val="00B050"/>
              </a:solidFill>
            </a:endParaRPr>
          </a:p>
        </p:txBody>
      </p:sp>
    </p:spTree>
    <p:extLst>
      <p:ext uri="{BB962C8B-B14F-4D97-AF65-F5344CB8AC3E}">
        <p14:creationId xmlns:p14="http://schemas.microsoft.com/office/powerpoint/2010/main" val="1340470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AF893-A887-A247-3498-E73004B681B1}"/>
              </a:ext>
            </a:extLst>
          </p:cNvPr>
          <p:cNvSpPr>
            <a:spLocks noGrp="1"/>
          </p:cNvSpPr>
          <p:nvPr>
            <p:ph type="title"/>
          </p:nvPr>
        </p:nvSpPr>
        <p:spPr/>
        <p:txBody>
          <a:bodyPr>
            <a:normAutofit/>
          </a:bodyPr>
          <a:lstStyle/>
          <a:p>
            <a:r>
              <a:rPr lang="en-US" sz="4000">
                <a:solidFill>
                  <a:srgbClr val="FF0000"/>
                </a:solidFill>
                <a:latin typeface="Arial"/>
                <a:cs typeface="Arial"/>
              </a:rPr>
              <a:t>Planning</a:t>
            </a:r>
            <a:endParaRPr lang="en-US" sz="4000"/>
          </a:p>
        </p:txBody>
      </p:sp>
      <p:pic>
        <p:nvPicPr>
          <p:cNvPr id="4" name="Picture 4" descr="Table&#10;&#10;Description automatically generated">
            <a:extLst>
              <a:ext uri="{FF2B5EF4-FFF2-40B4-BE49-F238E27FC236}">
                <a16:creationId xmlns:a16="http://schemas.microsoft.com/office/drawing/2014/main" id="{42CC8600-CCF3-4290-2AEF-A75B574F2778}"/>
              </a:ext>
            </a:extLst>
          </p:cNvPr>
          <p:cNvPicPr>
            <a:picLocks noGrp="1" noChangeAspect="1"/>
          </p:cNvPicPr>
          <p:nvPr>
            <p:ph idx="1"/>
          </p:nvPr>
        </p:nvPicPr>
        <p:blipFill>
          <a:blip r:embed="rId2"/>
          <a:stretch>
            <a:fillRect/>
          </a:stretch>
        </p:blipFill>
        <p:spPr>
          <a:xfrm>
            <a:off x="104325" y="1221601"/>
            <a:ext cx="11972509" cy="4385441"/>
          </a:xfrm>
        </p:spPr>
      </p:pic>
    </p:spTree>
    <p:extLst>
      <p:ext uri="{BB962C8B-B14F-4D97-AF65-F5344CB8AC3E}">
        <p14:creationId xmlns:p14="http://schemas.microsoft.com/office/powerpoint/2010/main" val="1527793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85070-D411-28B9-E582-59B3688AF84D}"/>
              </a:ext>
            </a:extLst>
          </p:cNvPr>
          <p:cNvSpPr>
            <a:spLocks noGrp="1"/>
          </p:cNvSpPr>
          <p:nvPr>
            <p:ph type="title"/>
          </p:nvPr>
        </p:nvSpPr>
        <p:spPr/>
        <p:txBody>
          <a:bodyPr>
            <a:normAutofit/>
          </a:bodyPr>
          <a:lstStyle/>
          <a:p>
            <a:r>
              <a:rPr lang="en-US" sz="4000">
                <a:solidFill>
                  <a:srgbClr val="FFC000"/>
                </a:solidFill>
                <a:latin typeface="Arial"/>
                <a:cs typeface="Arial"/>
              </a:rPr>
              <a:t>Lesson beginnings</a:t>
            </a:r>
            <a:endParaRPr lang="en-US" sz="4000">
              <a:latin typeface="Arial"/>
              <a:cs typeface="Arial"/>
            </a:endParaRPr>
          </a:p>
        </p:txBody>
      </p:sp>
      <p:pic>
        <p:nvPicPr>
          <p:cNvPr id="5" name="Picture 5" descr="Table&#10;&#10;Description automatically generated">
            <a:extLst>
              <a:ext uri="{FF2B5EF4-FFF2-40B4-BE49-F238E27FC236}">
                <a16:creationId xmlns:a16="http://schemas.microsoft.com/office/drawing/2014/main" id="{93F8DA02-96B8-4D04-6EDF-0C03E3262328}"/>
              </a:ext>
            </a:extLst>
          </p:cNvPr>
          <p:cNvPicPr>
            <a:picLocks noGrp="1" noChangeAspect="1"/>
          </p:cNvPicPr>
          <p:nvPr>
            <p:ph idx="1"/>
          </p:nvPr>
        </p:nvPicPr>
        <p:blipFill>
          <a:blip r:embed="rId2"/>
          <a:stretch>
            <a:fillRect/>
          </a:stretch>
        </p:blipFill>
        <p:spPr>
          <a:xfrm>
            <a:off x="75680" y="1427307"/>
            <a:ext cx="12029802" cy="4128141"/>
          </a:xfrm>
        </p:spPr>
      </p:pic>
    </p:spTree>
    <p:extLst>
      <p:ext uri="{BB962C8B-B14F-4D97-AF65-F5344CB8AC3E}">
        <p14:creationId xmlns:p14="http://schemas.microsoft.com/office/powerpoint/2010/main" val="4093553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F6351-614D-93FE-D489-F51806A64DB1}"/>
              </a:ext>
            </a:extLst>
          </p:cNvPr>
          <p:cNvSpPr>
            <a:spLocks noGrp="1"/>
          </p:cNvSpPr>
          <p:nvPr>
            <p:ph type="title"/>
          </p:nvPr>
        </p:nvSpPr>
        <p:spPr/>
        <p:txBody>
          <a:bodyPr/>
          <a:lstStyle/>
          <a:p>
            <a:r>
              <a:rPr lang="en-US" sz="4000" dirty="0" err="1">
                <a:solidFill>
                  <a:srgbClr val="7AD6C7"/>
                </a:solidFill>
                <a:latin typeface="Arial"/>
                <a:cs typeface="Arial"/>
              </a:rPr>
              <a:t>Behaviour</a:t>
            </a:r>
            <a:r>
              <a:rPr lang="en-US" sz="4000" dirty="0">
                <a:solidFill>
                  <a:srgbClr val="7AD6C7"/>
                </a:solidFill>
                <a:latin typeface="Arial"/>
                <a:cs typeface="Arial"/>
              </a:rPr>
              <a:t> management</a:t>
            </a:r>
          </a:p>
        </p:txBody>
      </p:sp>
      <p:pic>
        <p:nvPicPr>
          <p:cNvPr id="4" name="Picture 4">
            <a:extLst>
              <a:ext uri="{FF2B5EF4-FFF2-40B4-BE49-F238E27FC236}">
                <a16:creationId xmlns:a16="http://schemas.microsoft.com/office/drawing/2014/main" id="{A96BA6AF-73BE-8689-BC4F-A580C87B08AF}"/>
              </a:ext>
            </a:extLst>
          </p:cNvPr>
          <p:cNvPicPr>
            <a:picLocks noGrp="1" noChangeAspect="1"/>
          </p:cNvPicPr>
          <p:nvPr>
            <p:ph idx="1"/>
          </p:nvPr>
        </p:nvPicPr>
        <p:blipFill>
          <a:blip r:embed="rId2"/>
          <a:stretch>
            <a:fillRect/>
          </a:stretch>
        </p:blipFill>
        <p:spPr>
          <a:xfrm>
            <a:off x="68209" y="1178792"/>
            <a:ext cx="12096112" cy="4222767"/>
          </a:xfrm>
        </p:spPr>
      </p:pic>
    </p:spTree>
    <p:extLst>
      <p:ext uri="{BB962C8B-B14F-4D97-AF65-F5344CB8AC3E}">
        <p14:creationId xmlns:p14="http://schemas.microsoft.com/office/powerpoint/2010/main" val="4179655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FD75F-4C77-16F3-455C-E702782FB995}"/>
              </a:ext>
            </a:extLst>
          </p:cNvPr>
          <p:cNvSpPr>
            <a:spLocks noGrp="1"/>
          </p:cNvSpPr>
          <p:nvPr>
            <p:ph type="title"/>
          </p:nvPr>
        </p:nvSpPr>
        <p:spPr/>
        <p:txBody>
          <a:bodyPr>
            <a:normAutofit/>
          </a:bodyPr>
          <a:lstStyle/>
          <a:p>
            <a:r>
              <a:rPr lang="en-US" sz="4000" dirty="0">
                <a:solidFill>
                  <a:srgbClr val="0070C0"/>
                </a:solidFill>
                <a:latin typeface="Arial"/>
                <a:cs typeface="Arial"/>
              </a:rPr>
              <a:t>Monitoring progress</a:t>
            </a:r>
            <a:endParaRPr lang="en-US" sz="4000" dirty="0">
              <a:latin typeface="Arial"/>
              <a:cs typeface="Arial"/>
            </a:endParaRPr>
          </a:p>
        </p:txBody>
      </p:sp>
      <p:pic>
        <p:nvPicPr>
          <p:cNvPr id="4" name="Picture 4">
            <a:extLst>
              <a:ext uri="{FF2B5EF4-FFF2-40B4-BE49-F238E27FC236}">
                <a16:creationId xmlns:a16="http://schemas.microsoft.com/office/drawing/2014/main" id="{44FA614D-D88F-C75E-B7FD-EF6D9D6918E0}"/>
              </a:ext>
            </a:extLst>
          </p:cNvPr>
          <p:cNvPicPr>
            <a:picLocks noGrp="1" noChangeAspect="1"/>
          </p:cNvPicPr>
          <p:nvPr>
            <p:ph idx="1"/>
          </p:nvPr>
        </p:nvPicPr>
        <p:blipFill>
          <a:blip r:embed="rId2"/>
          <a:stretch>
            <a:fillRect/>
          </a:stretch>
        </p:blipFill>
        <p:spPr>
          <a:xfrm>
            <a:off x="175498" y="1238725"/>
            <a:ext cx="11915783" cy="4351194"/>
          </a:xfrm>
        </p:spPr>
      </p:pic>
    </p:spTree>
    <p:extLst>
      <p:ext uri="{BB962C8B-B14F-4D97-AF65-F5344CB8AC3E}">
        <p14:creationId xmlns:p14="http://schemas.microsoft.com/office/powerpoint/2010/main" val="2307668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077EC-BF23-8390-7753-CCC0601EA031}"/>
              </a:ext>
            </a:extLst>
          </p:cNvPr>
          <p:cNvSpPr>
            <a:spLocks noGrp="1"/>
          </p:cNvSpPr>
          <p:nvPr>
            <p:ph type="title"/>
          </p:nvPr>
        </p:nvSpPr>
        <p:spPr/>
        <p:txBody>
          <a:bodyPr>
            <a:normAutofit/>
          </a:bodyPr>
          <a:lstStyle/>
          <a:p>
            <a:r>
              <a:rPr lang="en-US" sz="4000">
                <a:solidFill>
                  <a:srgbClr val="7030A0"/>
                </a:solidFill>
                <a:latin typeface="Arial"/>
                <a:cs typeface="Arial"/>
              </a:rPr>
              <a:t>Lesson endings</a:t>
            </a:r>
            <a:endParaRPr lang="en-US" sz="3600">
              <a:latin typeface="Arial"/>
              <a:cs typeface="Arial"/>
            </a:endParaRPr>
          </a:p>
        </p:txBody>
      </p:sp>
      <p:pic>
        <p:nvPicPr>
          <p:cNvPr id="4" name="Picture 4">
            <a:extLst>
              <a:ext uri="{FF2B5EF4-FFF2-40B4-BE49-F238E27FC236}">
                <a16:creationId xmlns:a16="http://schemas.microsoft.com/office/drawing/2014/main" id="{6B0784B7-E7B2-FB87-D84A-D0A223C052E4}"/>
              </a:ext>
            </a:extLst>
          </p:cNvPr>
          <p:cNvPicPr>
            <a:picLocks noGrp="1" noChangeAspect="1"/>
          </p:cNvPicPr>
          <p:nvPr>
            <p:ph idx="1"/>
          </p:nvPr>
        </p:nvPicPr>
        <p:blipFill>
          <a:blip r:embed="rId2"/>
          <a:stretch>
            <a:fillRect/>
          </a:stretch>
        </p:blipFill>
        <p:spPr>
          <a:xfrm>
            <a:off x="100945" y="1221602"/>
            <a:ext cx="11970707" cy="4539553"/>
          </a:xfrm>
        </p:spPr>
      </p:pic>
    </p:spTree>
    <p:extLst>
      <p:ext uri="{BB962C8B-B14F-4D97-AF65-F5344CB8AC3E}">
        <p14:creationId xmlns:p14="http://schemas.microsoft.com/office/powerpoint/2010/main" val="28659416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7A7BB-C846-BBF0-6B27-67554C2E5C78}"/>
              </a:ext>
            </a:extLst>
          </p:cNvPr>
          <p:cNvSpPr>
            <a:spLocks noGrp="1"/>
          </p:cNvSpPr>
          <p:nvPr>
            <p:ph type="title"/>
          </p:nvPr>
        </p:nvSpPr>
        <p:spPr/>
        <p:txBody>
          <a:bodyPr/>
          <a:lstStyle/>
          <a:p>
            <a:r>
              <a:rPr lang="en-US">
                <a:solidFill>
                  <a:srgbClr val="00B050"/>
                </a:solidFill>
                <a:latin typeface="Arial"/>
                <a:cs typeface="Arial"/>
              </a:rPr>
              <a:t>Being a reflective individual</a:t>
            </a:r>
          </a:p>
        </p:txBody>
      </p:sp>
      <p:sp>
        <p:nvSpPr>
          <p:cNvPr id="3" name="Content Placeholder 2">
            <a:extLst>
              <a:ext uri="{FF2B5EF4-FFF2-40B4-BE49-F238E27FC236}">
                <a16:creationId xmlns:a16="http://schemas.microsoft.com/office/drawing/2014/main" id="{ED82AEA2-B49E-8CDD-8949-A9BDF78FF620}"/>
              </a:ext>
            </a:extLst>
          </p:cNvPr>
          <p:cNvSpPr>
            <a:spLocks noGrp="1"/>
          </p:cNvSpPr>
          <p:nvPr>
            <p:ph idx="1"/>
          </p:nvPr>
        </p:nvSpPr>
        <p:spPr/>
        <p:txBody>
          <a:bodyPr vert="horz" lIns="91440" tIns="45720" rIns="91440" bIns="45720" rtlCol="0" anchor="t">
            <a:normAutofit/>
          </a:bodyPr>
          <a:lstStyle/>
          <a:p>
            <a:r>
              <a:rPr lang="en-US">
                <a:latin typeface="Arial"/>
                <a:cs typeface="Arial"/>
              </a:rPr>
              <a:t>Dewey (1933) said the three attributes of a reflective individual are:</a:t>
            </a:r>
          </a:p>
          <a:p>
            <a:pPr marL="342900" indent="-342900">
              <a:lnSpc>
                <a:spcPct val="100000"/>
              </a:lnSpc>
              <a:buChar char="•"/>
            </a:pPr>
            <a:r>
              <a:rPr lang="en-US">
                <a:latin typeface="Arial"/>
                <a:cs typeface="Arial"/>
              </a:rPr>
              <a:t>open-mindedness</a:t>
            </a:r>
          </a:p>
          <a:p>
            <a:pPr marL="342900" indent="-342900">
              <a:lnSpc>
                <a:spcPct val="100000"/>
              </a:lnSpc>
              <a:buChar char="•"/>
            </a:pPr>
            <a:r>
              <a:rPr lang="en-US">
                <a:latin typeface="Arial"/>
                <a:cs typeface="Arial"/>
              </a:rPr>
              <a:t>responsibility</a:t>
            </a:r>
          </a:p>
          <a:p>
            <a:pPr marL="342900" indent="-342900">
              <a:lnSpc>
                <a:spcPct val="100000"/>
              </a:lnSpc>
              <a:buChar char="•"/>
            </a:pPr>
            <a:r>
              <a:rPr lang="en-US">
                <a:latin typeface="Arial"/>
                <a:cs typeface="Arial"/>
              </a:rPr>
              <a:t>wholeheartedness</a:t>
            </a:r>
          </a:p>
          <a:p>
            <a:pPr>
              <a:lnSpc>
                <a:spcPct val="100000"/>
              </a:lnSpc>
            </a:pPr>
            <a:endParaRPr lang="en-US">
              <a:latin typeface="Arial"/>
              <a:cs typeface="Arial"/>
            </a:endParaRPr>
          </a:p>
          <a:p>
            <a:pPr>
              <a:lnSpc>
                <a:spcPct val="100000"/>
              </a:lnSpc>
            </a:pPr>
            <a:r>
              <a:rPr lang="en-US">
                <a:latin typeface="Arial"/>
                <a:cs typeface="Arial"/>
              </a:rPr>
              <a:t>What do these mean?</a:t>
            </a:r>
          </a:p>
          <a:p>
            <a:pPr>
              <a:lnSpc>
                <a:spcPct val="100000"/>
              </a:lnSpc>
            </a:pPr>
            <a:r>
              <a:rPr lang="en-US">
                <a:latin typeface="Arial"/>
                <a:cs typeface="Arial"/>
              </a:rPr>
              <a:t>Do you have these attributes?</a:t>
            </a:r>
          </a:p>
        </p:txBody>
      </p:sp>
    </p:spTree>
    <p:extLst>
      <p:ext uri="{BB962C8B-B14F-4D97-AF65-F5344CB8AC3E}">
        <p14:creationId xmlns:p14="http://schemas.microsoft.com/office/powerpoint/2010/main" val="12086819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C8FD8-4674-0942-D0F8-A782583ED0E3}"/>
              </a:ext>
            </a:extLst>
          </p:cNvPr>
          <p:cNvSpPr>
            <a:spLocks noGrp="1"/>
          </p:cNvSpPr>
          <p:nvPr>
            <p:ph type="title"/>
          </p:nvPr>
        </p:nvSpPr>
        <p:spPr/>
        <p:txBody>
          <a:bodyPr>
            <a:normAutofit/>
          </a:bodyPr>
          <a:lstStyle/>
          <a:p>
            <a:r>
              <a:rPr lang="en-US" sz="4000">
                <a:solidFill>
                  <a:srgbClr val="00B050"/>
                </a:solidFill>
                <a:latin typeface="Arial"/>
                <a:cs typeface="Arial"/>
              </a:rPr>
              <a:t>Kolb (1984)</a:t>
            </a:r>
            <a:endParaRPr lang="en-US" sz="4000">
              <a:solidFill>
                <a:srgbClr val="00B050"/>
              </a:solidFill>
            </a:endParaRPr>
          </a:p>
        </p:txBody>
      </p:sp>
      <p:pic>
        <p:nvPicPr>
          <p:cNvPr id="4" name="Picture 4" descr="Diagram&#10;&#10;Description automatically generated">
            <a:extLst>
              <a:ext uri="{FF2B5EF4-FFF2-40B4-BE49-F238E27FC236}">
                <a16:creationId xmlns:a16="http://schemas.microsoft.com/office/drawing/2014/main" id="{7FAA5F1C-E54C-37B0-B61D-A92B49D1D31D}"/>
              </a:ext>
            </a:extLst>
          </p:cNvPr>
          <p:cNvPicPr>
            <a:picLocks noGrp="1" noChangeAspect="1"/>
          </p:cNvPicPr>
          <p:nvPr>
            <p:ph idx="1"/>
          </p:nvPr>
        </p:nvPicPr>
        <p:blipFill>
          <a:blip r:embed="rId3"/>
          <a:stretch>
            <a:fillRect/>
          </a:stretch>
        </p:blipFill>
        <p:spPr>
          <a:xfrm>
            <a:off x="4144022" y="194185"/>
            <a:ext cx="7763048" cy="6465958"/>
          </a:xfrm>
        </p:spPr>
      </p:pic>
    </p:spTree>
    <p:extLst>
      <p:ext uri="{BB962C8B-B14F-4D97-AF65-F5344CB8AC3E}">
        <p14:creationId xmlns:p14="http://schemas.microsoft.com/office/powerpoint/2010/main" val="3827913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0FB16-0CC4-7A17-BC19-69DDF0C27E21}"/>
              </a:ext>
            </a:extLst>
          </p:cNvPr>
          <p:cNvSpPr>
            <a:spLocks noGrp="1"/>
          </p:cNvSpPr>
          <p:nvPr>
            <p:ph type="title"/>
          </p:nvPr>
        </p:nvSpPr>
        <p:spPr/>
        <p:txBody>
          <a:bodyPr>
            <a:normAutofit/>
          </a:bodyPr>
          <a:lstStyle/>
          <a:p>
            <a:r>
              <a:rPr lang="en-US">
                <a:solidFill>
                  <a:srgbClr val="00B050"/>
                </a:solidFill>
                <a:latin typeface="Arial"/>
                <a:cs typeface="Arial"/>
              </a:rPr>
              <a:t>Discuss action plans  - are you ready to share with your mentors? </a:t>
            </a:r>
            <a:endParaRPr lang="en-US">
              <a:solidFill>
                <a:srgbClr val="00B050"/>
              </a:solidFill>
            </a:endParaRPr>
          </a:p>
        </p:txBody>
      </p:sp>
      <p:sp>
        <p:nvSpPr>
          <p:cNvPr id="3" name="Content Placeholder 2">
            <a:extLst>
              <a:ext uri="{FF2B5EF4-FFF2-40B4-BE49-F238E27FC236}">
                <a16:creationId xmlns:a16="http://schemas.microsoft.com/office/drawing/2014/main" id="{7E93A706-EDA0-02CF-914A-E468488D59BD}"/>
              </a:ext>
            </a:extLst>
          </p:cNvPr>
          <p:cNvSpPr>
            <a:spLocks noGrp="1"/>
          </p:cNvSpPr>
          <p:nvPr>
            <p:ph idx="1"/>
          </p:nvPr>
        </p:nvSpPr>
        <p:spPr/>
        <p:txBody>
          <a:bodyPr vert="horz" lIns="91440" tIns="45720" rIns="91440" bIns="45720" rtlCol="0" anchor="t">
            <a:normAutofit/>
          </a:bodyPr>
          <a:lstStyle/>
          <a:p>
            <a:pPr marL="342900" indent="-342900">
              <a:buChar char="•"/>
            </a:pPr>
            <a:r>
              <a:rPr lang="en-US">
                <a:latin typeface="Arial"/>
                <a:cs typeface="Arial"/>
              </a:rPr>
              <a:t>Have you decided what your Areas of Development are?</a:t>
            </a:r>
          </a:p>
          <a:p>
            <a:pPr marL="342900" indent="-342900">
              <a:buChar char="•"/>
            </a:pPr>
            <a:r>
              <a:rPr lang="en-US">
                <a:latin typeface="Arial"/>
                <a:cs typeface="Arial"/>
              </a:rPr>
              <a:t>Share your progress within your group and discuss what you have identified as your priorities.</a:t>
            </a:r>
            <a:endParaRPr lang="en-US"/>
          </a:p>
          <a:p>
            <a:pPr marL="342900" indent="-342900">
              <a:buChar char="•"/>
            </a:pPr>
            <a:r>
              <a:rPr lang="en-US">
                <a:latin typeface="Arial"/>
                <a:cs typeface="Arial"/>
              </a:rPr>
              <a:t>Is there any help you need with the development of your Action Plan?</a:t>
            </a:r>
            <a:endParaRPr lang="en-US"/>
          </a:p>
          <a:p>
            <a:endParaRPr lang="en-US"/>
          </a:p>
          <a:p>
            <a:pPr marL="342900" indent="-342900">
              <a:buChar char="•"/>
            </a:pPr>
            <a:endParaRPr lang="en-US"/>
          </a:p>
        </p:txBody>
      </p:sp>
    </p:spTree>
    <p:extLst>
      <p:ext uri="{BB962C8B-B14F-4D97-AF65-F5344CB8AC3E}">
        <p14:creationId xmlns:p14="http://schemas.microsoft.com/office/powerpoint/2010/main" val="2824660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4A6A-F523-B4BE-1436-7560452D7591}"/>
              </a:ext>
            </a:extLst>
          </p:cNvPr>
          <p:cNvSpPr>
            <a:spLocks noGrp="1"/>
          </p:cNvSpPr>
          <p:nvPr>
            <p:ph type="title"/>
          </p:nvPr>
        </p:nvSpPr>
        <p:spPr>
          <a:xfrm>
            <a:off x="300220" y="395023"/>
            <a:ext cx="3732451" cy="959473"/>
          </a:xfrm>
        </p:spPr>
        <p:txBody>
          <a:bodyPr>
            <a:normAutofit fontScale="90000"/>
          </a:bodyPr>
          <a:lstStyle/>
          <a:p>
            <a:r>
              <a:rPr lang="en-US" sz="3200" dirty="0">
                <a:solidFill>
                  <a:srgbClr val="00B050"/>
                </a:solidFill>
                <a:latin typeface="Arial"/>
                <a:cs typeface="Arial"/>
              </a:rPr>
              <a:t>Weekly reflection in school </a:t>
            </a:r>
            <a:endParaRPr lang="en-US" sz="3200" dirty="0">
              <a:solidFill>
                <a:srgbClr val="00B050"/>
              </a:solidFill>
            </a:endParaRPr>
          </a:p>
        </p:txBody>
      </p:sp>
      <p:sp>
        <p:nvSpPr>
          <p:cNvPr id="19" name="TextBox 18">
            <a:extLst>
              <a:ext uri="{FF2B5EF4-FFF2-40B4-BE49-F238E27FC236}">
                <a16:creationId xmlns:a16="http://schemas.microsoft.com/office/drawing/2014/main" id="{A4A9563E-304A-EFC4-748B-FA4F846D3C6B}"/>
              </a:ext>
            </a:extLst>
          </p:cNvPr>
          <p:cNvSpPr txBox="1"/>
          <p:nvPr/>
        </p:nvSpPr>
        <p:spPr>
          <a:xfrm>
            <a:off x="303395" y="1916927"/>
            <a:ext cx="4163682"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Fill this in each Friday. Make sure you have dated the sheet accurately.</a:t>
            </a:r>
            <a:endParaRPr lang="en-US" sz="2800"/>
          </a:p>
        </p:txBody>
      </p:sp>
      <p:sp>
        <p:nvSpPr>
          <p:cNvPr id="20" name="TextBox 19">
            <a:extLst>
              <a:ext uri="{FF2B5EF4-FFF2-40B4-BE49-F238E27FC236}">
                <a16:creationId xmlns:a16="http://schemas.microsoft.com/office/drawing/2014/main" id="{6D94A06A-6736-1675-BC0C-FB2C9F41D7AA}"/>
              </a:ext>
            </a:extLst>
          </p:cNvPr>
          <p:cNvSpPr txBox="1"/>
          <p:nvPr/>
        </p:nvSpPr>
        <p:spPr>
          <a:xfrm>
            <a:off x="303200" y="3719553"/>
            <a:ext cx="5379648"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Calibri"/>
              </a:rPr>
              <a:t>You can use these weekly reflections and actions to help you write a professional experience template for your PLP.</a:t>
            </a:r>
            <a:endParaRPr lang="en-US" sz="2000">
              <a:cs typeface="Calibri" panose="020F0502020204030204"/>
            </a:endParaRPr>
          </a:p>
        </p:txBody>
      </p:sp>
      <p:pic>
        <p:nvPicPr>
          <p:cNvPr id="4" name="Picture 3" descr="A screenshot of a computer&#10;&#10;Description automatically generated">
            <a:extLst>
              <a:ext uri="{FF2B5EF4-FFF2-40B4-BE49-F238E27FC236}">
                <a16:creationId xmlns:a16="http://schemas.microsoft.com/office/drawing/2014/main" id="{348FD4D9-D176-8BB4-1C0D-30EEB0C94356}"/>
              </a:ext>
            </a:extLst>
          </p:cNvPr>
          <p:cNvPicPr>
            <a:picLocks noChangeAspect="1"/>
          </p:cNvPicPr>
          <p:nvPr/>
        </p:nvPicPr>
        <p:blipFill>
          <a:blip r:embed="rId2"/>
          <a:stretch>
            <a:fillRect/>
          </a:stretch>
        </p:blipFill>
        <p:spPr>
          <a:xfrm>
            <a:off x="5795513" y="2923277"/>
            <a:ext cx="6186576" cy="3779086"/>
          </a:xfrm>
          <a:prstGeom prst="rect">
            <a:avLst/>
          </a:prstGeom>
        </p:spPr>
      </p:pic>
      <p:pic>
        <p:nvPicPr>
          <p:cNvPr id="5" name="Picture 4" descr="A screenshot of a questionnaire&#10;&#10;Description automatically generated">
            <a:extLst>
              <a:ext uri="{FF2B5EF4-FFF2-40B4-BE49-F238E27FC236}">
                <a16:creationId xmlns:a16="http://schemas.microsoft.com/office/drawing/2014/main" id="{9F76E49F-7E47-2F1D-445E-839ED827BA64}"/>
              </a:ext>
            </a:extLst>
          </p:cNvPr>
          <p:cNvPicPr>
            <a:picLocks noChangeAspect="1"/>
          </p:cNvPicPr>
          <p:nvPr/>
        </p:nvPicPr>
        <p:blipFill>
          <a:blip r:embed="rId3"/>
          <a:stretch>
            <a:fillRect/>
          </a:stretch>
        </p:blipFill>
        <p:spPr>
          <a:xfrm>
            <a:off x="5881777" y="283119"/>
            <a:ext cx="6021238" cy="2575214"/>
          </a:xfrm>
          <a:prstGeom prst="rect">
            <a:avLst/>
          </a:prstGeom>
        </p:spPr>
      </p:pic>
    </p:spTree>
    <p:extLst>
      <p:ext uri="{BB962C8B-B14F-4D97-AF65-F5344CB8AC3E}">
        <p14:creationId xmlns:p14="http://schemas.microsoft.com/office/powerpoint/2010/main" val="905093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035FC-88E5-1EE3-ABE6-097090018A67}"/>
              </a:ext>
            </a:extLst>
          </p:cNvPr>
          <p:cNvSpPr>
            <a:spLocks noGrp="1"/>
          </p:cNvSpPr>
          <p:nvPr>
            <p:ph type="title"/>
          </p:nvPr>
        </p:nvSpPr>
        <p:spPr/>
        <p:txBody>
          <a:bodyPr>
            <a:normAutofit/>
          </a:bodyPr>
          <a:lstStyle/>
          <a:p>
            <a:r>
              <a:rPr lang="en-US" sz="3200">
                <a:solidFill>
                  <a:srgbClr val="00B050"/>
                </a:solidFill>
                <a:latin typeface="Arial"/>
                <a:cs typeface="Arial"/>
              </a:rPr>
              <a:t>Response to feedback. </a:t>
            </a:r>
            <a:endParaRPr lang="en-US" sz="3200">
              <a:solidFill>
                <a:srgbClr val="00B050"/>
              </a:solidFill>
            </a:endParaRPr>
          </a:p>
        </p:txBody>
      </p:sp>
      <p:sp>
        <p:nvSpPr>
          <p:cNvPr id="4" name="TextBox 3">
            <a:extLst>
              <a:ext uri="{FF2B5EF4-FFF2-40B4-BE49-F238E27FC236}">
                <a16:creationId xmlns:a16="http://schemas.microsoft.com/office/drawing/2014/main" id="{6C9FC1DD-83D6-E361-DADF-8D0E77244E95}"/>
              </a:ext>
            </a:extLst>
          </p:cNvPr>
          <p:cNvSpPr txBox="1"/>
          <p:nvPr/>
        </p:nvSpPr>
        <p:spPr>
          <a:xfrm>
            <a:off x="552450" y="1409700"/>
            <a:ext cx="1100743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cs typeface="Calibri"/>
              </a:rPr>
              <a:t>When we considered the case study of Anita earlier her response to feedback was a critical part of her lack of development and part of the reason why she was feeling '</a:t>
            </a:r>
            <a:r>
              <a:rPr lang="en-US" sz="2400" err="1">
                <a:cs typeface="Calibri"/>
              </a:rPr>
              <a:t>paralysed</a:t>
            </a:r>
            <a:r>
              <a:rPr lang="en-US" sz="2400">
                <a:cs typeface="Calibri"/>
              </a:rPr>
              <a:t> emotionally'</a:t>
            </a:r>
          </a:p>
        </p:txBody>
      </p:sp>
      <p:cxnSp>
        <p:nvCxnSpPr>
          <p:cNvPr id="6" name="Straight Arrow Connector 5">
            <a:extLst>
              <a:ext uri="{FF2B5EF4-FFF2-40B4-BE49-F238E27FC236}">
                <a16:creationId xmlns:a16="http://schemas.microsoft.com/office/drawing/2014/main" id="{405D6B90-E212-9FBA-F733-40385447CB62}"/>
              </a:ext>
            </a:extLst>
          </p:cNvPr>
          <p:cNvCxnSpPr/>
          <p:nvPr/>
        </p:nvCxnSpPr>
        <p:spPr>
          <a:xfrm>
            <a:off x="3357130" y="3512993"/>
            <a:ext cx="4819648" cy="22513"/>
          </a:xfrm>
          <a:prstGeom prst="straightConnector1">
            <a:avLst/>
          </a:prstGeom>
          <a:ln w="571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E8FE8DD-3976-16CF-F7A1-5E1F617F3D28}"/>
              </a:ext>
            </a:extLst>
          </p:cNvPr>
          <p:cNvSpPr txBox="1"/>
          <p:nvPr/>
        </p:nvSpPr>
        <p:spPr>
          <a:xfrm>
            <a:off x="4435186" y="3112077"/>
            <a:ext cx="3505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Opposable orientation</a:t>
            </a:r>
            <a:endParaRPr lang="en-US" sz="2000" b="1"/>
          </a:p>
        </p:txBody>
      </p:sp>
      <p:sp>
        <p:nvSpPr>
          <p:cNvPr id="8" name="TextBox 7">
            <a:extLst>
              <a:ext uri="{FF2B5EF4-FFF2-40B4-BE49-F238E27FC236}">
                <a16:creationId xmlns:a16="http://schemas.microsoft.com/office/drawing/2014/main" id="{49B08AE0-F975-CE61-4D1C-CE7AA1023AAE}"/>
              </a:ext>
            </a:extLst>
          </p:cNvPr>
          <p:cNvSpPr txBox="1"/>
          <p:nvPr/>
        </p:nvSpPr>
        <p:spPr>
          <a:xfrm>
            <a:off x="374072" y="3008167"/>
            <a:ext cx="281247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Tendency to be disabled by critical feedback</a:t>
            </a:r>
            <a:endParaRPr lang="en-US" sz="2000" b="1"/>
          </a:p>
        </p:txBody>
      </p:sp>
      <p:sp>
        <p:nvSpPr>
          <p:cNvPr id="9" name="TextBox 8">
            <a:extLst>
              <a:ext uri="{FF2B5EF4-FFF2-40B4-BE49-F238E27FC236}">
                <a16:creationId xmlns:a16="http://schemas.microsoft.com/office/drawing/2014/main" id="{5BAB1DE7-8541-198C-685E-B8A957764816}"/>
              </a:ext>
            </a:extLst>
          </p:cNvPr>
          <p:cNvSpPr txBox="1"/>
          <p:nvPr/>
        </p:nvSpPr>
        <p:spPr>
          <a:xfrm>
            <a:off x="8556913" y="3008168"/>
            <a:ext cx="3505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cs typeface="Calibri"/>
              </a:rPr>
              <a:t>Effective use of feedback to further learning</a:t>
            </a:r>
          </a:p>
        </p:txBody>
      </p:sp>
      <p:sp>
        <p:nvSpPr>
          <p:cNvPr id="10" name="TextBox 9">
            <a:extLst>
              <a:ext uri="{FF2B5EF4-FFF2-40B4-BE49-F238E27FC236}">
                <a16:creationId xmlns:a16="http://schemas.microsoft.com/office/drawing/2014/main" id="{D00BA332-3B53-940A-C1A5-46DBDEE13179}"/>
              </a:ext>
            </a:extLst>
          </p:cNvPr>
          <p:cNvSpPr txBox="1"/>
          <p:nvPr/>
        </p:nvSpPr>
        <p:spPr>
          <a:xfrm>
            <a:off x="419100" y="4362450"/>
            <a:ext cx="11125200"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00B050"/>
                </a:solidFill>
                <a:latin typeface="Arial"/>
                <a:cs typeface="Calibri"/>
              </a:rPr>
              <a:t>Task: How can you try and separate personal criticism from professional feedback? </a:t>
            </a:r>
            <a:endParaRPr lang="en-US" sz="2800">
              <a:solidFill>
                <a:srgbClr val="00B050"/>
              </a:solidFill>
              <a:latin typeface="Arial"/>
              <a:cs typeface="Arial"/>
            </a:endParaRPr>
          </a:p>
        </p:txBody>
      </p:sp>
    </p:spTree>
    <p:extLst>
      <p:ext uri="{BB962C8B-B14F-4D97-AF65-F5344CB8AC3E}">
        <p14:creationId xmlns:p14="http://schemas.microsoft.com/office/powerpoint/2010/main" val="240324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D76FA-50DD-B363-5346-248EF9C88269}"/>
              </a:ext>
            </a:extLst>
          </p:cNvPr>
          <p:cNvSpPr>
            <a:spLocks noGrp="1"/>
          </p:cNvSpPr>
          <p:nvPr>
            <p:ph type="title"/>
          </p:nvPr>
        </p:nvSpPr>
        <p:spPr>
          <a:xfrm>
            <a:off x="418833" y="-76489"/>
            <a:ext cx="11481847" cy="959473"/>
          </a:xfrm>
        </p:spPr>
        <p:txBody>
          <a:bodyPr>
            <a:normAutofit/>
          </a:bodyPr>
          <a:lstStyle/>
          <a:p>
            <a:r>
              <a:rPr lang="en-US" sz="3600">
                <a:solidFill>
                  <a:srgbClr val="00B050"/>
                </a:solidFill>
                <a:latin typeface="Arial"/>
                <a:cs typeface="Arial"/>
              </a:rPr>
              <a:t>Reference List</a:t>
            </a:r>
            <a:endParaRPr lang="en-US" sz="3600">
              <a:solidFill>
                <a:srgbClr val="00B050"/>
              </a:solidFill>
            </a:endParaRPr>
          </a:p>
        </p:txBody>
      </p:sp>
      <p:sp>
        <p:nvSpPr>
          <p:cNvPr id="3" name="Content Placeholder 2">
            <a:extLst>
              <a:ext uri="{FF2B5EF4-FFF2-40B4-BE49-F238E27FC236}">
                <a16:creationId xmlns:a16="http://schemas.microsoft.com/office/drawing/2014/main" id="{CE61AC2B-B40E-38DE-7174-E0DD7C49CFBC}"/>
              </a:ext>
            </a:extLst>
          </p:cNvPr>
          <p:cNvSpPr>
            <a:spLocks noGrp="1"/>
          </p:cNvSpPr>
          <p:nvPr>
            <p:ph idx="1"/>
          </p:nvPr>
        </p:nvSpPr>
        <p:spPr>
          <a:xfrm>
            <a:off x="358219" y="811899"/>
            <a:ext cx="11481847" cy="3940228"/>
          </a:xfrm>
        </p:spPr>
        <p:txBody>
          <a:bodyPr vert="horz" lIns="91440" tIns="45720" rIns="91440" bIns="45720" rtlCol="0" anchor="t">
            <a:noAutofit/>
          </a:bodyPr>
          <a:lstStyle/>
          <a:p>
            <a:pPr marL="342900" indent="-342900">
              <a:buChar char="•"/>
            </a:pPr>
            <a:r>
              <a:rPr lang="en-US" sz="1800">
                <a:latin typeface="Arial"/>
                <a:cs typeface="Arial"/>
              </a:rPr>
              <a:t>Dewey, J (1933). How we think: A Restatement of the Relation of Reflective Thinking to the Educative Process. Boston, MA D.C. Heath &amp; Co Publishers.  </a:t>
            </a:r>
          </a:p>
          <a:p>
            <a:pPr marL="342900" indent="-342900">
              <a:buChar char="•"/>
            </a:pPr>
            <a:r>
              <a:rPr lang="en-US" sz="1800">
                <a:latin typeface="Arial"/>
                <a:cs typeface="Arial"/>
              </a:rPr>
              <a:t>Fuller, F &amp; Bown, O (1975). Becoming a Teacher, in Ryan, K (ed) </a:t>
            </a:r>
            <a:r>
              <a:rPr lang="en-US" sz="1800" i="1">
                <a:latin typeface="Arial"/>
                <a:cs typeface="Arial"/>
              </a:rPr>
              <a:t>Teacher Education: The Seventy-Fourth Yearbook of the National Society for the Study of Education.</a:t>
            </a:r>
            <a:r>
              <a:rPr lang="en-US" sz="1800">
                <a:latin typeface="Arial"/>
                <a:cs typeface="Arial"/>
              </a:rPr>
              <a:t> Chicago, IL: University of Chicago Press. </a:t>
            </a:r>
          </a:p>
          <a:p>
            <a:pPr marL="342900" indent="-342900">
              <a:buChar char="•"/>
            </a:pPr>
            <a:r>
              <a:rPr lang="en-US" sz="1800">
                <a:latin typeface="Arial"/>
                <a:cs typeface="Arial"/>
              </a:rPr>
              <a:t>Furlong, J &amp; Maynard, T (1995). Mentoring student teachers: The growth of professional knowledge. London and New York: Routledge.</a:t>
            </a:r>
          </a:p>
          <a:p>
            <a:pPr marL="342900" indent="-342900">
              <a:buChar char="•"/>
            </a:pPr>
            <a:r>
              <a:rPr lang="en-US" sz="1800">
                <a:latin typeface="Arial"/>
                <a:cs typeface="Arial"/>
              </a:rPr>
              <a:t>Kolb, D A. (1984). </a:t>
            </a:r>
            <a:r>
              <a:rPr lang="en-US" sz="1800" i="1">
                <a:latin typeface="Arial"/>
                <a:cs typeface="Arial"/>
              </a:rPr>
              <a:t>Experiential Learning</a:t>
            </a:r>
            <a:r>
              <a:rPr lang="en-US" sz="1800">
                <a:latin typeface="Arial"/>
                <a:cs typeface="Arial"/>
              </a:rPr>
              <a:t> </a:t>
            </a:r>
            <a:r>
              <a:rPr lang="en-US" sz="1800" i="1">
                <a:latin typeface="Arial"/>
                <a:cs typeface="Arial"/>
              </a:rPr>
              <a:t>: Experience as the source of knowledge and learning.</a:t>
            </a:r>
            <a:r>
              <a:rPr lang="en-US" sz="1800">
                <a:latin typeface="Arial"/>
                <a:cs typeface="Arial"/>
              </a:rPr>
              <a:t> Englewood Cliffs, N.J: Prentice Hall.</a:t>
            </a:r>
          </a:p>
          <a:p>
            <a:pPr marL="342900" indent="-342900">
              <a:buChar char="•"/>
            </a:pPr>
            <a:r>
              <a:rPr lang="en-US" sz="1800">
                <a:latin typeface="Arial"/>
                <a:cs typeface="Arial"/>
              </a:rPr>
              <a:t>Menter, I (2014). Beginning Teachers' Learning, Making experience count. Critical Publishing Ltd</a:t>
            </a:r>
            <a:endParaRPr lang="en-US" sz="1800"/>
          </a:p>
        </p:txBody>
      </p:sp>
    </p:spTree>
    <p:extLst>
      <p:ext uri="{BB962C8B-B14F-4D97-AF65-F5344CB8AC3E}">
        <p14:creationId xmlns:p14="http://schemas.microsoft.com/office/powerpoint/2010/main" val="1725724394"/>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throfa  Widescreen_2023" id="{C2B00227-19DC-4DCA-9353-A9FFCCB260D3}" vid="{F4308FEB-06BD-4A57-BDAB-A1634002DDA5}"/>
    </a:ext>
  </a:extLst>
</a:theme>
</file>

<file path=ppt/theme/theme5.xml><?xml version="1.0" encoding="utf-8"?>
<a:theme xmlns:a="http://schemas.openxmlformats.org/drawingml/2006/main" name="Office Theme">
  <a:themeElements>
    <a:clrScheme name="Custom 9">
      <a:dk1>
        <a:srgbClr val="034A90"/>
      </a:dk1>
      <a:lt1>
        <a:sysClr val="window" lastClr="FFFFFF"/>
      </a:lt1>
      <a:dk2>
        <a:srgbClr val="F8F200"/>
      </a:dk2>
      <a:lt2>
        <a:srgbClr val="E7E6E6"/>
      </a:lt2>
      <a:accent1>
        <a:srgbClr val="034A90"/>
      </a:accent1>
      <a:accent2>
        <a:srgbClr val="92D050"/>
      </a:accent2>
      <a:accent3>
        <a:srgbClr val="A5A5A5"/>
      </a:accent3>
      <a:accent4>
        <a:srgbClr val="FFC000"/>
      </a:accent4>
      <a:accent5>
        <a:srgbClr val="5B9BD5"/>
      </a:accent5>
      <a:accent6>
        <a:srgbClr val="70AD47"/>
      </a:accent6>
      <a:hlink>
        <a:srgbClr val="0563C1"/>
      </a:hlink>
      <a:folHlink>
        <a:srgbClr val="954F72"/>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2592906-C29A-43F7-95DB-29644562424D}">
  <ds:schemaRefs>
    <ds:schemaRef ds:uri="http://schemas.microsoft.com/sharepoint/v3/contenttype/forms"/>
  </ds:schemaRefs>
</ds:datastoreItem>
</file>

<file path=customXml/itemProps2.xml><?xml version="1.0" encoding="utf-8"?>
<ds:datastoreItem xmlns:ds="http://schemas.openxmlformats.org/officeDocument/2006/customXml" ds:itemID="{CA03319B-1C80-4451-A526-AF441528DDFD}">
  <ds:schemaRefs>
    <ds:schemaRef ds:uri="8ee9550b-f5f4-4dde-bce5-39f4ba45c2f1"/>
    <ds:schemaRef ds:uri="92c24619-d6d5-42cf-b618-23d930ad9f20"/>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4DB5880-C91B-4316-AFC0-02D581E69DFB}">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31</Slides>
  <Notes>19</Notes>
  <HiddenSlides>3</HiddenSlides>
  <ScaleCrop>false</ScaleCrop>
  <HeadingPairs>
    <vt:vector size="4" baseType="variant">
      <vt:variant>
        <vt:lpstr>Theme</vt:lpstr>
      </vt:variant>
      <vt:variant>
        <vt:i4>5</vt:i4>
      </vt:variant>
      <vt:variant>
        <vt:lpstr>Slide Titles</vt:lpstr>
      </vt:variant>
      <vt:variant>
        <vt:i4>31</vt:i4>
      </vt:variant>
    </vt:vector>
  </HeadingPairs>
  <TitlesOfParts>
    <vt:vector size="36" baseType="lpstr">
      <vt:lpstr>UWTSD 200 Holding Page</vt:lpstr>
      <vt:lpstr>UWTSD 200_Subtitle 3</vt:lpstr>
      <vt:lpstr>UWTSD 200_Text 1</vt:lpstr>
      <vt:lpstr>UWTSD 200_Title Page 3</vt:lpstr>
      <vt:lpstr>Office Theme</vt:lpstr>
      <vt:lpstr>PowerPoint Presentation</vt:lpstr>
      <vt:lpstr>QTS PATHWAY  </vt:lpstr>
      <vt:lpstr>PowerPoint Presentation</vt:lpstr>
      <vt:lpstr>PowerPoint Presentation</vt:lpstr>
      <vt:lpstr>Croeso nôl i BA2 Welcome back to BA2</vt:lpstr>
      <vt:lpstr>Email Communication</vt:lpstr>
      <vt:lpstr>Changing of stance</vt:lpstr>
      <vt:lpstr>Furlong &amp; Maynard (1995 p.181) Stages of student development</vt:lpstr>
      <vt:lpstr>Task: Confidence graph </vt:lpstr>
      <vt:lpstr>Menter, I (2014) looked at Fuller &amp; Bown's (1975) model:</vt:lpstr>
      <vt:lpstr>Task: Let's look at a case study of a 'typical' student-teacher called 'Anita'</vt:lpstr>
      <vt:lpstr>PowerPoint Presentation</vt:lpstr>
      <vt:lpstr>How do we use observation to influence our teaching?</vt:lpstr>
      <vt:lpstr>Are you seeing the whole picture?</vt:lpstr>
      <vt:lpstr>Is it important to see things from a different perspective?   What do you see here?</vt:lpstr>
      <vt:lpstr>Is it important to see things from a different perspective?   What do you see here?</vt:lpstr>
      <vt:lpstr>Task: What should you look for when you observe on PTE2?  </vt:lpstr>
      <vt:lpstr>How to mind map</vt:lpstr>
      <vt:lpstr>Checklist of ideas</vt:lpstr>
      <vt:lpstr>PowerPoint Presentation</vt:lpstr>
      <vt:lpstr>Planning</vt:lpstr>
      <vt:lpstr>Lesson beginnings</vt:lpstr>
      <vt:lpstr>Behaviour management</vt:lpstr>
      <vt:lpstr>Monitoring progress</vt:lpstr>
      <vt:lpstr>Lesson endings</vt:lpstr>
      <vt:lpstr>Being a reflective individual</vt:lpstr>
      <vt:lpstr>Kolb (1984)</vt:lpstr>
      <vt:lpstr>Discuss action plans  - are you ready to share with your mentors? </vt:lpstr>
      <vt:lpstr>Weekly reflection in school </vt:lpstr>
      <vt:lpstr>Response to feedback.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29</cp:revision>
  <dcterms:created xsi:type="dcterms:W3CDTF">2022-09-27T13:10:38Z</dcterms:created>
  <dcterms:modified xsi:type="dcterms:W3CDTF">2023-10-01T18:48:25Z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