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4" r:id="rId9"/>
    <p:sldId id="263" r:id="rId10"/>
    <p:sldId id="265" r:id="rId11"/>
    <p:sldId id="268" r:id="rId12"/>
    <p:sldId id="269" r:id="rId13"/>
    <p:sldId id="270" r:id="rId14"/>
    <p:sldId id="266" r:id="rId15"/>
    <p:sldId id="267"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53D719-C0FE-4125-8337-1F178CF6B6DC}" v="33" dt="2026-10-11T10:50:02.2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4" d="100"/>
          <a:sy n="74" d="100"/>
        </p:scale>
        <p:origin x="72" y="1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tli budai" userId="3ebd9a6fcaefd181" providerId="LiveId" clId="{054CF6F1-E1B5-4A39-BFF2-24308FF587A5}"/>
    <pc:docChg chg="undo custSel addSld delSld modSld sldOrd addMainMaster delMainMaster modMainMaster modNotesMaster">
      <pc:chgData name="bentli budai" userId="3ebd9a6fcaefd181" providerId="LiveId" clId="{054CF6F1-E1B5-4A39-BFF2-24308FF587A5}" dt="2026-10-11T12:03:18.402" v="626" actId="207"/>
      <pc:docMkLst>
        <pc:docMk/>
      </pc:docMkLst>
      <pc:sldChg chg="addSp delSp modSp mod setBg setFolMasterObjs">
        <pc:chgData name="bentli budai" userId="3ebd9a6fcaefd181" providerId="LiveId" clId="{054CF6F1-E1B5-4A39-BFF2-24308FF587A5}" dt="2026-10-11T12:01:23.461" v="617" actId="113"/>
        <pc:sldMkLst>
          <pc:docMk/>
          <pc:sldMk cId="2334104152" sldId="256"/>
        </pc:sldMkLst>
        <pc:spChg chg="mod">
          <ac:chgData name="bentli budai" userId="3ebd9a6fcaefd181" providerId="LiveId" clId="{054CF6F1-E1B5-4A39-BFF2-24308FF587A5}" dt="2026-10-11T12:01:09.262" v="614" actId="113"/>
          <ac:spMkLst>
            <pc:docMk/>
            <pc:sldMk cId="2334104152" sldId="256"/>
            <ac:spMk id="4" creationId="{0C2F186A-C209-AE38-BA2D-0B12F3E10F3F}"/>
          </ac:spMkLst>
        </pc:spChg>
        <pc:spChg chg="add mod">
          <ac:chgData name="bentli budai" userId="3ebd9a6fcaefd181" providerId="LiveId" clId="{054CF6F1-E1B5-4A39-BFF2-24308FF587A5}" dt="2026-10-11T12:01:15.427" v="615" actId="113"/>
          <ac:spMkLst>
            <pc:docMk/>
            <pc:sldMk cId="2334104152" sldId="256"/>
            <ac:spMk id="5" creationId="{E8D59A28-9138-DBC0-F8FB-C6829D41170E}"/>
          </ac:spMkLst>
        </pc:spChg>
        <pc:spChg chg="add mod">
          <ac:chgData name="bentli budai" userId="3ebd9a6fcaefd181" providerId="LiveId" clId="{054CF6F1-E1B5-4A39-BFF2-24308FF587A5}" dt="2026-10-11T12:01:18.926" v="616" actId="113"/>
          <ac:spMkLst>
            <pc:docMk/>
            <pc:sldMk cId="2334104152" sldId="256"/>
            <ac:spMk id="7" creationId="{E38A37D6-499B-94CB-51CC-D18322D3C406}"/>
          </ac:spMkLst>
        </pc:spChg>
        <pc:spChg chg="add mod">
          <ac:chgData name="bentli budai" userId="3ebd9a6fcaefd181" providerId="LiveId" clId="{054CF6F1-E1B5-4A39-BFF2-24308FF587A5}" dt="2026-10-11T12:00:33.091" v="593" actId="255"/>
          <ac:spMkLst>
            <pc:docMk/>
            <pc:sldMk cId="2334104152" sldId="256"/>
            <ac:spMk id="8" creationId="{0A36DC30-5484-CFE3-3B30-6BB65ED245DD}"/>
          </ac:spMkLst>
        </pc:spChg>
        <pc:spChg chg="add mod">
          <ac:chgData name="bentli budai" userId="3ebd9a6fcaefd181" providerId="LiveId" clId="{054CF6F1-E1B5-4A39-BFF2-24308FF587A5}" dt="2026-10-11T12:01:23.461" v="617" actId="113"/>
          <ac:spMkLst>
            <pc:docMk/>
            <pc:sldMk cId="2334104152" sldId="256"/>
            <ac:spMk id="10" creationId="{8ABD6221-7F18-2CB9-7429-C03C8A01771B}"/>
          </ac:spMkLst>
        </pc:spChg>
        <pc:spChg chg="add">
          <ac:chgData name="bentli budai" userId="3ebd9a6fcaefd181" providerId="LiveId" clId="{054CF6F1-E1B5-4A39-BFF2-24308FF587A5}" dt="2026-10-11T11:41:24.198" v="349" actId="26606"/>
          <ac:spMkLst>
            <pc:docMk/>
            <pc:sldMk cId="2334104152" sldId="256"/>
            <ac:spMk id="11" creationId="{00000000-0000-0000-0000-000000000000}"/>
          </ac:spMkLst>
        </pc:spChg>
        <pc:spChg chg="add">
          <ac:chgData name="bentli budai" userId="3ebd9a6fcaefd181" providerId="LiveId" clId="{054CF6F1-E1B5-4A39-BFF2-24308FF587A5}" dt="2026-10-11T11:41:24.198" v="349" actId="26606"/>
          <ac:spMkLst>
            <pc:docMk/>
            <pc:sldMk cId="2334104152" sldId="256"/>
            <ac:spMk id="12" creationId="{00000000-0000-0000-0000-000000000000}"/>
          </ac:spMkLst>
        </pc:spChg>
      </pc:sldChg>
      <pc:sldChg chg="addSp delSp modSp mod setBg setFolMasterObjs">
        <pc:chgData name="bentli budai" userId="3ebd9a6fcaefd181" providerId="LiveId" clId="{054CF6F1-E1B5-4A39-BFF2-24308FF587A5}" dt="2026-10-11T12:00:17.156" v="592" actId="207"/>
        <pc:sldMkLst>
          <pc:docMk/>
          <pc:sldMk cId="2292150164" sldId="257"/>
        </pc:sldMkLst>
        <pc:spChg chg="mod">
          <ac:chgData name="bentli budai" userId="3ebd9a6fcaefd181" providerId="LiveId" clId="{054CF6F1-E1B5-4A39-BFF2-24308FF587A5}" dt="2026-10-11T12:00:17.156" v="592" actId="207"/>
          <ac:spMkLst>
            <pc:docMk/>
            <pc:sldMk cId="2292150164" sldId="257"/>
            <ac:spMk id="5" creationId="{58C0B8D5-2296-4A6B-A575-7794E05FC3A8}"/>
          </ac:spMkLst>
        </pc:spChg>
        <pc:spChg chg="add mod">
          <ac:chgData name="bentli budai" userId="3ebd9a6fcaefd181" providerId="LiveId" clId="{054CF6F1-E1B5-4A39-BFF2-24308FF587A5}" dt="2026-10-11T11:59:21.847" v="583" actId="1076"/>
          <ac:spMkLst>
            <pc:docMk/>
            <pc:sldMk cId="2292150164" sldId="257"/>
            <ac:spMk id="7" creationId="{8CAF987A-9EF5-2B4D-8738-E01C6AF5D5D5}"/>
          </ac:spMkLst>
        </pc:spChg>
        <pc:spChg chg="mod">
          <ac:chgData name="bentli budai" userId="3ebd9a6fcaefd181" providerId="LiveId" clId="{054CF6F1-E1B5-4A39-BFF2-24308FF587A5}" dt="2026-10-11T11:37:39.083" v="348" actId="26606"/>
          <ac:spMkLst>
            <pc:docMk/>
            <pc:sldMk cId="2292150164" sldId="257"/>
            <ac:spMk id="9" creationId="{E7D67E78-9B25-9F56-2FA4-C89152D502C5}"/>
          </ac:spMkLst>
        </pc:spChg>
        <pc:spChg chg="add mod">
          <ac:chgData name="bentli budai" userId="3ebd9a6fcaefd181" providerId="LiveId" clId="{054CF6F1-E1B5-4A39-BFF2-24308FF587A5}" dt="2026-10-11T11:59:32.878" v="584" actId="255"/>
          <ac:spMkLst>
            <pc:docMk/>
            <pc:sldMk cId="2292150164" sldId="257"/>
            <ac:spMk id="10" creationId="{6AEF503E-4A3E-6D63-4727-94ED39C3A1CA}"/>
          </ac:spMkLst>
        </pc:spChg>
        <pc:spChg chg="add mod">
          <ac:chgData name="bentli budai" userId="3ebd9a6fcaefd181" providerId="LiveId" clId="{054CF6F1-E1B5-4A39-BFF2-24308FF587A5}" dt="2026-10-11T11:41:24.198" v="349" actId="26606"/>
          <ac:spMkLst>
            <pc:docMk/>
            <pc:sldMk cId="2292150164" sldId="257"/>
            <ac:spMk id="11" creationId="{00000000-0000-0000-0000-000000000000}"/>
          </ac:spMkLst>
        </pc:spChg>
        <pc:spChg chg="add">
          <ac:chgData name="bentli budai" userId="3ebd9a6fcaefd181" providerId="LiveId" clId="{054CF6F1-E1B5-4A39-BFF2-24308FF587A5}" dt="2026-10-11T11:41:24.198" v="349" actId="26606"/>
          <ac:spMkLst>
            <pc:docMk/>
            <pc:sldMk cId="2292150164" sldId="257"/>
            <ac:spMk id="12" creationId="{00000000-0000-0000-0000-000000000000}"/>
          </ac:spMkLst>
        </pc:spChg>
        <pc:spChg chg="add">
          <ac:chgData name="bentli budai" userId="3ebd9a6fcaefd181" providerId="LiveId" clId="{054CF6F1-E1B5-4A39-BFF2-24308FF587A5}" dt="2026-10-11T11:41:24.198" v="349" actId="26606"/>
          <ac:spMkLst>
            <pc:docMk/>
            <pc:sldMk cId="2292150164" sldId="257"/>
            <ac:spMk id="13" creationId="{00000000-0000-0000-0000-000000000000}"/>
          </ac:spMkLst>
        </pc:spChg>
      </pc:sldChg>
      <pc:sldChg chg="addSp modSp mod setBg setFolMasterObjs">
        <pc:chgData name="bentli budai" userId="3ebd9a6fcaefd181" providerId="LiveId" clId="{054CF6F1-E1B5-4A39-BFF2-24308FF587A5}" dt="2026-10-11T11:58:57.495" v="581" actId="1076"/>
        <pc:sldMkLst>
          <pc:docMk/>
          <pc:sldMk cId="3522837080" sldId="258"/>
        </pc:sldMkLst>
        <pc:spChg chg="add mod">
          <ac:chgData name="bentli budai" userId="3ebd9a6fcaefd181" providerId="LiveId" clId="{054CF6F1-E1B5-4A39-BFF2-24308FF587A5}" dt="2026-10-11T11:58:57.495" v="581" actId="1076"/>
          <ac:spMkLst>
            <pc:docMk/>
            <pc:sldMk cId="3522837080" sldId="258"/>
            <ac:spMk id="4" creationId="{54914C65-0F44-F1B3-9781-61D740870B1F}"/>
          </ac:spMkLst>
        </pc:spChg>
        <pc:spChg chg="mod">
          <ac:chgData name="bentli budai" userId="3ebd9a6fcaefd181" providerId="LiveId" clId="{054CF6F1-E1B5-4A39-BFF2-24308FF587A5}" dt="2026-10-11T11:37:39.083" v="348" actId="26606"/>
          <ac:spMkLst>
            <pc:docMk/>
            <pc:sldMk cId="3522837080" sldId="258"/>
            <ac:spMk id="6" creationId="{D1E0BE66-7D95-179D-9D0A-D5DDB9AE9BD5}"/>
          </ac:spMkLst>
        </pc:spChg>
        <pc:spChg chg="mod">
          <ac:chgData name="bentli budai" userId="3ebd9a6fcaefd181" providerId="LiveId" clId="{054CF6F1-E1B5-4A39-BFF2-24308FF587A5}" dt="2026-10-11T11:37:39.083" v="348" actId="26606"/>
          <ac:spMkLst>
            <pc:docMk/>
            <pc:sldMk cId="3522837080" sldId="258"/>
            <ac:spMk id="8" creationId="{6015D42A-3A79-5EC1-E591-2930F4F9461F}"/>
          </ac:spMkLst>
        </pc:spChg>
        <pc:spChg chg="mod">
          <ac:chgData name="bentli budai" userId="3ebd9a6fcaefd181" providerId="LiveId" clId="{054CF6F1-E1B5-4A39-BFF2-24308FF587A5}" dt="2026-10-11T11:37:39.083" v="348" actId="26606"/>
          <ac:spMkLst>
            <pc:docMk/>
            <pc:sldMk cId="3522837080" sldId="258"/>
            <ac:spMk id="10" creationId="{0E291D9A-EDFF-26B0-7BF4-362759CC9BB7}"/>
          </ac:spMkLst>
        </pc:spChg>
        <pc:spChg chg="mod">
          <ac:chgData name="bentli budai" userId="3ebd9a6fcaefd181" providerId="LiveId" clId="{054CF6F1-E1B5-4A39-BFF2-24308FF587A5}" dt="2026-10-11T11:37:39.083" v="348" actId="26606"/>
          <ac:spMkLst>
            <pc:docMk/>
            <pc:sldMk cId="3522837080" sldId="258"/>
            <ac:spMk id="12" creationId="{94E51C5D-EDE2-9367-A05D-19468E341F6C}"/>
          </ac:spMkLst>
        </pc:spChg>
        <pc:spChg chg="add mod">
          <ac:chgData name="bentli budai" userId="3ebd9a6fcaefd181" providerId="LiveId" clId="{054CF6F1-E1B5-4A39-BFF2-24308FF587A5}" dt="2026-10-11T11:41:24.198" v="349" actId="26606"/>
          <ac:spMkLst>
            <pc:docMk/>
            <pc:sldMk cId="3522837080" sldId="258"/>
            <ac:spMk id="13" creationId="{00000000-0000-0000-0000-000000000000}"/>
          </ac:spMkLst>
        </pc:spChg>
        <pc:spChg chg="add">
          <ac:chgData name="bentli budai" userId="3ebd9a6fcaefd181" providerId="LiveId" clId="{054CF6F1-E1B5-4A39-BFF2-24308FF587A5}" dt="2026-10-11T11:41:24.198" v="349" actId="26606"/>
          <ac:spMkLst>
            <pc:docMk/>
            <pc:sldMk cId="3522837080" sldId="258"/>
            <ac:spMk id="14" creationId="{00000000-0000-0000-0000-000000000000}"/>
          </ac:spMkLst>
        </pc:spChg>
        <pc:spChg chg="add">
          <ac:chgData name="bentli budai" userId="3ebd9a6fcaefd181" providerId="LiveId" clId="{054CF6F1-E1B5-4A39-BFF2-24308FF587A5}" dt="2026-10-11T11:41:24.198" v="349" actId="26606"/>
          <ac:spMkLst>
            <pc:docMk/>
            <pc:sldMk cId="3522837080" sldId="258"/>
            <ac:spMk id="15" creationId="{00000000-0000-0000-0000-000000000000}"/>
          </ac:spMkLst>
        </pc:spChg>
        <pc:spChg chg="add">
          <ac:chgData name="bentli budai" userId="3ebd9a6fcaefd181" providerId="LiveId" clId="{054CF6F1-E1B5-4A39-BFF2-24308FF587A5}" dt="2026-10-11T11:41:24.198" v="349" actId="26606"/>
          <ac:spMkLst>
            <pc:docMk/>
            <pc:sldMk cId="3522837080" sldId="258"/>
            <ac:spMk id="16" creationId="{00000000-0000-0000-0000-000000000000}"/>
          </ac:spMkLst>
        </pc:spChg>
        <pc:spChg chg="add">
          <ac:chgData name="bentli budai" userId="3ebd9a6fcaefd181" providerId="LiveId" clId="{054CF6F1-E1B5-4A39-BFF2-24308FF587A5}" dt="2026-10-11T11:41:24.198" v="349" actId="26606"/>
          <ac:spMkLst>
            <pc:docMk/>
            <pc:sldMk cId="3522837080" sldId="258"/>
            <ac:spMk id="17" creationId="{00000000-0000-0000-0000-000000000000}"/>
          </ac:spMkLst>
        </pc:spChg>
      </pc:sldChg>
      <pc:sldChg chg="addSp modSp mod setBg setFolMasterObjs">
        <pc:chgData name="bentli budai" userId="3ebd9a6fcaefd181" providerId="LiveId" clId="{054CF6F1-E1B5-4A39-BFF2-24308FF587A5}" dt="2026-10-11T11:58:28.785" v="579" actId="1076"/>
        <pc:sldMkLst>
          <pc:docMk/>
          <pc:sldMk cId="3932812882" sldId="259"/>
        </pc:sldMkLst>
        <pc:spChg chg="add mod">
          <ac:chgData name="bentli budai" userId="3ebd9a6fcaefd181" providerId="LiveId" clId="{054CF6F1-E1B5-4A39-BFF2-24308FF587A5}" dt="2026-10-11T11:58:28.785" v="579" actId="1076"/>
          <ac:spMkLst>
            <pc:docMk/>
            <pc:sldMk cId="3932812882" sldId="259"/>
            <ac:spMk id="4" creationId="{088DD55C-D7F3-E7BB-D119-2604B877ED4B}"/>
          </ac:spMkLst>
        </pc:spChg>
        <pc:spChg chg="mod">
          <ac:chgData name="bentli budai" userId="3ebd9a6fcaefd181" providerId="LiveId" clId="{054CF6F1-E1B5-4A39-BFF2-24308FF587A5}" dt="2026-10-11T11:37:39.083" v="348" actId="26606"/>
          <ac:spMkLst>
            <pc:docMk/>
            <pc:sldMk cId="3932812882" sldId="259"/>
            <ac:spMk id="6" creationId="{CAE6D513-3E84-C8A5-9E55-7D743B1D148D}"/>
          </ac:spMkLst>
        </pc:spChg>
        <pc:spChg chg="mod">
          <ac:chgData name="bentli budai" userId="3ebd9a6fcaefd181" providerId="LiveId" clId="{054CF6F1-E1B5-4A39-BFF2-24308FF587A5}" dt="2026-10-11T11:37:39.083" v="348" actId="26606"/>
          <ac:spMkLst>
            <pc:docMk/>
            <pc:sldMk cId="3932812882" sldId="259"/>
            <ac:spMk id="8" creationId="{4DF8FDF0-E61B-6D14-6A21-C021B2AF1F40}"/>
          </ac:spMkLst>
        </pc:spChg>
        <pc:spChg chg="add mod">
          <ac:chgData name="bentli budai" userId="3ebd9a6fcaefd181" providerId="LiveId" clId="{054CF6F1-E1B5-4A39-BFF2-24308FF587A5}" dt="2026-10-11T11:41:24.198" v="349" actId="26606"/>
          <ac:spMkLst>
            <pc:docMk/>
            <pc:sldMk cId="3932812882" sldId="259"/>
            <ac:spMk id="9" creationId="{00000000-0000-0000-0000-000000000000}"/>
          </ac:spMkLst>
        </pc:spChg>
        <pc:spChg chg="add">
          <ac:chgData name="bentli budai" userId="3ebd9a6fcaefd181" providerId="LiveId" clId="{054CF6F1-E1B5-4A39-BFF2-24308FF587A5}" dt="2026-10-11T11:41:24.198" v="349" actId="26606"/>
          <ac:spMkLst>
            <pc:docMk/>
            <pc:sldMk cId="3932812882" sldId="259"/>
            <ac:spMk id="10" creationId="{00000000-0000-0000-0000-000000000000}"/>
          </ac:spMkLst>
        </pc:spChg>
        <pc:spChg chg="add">
          <ac:chgData name="bentli budai" userId="3ebd9a6fcaefd181" providerId="LiveId" clId="{054CF6F1-E1B5-4A39-BFF2-24308FF587A5}" dt="2026-10-11T11:41:24.198" v="349" actId="26606"/>
          <ac:spMkLst>
            <pc:docMk/>
            <pc:sldMk cId="3932812882" sldId="259"/>
            <ac:spMk id="11" creationId="{00000000-0000-0000-0000-000000000000}"/>
          </ac:spMkLst>
        </pc:spChg>
      </pc:sldChg>
      <pc:sldChg chg="addSp modSp mod setBg setFolMasterObjs">
        <pc:chgData name="bentli budai" userId="3ebd9a6fcaefd181" providerId="LiveId" clId="{054CF6F1-E1B5-4A39-BFF2-24308FF587A5}" dt="2026-10-11T11:58:13.446" v="577" actId="255"/>
        <pc:sldMkLst>
          <pc:docMk/>
          <pc:sldMk cId="3698221338" sldId="260"/>
        </pc:sldMkLst>
        <pc:spChg chg="add mod">
          <ac:chgData name="bentli budai" userId="3ebd9a6fcaefd181" providerId="LiveId" clId="{054CF6F1-E1B5-4A39-BFF2-24308FF587A5}" dt="2026-10-11T11:57:57.500" v="576" actId="255"/>
          <ac:spMkLst>
            <pc:docMk/>
            <pc:sldMk cId="3698221338" sldId="260"/>
            <ac:spMk id="6" creationId="{855BDD44-4EBB-1131-FBEF-FC2E6167D3F9}"/>
          </ac:spMkLst>
        </pc:spChg>
        <pc:spChg chg="mod">
          <ac:chgData name="bentli budai" userId="3ebd9a6fcaefd181" providerId="LiveId" clId="{054CF6F1-E1B5-4A39-BFF2-24308FF587A5}" dt="2026-10-11T11:37:39.083" v="348" actId="26606"/>
          <ac:spMkLst>
            <pc:docMk/>
            <pc:sldMk cId="3698221338" sldId="260"/>
            <ac:spMk id="8" creationId="{3084216F-2DDA-22C7-6097-3F3E223535C9}"/>
          </ac:spMkLst>
        </pc:spChg>
        <pc:spChg chg="add mod">
          <ac:chgData name="bentli budai" userId="3ebd9a6fcaefd181" providerId="LiveId" clId="{054CF6F1-E1B5-4A39-BFF2-24308FF587A5}" dt="2026-10-11T11:58:13.446" v="577" actId="255"/>
          <ac:spMkLst>
            <pc:docMk/>
            <pc:sldMk cId="3698221338" sldId="260"/>
            <ac:spMk id="11" creationId="{B6B9FF7D-8627-B576-14B9-600F9D6D1083}"/>
          </ac:spMkLst>
        </pc:spChg>
        <pc:spChg chg="mod">
          <ac:chgData name="bentli budai" userId="3ebd9a6fcaefd181" providerId="LiveId" clId="{054CF6F1-E1B5-4A39-BFF2-24308FF587A5}" dt="2026-10-11T11:37:39.083" v="348" actId="26606"/>
          <ac:spMkLst>
            <pc:docMk/>
            <pc:sldMk cId="3698221338" sldId="260"/>
            <ac:spMk id="13" creationId="{FA6FD834-5FD6-674D-B085-C4AE53AAB660}"/>
          </ac:spMkLst>
        </pc:spChg>
        <pc:spChg chg="add mod">
          <ac:chgData name="bentli budai" userId="3ebd9a6fcaefd181" providerId="LiveId" clId="{054CF6F1-E1B5-4A39-BFF2-24308FF587A5}" dt="2026-10-11T11:41:24.198" v="349" actId="26606"/>
          <ac:spMkLst>
            <pc:docMk/>
            <pc:sldMk cId="3698221338" sldId="260"/>
            <ac:spMk id="14" creationId="{00000000-0000-0000-0000-000000000000}"/>
          </ac:spMkLst>
        </pc:spChg>
        <pc:spChg chg="add">
          <ac:chgData name="bentli budai" userId="3ebd9a6fcaefd181" providerId="LiveId" clId="{054CF6F1-E1B5-4A39-BFF2-24308FF587A5}" dt="2026-10-11T11:41:24.198" v="349" actId="26606"/>
          <ac:spMkLst>
            <pc:docMk/>
            <pc:sldMk cId="3698221338" sldId="260"/>
            <ac:spMk id="15" creationId="{00000000-0000-0000-0000-000000000000}"/>
          </ac:spMkLst>
        </pc:spChg>
        <pc:spChg chg="add">
          <ac:chgData name="bentli budai" userId="3ebd9a6fcaefd181" providerId="LiveId" clId="{054CF6F1-E1B5-4A39-BFF2-24308FF587A5}" dt="2026-10-11T11:41:24.198" v="349" actId="26606"/>
          <ac:spMkLst>
            <pc:docMk/>
            <pc:sldMk cId="3698221338" sldId="260"/>
            <ac:spMk id="16" creationId="{00000000-0000-0000-0000-000000000000}"/>
          </ac:spMkLst>
        </pc:spChg>
      </pc:sldChg>
      <pc:sldChg chg="addSp modSp mod setBg setFolMasterObjs">
        <pc:chgData name="bentli budai" userId="3ebd9a6fcaefd181" providerId="LiveId" clId="{054CF6F1-E1B5-4A39-BFF2-24308FF587A5}" dt="2026-10-11T11:57:38.091" v="575" actId="1076"/>
        <pc:sldMkLst>
          <pc:docMk/>
          <pc:sldMk cId="192384396" sldId="261"/>
        </pc:sldMkLst>
        <pc:spChg chg="add mod">
          <ac:chgData name="bentli budai" userId="3ebd9a6fcaefd181" providerId="LiveId" clId="{054CF6F1-E1B5-4A39-BFF2-24308FF587A5}" dt="2026-10-11T11:57:38.091" v="575" actId="1076"/>
          <ac:spMkLst>
            <pc:docMk/>
            <pc:sldMk cId="192384396" sldId="261"/>
            <ac:spMk id="4" creationId="{238F557E-3357-D2E2-1D7A-D717D6CEE886}"/>
          </ac:spMkLst>
        </pc:spChg>
        <pc:spChg chg="mod">
          <ac:chgData name="bentli budai" userId="3ebd9a6fcaefd181" providerId="LiveId" clId="{054CF6F1-E1B5-4A39-BFF2-24308FF587A5}" dt="2026-10-11T11:37:39.083" v="348" actId="26606"/>
          <ac:spMkLst>
            <pc:docMk/>
            <pc:sldMk cId="192384396" sldId="261"/>
            <ac:spMk id="6" creationId="{F235A546-BF37-144E-983F-C6D6EF12B02F}"/>
          </ac:spMkLst>
        </pc:spChg>
        <pc:spChg chg="mod">
          <ac:chgData name="bentli budai" userId="3ebd9a6fcaefd181" providerId="LiveId" clId="{054CF6F1-E1B5-4A39-BFF2-24308FF587A5}" dt="2026-10-11T11:37:39.083" v="348" actId="26606"/>
          <ac:spMkLst>
            <pc:docMk/>
            <pc:sldMk cId="192384396" sldId="261"/>
            <ac:spMk id="8" creationId="{5E5F2D41-002E-DF78-A6A0-89A85FC7C244}"/>
          </ac:spMkLst>
        </pc:spChg>
        <pc:spChg chg="add mod">
          <ac:chgData name="bentli budai" userId="3ebd9a6fcaefd181" providerId="LiveId" clId="{054CF6F1-E1B5-4A39-BFF2-24308FF587A5}" dt="2026-10-11T11:41:24.198" v="349" actId="26606"/>
          <ac:spMkLst>
            <pc:docMk/>
            <pc:sldMk cId="192384396" sldId="261"/>
            <ac:spMk id="9" creationId="{00000000-0000-0000-0000-000000000000}"/>
          </ac:spMkLst>
        </pc:spChg>
        <pc:spChg chg="add">
          <ac:chgData name="bentli budai" userId="3ebd9a6fcaefd181" providerId="LiveId" clId="{054CF6F1-E1B5-4A39-BFF2-24308FF587A5}" dt="2026-10-11T11:41:24.198" v="349" actId="26606"/>
          <ac:spMkLst>
            <pc:docMk/>
            <pc:sldMk cId="192384396" sldId="261"/>
            <ac:spMk id="10" creationId="{00000000-0000-0000-0000-000000000000}"/>
          </ac:spMkLst>
        </pc:spChg>
        <pc:spChg chg="add">
          <ac:chgData name="bentli budai" userId="3ebd9a6fcaefd181" providerId="LiveId" clId="{054CF6F1-E1B5-4A39-BFF2-24308FF587A5}" dt="2026-10-11T11:41:24.198" v="349" actId="26606"/>
          <ac:spMkLst>
            <pc:docMk/>
            <pc:sldMk cId="192384396" sldId="261"/>
            <ac:spMk id="11" creationId="{00000000-0000-0000-0000-000000000000}"/>
          </ac:spMkLst>
        </pc:spChg>
      </pc:sldChg>
      <pc:sldChg chg="addSp modSp mod setBg setFolMasterObjs">
        <pc:chgData name="bentli budai" userId="3ebd9a6fcaefd181" providerId="LiveId" clId="{054CF6F1-E1B5-4A39-BFF2-24308FF587A5}" dt="2026-10-11T11:57:19.274" v="573" actId="403"/>
        <pc:sldMkLst>
          <pc:docMk/>
          <pc:sldMk cId="2312977802" sldId="262"/>
        </pc:sldMkLst>
        <pc:spChg chg="mod">
          <ac:chgData name="bentli budai" userId="3ebd9a6fcaefd181" providerId="LiveId" clId="{054CF6F1-E1B5-4A39-BFF2-24308FF587A5}" dt="2026-10-11T11:56:56.242" v="560" actId="403"/>
          <ac:spMkLst>
            <pc:docMk/>
            <pc:sldMk cId="2312977802" sldId="262"/>
            <ac:spMk id="6" creationId="{6A7F24B6-4F5A-79F4-BC46-D3D6B7157E40}"/>
          </ac:spMkLst>
        </pc:spChg>
        <pc:spChg chg="add mod">
          <ac:chgData name="bentli budai" userId="3ebd9a6fcaefd181" providerId="LiveId" clId="{054CF6F1-E1B5-4A39-BFF2-24308FF587A5}" dt="2026-10-11T11:56:49.967" v="557" actId="1076"/>
          <ac:spMkLst>
            <pc:docMk/>
            <pc:sldMk cId="2312977802" sldId="262"/>
            <ac:spMk id="7" creationId="{34C8D0B3-AE11-FA43-E40D-3A206C08ACD8}"/>
          </ac:spMkLst>
        </pc:spChg>
        <pc:spChg chg="add mod">
          <ac:chgData name="bentli budai" userId="3ebd9a6fcaefd181" providerId="LiveId" clId="{054CF6F1-E1B5-4A39-BFF2-24308FF587A5}" dt="2026-10-11T11:41:24.198" v="349" actId="26606"/>
          <ac:spMkLst>
            <pc:docMk/>
            <pc:sldMk cId="2312977802" sldId="262"/>
            <ac:spMk id="8" creationId="{00000000-0000-0000-0000-000000000000}"/>
          </ac:spMkLst>
        </pc:spChg>
        <pc:spChg chg="add mod">
          <ac:chgData name="bentli budai" userId="3ebd9a6fcaefd181" providerId="LiveId" clId="{054CF6F1-E1B5-4A39-BFF2-24308FF587A5}" dt="2026-10-11T11:57:06.276" v="567" actId="403"/>
          <ac:spMkLst>
            <pc:docMk/>
            <pc:sldMk cId="2312977802" sldId="262"/>
            <ac:spMk id="9" creationId="{00000000-0000-0000-0000-000000000000}"/>
          </ac:spMkLst>
        </pc:spChg>
        <pc:spChg chg="add mod">
          <ac:chgData name="bentli budai" userId="3ebd9a6fcaefd181" providerId="LiveId" clId="{054CF6F1-E1B5-4A39-BFF2-24308FF587A5}" dt="2026-10-11T11:57:19.274" v="573" actId="403"/>
          <ac:spMkLst>
            <pc:docMk/>
            <pc:sldMk cId="2312977802" sldId="262"/>
            <ac:spMk id="10" creationId="{00000000-0000-0000-0000-000000000000}"/>
          </ac:spMkLst>
        </pc:spChg>
        <pc:spChg chg="add mod">
          <ac:chgData name="bentli budai" userId="3ebd9a6fcaefd181" providerId="LiveId" clId="{054CF6F1-E1B5-4A39-BFF2-24308FF587A5}" dt="2026-10-11T11:57:13.137" v="570" actId="403"/>
          <ac:spMkLst>
            <pc:docMk/>
            <pc:sldMk cId="2312977802" sldId="262"/>
            <ac:spMk id="11" creationId="{00000000-0000-0000-0000-000000000000}"/>
          </ac:spMkLst>
        </pc:spChg>
        <pc:spChg chg="add">
          <ac:chgData name="bentli budai" userId="3ebd9a6fcaefd181" providerId="LiveId" clId="{054CF6F1-E1B5-4A39-BFF2-24308FF587A5}" dt="2026-10-11T11:41:24.198" v="349" actId="26606"/>
          <ac:spMkLst>
            <pc:docMk/>
            <pc:sldMk cId="2312977802" sldId="262"/>
            <ac:spMk id="12" creationId="{00000000-0000-0000-0000-000000000000}"/>
          </ac:spMkLst>
        </pc:spChg>
        <pc:spChg chg="add">
          <ac:chgData name="bentli budai" userId="3ebd9a6fcaefd181" providerId="LiveId" clId="{054CF6F1-E1B5-4A39-BFF2-24308FF587A5}" dt="2026-10-11T11:41:24.198" v="349" actId="26606"/>
          <ac:spMkLst>
            <pc:docMk/>
            <pc:sldMk cId="2312977802" sldId="262"/>
            <ac:spMk id="13" creationId="{00000000-0000-0000-0000-000000000000}"/>
          </ac:spMkLst>
        </pc:spChg>
        <pc:spChg chg="add">
          <ac:chgData name="bentli budai" userId="3ebd9a6fcaefd181" providerId="LiveId" clId="{054CF6F1-E1B5-4A39-BFF2-24308FF587A5}" dt="2026-10-11T11:41:24.198" v="349" actId="26606"/>
          <ac:spMkLst>
            <pc:docMk/>
            <pc:sldMk cId="2312977802" sldId="262"/>
            <ac:spMk id="14" creationId="{00000000-0000-0000-0000-000000000000}"/>
          </ac:spMkLst>
        </pc:spChg>
        <pc:spChg chg="add">
          <ac:chgData name="bentli budai" userId="3ebd9a6fcaefd181" providerId="LiveId" clId="{054CF6F1-E1B5-4A39-BFF2-24308FF587A5}" dt="2026-10-11T11:41:24.198" v="349" actId="26606"/>
          <ac:spMkLst>
            <pc:docMk/>
            <pc:sldMk cId="2312977802" sldId="262"/>
            <ac:spMk id="15" creationId="{00000000-0000-0000-0000-000000000000}"/>
          </ac:spMkLst>
        </pc:spChg>
      </pc:sldChg>
      <pc:sldChg chg="addSp modSp mod ord setBg setFolMasterObjs">
        <pc:chgData name="bentli budai" userId="3ebd9a6fcaefd181" providerId="LiveId" clId="{054CF6F1-E1B5-4A39-BFF2-24308FF587A5}" dt="2026-10-11T12:02:18.421" v="619" actId="207"/>
        <pc:sldMkLst>
          <pc:docMk/>
          <pc:sldMk cId="2596790756" sldId="263"/>
        </pc:sldMkLst>
        <pc:spChg chg="mod">
          <ac:chgData name="bentli budai" userId="3ebd9a6fcaefd181" providerId="LiveId" clId="{054CF6F1-E1B5-4A39-BFF2-24308FF587A5}" dt="2026-10-11T12:02:13.315" v="618" actId="207"/>
          <ac:spMkLst>
            <pc:docMk/>
            <pc:sldMk cId="2596790756" sldId="263"/>
            <ac:spMk id="10" creationId="{55AF6467-F94E-4F26-3FF1-527C58A188F7}"/>
          </ac:spMkLst>
        </pc:spChg>
        <pc:spChg chg="add mod">
          <ac:chgData name="bentli budai" userId="3ebd9a6fcaefd181" providerId="LiveId" clId="{054CF6F1-E1B5-4A39-BFF2-24308FF587A5}" dt="2026-10-11T11:55:11.692" v="533" actId="1076"/>
          <ac:spMkLst>
            <pc:docMk/>
            <pc:sldMk cId="2596790756" sldId="263"/>
            <ac:spMk id="11" creationId="{9A89C52D-320E-9B74-F4D9-10425412C0D3}"/>
          </ac:spMkLst>
        </pc:spChg>
        <pc:spChg chg="add mod">
          <ac:chgData name="bentli budai" userId="3ebd9a6fcaefd181" providerId="LiveId" clId="{054CF6F1-E1B5-4A39-BFF2-24308FF587A5}" dt="2026-10-11T11:41:24.198" v="349" actId="26606"/>
          <ac:spMkLst>
            <pc:docMk/>
            <pc:sldMk cId="2596790756" sldId="263"/>
            <ac:spMk id="12" creationId="{00000000-0000-0000-0000-000000000000}"/>
          </ac:spMkLst>
        </pc:spChg>
        <pc:spChg chg="add mod">
          <ac:chgData name="bentli budai" userId="3ebd9a6fcaefd181" providerId="LiveId" clId="{054CF6F1-E1B5-4A39-BFF2-24308FF587A5}" dt="2026-10-11T12:02:18.421" v="619" actId="207"/>
          <ac:spMkLst>
            <pc:docMk/>
            <pc:sldMk cId="2596790756" sldId="263"/>
            <ac:spMk id="13" creationId="{00000000-0000-0000-0000-000000000000}"/>
          </ac:spMkLst>
        </pc:spChg>
        <pc:spChg chg="add">
          <ac:chgData name="bentli budai" userId="3ebd9a6fcaefd181" providerId="LiveId" clId="{054CF6F1-E1B5-4A39-BFF2-24308FF587A5}" dt="2026-10-11T11:41:24.198" v="349" actId="26606"/>
          <ac:spMkLst>
            <pc:docMk/>
            <pc:sldMk cId="2596790756" sldId="263"/>
            <ac:spMk id="14" creationId="{00000000-0000-0000-0000-000000000000}"/>
          </ac:spMkLst>
        </pc:spChg>
        <pc:spChg chg="add">
          <ac:chgData name="bentli budai" userId="3ebd9a6fcaefd181" providerId="LiveId" clId="{054CF6F1-E1B5-4A39-BFF2-24308FF587A5}" dt="2026-10-11T11:41:24.198" v="349" actId="26606"/>
          <ac:spMkLst>
            <pc:docMk/>
            <pc:sldMk cId="2596790756" sldId="263"/>
            <ac:spMk id="15" creationId="{00000000-0000-0000-0000-000000000000}"/>
          </ac:spMkLst>
        </pc:spChg>
      </pc:sldChg>
      <pc:sldChg chg="addSp delSp modSp mod ord setBg setFolMasterObjs">
        <pc:chgData name="bentli budai" userId="3ebd9a6fcaefd181" providerId="LiveId" clId="{054CF6F1-E1B5-4A39-BFF2-24308FF587A5}" dt="2026-10-11T11:56:26.267" v="554" actId="255"/>
        <pc:sldMkLst>
          <pc:docMk/>
          <pc:sldMk cId="2424597904" sldId="264"/>
        </pc:sldMkLst>
        <pc:spChg chg="add mod">
          <ac:chgData name="bentli budai" userId="3ebd9a6fcaefd181" providerId="LiveId" clId="{054CF6F1-E1B5-4A39-BFF2-24308FF587A5}" dt="2026-10-11T11:56:09.319" v="553" actId="1076"/>
          <ac:spMkLst>
            <pc:docMk/>
            <pc:sldMk cId="2424597904" sldId="264"/>
            <ac:spMk id="5" creationId="{441EC115-452C-2D2A-EF99-FD624C7FDB60}"/>
          </ac:spMkLst>
        </pc:spChg>
        <pc:spChg chg="mod">
          <ac:chgData name="bentli budai" userId="3ebd9a6fcaefd181" providerId="LiveId" clId="{054CF6F1-E1B5-4A39-BFF2-24308FF587A5}" dt="2026-10-11T11:37:39.083" v="348" actId="26606"/>
          <ac:spMkLst>
            <pc:docMk/>
            <pc:sldMk cId="2424597904" sldId="264"/>
            <ac:spMk id="7" creationId="{C74E7C16-C9FA-9644-F018-084930443D81}"/>
          </ac:spMkLst>
        </pc:spChg>
        <pc:spChg chg="mod">
          <ac:chgData name="bentli budai" userId="3ebd9a6fcaefd181" providerId="LiveId" clId="{054CF6F1-E1B5-4A39-BFF2-24308FF587A5}" dt="2026-10-11T11:37:39.083" v="348" actId="26606"/>
          <ac:spMkLst>
            <pc:docMk/>
            <pc:sldMk cId="2424597904" sldId="264"/>
            <ac:spMk id="9" creationId="{B42D49FB-6E86-A845-DDBF-EA92C9A0BA4C}"/>
          </ac:spMkLst>
        </pc:spChg>
        <pc:spChg chg="mod">
          <ac:chgData name="bentli budai" userId="3ebd9a6fcaefd181" providerId="LiveId" clId="{054CF6F1-E1B5-4A39-BFF2-24308FF587A5}" dt="2026-10-11T11:56:26.267" v="554" actId="255"/>
          <ac:spMkLst>
            <pc:docMk/>
            <pc:sldMk cId="2424597904" sldId="264"/>
            <ac:spMk id="11" creationId="{9733FEB4-725B-6BB6-9A2A-D0F69C64A24A}"/>
          </ac:spMkLst>
        </pc:spChg>
        <pc:spChg chg="add mod">
          <ac:chgData name="bentli budai" userId="3ebd9a6fcaefd181" providerId="LiveId" clId="{054CF6F1-E1B5-4A39-BFF2-24308FF587A5}" dt="2026-10-11T11:41:24.198" v="349" actId="26606"/>
          <ac:spMkLst>
            <pc:docMk/>
            <pc:sldMk cId="2424597904" sldId="264"/>
            <ac:spMk id="12" creationId="{00000000-0000-0000-0000-000000000000}"/>
          </ac:spMkLst>
        </pc:spChg>
        <pc:spChg chg="add">
          <ac:chgData name="bentli budai" userId="3ebd9a6fcaefd181" providerId="LiveId" clId="{054CF6F1-E1B5-4A39-BFF2-24308FF587A5}" dt="2026-10-11T11:41:24.198" v="349" actId="26606"/>
          <ac:spMkLst>
            <pc:docMk/>
            <pc:sldMk cId="2424597904" sldId="264"/>
            <ac:spMk id="13" creationId="{00000000-0000-0000-0000-000000000000}"/>
          </ac:spMkLst>
        </pc:spChg>
        <pc:spChg chg="add">
          <ac:chgData name="bentli budai" userId="3ebd9a6fcaefd181" providerId="LiveId" clId="{054CF6F1-E1B5-4A39-BFF2-24308FF587A5}" dt="2026-10-11T11:41:24.198" v="349" actId="26606"/>
          <ac:spMkLst>
            <pc:docMk/>
            <pc:sldMk cId="2424597904" sldId="264"/>
            <ac:spMk id="14" creationId="{00000000-0000-0000-0000-000000000000}"/>
          </ac:spMkLst>
        </pc:spChg>
      </pc:sldChg>
      <pc:sldChg chg="addSp modSp mod setBg setFolMasterObjs">
        <pc:chgData name="bentli budai" userId="3ebd9a6fcaefd181" providerId="LiveId" clId="{054CF6F1-E1B5-4A39-BFF2-24308FF587A5}" dt="2026-10-11T12:02:38.868" v="622" actId="207"/>
        <pc:sldMkLst>
          <pc:docMk/>
          <pc:sldMk cId="765178954" sldId="265"/>
        </pc:sldMkLst>
        <pc:spChg chg="mod">
          <ac:chgData name="bentli budai" userId="3ebd9a6fcaefd181" providerId="LiveId" clId="{054CF6F1-E1B5-4A39-BFF2-24308FF587A5}" dt="2026-10-11T12:02:27.786" v="620" actId="207"/>
          <ac:spMkLst>
            <pc:docMk/>
            <pc:sldMk cId="765178954" sldId="265"/>
            <ac:spMk id="5" creationId="{A74B90CD-A691-2A28-4C84-373C05839957}"/>
          </ac:spMkLst>
        </pc:spChg>
        <pc:spChg chg="add mod">
          <ac:chgData name="bentli budai" userId="3ebd9a6fcaefd181" providerId="LiveId" clId="{054CF6F1-E1B5-4A39-BFF2-24308FF587A5}" dt="2026-10-11T11:53:38.248" v="513" actId="1076"/>
          <ac:spMkLst>
            <pc:docMk/>
            <pc:sldMk cId="765178954" sldId="265"/>
            <ac:spMk id="6" creationId="{674E0C2D-B2C9-5392-F0DB-DB079DA46EB4}"/>
          </ac:spMkLst>
        </pc:spChg>
        <pc:spChg chg="add mod">
          <ac:chgData name="bentli budai" userId="3ebd9a6fcaefd181" providerId="LiveId" clId="{054CF6F1-E1B5-4A39-BFF2-24308FF587A5}" dt="2026-10-11T11:41:24.198" v="349" actId="26606"/>
          <ac:spMkLst>
            <pc:docMk/>
            <pc:sldMk cId="765178954" sldId="265"/>
            <ac:spMk id="7" creationId="{00000000-0000-0000-0000-000000000000}"/>
          </ac:spMkLst>
        </pc:spChg>
        <pc:spChg chg="add mod">
          <ac:chgData name="bentli budai" userId="3ebd9a6fcaefd181" providerId="LiveId" clId="{054CF6F1-E1B5-4A39-BFF2-24308FF587A5}" dt="2026-10-11T12:02:32.628" v="621" actId="207"/>
          <ac:spMkLst>
            <pc:docMk/>
            <pc:sldMk cId="765178954" sldId="265"/>
            <ac:spMk id="8" creationId="{00000000-0000-0000-0000-000000000000}"/>
          </ac:spMkLst>
        </pc:spChg>
        <pc:spChg chg="add mod">
          <ac:chgData name="bentli budai" userId="3ebd9a6fcaefd181" providerId="LiveId" clId="{054CF6F1-E1B5-4A39-BFF2-24308FF587A5}" dt="2026-10-11T12:02:38.868" v="622" actId="207"/>
          <ac:spMkLst>
            <pc:docMk/>
            <pc:sldMk cId="765178954" sldId="265"/>
            <ac:spMk id="9" creationId="{00000000-0000-0000-0000-000000000000}"/>
          </ac:spMkLst>
        </pc:spChg>
        <pc:spChg chg="add">
          <ac:chgData name="bentli budai" userId="3ebd9a6fcaefd181" providerId="LiveId" clId="{054CF6F1-E1B5-4A39-BFF2-24308FF587A5}" dt="2026-10-11T11:41:24.198" v="349" actId="26606"/>
          <ac:spMkLst>
            <pc:docMk/>
            <pc:sldMk cId="765178954" sldId="265"/>
            <ac:spMk id="10" creationId="{00000000-0000-0000-0000-000000000000}"/>
          </ac:spMkLst>
        </pc:spChg>
        <pc:spChg chg="add">
          <ac:chgData name="bentli budai" userId="3ebd9a6fcaefd181" providerId="LiveId" clId="{054CF6F1-E1B5-4A39-BFF2-24308FF587A5}" dt="2026-10-11T11:41:24.198" v="349" actId="26606"/>
          <ac:spMkLst>
            <pc:docMk/>
            <pc:sldMk cId="765178954" sldId="265"/>
            <ac:spMk id="11" creationId="{00000000-0000-0000-0000-000000000000}"/>
          </ac:spMkLst>
        </pc:spChg>
        <pc:spChg chg="add">
          <ac:chgData name="bentli budai" userId="3ebd9a6fcaefd181" providerId="LiveId" clId="{054CF6F1-E1B5-4A39-BFF2-24308FF587A5}" dt="2026-10-11T11:41:24.198" v="349" actId="26606"/>
          <ac:spMkLst>
            <pc:docMk/>
            <pc:sldMk cId="765178954" sldId="265"/>
            <ac:spMk id="12" creationId="{00000000-0000-0000-0000-000000000000}"/>
          </ac:spMkLst>
        </pc:spChg>
      </pc:sldChg>
      <pc:sldChg chg="addSp delSp modSp mod setBg setFolMasterObjs">
        <pc:chgData name="bentli budai" userId="3ebd9a6fcaefd181" providerId="LiveId" clId="{054CF6F1-E1B5-4A39-BFF2-24308FF587A5}" dt="2026-10-11T11:46:53.616" v="400" actId="1076"/>
        <pc:sldMkLst>
          <pc:docMk/>
          <pc:sldMk cId="1265168706" sldId="266"/>
        </pc:sldMkLst>
        <pc:spChg chg="add mod">
          <ac:chgData name="bentli budai" userId="3ebd9a6fcaefd181" providerId="LiveId" clId="{054CF6F1-E1B5-4A39-BFF2-24308FF587A5}" dt="2026-10-11T11:46:53.616" v="400" actId="1076"/>
          <ac:spMkLst>
            <pc:docMk/>
            <pc:sldMk cId="1265168706" sldId="266"/>
            <ac:spMk id="4" creationId="{0417442C-F6D3-BF14-8302-82BA7066EFFF}"/>
          </ac:spMkLst>
        </pc:spChg>
        <pc:spChg chg="mod">
          <ac:chgData name="bentli budai" userId="3ebd9a6fcaefd181" providerId="LiveId" clId="{054CF6F1-E1B5-4A39-BFF2-24308FF587A5}" dt="2026-10-11T11:37:39.083" v="348" actId="26606"/>
          <ac:spMkLst>
            <pc:docMk/>
            <pc:sldMk cId="1265168706" sldId="266"/>
            <ac:spMk id="7" creationId="{3F9E89BD-5F79-F364-922E-30C1D18FE974}"/>
          </ac:spMkLst>
        </pc:spChg>
        <pc:spChg chg="add mod">
          <ac:chgData name="bentli budai" userId="3ebd9a6fcaefd181" providerId="LiveId" clId="{054CF6F1-E1B5-4A39-BFF2-24308FF587A5}" dt="2026-10-11T11:41:24.198" v="349" actId="26606"/>
          <ac:spMkLst>
            <pc:docMk/>
            <pc:sldMk cId="1265168706" sldId="266"/>
            <ac:spMk id="8" creationId="{00000000-0000-0000-0000-000000000000}"/>
          </ac:spMkLst>
        </pc:spChg>
        <pc:spChg chg="add">
          <ac:chgData name="bentli budai" userId="3ebd9a6fcaefd181" providerId="LiveId" clId="{054CF6F1-E1B5-4A39-BFF2-24308FF587A5}" dt="2026-10-11T11:41:24.198" v="349" actId="26606"/>
          <ac:spMkLst>
            <pc:docMk/>
            <pc:sldMk cId="1265168706" sldId="266"/>
            <ac:spMk id="9" creationId="{00000000-0000-0000-0000-000000000000}"/>
          </ac:spMkLst>
        </pc:spChg>
      </pc:sldChg>
      <pc:sldChg chg="addSp modSp mod setBg setFolMasterObjs">
        <pc:chgData name="bentli budai" userId="3ebd9a6fcaefd181" providerId="LiveId" clId="{054CF6F1-E1B5-4A39-BFF2-24308FF587A5}" dt="2026-10-11T11:47:19.132" v="402" actId="1076"/>
        <pc:sldMkLst>
          <pc:docMk/>
          <pc:sldMk cId="3862117768" sldId="267"/>
        </pc:sldMkLst>
        <pc:spChg chg="mod">
          <ac:chgData name="bentli budai" userId="3ebd9a6fcaefd181" providerId="LiveId" clId="{054CF6F1-E1B5-4A39-BFF2-24308FF587A5}" dt="2026-10-11T11:37:39.083" v="348" actId="26606"/>
          <ac:spMkLst>
            <pc:docMk/>
            <pc:sldMk cId="3862117768" sldId="267"/>
            <ac:spMk id="5" creationId="{D8540D54-4BDA-F812-D4DA-7EFAEE99430D}"/>
          </ac:spMkLst>
        </pc:spChg>
        <pc:spChg chg="add mod">
          <ac:chgData name="bentli budai" userId="3ebd9a6fcaefd181" providerId="LiveId" clId="{054CF6F1-E1B5-4A39-BFF2-24308FF587A5}" dt="2026-10-11T11:41:24.198" v="349" actId="26606"/>
          <ac:spMkLst>
            <pc:docMk/>
            <pc:sldMk cId="3862117768" sldId="267"/>
            <ac:spMk id="6" creationId="{00000000-0000-0000-0000-000000000000}"/>
          </ac:spMkLst>
        </pc:spChg>
        <pc:spChg chg="add mod">
          <ac:chgData name="bentli budai" userId="3ebd9a6fcaefd181" providerId="LiveId" clId="{054CF6F1-E1B5-4A39-BFF2-24308FF587A5}" dt="2026-10-11T11:47:19.132" v="402" actId="1076"/>
          <ac:spMkLst>
            <pc:docMk/>
            <pc:sldMk cId="3862117768" sldId="267"/>
            <ac:spMk id="7" creationId="{00000000-0000-0000-0000-000000000000}"/>
          </ac:spMkLst>
        </pc:spChg>
        <pc:spChg chg="add">
          <ac:chgData name="bentli budai" userId="3ebd9a6fcaefd181" providerId="LiveId" clId="{054CF6F1-E1B5-4A39-BFF2-24308FF587A5}" dt="2026-10-11T11:41:24.198" v="349" actId="26606"/>
          <ac:spMkLst>
            <pc:docMk/>
            <pc:sldMk cId="3862117768" sldId="267"/>
            <ac:spMk id="8" creationId="{00000000-0000-0000-0000-000000000000}"/>
          </ac:spMkLst>
        </pc:spChg>
      </pc:sldChg>
      <pc:sldChg chg="addSp modSp mod setBg setFolMasterObjs">
        <pc:chgData name="bentli budai" userId="3ebd9a6fcaefd181" providerId="LiveId" clId="{054CF6F1-E1B5-4A39-BFF2-24308FF587A5}" dt="2026-10-11T12:02:59.116" v="624" actId="207"/>
        <pc:sldMkLst>
          <pc:docMk/>
          <pc:sldMk cId="1545486245" sldId="268"/>
        </pc:sldMkLst>
        <pc:spChg chg="mod">
          <ac:chgData name="bentli budai" userId="3ebd9a6fcaefd181" providerId="LiveId" clId="{054CF6F1-E1B5-4A39-BFF2-24308FF587A5}" dt="2026-10-11T12:02:54.833" v="623" actId="207"/>
          <ac:spMkLst>
            <pc:docMk/>
            <pc:sldMk cId="1545486245" sldId="268"/>
            <ac:spMk id="5" creationId="{89B24A50-D115-1402-4D3F-34D9FA6A585C}"/>
          </ac:spMkLst>
        </pc:spChg>
        <pc:spChg chg="add mod">
          <ac:chgData name="bentli budai" userId="3ebd9a6fcaefd181" providerId="LiveId" clId="{054CF6F1-E1B5-4A39-BFF2-24308FF587A5}" dt="2026-10-11T11:52:09.566" v="487" actId="1076"/>
          <ac:spMkLst>
            <pc:docMk/>
            <pc:sldMk cId="1545486245" sldId="268"/>
            <ac:spMk id="6" creationId="{9B7E579D-6356-0458-ABA2-2433AAFEFDCA}"/>
          </ac:spMkLst>
        </pc:spChg>
        <pc:spChg chg="add mod">
          <ac:chgData name="bentli budai" userId="3ebd9a6fcaefd181" providerId="LiveId" clId="{054CF6F1-E1B5-4A39-BFF2-24308FF587A5}" dt="2026-10-11T11:41:24.198" v="349" actId="26606"/>
          <ac:spMkLst>
            <pc:docMk/>
            <pc:sldMk cId="1545486245" sldId="268"/>
            <ac:spMk id="7" creationId="{00000000-0000-0000-0000-000000000000}"/>
          </ac:spMkLst>
        </pc:spChg>
        <pc:spChg chg="add mod">
          <ac:chgData name="bentli budai" userId="3ebd9a6fcaefd181" providerId="LiveId" clId="{054CF6F1-E1B5-4A39-BFF2-24308FF587A5}" dt="2026-10-11T12:02:59.116" v="624" actId="207"/>
          <ac:spMkLst>
            <pc:docMk/>
            <pc:sldMk cId="1545486245" sldId="268"/>
            <ac:spMk id="8" creationId="{00000000-0000-0000-0000-000000000000}"/>
          </ac:spMkLst>
        </pc:spChg>
        <pc:spChg chg="add mod">
          <ac:chgData name="bentli budai" userId="3ebd9a6fcaefd181" providerId="LiveId" clId="{054CF6F1-E1B5-4A39-BFF2-24308FF587A5}" dt="2026-10-11T11:53:00.684" v="511" actId="403"/>
          <ac:spMkLst>
            <pc:docMk/>
            <pc:sldMk cId="1545486245" sldId="268"/>
            <ac:spMk id="9" creationId="{00000000-0000-0000-0000-000000000000}"/>
          </ac:spMkLst>
        </pc:spChg>
        <pc:spChg chg="add">
          <ac:chgData name="bentli budai" userId="3ebd9a6fcaefd181" providerId="LiveId" clId="{054CF6F1-E1B5-4A39-BFF2-24308FF587A5}" dt="2026-10-11T11:41:24.198" v="349" actId="26606"/>
          <ac:spMkLst>
            <pc:docMk/>
            <pc:sldMk cId="1545486245" sldId="268"/>
            <ac:spMk id="10" creationId="{00000000-0000-0000-0000-000000000000}"/>
          </ac:spMkLst>
        </pc:spChg>
        <pc:spChg chg="add">
          <ac:chgData name="bentli budai" userId="3ebd9a6fcaefd181" providerId="LiveId" clId="{054CF6F1-E1B5-4A39-BFF2-24308FF587A5}" dt="2026-10-11T11:41:24.198" v="349" actId="26606"/>
          <ac:spMkLst>
            <pc:docMk/>
            <pc:sldMk cId="1545486245" sldId="268"/>
            <ac:spMk id="11" creationId="{00000000-0000-0000-0000-000000000000}"/>
          </ac:spMkLst>
        </pc:spChg>
        <pc:spChg chg="add">
          <ac:chgData name="bentli budai" userId="3ebd9a6fcaefd181" providerId="LiveId" clId="{054CF6F1-E1B5-4A39-BFF2-24308FF587A5}" dt="2026-10-11T11:41:24.198" v="349" actId="26606"/>
          <ac:spMkLst>
            <pc:docMk/>
            <pc:sldMk cId="1545486245" sldId="268"/>
            <ac:spMk id="12" creationId="{00000000-0000-0000-0000-000000000000}"/>
          </ac:spMkLst>
        </pc:spChg>
      </pc:sldChg>
      <pc:sldChg chg="addSp modSp mod setBg setFolMasterObjs">
        <pc:chgData name="bentli budai" userId="3ebd9a6fcaefd181" providerId="LiveId" clId="{054CF6F1-E1B5-4A39-BFF2-24308FF587A5}" dt="2026-10-11T12:03:18.402" v="626" actId="207"/>
        <pc:sldMkLst>
          <pc:docMk/>
          <pc:sldMk cId="2206113931" sldId="269"/>
        </pc:sldMkLst>
        <pc:spChg chg="mod">
          <ac:chgData name="bentli budai" userId="3ebd9a6fcaefd181" providerId="LiveId" clId="{054CF6F1-E1B5-4A39-BFF2-24308FF587A5}" dt="2026-10-11T12:03:14.178" v="625" actId="207"/>
          <ac:spMkLst>
            <pc:docMk/>
            <pc:sldMk cId="2206113931" sldId="269"/>
            <ac:spMk id="7" creationId="{D3251B8B-B0A1-985A-4BCF-0807478BDADD}"/>
          </ac:spMkLst>
        </pc:spChg>
        <pc:spChg chg="add mod">
          <ac:chgData name="bentli budai" userId="3ebd9a6fcaefd181" providerId="LiveId" clId="{054CF6F1-E1B5-4A39-BFF2-24308FF587A5}" dt="2026-10-11T11:48:40.481" v="409" actId="255"/>
          <ac:spMkLst>
            <pc:docMk/>
            <pc:sldMk cId="2206113931" sldId="269"/>
            <ac:spMk id="8" creationId="{B03881BA-61CB-E2FA-3D42-4D3687A1C97C}"/>
          </ac:spMkLst>
        </pc:spChg>
        <pc:spChg chg="add mod">
          <ac:chgData name="bentli budai" userId="3ebd9a6fcaefd181" providerId="LiveId" clId="{054CF6F1-E1B5-4A39-BFF2-24308FF587A5}" dt="2026-10-11T11:41:24.198" v="349" actId="26606"/>
          <ac:spMkLst>
            <pc:docMk/>
            <pc:sldMk cId="2206113931" sldId="269"/>
            <ac:spMk id="9" creationId="{00000000-0000-0000-0000-000000000000}"/>
          </ac:spMkLst>
        </pc:spChg>
        <pc:spChg chg="add mod">
          <ac:chgData name="bentli budai" userId="3ebd9a6fcaefd181" providerId="LiveId" clId="{054CF6F1-E1B5-4A39-BFF2-24308FF587A5}" dt="2026-10-11T12:03:18.402" v="626" actId="207"/>
          <ac:spMkLst>
            <pc:docMk/>
            <pc:sldMk cId="2206113931" sldId="269"/>
            <ac:spMk id="10" creationId="{00000000-0000-0000-0000-000000000000}"/>
          </ac:spMkLst>
        </pc:spChg>
        <pc:spChg chg="add">
          <ac:chgData name="bentli budai" userId="3ebd9a6fcaefd181" providerId="LiveId" clId="{054CF6F1-E1B5-4A39-BFF2-24308FF587A5}" dt="2026-10-11T11:41:24.198" v="349" actId="26606"/>
          <ac:spMkLst>
            <pc:docMk/>
            <pc:sldMk cId="2206113931" sldId="269"/>
            <ac:spMk id="11" creationId="{00000000-0000-0000-0000-000000000000}"/>
          </ac:spMkLst>
        </pc:spChg>
        <pc:spChg chg="add">
          <ac:chgData name="bentli budai" userId="3ebd9a6fcaefd181" providerId="LiveId" clId="{054CF6F1-E1B5-4A39-BFF2-24308FF587A5}" dt="2026-10-11T11:41:24.198" v="349" actId="26606"/>
          <ac:spMkLst>
            <pc:docMk/>
            <pc:sldMk cId="2206113931" sldId="269"/>
            <ac:spMk id="12" creationId="{00000000-0000-0000-0000-000000000000}"/>
          </ac:spMkLst>
        </pc:spChg>
      </pc:sldChg>
      <pc:sldChg chg="addSp modSp mod setBg setFolMasterObjs">
        <pc:chgData name="bentli budai" userId="3ebd9a6fcaefd181" providerId="LiveId" clId="{054CF6F1-E1B5-4A39-BFF2-24308FF587A5}" dt="2026-10-11T11:48:27.258" v="408" actId="255"/>
        <pc:sldMkLst>
          <pc:docMk/>
          <pc:sldMk cId="1416362277" sldId="270"/>
        </pc:sldMkLst>
        <pc:spChg chg="add mod">
          <ac:chgData name="bentli budai" userId="3ebd9a6fcaefd181" providerId="LiveId" clId="{054CF6F1-E1B5-4A39-BFF2-24308FF587A5}" dt="2026-10-11T11:47:39.366" v="405" actId="1076"/>
          <ac:spMkLst>
            <pc:docMk/>
            <pc:sldMk cId="1416362277" sldId="270"/>
            <ac:spMk id="4" creationId="{A8F2341A-6E1B-88D2-93A2-12A907630FAA}"/>
          </ac:spMkLst>
        </pc:spChg>
        <pc:spChg chg="mod">
          <ac:chgData name="bentli budai" userId="3ebd9a6fcaefd181" providerId="LiveId" clId="{054CF6F1-E1B5-4A39-BFF2-24308FF587A5}" dt="2026-10-11T11:47:54.539" v="406" actId="255"/>
          <ac:spMkLst>
            <pc:docMk/>
            <pc:sldMk cId="1416362277" sldId="270"/>
            <ac:spMk id="6" creationId="{49F66DC1-1F86-B490-9810-A1F4C41ACC62}"/>
          </ac:spMkLst>
        </pc:spChg>
        <pc:spChg chg="add mod">
          <ac:chgData name="bentli budai" userId="3ebd9a6fcaefd181" providerId="LiveId" clId="{054CF6F1-E1B5-4A39-BFF2-24308FF587A5}" dt="2026-10-11T11:41:24.198" v="349" actId="26606"/>
          <ac:spMkLst>
            <pc:docMk/>
            <pc:sldMk cId="1416362277" sldId="270"/>
            <ac:spMk id="7" creationId="{00000000-0000-0000-0000-000000000000}"/>
          </ac:spMkLst>
        </pc:spChg>
        <pc:spChg chg="add mod">
          <ac:chgData name="bentli budai" userId="3ebd9a6fcaefd181" providerId="LiveId" clId="{054CF6F1-E1B5-4A39-BFF2-24308FF587A5}" dt="2026-10-11T11:48:15.945" v="407" actId="255"/>
          <ac:spMkLst>
            <pc:docMk/>
            <pc:sldMk cId="1416362277" sldId="270"/>
            <ac:spMk id="8" creationId="{00000000-0000-0000-0000-000000000000}"/>
          </ac:spMkLst>
        </pc:spChg>
        <pc:spChg chg="add mod">
          <ac:chgData name="bentli budai" userId="3ebd9a6fcaefd181" providerId="LiveId" clId="{054CF6F1-E1B5-4A39-BFF2-24308FF587A5}" dt="2026-10-11T11:48:27.258" v="408" actId="255"/>
          <ac:spMkLst>
            <pc:docMk/>
            <pc:sldMk cId="1416362277" sldId="270"/>
            <ac:spMk id="9" creationId="{00000000-0000-0000-0000-000000000000}"/>
          </ac:spMkLst>
        </pc:spChg>
        <pc:spChg chg="add">
          <ac:chgData name="bentli budai" userId="3ebd9a6fcaefd181" providerId="LiveId" clId="{054CF6F1-E1B5-4A39-BFF2-24308FF587A5}" dt="2026-10-11T11:41:24.198" v="349" actId="26606"/>
          <ac:spMkLst>
            <pc:docMk/>
            <pc:sldMk cId="1416362277" sldId="270"/>
            <ac:spMk id="10" creationId="{00000000-0000-0000-0000-000000000000}"/>
          </ac:spMkLst>
        </pc:spChg>
        <pc:spChg chg="add">
          <ac:chgData name="bentli budai" userId="3ebd9a6fcaefd181" providerId="LiveId" clId="{054CF6F1-E1B5-4A39-BFF2-24308FF587A5}" dt="2026-10-11T11:41:24.198" v="349" actId="26606"/>
          <ac:spMkLst>
            <pc:docMk/>
            <pc:sldMk cId="1416362277" sldId="270"/>
            <ac:spMk id="11" creationId="{00000000-0000-0000-0000-000000000000}"/>
          </ac:spMkLst>
        </pc:spChg>
        <pc:spChg chg="add">
          <ac:chgData name="bentli budai" userId="3ebd9a6fcaefd181" providerId="LiveId" clId="{054CF6F1-E1B5-4A39-BFF2-24308FF587A5}" dt="2026-10-11T11:41:24.198" v="349" actId="26606"/>
          <ac:spMkLst>
            <pc:docMk/>
            <pc:sldMk cId="1416362277" sldId="270"/>
            <ac:spMk id="12" creationId="{00000000-0000-0000-0000-000000000000}"/>
          </ac:spMkLst>
        </pc:spChg>
      </pc:sldChg>
      <pc:sldChg chg="addSp delSp modSp mod setBg setFolMasterObjs">
        <pc:chgData name="bentli budai" userId="3ebd9a6fcaefd181" providerId="LiveId" clId="{054CF6F1-E1B5-4A39-BFF2-24308FF587A5}" dt="2026-10-11T11:46:35.391" v="398" actId="1076"/>
        <pc:sldMkLst>
          <pc:docMk/>
          <pc:sldMk cId="2293326658" sldId="271"/>
        </pc:sldMkLst>
        <pc:spChg chg="add mod">
          <ac:chgData name="bentli budai" userId="3ebd9a6fcaefd181" providerId="LiveId" clId="{054CF6F1-E1B5-4A39-BFF2-24308FF587A5}" dt="2026-10-11T11:46:35.391" v="398" actId="1076"/>
          <ac:spMkLst>
            <pc:docMk/>
            <pc:sldMk cId="2293326658" sldId="271"/>
            <ac:spMk id="4" creationId="{CFFFC005-C05E-45FC-52AB-159E63689A58}"/>
          </ac:spMkLst>
        </pc:spChg>
        <pc:spChg chg="add del mod">
          <ac:chgData name="bentli budai" userId="3ebd9a6fcaefd181" providerId="LiveId" clId="{054CF6F1-E1B5-4A39-BFF2-24308FF587A5}" dt="2026-10-11T11:32:24.986" v="342" actId="21"/>
          <ac:spMkLst>
            <pc:docMk/>
            <pc:sldMk cId="2293326658" sldId="271"/>
            <ac:spMk id="5" creationId="{00000000-0000-0000-0000-000000000000}"/>
          </ac:spMkLst>
        </pc:spChg>
        <pc:spChg chg="add del">
          <ac:chgData name="bentli budai" userId="3ebd9a6fcaefd181" providerId="LiveId" clId="{054CF6F1-E1B5-4A39-BFF2-24308FF587A5}" dt="2026-10-11T11:31:43.269" v="337" actId="26606"/>
          <ac:spMkLst>
            <pc:docMk/>
            <pc:sldMk cId="2293326658" sldId="271"/>
            <ac:spMk id="15" creationId="{ECC07320-C2CA-4E29-8481-9D9E143C7788}"/>
          </ac:spMkLst>
        </pc:spChg>
        <pc:spChg chg="add del">
          <ac:chgData name="bentli budai" userId="3ebd9a6fcaefd181" providerId="LiveId" clId="{054CF6F1-E1B5-4A39-BFF2-24308FF587A5}" dt="2026-10-11T11:31:43.269" v="337" actId="26606"/>
          <ac:spMkLst>
            <pc:docMk/>
            <pc:sldMk cId="2293326658" sldId="271"/>
            <ac:spMk id="16" creationId="{178FB36B-5BFE-42CA-BC60-1115E0D95EEC}"/>
          </ac:spMkLst>
        </pc:spChg>
        <pc:spChg chg="add mod">
          <ac:chgData name="bentli budai" userId="3ebd9a6fcaefd181" providerId="LiveId" clId="{054CF6F1-E1B5-4A39-BFF2-24308FF587A5}" dt="2026-10-11T11:45:38.509" v="375" actId="14100"/>
          <ac:spMkLst>
            <pc:docMk/>
            <pc:sldMk cId="2293326658" sldId="271"/>
            <ac:spMk id="19" creationId="{00000000-0000-0000-0000-000000000000}"/>
          </ac:spMkLst>
        </pc:spChg>
        <pc:grpChg chg="add del">
          <ac:chgData name="bentli budai" userId="3ebd9a6fcaefd181" providerId="LiveId" clId="{054CF6F1-E1B5-4A39-BFF2-24308FF587A5}" dt="2026-10-11T11:31:41.338" v="335" actId="26606"/>
          <ac:grpSpMkLst>
            <pc:docMk/>
            <pc:sldMk cId="2293326658" sldId="271"/>
            <ac:grpSpMk id="11" creationId="{6258F736-B256-8039-9DC6-F4E49A5C5AD5}"/>
          </ac:grpSpMkLst>
        </pc:grpChg>
        <pc:grpChg chg="add mod">
          <ac:chgData name="bentli budai" userId="3ebd9a6fcaefd181" providerId="LiveId" clId="{054CF6F1-E1B5-4A39-BFF2-24308FF587A5}" dt="2026-10-11T11:37:39.083" v="348" actId="26606"/>
          <ac:grpSpMkLst>
            <pc:docMk/>
            <pc:sldMk cId="2293326658" sldId="271"/>
            <ac:grpSpMk id="18" creationId="{6258F736-B256-8039-9DC6-F4E49A5C5AD5}"/>
          </ac:grpSpMkLst>
        </pc:grpChg>
        <pc:picChg chg="add mod ord">
          <ac:chgData name="bentli budai" userId="3ebd9a6fcaefd181" providerId="LiveId" clId="{054CF6F1-E1B5-4A39-BFF2-24308FF587A5}" dt="2026-10-11T11:31:43.292" v="338" actId="26606"/>
          <ac:picMkLst>
            <pc:docMk/>
            <pc:sldMk cId="2293326658" sldId="271"/>
            <ac:picMk id="6" creationId="{00000000-0000-0000-0000-000000000000}"/>
          </ac:picMkLst>
        </pc:picChg>
      </pc:sldChg>
      <pc:sldChg chg="add del">
        <pc:chgData name="bentli budai" userId="3ebd9a6fcaefd181" providerId="LiveId" clId="{054CF6F1-E1B5-4A39-BFF2-24308FF587A5}" dt="2026-10-11T11:41:24.198" v="349" actId="26606"/>
        <pc:sldMkLst>
          <pc:docMk/>
          <pc:sldMk cId="0" sldId="272"/>
        </pc:sldMkLst>
      </pc:sldChg>
      <pc:sldMasterChg chg="add modSldLayout sldLayoutOrd">
        <pc:chgData name="bentli budai" userId="3ebd9a6fcaefd181" providerId="LiveId" clId="{054CF6F1-E1B5-4A39-BFF2-24308FF587A5}" dt="2026-10-11T11:37:39.083" v="348" actId="26606"/>
        <pc:sldMasterMkLst>
          <pc:docMk/>
          <pc:sldMasterMk cId="1305095932" sldId="2147483648"/>
        </pc:sldMasterMkLst>
        <pc:sldLayoutChg chg="modSp mod ord">
          <pc:chgData name="bentli budai" userId="3ebd9a6fcaefd181" providerId="LiveId" clId="{054CF6F1-E1B5-4A39-BFF2-24308FF587A5}" dt="2026-10-11T11:37:39.083" v="348" actId="26606"/>
          <pc:sldLayoutMkLst>
            <pc:docMk/>
            <pc:sldMasterMk cId="1305095932" sldId="2147483648"/>
            <pc:sldLayoutMk cId="726923407" sldId="2147483649"/>
          </pc:sldLayoutMkLst>
          <pc:spChg chg="mod">
            <ac:chgData name="bentli budai" userId="3ebd9a6fcaefd181" providerId="LiveId" clId="{054CF6F1-E1B5-4A39-BFF2-24308FF587A5}" dt="2026-10-11T11:37:39.083" v="348" actId="26606"/>
            <ac:spMkLst>
              <pc:docMk/>
              <pc:sldMasterMk cId="1305095932" sldId="2147483648"/>
              <pc:sldLayoutMk cId="726923407" sldId="2147483649"/>
              <ac:spMk id="2" creationId="{13CC61D1-E5C1-09AF-164D-8E0FAAF4C671}"/>
            </ac:spMkLst>
          </pc:spChg>
          <pc:spChg chg="mod">
            <ac:chgData name="bentli budai" userId="3ebd9a6fcaefd181" providerId="LiveId" clId="{054CF6F1-E1B5-4A39-BFF2-24308FF587A5}" dt="2026-10-11T11:37:39.083" v="348" actId="26606"/>
            <ac:spMkLst>
              <pc:docMk/>
              <pc:sldMasterMk cId="1305095932" sldId="2147483648"/>
              <pc:sldLayoutMk cId="726923407" sldId="2147483649"/>
              <ac:spMk id="3" creationId="{A7566663-5BF0-32BD-4EF4-A4379B66EB5F}"/>
            </ac:spMkLst>
          </pc:spChg>
          <pc:spChg chg="mod">
            <ac:chgData name="bentli budai" userId="3ebd9a6fcaefd181" providerId="LiveId" clId="{054CF6F1-E1B5-4A39-BFF2-24308FF587A5}" dt="2026-10-11T11:37:39.083" v="348" actId="26606"/>
            <ac:spMkLst>
              <pc:docMk/>
              <pc:sldMasterMk cId="1305095932" sldId="2147483648"/>
              <pc:sldLayoutMk cId="726923407" sldId="2147483649"/>
              <ac:spMk id="4" creationId="{BC559D60-E3CA-97EA-84D9-600353FF5B3A}"/>
            </ac:spMkLst>
          </pc:spChg>
          <pc:spChg chg="mod">
            <ac:chgData name="bentli budai" userId="3ebd9a6fcaefd181" providerId="LiveId" clId="{054CF6F1-E1B5-4A39-BFF2-24308FF587A5}" dt="2026-10-11T11:37:39.083" v="348" actId="26606"/>
            <ac:spMkLst>
              <pc:docMk/>
              <pc:sldMasterMk cId="1305095932" sldId="2147483648"/>
              <pc:sldLayoutMk cId="726923407" sldId="2147483649"/>
              <ac:spMk id="5" creationId="{78400B1C-2D23-AF35-7E6F-FBB8255BC5EC}"/>
            </ac:spMkLst>
          </pc:spChg>
          <pc:spChg chg="mod">
            <ac:chgData name="bentli budai" userId="3ebd9a6fcaefd181" providerId="LiveId" clId="{054CF6F1-E1B5-4A39-BFF2-24308FF587A5}" dt="2026-10-11T11:37:39.083" v="348" actId="26606"/>
            <ac:spMkLst>
              <pc:docMk/>
              <pc:sldMasterMk cId="1305095932" sldId="2147483648"/>
              <pc:sldLayoutMk cId="726923407" sldId="2147483649"/>
              <ac:spMk id="6" creationId="{EAC87F78-91CB-E0FD-EFD4-0D10B7BF8865}"/>
            </ac:spMkLst>
          </pc:spChg>
        </pc:sldLayoutChg>
        <pc:sldLayoutChg chg="modSp mod ord">
          <pc:chgData name="bentli budai" userId="3ebd9a6fcaefd181" providerId="LiveId" clId="{054CF6F1-E1B5-4A39-BFF2-24308FF587A5}" dt="2026-10-11T11:37:39.083" v="348" actId="26606"/>
          <pc:sldLayoutMkLst>
            <pc:docMk/>
            <pc:sldMasterMk cId="1305095932" sldId="2147483648"/>
            <pc:sldLayoutMk cId="3707117946" sldId="2147483650"/>
          </pc:sldLayoutMkLst>
          <pc:spChg chg="mod">
            <ac:chgData name="bentli budai" userId="3ebd9a6fcaefd181" providerId="LiveId" clId="{054CF6F1-E1B5-4A39-BFF2-24308FF587A5}" dt="2026-10-11T11:37:39.083" v="348" actId="26606"/>
            <ac:spMkLst>
              <pc:docMk/>
              <pc:sldMasterMk cId="1305095932" sldId="2147483648"/>
              <pc:sldLayoutMk cId="3707117946" sldId="2147483650"/>
              <ac:spMk id="2" creationId="{5E4C58CC-F5A4-2509-0CF3-24E749F4C13E}"/>
            </ac:spMkLst>
          </pc:spChg>
          <pc:spChg chg="mod">
            <ac:chgData name="bentli budai" userId="3ebd9a6fcaefd181" providerId="LiveId" clId="{054CF6F1-E1B5-4A39-BFF2-24308FF587A5}" dt="2026-10-11T11:37:39.083" v="348" actId="26606"/>
            <ac:spMkLst>
              <pc:docMk/>
              <pc:sldMasterMk cId="1305095932" sldId="2147483648"/>
              <pc:sldLayoutMk cId="3707117946" sldId="2147483650"/>
              <ac:spMk id="3" creationId="{E69C817A-A21E-A3F8-9765-3FCAB4184DB6}"/>
            </ac:spMkLst>
          </pc:spChg>
          <pc:spChg chg="mod">
            <ac:chgData name="bentli budai" userId="3ebd9a6fcaefd181" providerId="LiveId" clId="{054CF6F1-E1B5-4A39-BFF2-24308FF587A5}" dt="2026-10-11T11:37:39.083" v="348" actId="26606"/>
            <ac:spMkLst>
              <pc:docMk/>
              <pc:sldMasterMk cId="1305095932" sldId="2147483648"/>
              <pc:sldLayoutMk cId="3707117946" sldId="2147483650"/>
              <ac:spMk id="4" creationId="{7D084677-F459-B61D-9307-EB84C5EE1D87}"/>
            </ac:spMkLst>
          </pc:spChg>
          <pc:spChg chg="mod">
            <ac:chgData name="bentli budai" userId="3ebd9a6fcaefd181" providerId="LiveId" clId="{054CF6F1-E1B5-4A39-BFF2-24308FF587A5}" dt="2026-10-11T11:37:39.083" v="348" actId="26606"/>
            <ac:spMkLst>
              <pc:docMk/>
              <pc:sldMasterMk cId="1305095932" sldId="2147483648"/>
              <pc:sldLayoutMk cId="3707117946" sldId="2147483650"/>
              <ac:spMk id="5" creationId="{B51C0B53-40C6-0246-BE0D-6EE8E16285D6}"/>
            </ac:spMkLst>
          </pc:spChg>
          <pc:spChg chg="mod">
            <ac:chgData name="bentli budai" userId="3ebd9a6fcaefd181" providerId="LiveId" clId="{054CF6F1-E1B5-4A39-BFF2-24308FF587A5}" dt="2026-10-11T11:37:39.083" v="348" actId="26606"/>
            <ac:spMkLst>
              <pc:docMk/>
              <pc:sldMasterMk cId="1305095932" sldId="2147483648"/>
              <pc:sldLayoutMk cId="3707117946" sldId="2147483650"/>
              <ac:spMk id="6" creationId="{AD250CF4-818E-07FC-6A26-598813FD6EE6}"/>
            </ac:spMkLst>
          </pc:spChg>
        </pc:sldLayoutChg>
        <pc:sldLayoutChg chg="modSp mod ord">
          <pc:chgData name="bentli budai" userId="3ebd9a6fcaefd181" providerId="LiveId" clId="{054CF6F1-E1B5-4A39-BFF2-24308FF587A5}" dt="2026-10-11T11:37:39.083" v="348" actId="26606"/>
          <pc:sldLayoutMkLst>
            <pc:docMk/>
            <pc:sldMasterMk cId="1305095932" sldId="2147483648"/>
            <pc:sldLayoutMk cId="4165711817" sldId="2147483651"/>
          </pc:sldLayoutMkLst>
          <pc:spChg chg="mod">
            <ac:chgData name="bentli budai" userId="3ebd9a6fcaefd181" providerId="LiveId" clId="{054CF6F1-E1B5-4A39-BFF2-24308FF587A5}" dt="2026-10-11T11:37:39.083" v="348" actId="26606"/>
            <ac:spMkLst>
              <pc:docMk/>
              <pc:sldMasterMk cId="1305095932" sldId="2147483648"/>
              <pc:sldLayoutMk cId="4165711817" sldId="2147483651"/>
              <ac:spMk id="2" creationId="{C6A51715-10A9-FE51-E9B3-7FBADE51E02F}"/>
            </ac:spMkLst>
          </pc:spChg>
          <pc:spChg chg="mod">
            <ac:chgData name="bentli budai" userId="3ebd9a6fcaefd181" providerId="LiveId" clId="{054CF6F1-E1B5-4A39-BFF2-24308FF587A5}" dt="2026-10-11T11:37:39.083" v="348" actId="26606"/>
            <ac:spMkLst>
              <pc:docMk/>
              <pc:sldMasterMk cId="1305095932" sldId="2147483648"/>
              <pc:sldLayoutMk cId="4165711817" sldId="2147483651"/>
              <ac:spMk id="3" creationId="{807E097C-1AB3-D306-A982-70E13F9E7E1F}"/>
            </ac:spMkLst>
          </pc:spChg>
          <pc:spChg chg="mod">
            <ac:chgData name="bentli budai" userId="3ebd9a6fcaefd181" providerId="LiveId" clId="{054CF6F1-E1B5-4A39-BFF2-24308FF587A5}" dt="2026-10-11T11:37:39.083" v="348" actId="26606"/>
            <ac:spMkLst>
              <pc:docMk/>
              <pc:sldMasterMk cId="1305095932" sldId="2147483648"/>
              <pc:sldLayoutMk cId="4165711817" sldId="2147483651"/>
              <ac:spMk id="4" creationId="{53547EA8-D130-0CDA-2E58-FC35449E9A8C}"/>
            </ac:spMkLst>
          </pc:spChg>
          <pc:spChg chg="mod">
            <ac:chgData name="bentli budai" userId="3ebd9a6fcaefd181" providerId="LiveId" clId="{054CF6F1-E1B5-4A39-BFF2-24308FF587A5}" dt="2026-10-11T11:37:39.083" v="348" actId="26606"/>
            <ac:spMkLst>
              <pc:docMk/>
              <pc:sldMasterMk cId="1305095932" sldId="2147483648"/>
              <pc:sldLayoutMk cId="4165711817" sldId="2147483651"/>
              <ac:spMk id="5" creationId="{876ACE99-F44B-D973-952A-FBC0B25174DB}"/>
            </ac:spMkLst>
          </pc:spChg>
          <pc:spChg chg="mod">
            <ac:chgData name="bentli budai" userId="3ebd9a6fcaefd181" providerId="LiveId" clId="{054CF6F1-E1B5-4A39-BFF2-24308FF587A5}" dt="2026-10-11T11:37:39.083" v="348" actId="26606"/>
            <ac:spMkLst>
              <pc:docMk/>
              <pc:sldMasterMk cId="1305095932" sldId="2147483648"/>
              <pc:sldLayoutMk cId="4165711817" sldId="2147483651"/>
              <ac:spMk id="6" creationId="{F22B781A-352C-0F51-257E-B9BA36DFDCFB}"/>
            </ac:spMkLst>
          </pc:spChg>
        </pc:sldLayoutChg>
        <pc:sldLayoutChg chg="modSp mod ord">
          <pc:chgData name="bentli budai" userId="3ebd9a6fcaefd181" providerId="LiveId" clId="{054CF6F1-E1B5-4A39-BFF2-24308FF587A5}" dt="2026-10-11T11:37:39.083" v="348" actId="26606"/>
          <pc:sldLayoutMkLst>
            <pc:docMk/>
            <pc:sldMasterMk cId="1305095932" sldId="2147483648"/>
            <pc:sldLayoutMk cId="1986100165" sldId="2147483652"/>
          </pc:sldLayoutMkLst>
          <pc:spChg chg="mod">
            <ac:chgData name="bentli budai" userId="3ebd9a6fcaefd181" providerId="LiveId" clId="{054CF6F1-E1B5-4A39-BFF2-24308FF587A5}" dt="2026-10-11T11:37:39.083" v="348" actId="26606"/>
            <ac:spMkLst>
              <pc:docMk/>
              <pc:sldMasterMk cId="1305095932" sldId="2147483648"/>
              <pc:sldLayoutMk cId="1986100165" sldId="2147483652"/>
              <ac:spMk id="2" creationId="{346E52A9-315B-DD98-C097-E2B43EE322C2}"/>
            </ac:spMkLst>
          </pc:spChg>
          <pc:spChg chg="mod">
            <ac:chgData name="bentli budai" userId="3ebd9a6fcaefd181" providerId="LiveId" clId="{054CF6F1-E1B5-4A39-BFF2-24308FF587A5}" dt="2026-10-11T11:37:39.083" v="348" actId="26606"/>
            <ac:spMkLst>
              <pc:docMk/>
              <pc:sldMasterMk cId="1305095932" sldId="2147483648"/>
              <pc:sldLayoutMk cId="1986100165" sldId="2147483652"/>
              <ac:spMk id="3" creationId="{8867D3CC-14EC-00FD-8FC0-0AD5395B9482}"/>
            </ac:spMkLst>
          </pc:spChg>
          <pc:spChg chg="mod">
            <ac:chgData name="bentli budai" userId="3ebd9a6fcaefd181" providerId="LiveId" clId="{054CF6F1-E1B5-4A39-BFF2-24308FF587A5}" dt="2026-10-11T11:37:39.083" v="348" actId="26606"/>
            <ac:spMkLst>
              <pc:docMk/>
              <pc:sldMasterMk cId="1305095932" sldId="2147483648"/>
              <pc:sldLayoutMk cId="1986100165" sldId="2147483652"/>
              <ac:spMk id="4" creationId="{3F6C2240-6E3E-130E-16DE-46B4924AC268}"/>
            </ac:spMkLst>
          </pc:spChg>
          <pc:spChg chg="mod">
            <ac:chgData name="bentli budai" userId="3ebd9a6fcaefd181" providerId="LiveId" clId="{054CF6F1-E1B5-4A39-BFF2-24308FF587A5}" dt="2026-10-11T11:37:39.083" v="348" actId="26606"/>
            <ac:spMkLst>
              <pc:docMk/>
              <pc:sldMasterMk cId="1305095932" sldId="2147483648"/>
              <pc:sldLayoutMk cId="1986100165" sldId="2147483652"/>
              <ac:spMk id="5" creationId="{4286696F-F577-5FC3-08E6-6D08CA25B312}"/>
            </ac:spMkLst>
          </pc:spChg>
          <pc:spChg chg="mod">
            <ac:chgData name="bentli budai" userId="3ebd9a6fcaefd181" providerId="LiveId" clId="{054CF6F1-E1B5-4A39-BFF2-24308FF587A5}" dt="2026-10-11T11:37:39.083" v="348" actId="26606"/>
            <ac:spMkLst>
              <pc:docMk/>
              <pc:sldMasterMk cId="1305095932" sldId="2147483648"/>
              <pc:sldLayoutMk cId="1986100165" sldId="2147483652"/>
              <ac:spMk id="6" creationId="{63340593-9277-41DD-1DF7-67B2DBB7E987}"/>
            </ac:spMkLst>
          </pc:spChg>
          <pc:spChg chg="mod">
            <ac:chgData name="bentli budai" userId="3ebd9a6fcaefd181" providerId="LiveId" clId="{054CF6F1-E1B5-4A39-BFF2-24308FF587A5}" dt="2026-10-11T11:37:39.083" v="348" actId="26606"/>
            <ac:spMkLst>
              <pc:docMk/>
              <pc:sldMasterMk cId="1305095932" sldId="2147483648"/>
              <pc:sldLayoutMk cId="1986100165" sldId="2147483652"/>
              <ac:spMk id="7" creationId="{D30AB378-2499-29C0-543F-535B508C7051}"/>
            </ac:spMkLst>
          </pc:spChg>
        </pc:sldLayoutChg>
        <pc:sldLayoutChg chg="modSp mod ord">
          <pc:chgData name="bentli budai" userId="3ebd9a6fcaefd181" providerId="LiveId" clId="{054CF6F1-E1B5-4A39-BFF2-24308FF587A5}" dt="2026-10-11T11:37:39.083" v="348" actId="26606"/>
          <pc:sldLayoutMkLst>
            <pc:docMk/>
            <pc:sldMasterMk cId="1305095932" sldId="2147483648"/>
            <pc:sldLayoutMk cId="4116437525" sldId="2147483653"/>
          </pc:sldLayoutMkLst>
          <pc:spChg chg="mod">
            <ac:chgData name="bentli budai" userId="3ebd9a6fcaefd181" providerId="LiveId" clId="{054CF6F1-E1B5-4A39-BFF2-24308FF587A5}" dt="2026-10-11T11:37:39.083" v="348" actId="26606"/>
            <ac:spMkLst>
              <pc:docMk/>
              <pc:sldMasterMk cId="1305095932" sldId="2147483648"/>
              <pc:sldLayoutMk cId="4116437525" sldId="2147483653"/>
              <ac:spMk id="2" creationId="{73F55556-FECC-0E1E-7C6E-D7EC3BBE9F00}"/>
            </ac:spMkLst>
          </pc:spChg>
          <pc:spChg chg="mod">
            <ac:chgData name="bentli budai" userId="3ebd9a6fcaefd181" providerId="LiveId" clId="{054CF6F1-E1B5-4A39-BFF2-24308FF587A5}" dt="2026-10-11T11:37:39.083" v="348" actId="26606"/>
            <ac:spMkLst>
              <pc:docMk/>
              <pc:sldMasterMk cId="1305095932" sldId="2147483648"/>
              <pc:sldLayoutMk cId="4116437525" sldId="2147483653"/>
              <ac:spMk id="3" creationId="{1F26D7A5-2553-361B-75C9-6982136BFEBD}"/>
            </ac:spMkLst>
          </pc:spChg>
          <pc:spChg chg="mod">
            <ac:chgData name="bentli budai" userId="3ebd9a6fcaefd181" providerId="LiveId" clId="{054CF6F1-E1B5-4A39-BFF2-24308FF587A5}" dt="2026-10-11T11:37:39.083" v="348" actId="26606"/>
            <ac:spMkLst>
              <pc:docMk/>
              <pc:sldMasterMk cId="1305095932" sldId="2147483648"/>
              <pc:sldLayoutMk cId="4116437525" sldId="2147483653"/>
              <ac:spMk id="4" creationId="{966A3652-8202-915F-F46E-EF9A8C9D8B13}"/>
            </ac:spMkLst>
          </pc:spChg>
          <pc:spChg chg="mod">
            <ac:chgData name="bentli budai" userId="3ebd9a6fcaefd181" providerId="LiveId" clId="{054CF6F1-E1B5-4A39-BFF2-24308FF587A5}" dt="2026-10-11T11:37:39.083" v="348" actId="26606"/>
            <ac:spMkLst>
              <pc:docMk/>
              <pc:sldMasterMk cId="1305095932" sldId="2147483648"/>
              <pc:sldLayoutMk cId="4116437525" sldId="2147483653"/>
              <ac:spMk id="5" creationId="{7653BB9D-0F1D-1C15-12C9-70A656D8A747}"/>
            </ac:spMkLst>
          </pc:spChg>
          <pc:spChg chg="mod">
            <ac:chgData name="bentli budai" userId="3ebd9a6fcaefd181" providerId="LiveId" clId="{054CF6F1-E1B5-4A39-BFF2-24308FF587A5}" dt="2026-10-11T11:37:39.083" v="348" actId="26606"/>
            <ac:spMkLst>
              <pc:docMk/>
              <pc:sldMasterMk cId="1305095932" sldId="2147483648"/>
              <pc:sldLayoutMk cId="4116437525" sldId="2147483653"/>
              <ac:spMk id="6" creationId="{29163246-4254-F6EB-97DE-C0C624EF9697}"/>
            </ac:spMkLst>
          </pc:spChg>
          <pc:spChg chg="mod">
            <ac:chgData name="bentli budai" userId="3ebd9a6fcaefd181" providerId="LiveId" clId="{054CF6F1-E1B5-4A39-BFF2-24308FF587A5}" dt="2026-10-11T11:37:39.083" v="348" actId="26606"/>
            <ac:spMkLst>
              <pc:docMk/>
              <pc:sldMasterMk cId="1305095932" sldId="2147483648"/>
              <pc:sldLayoutMk cId="4116437525" sldId="2147483653"/>
              <ac:spMk id="7" creationId="{702E57D4-98FC-D9D1-338E-CDD19919890D}"/>
            </ac:spMkLst>
          </pc:spChg>
          <pc:spChg chg="mod">
            <ac:chgData name="bentli budai" userId="3ebd9a6fcaefd181" providerId="LiveId" clId="{054CF6F1-E1B5-4A39-BFF2-24308FF587A5}" dt="2026-10-11T11:37:39.083" v="348" actId="26606"/>
            <ac:spMkLst>
              <pc:docMk/>
              <pc:sldMasterMk cId="1305095932" sldId="2147483648"/>
              <pc:sldLayoutMk cId="4116437525" sldId="2147483653"/>
              <ac:spMk id="8" creationId="{592C278A-1A95-FAE7-1CDC-36D7922748CA}"/>
            </ac:spMkLst>
          </pc:spChg>
          <pc:spChg chg="mod">
            <ac:chgData name="bentli budai" userId="3ebd9a6fcaefd181" providerId="LiveId" clId="{054CF6F1-E1B5-4A39-BFF2-24308FF587A5}" dt="2026-10-11T11:37:39.083" v="348" actId="26606"/>
            <ac:spMkLst>
              <pc:docMk/>
              <pc:sldMasterMk cId="1305095932" sldId="2147483648"/>
              <pc:sldLayoutMk cId="4116437525" sldId="2147483653"/>
              <ac:spMk id="9" creationId="{89EE5B42-2880-71F5-5411-B6A9FE8EFAE4}"/>
            </ac:spMkLst>
          </pc:spChg>
        </pc:sldLayoutChg>
        <pc:sldLayoutChg chg="modSp mod ord">
          <pc:chgData name="bentli budai" userId="3ebd9a6fcaefd181" providerId="LiveId" clId="{054CF6F1-E1B5-4A39-BFF2-24308FF587A5}" dt="2026-10-11T11:37:39.083" v="348" actId="26606"/>
          <pc:sldLayoutMkLst>
            <pc:docMk/>
            <pc:sldMasterMk cId="1305095932" sldId="2147483648"/>
            <pc:sldLayoutMk cId="3812676099" sldId="2147483654"/>
          </pc:sldLayoutMkLst>
          <pc:spChg chg="mod">
            <ac:chgData name="bentli budai" userId="3ebd9a6fcaefd181" providerId="LiveId" clId="{054CF6F1-E1B5-4A39-BFF2-24308FF587A5}" dt="2026-10-11T11:37:39.083" v="348" actId="26606"/>
            <ac:spMkLst>
              <pc:docMk/>
              <pc:sldMasterMk cId="1305095932" sldId="2147483648"/>
              <pc:sldLayoutMk cId="3812676099" sldId="2147483654"/>
              <ac:spMk id="2" creationId="{3588AE78-7293-1CE0-1DAF-FF7496752E19}"/>
            </ac:spMkLst>
          </pc:spChg>
          <pc:spChg chg="mod">
            <ac:chgData name="bentli budai" userId="3ebd9a6fcaefd181" providerId="LiveId" clId="{054CF6F1-E1B5-4A39-BFF2-24308FF587A5}" dt="2026-10-11T11:37:39.083" v="348" actId="26606"/>
            <ac:spMkLst>
              <pc:docMk/>
              <pc:sldMasterMk cId="1305095932" sldId="2147483648"/>
              <pc:sldLayoutMk cId="3812676099" sldId="2147483654"/>
              <ac:spMk id="3" creationId="{EA823357-727F-EC53-CD67-DBE1A67FD67C}"/>
            </ac:spMkLst>
          </pc:spChg>
          <pc:spChg chg="mod">
            <ac:chgData name="bentli budai" userId="3ebd9a6fcaefd181" providerId="LiveId" clId="{054CF6F1-E1B5-4A39-BFF2-24308FF587A5}" dt="2026-10-11T11:37:39.083" v="348" actId="26606"/>
            <ac:spMkLst>
              <pc:docMk/>
              <pc:sldMasterMk cId="1305095932" sldId="2147483648"/>
              <pc:sldLayoutMk cId="3812676099" sldId="2147483654"/>
              <ac:spMk id="4" creationId="{4A79D81C-BAC6-1823-117C-EE565409BAC4}"/>
            </ac:spMkLst>
          </pc:spChg>
          <pc:spChg chg="mod">
            <ac:chgData name="bentli budai" userId="3ebd9a6fcaefd181" providerId="LiveId" clId="{054CF6F1-E1B5-4A39-BFF2-24308FF587A5}" dt="2026-10-11T11:37:39.083" v="348" actId="26606"/>
            <ac:spMkLst>
              <pc:docMk/>
              <pc:sldMasterMk cId="1305095932" sldId="2147483648"/>
              <pc:sldLayoutMk cId="3812676099" sldId="2147483654"/>
              <ac:spMk id="5" creationId="{2F3505B3-43DA-D452-8C65-834C3CC473CF}"/>
            </ac:spMkLst>
          </pc:spChg>
        </pc:sldLayoutChg>
        <pc:sldLayoutChg chg="modSp mod ord">
          <pc:chgData name="bentli budai" userId="3ebd9a6fcaefd181" providerId="LiveId" clId="{054CF6F1-E1B5-4A39-BFF2-24308FF587A5}" dt="2026-10-11T11:37:39.083" v="348" actId="26606"/>
          <pc:sldLayoutMkLst>
            <pc:docMk/>
            <pc:sldMasterMk cId="1305095932" sldId="2147483648"/>
            <pc:sldLayoutMk cId="348404441" sldId="2147483655"/>
          </pc:sldLayoutMkLst>
          <pc:spChg chg="mod">
            <ac:chgData name="bentli budai" userId="3ebd9a6fcaefd181" providerId="LiveId" clId="{054CF6F1-E1B5-4A39-BFF2-24308FF587A5}" dt="2026-10-11T11:37:39.083" v="348" actId="26606"/>
            <ac:spMkLst>
              <pc:docMk/>
              <pc:sldMasterMk cId="1305095932" sldId="2147483648"/>
              <pc:sldLayoutMk cId="348404441" sldId="2147483655"/>
              <ac:spMk id="2" creationId="{0D780935-8651-00F2-B9B6-32C14928B5CC}"/>
            </ac:spMkLst>
          </pc:spChg>
          <pc:spChg chg="mod">
            <ac:chgData name="bentli budai" userId="3ebd9a6fcaefd181" providerId="LiveId" clId="{054CF6F1-E1B5-4A39-BFF2-24308FF587A5}" dt="2026-10-11T11:37:39.083" v="348" actId="26606"/>
            <ac:spMkLst>
              <pc:docMk/>
              <pc:sldMasterMk cId="1305095932" sldId="2147483648"/>
              <pc:sldLayoutMk cId="348404441" sldId="2147483655"/>
              <ac:spMk id="3" creationId="{FD6FF78C-68F2-5657-6872-B225447453D9}"/>
            </ac:spMkLst>
          </pc:spChg>
          <pc:spChg chg="mod">
            <ac:chgData name="bentli budai" userId="3ebd9a6fcaefd181" providerId="LiveId" clId="{054CF6F1-E1B5-4A39-BFF2-24308FF587A5}" dt="2026-10-11T11:37:39.083" v="348" actId="26606"/>
            <ac:spMkLst>
              <pc:docMk/>
              <pc:sldMasterMk cId="1305095932" sldId="2147483648"/>
              <pc:sldLayoutMk cId="348404441" sldId="2147483655"/>
              <ac:spMk id="4" creationId="{0AA5E028-9B18-3D13-0B8B-D67072FAF956}"/>
            </ac:spMkLst>
          </pc:spChg>
        </pc:sldLayoutChg>
        <pc:sldLayoutChg chg="modSp mod ord">
          <pc:chgData name="bentli budai" userId="3ebd9a6fcaefd181" providerId="LiveId" clId="{054CF6F1-E1B5-4A39-BFF2-24308FF587A5}" dt="2026-10-11T11:37:39.083" v="348" actId="26606"/>
          <pc:sldLayoutMkLst>
            <pc:docMk/>
            <pc:sldMasterMk cId="1305095932" sldId="2147483648"/>
            <pc:sldLayoutMk cId="4125776136" sldId="2147483656"/>
          </pc:sldLayoutMkLst>
          <pc:spChg chg="mod">
            <ac:chgData name="bentli budai" userId="3ebd9a6fcaefd181" providerId="LiveId" clId="{054CF6F1-E1B5-4A39-BFF2-24308FF587A5}" dt="2026-10-11T11:37:39.083" v="348" actId="26606"/>
            <ac:spMkLst>
              <pc:docMk/>
              <pc:sldMasterMk cId="1305095932" sldId="2147483648"/>
              <pc:sldLayoutMk cId="4125776136" sldId="2147483656"/>
              <ac:spMk id="2" creationId="{A48CD76F-A964-B953-F391-3239B9D824C6}"/>
            </ac:spMkLst>
          </pc:spChg>
          <pc:spChg chg="mod">
            <ac:chgData name="bentli budai" userId="3ebd9a6fcaefd181" providerId="LiveId" clId="{054CF6F1-E1B5-4A39-BFF2-24308FF587A5}" dt="2026-10-11T11:37:39.083" v="348" actId="26606"/>
            <ac:spMkLst>
              <pc:docMk/>
              <pc:sldMasterMk cId="1305095932" sldId="2147483648"/>
              <pc:sldLayoutMk cId="4125776136" sldId="2147483656"/>
              <ac:spMk id="3" creationId="{12FA28AD-26C6-9ACA-0BBE-A7F787161F54}"/>
            </ac:spMkLst>
          </pc:spChg>
          <pc:spChg chg="mod">
            <ac:chgData name="bentli budai" userId="3ebd9a6fcaefd181" providerId="LiveId" clId="{054CF6F1-E1B5-4A39-BFF2-24308FF587A5}" dt="2026-10-11T11:37:39.083" v="348" actId="26606"/>
            <ac:spMkLst>
              <pc:docMk/>
              <pc:sldMasterMk cId="1305095932" sldId="2147483648"/>
              <pc:sldLayoutMk cId="4125776136" sldId="2147483656"/>
              <ac:spMk id="4" creationId="{EB05366F-FA9A-CD28-7ACD-95EF27258D74}"/>
            </ac:spMkLst>
          </pc:spChg>
          <pc:spChg chg="mod">
            <ac:chgData name="bentli budai" userId="3ebd9a6fcaefd181" providerId="LiveId" clId="{054CF6F1-E1B5-4A39-BFF2-24308FF587A5}" dt="2026-10-11T11:37:39.083" v="348" actId="26606"/>
            <ac:spMkLst>
              <pc:docMk/>
              <pc:sldMasterMk cId="1305095932" sldId="2147483648"/>
              <pc:sldLayoutMk cId="4125776136" sldId="2147483656"/>
              <ac:spMk id="5" creationId="{56C66CFA-68B9-FE53-B253-C8754B52B679}"/>
            </ac:spMkLst>
          </pc:spChg>
          <pc:spChg chg="mod">
            <ac:chgData name="bentli budai" userId="3ebd9a6fcaefd181" providerId="LiveId" clId="{054CF6F1-E1B5-4A39-BFF2-24308FF587A5}" dt="2026-10-11T11:37:39.083" v="348" actId="26606"/>
            <ac:spMkLst>
              <pc:docMk/>
              <pc:sldMasterMk cId="1305095932" sldId="2147483648"/>
              <pc:sldLayoutMk cId="4125776136" sldId="2147483656"/>
              <ac:spMk id="6" creationId="{B38A55B2-3C9D-D818-D29E-3CE55618879B}"/>
            </ac:spMkLst>
          </pc:spChg>
          <pc:spChg chg="mod">
            <ac:chgData name="bentli budai" userId="3ebd9a6fcaefd181" providerId="LiveId" clId="{054CF6F1-E1B5-4A39-BFF2-24308FF587A5}" dt="2026-10-11T11:37:39.083" v="348" actId="26606"/>
            <ac:spMkLst>
              <pc:docMk/>
              <pc:sldMasterMk cId="1305095932" sldId="2147483648"/>
              <pc:sldLayoutMk cId="4125776136" sldId="2147483656"/>
              <ac:spMk id="7" creationId="{514BC2FF-8879-CDFA-B1DE-661CB9933308}"/>
            </ac:spMkLst>
          </pc:spChg>
        </pc:sldLayoutChg>
        <pc:sldLayoutChg chg="modSp mod ord">
          <pc:chgData name="bentli budai" userId="3ebd9a6fcaefd181" providerId="LiveId" clId="{054CF6F1-E1B5-4A39-BFF2-24308FF587A5}" dt="2026-10-11T11:37:39.083" v="348" actId="26606"/>
          <pc:sldLayoutMkLst>
            <pc:docMk/>
            <pc:sldMasterMk cId="1305095932" sldId="2147483648"/>
            <pc:sldLayoutMk cId="1745139418" sldId="2147483657"/>
          </pc:sldLayoutMkLst>
          <pc:spChg chg="mod">
            <ac:chgData name="bentli budai" userId="3ebd9a6fcaefd181" providerId="LiveId" clId="{054CF6F1-E1B5-4A39-BFF2-24308FF587A5}" dt="2026-10-11T11:37:39.083" v="348" actId="26606"/>
            <ac:spMkLst>
              <pc:docMk/>
              <pc:sldMasterMk cId="1305095932" sldId="2147483648"/>
              <pc:sldLayoutMk cId="1745139418" sldId="2147483657"/>
              <ac:spMk id="2" creationId="{35C53B72-F91A-B41C-8E80-1234145AC712}"/>
            </ac:spMkLst>
          </pc:spChg>
          <pc:spChg chg="mod">
            <ac:chgData name="bentli budai" userId="3ebd9a6fcaefd181" providerId="LiveId" clId="{054CF6F1-E1B5-4A39-BFF2-24308FF587A5}" dt="2026-10-11T11:37:39.083" v="348" actId="26606"/>
            <ac:spMkLst>
              <pc:docMk/>
              <pc:sldMasterMk cId="1305095932" sldId="2147483648"/>
              <pc:sldLayoutMk cId="1745139418" sldId="2147483657"/>
              <ac:spMk id="3" creationId="{88CFCB83-52EE-7096-4512-B5FC4BE2D481}"/>
            </ac:spMkLst>
          </pc:spChg>
          <pc:spChg chg="mod">
            <ac:chgData name="bentli budai" userId="3ebd9a6fcaefd181" providerId="LiveId" clId="{054CF6F1-E1B5-4A39-BFF2-24308FF587A5}" dt="2026-10-11T11:37:39.083" v="348" actId="26606"/>
            <ac:spMkLst>
              <pc:docMk/>
              <pc:sldMasterMk cId="1305095932" sldId="2147483648"/>
              <pc:sldLayoutMk cId="1745139418" sldId="2147483657"/>
              <ac:spMk id="4" creationId="{2A8FD18E-E847-8EAF-A4DE-960D91F291D4}"/>
            </ac:spMkLst>
          </pc:spChg>
          <pc:spChg chg="mod">
            <ac:chgData name="bentli budai" userId="3ebd9a6fcaefd181" providerId="LiveId" clId="{054CF6F1-E1B5-4A39-BFF2-24308FF587A5}" dt="2026-10-11T11:37:39.083" v="348" actId="26606"/>
            <ac:spMkLst>
              <pc:docMk/>
              <pc:sldMasterMk cId="1305095932" sldId="2147483648"/>
              <pc:sldLayoutMk cId="1745139418" sldId="2147483657"/>
              <ac:spMk id="5" creationId="{771FE368-8E1B-EED0-D221-6802F4E00C13}"/>
            </ac:spMkLst>
          </pc:spChg>
          <pc:spChg chg="mod">
            <ac:chgData name="bentli budai" userId="3ebd9a6fcaefd181" providerId="LiveId" clId="{054CF6F1-E1B5-4A39-BFF2-24308FF587A5}" dt="2026-10-11T11:37:39.083" v="348" actId="26606"/>
            <ac:spMkLst>
              <pc:docMk/>
              <pc:sldMasterMk cId="1305095932" sldId="2147483648"/>
              <pc:sldLayoutMk cId="1745139418" sldId="2147483657"/>
              <ac:spMk id="6" creationId="{1E7E7107-9308-E28E-31F5-925B18F8426A}"/>
            </ac:spMkLst>
          </pc:spChg>
          <pc:spChg chg="mod">
            <ac:chgData name="bentli budai" userId="3ebd9a6fcaefd181" providerId="LiveId" clId="{054CF6F1-E1B5-4A39-BFF2-24308FF587A5}" dt="2026-10-11T11:37:39.083" v="348" actId="26606"/>
            <ac:spMkLst>
              <pc:docMk/>
              <pc:sldMasterMk cId="1305095932" sldId="2147483648"/>
              <pc:sldLayoutMk cId="1745139418" sldId="2147483657"/>
              <ac:spMk id="7" creationId="{451858BA-C052-4988-5C05-CCA2A9CD13E6}"/>
            </ac:spMkLst>
          </pc:spChg>
        </pc:sldLayoutChg>
        <pc:sldLayoutChg chg="modSp mod ord">
          <pc:chgData name="bentli budai" userId="3ebd9a6fcaefd181" providerId="LiveId" clId="{054CF6F1-E1B5-4A39-BFF2-24308FF587A5}" dt="2026-10-11T11:37:39.083" v="348" actId="26606"/>
          <pc:sldLayoutMkLst>
            <pc:docMk/>
            <pc:sldMasterMk cId="1305095932" sldId="2147483648"/>
            <pc:sldLayoutMk cId="166700549" sldId="2147483658"/>
          </pc:sldLayoutMkLst>
          <pc:spChg chg="mod">
            <ac:chgData name="bentli budai" userId="3ebd9a6fcaefd181" providerId="LiveId" clId="{054CF6F1-E1B5-4A39-BFF2-24308FF587A5}" dt="2026-10-11T11:37:39.083" v="348" actId="26606"/>
            <ac:spMkLst>
              <pc:docMk/>
              <pc:sldMasterMk cId="1305095932" sldId="2147483648"/>
              <pc:sldLayoutMk cId="166700549" sldId="2147483658"/>
              <ac:spMk id="2" creationId="{A58C7353-9AC4-7365-D7D6-0ADF8EE2C37A}"/>
            </ac:spMkLst>
          </pc:spChg>
          <pc:spChg chg="mod">
            <ac:chgData name="bentli budai" userId="3ebd9a6fcaefd181" providerId="LiveId" clId="{054CF6F1-E1B5-4A39-BFF2-24308FF587A5}" dt="2026-10-11T11:37:39.083" v="348" actId="26606"/>
            <ac:spMkLst>
              <pc:docMk/>
              <pc:sldMasterMk cId="1305095932" sldId="2147483648"/>
              <pc:sldLayoutMk cId="166700549" sldId="2147483658"/>
              <ac:spMk id="3" creationId="{6ECEF1AD-F9C3-435C-8B74-1E1CFA81CE94}"/>
            </ac:spMkLst>
          </pc:spChg>
          <pc:spChg chg="mod">
            <ac:chgData name="bentli budai" userId="3ebd9a6fcaefd181" providerId="LiveId" clId="{054CF6F1-E1B5-4A39-BFF2-24308FF587A5}" dt="2026-10-11T11:37:39.083" v="348" actId="26606"/>
            <ac:spMkLst>
              <pc:docMk/>
              <pc:sldMasterMk cId="1305095932" sldId="2147483648"/>
              <pc:sldLayoutMk cId="166700549" sldId="2147483658"/>
              <ac:spMk id="4" creationId="{D3D5753F-BB84-97CE-4516-BB8A98514D30}"/>
            </ac:spMkLst>
          </pc:spChg>
          <pc:spChg chg="mod">
            <ac:chgData name="bentli budai" userId="3ebd9a6fcaefd181" providerId="LiveId" clId="{054CF6F1-E1B5-4A39-BFF2-24308FF587A5}" dt="2026-10-11T11:37:39.083" v="348" actId="26606"/>
            <ac:spMkLst>
              <pc:docMk/>
              <pc:sldMasterMk cId="1305095932" sldId="2147483648"/>
              <pc:sldLayoutMk cId="166700549" sldId="2147483658"/>
              <ac:spMk id="5" creationId="{E5E73D20-EF64-B9A0-3A4A-AE3797FFDA66}"/>
            </ac:spMkLst>
          </pc:spChg>
          <pc:spChg chg="mod">
            <ac:chgData name="bentli budai" userId="3ebd9a6fcaefd181" providerId="LiveId" clId="{054CF6F1-E1B5-4A39-BFF2-24308FF587A5}" dt="2026-10-11T11:37:39.083" v="348" actId="26606"/>
            <ac:spMkLst>
              <pc:docMk/>
              <pc:sldMasterMk cId="1305095932" sldId="2147483648"/>
              <pc:sldLayoutMk cId="166700549" sldId="2147483658"/>
              <ac:spMk id="6" creationId="{5070E865-3EE0-AEAF-4AA0-F39147F7C603}"/>
            </ac:spMkLst>
          </pc:spChg>
        </pc:sldLayoutChg>
        <pc:sldLayoutChg chg="modSp mod ord">
          <pc:chgData name="bentli budai" userId="3ebd9a6fcaefd181" providerId="LiveId" clId="{054CF6F1-E1B5-4A39-BFF2-24308FF587A5}" dt="2026-10-11T11:37:39.083" v="348" actId="26606"/>
          <pc:sldLayoutMkLst>
            <pc:docMk/>
            <pc:sldMasterMk cId="1305095932" sldId="2147483648"/>
            <pc:sldLayoutMk cId="718848613" sldId="2147483659"/>
          </pc:sldLayoutMkLst>
          <pc:spChg chg="mod">
            <ac:chgData name="bentli budai" userId="3ebd9a6fcaefd181" providerId="LiveId" clId="{054CF6F1-E1B5-4A39-BFF2-24308FF587A5}" dt="2026-10-11T11:37:39.083" v="348" actId="26606"/>
            <ac:spMkLst>
              <pc:docMk/>
              <pc:sldMasterMk cId="1305095932" sldId="2147483648"/>
              <pc:sldLayoutMk cId="718848613" sldId="2147483659"/>
              <ac:spMk id="2" creationId="{93F8488D-403A-A272-23E6-A5A9EF660ACF}"/>
            </ac:spMkLst>
          </pc:spChg>
          <pc:spChg chg="mod">
            <ac:chgData name="bentli budai" userId="3ebd9a6fcaefd181" providerId="LiveId" clId="{054CF6F1-E1B5-4A39-BFF2-24308FF587A5}" dt="2026-10-11T11:37:39.083" v="348" actId="26606"/>
            <ac:spMkLst>
              <pc:docMk/>
              <pc:sldMasterMk cId="1305095932" sldId="2147483648"/>
              <pc:sldLayoutMk cId="718848613" sldId="2147483659"/>
              <ac:spMk id="3" creationId="{EA77B44A-2862-3A31-0D01-A63A12DCD33A}"/>
            </ac:spMkLst>
          </pc:spChg>
          <pc:spChg chg="mod">
            <ac:chgData name="bentli budai" userId="3ebd9a6fcaefd181" providerId="LiveId" clId="{054CF6F1-E1B5-4A39-BFF2-24308FF587A5}" dt="2026-10-11T11:37:39.083" v="348" actId="26606"/>
            <ac:spMkLst>
              <pc:docMk/>
              <pc:sldMasterMk cId="1305095932" sldId="2147483648"/>
              <pc:sldLayoutMk cId="718848613" sldId="2147483659"/>
              <ac:spMk id="4" creationId="{79EC6B54-24E7-5EF5-BE8B-532BD0EDD364}"/>
            </ac:spMkLst>
          </pc:spChg>
          <pc:spChg chg="mod">
            <ac:chgData name="bentli budai" userId="3ebd9a6fcaefd181" providerId="LiveId" clId="{054CF6F1-E1B5-4A39-BFF2-24308FF587A5}" dt="2026-10-11T11:37:39.083" v="348" actId="26606"/>
            <ac:spMkLst>
              <pc:docMk/>
              <pc:sldMasterMk cId="1305095932" sldId="2147483648"/>
              <pc:sldLayoutMk cId="718848613" sldId="2147483659"/>
              <ac:spMk id="5" creationId="{F88C015A-A05A-D3EA-69F2-63AAFE65EC2C}"/>
            </ac:spMkLst>
          </pc:spChg>
          <pc:spChg chg="mod">
            <ac:chgData name="bentli budai" userId="3ebd9a6fcaefd181" providerId="LiveId" clId="{054CF6F1-E1B5-4A39-BFF2-24308FF587A5}" dt="2026-10-11T11:37:39.083" v="348" actId="26606"/>
            <ac:spMkLst>
              <pc:docMk/>
              <pc:sldMasterMk cId="1305095932" sldId="2147483648"/>
              <pc:sldLayoutMk cId="718848613" sldId="2147483659"/>
              <ac:spMk id="6" creationId="{91793FDE-C245-3AD9-C42C-A8F54BBB3C4E}"/>
            </ac:spMkLst>
          </pc:spChg>
        </pc:sldLayoutChg>
      </pc:sldMasterChg>
      <pc:sldMasterChg chg="add del replId modSldLayout sldLayoutOrd">
        <pc:chgData name="bentli budai" userId="3ebd9a6fcaefd181" providerId="LiveId" clId="{054CF6F1-E1B5-4A39-BFF2-24308FF587A5}" dt="2026-10-11T11:37:39.083" v="348" actId="26606"/>
        <pc:sldMasterMkLst>
          <pc:docMk/>
          <pc:sldMasterMk cId="1305095932" sldId="2147483660"/>
        </pc:sldMasterMkLst>
        <pc:sldLayoutChg chg="modSp mod ord">
          <pc:chgData name="bentli budai" userId="3ebd9a6fcaefd181" providerId="LiveId" clId="{054CF6F1-E1B5-4A39-BFF2-24308FF587A5}" dt="2026-10-11T11:22:14.752" v="331" actId="26606"/>
          <pc:sldLayoutMkLst>
            <pc:docMk/>
            <pc:sldMasterMk cId="1305095932" sldId="2147483648"/>
            <pc:sldLayoutMk cId="726923407" sldId="2147483649"/>
          </pc:sldLayoutMkLst>
          <pc:spChg chg="mod">
            <ac:chgData name="bentli budai" userId="3ebd9a6fcaefd181" providerId="LiveId" clId="{054CF6F1-E1B5-4A39-BFF2-24308FF587A5}" dt="2026-10-11T11:22:14.752" v="331" actId="26606"/>
            <ac:spMkLst>
              <pc:docMk/>
              <pc:sldMasterMk cId="1305095932" sldId="2147483648"/>
              <pc:sldLayoutMk cId="726923407" sldId="2147483649"/>
              <ac:spMk id="2" creationId="{13CC61D1-E5C1-09AF-164D-8E0FAAF4C671}"/>
            </ac:spMkLst>
          </pc:spChg>
          <pc:spChg chg="mod">
            <ac:chgData name="bentli budai" userId="3ebd9a6fcaefd181" providerId="LiveId" clId="{054CF6F1-E1B5-4A39-BFF2-24308FF587A5}" dt="2026-10-11T11:22:14.752" v="331" actId="26606"/>
            <ac:spMkLst>
              <pc:docMk/>
              <pc:sldMasterMk cId="1305095932" sldId="2147483648"/>
              <pc:sldLayoutMk cId="726923407" sldId="2147483649"/>
              <ac:spMk id="3" creationId="{A7566663-5BF0-32BD-4EF4-A4379B66EB5F}"/>
            </ac:spMkLst>
          </pc:spChg>
          <pc:spChg chg="mod">
            <ac:chgData name="bentli budai" userId="3ebd9a6fcaefd181" providerId="LiveId" clId="{054CF6F1-E1B5-4A39-BFF2-24308FF587A5}" dt="2026-10-11T11:22:14.752" v="331" actId="26606"/>
            <ac:spMkLst>
              <pc:docMk/>
              <pc:sldMasterMk cId="1305095932" sldId="2147483648"/>
              <pc:sldLayoutMk cId="726923407" sldId="2147483649"/>
              <ac:spMk id="4" creationId="{BC559D60-E3CA-97EA-84D9-600353FF5B3A}"/>
            </ac:spMkLst>
          </pc:spChg>
          <pc:spChg chg="mod">
            <ac:chgData name="bentli budai" userId="3ebd9a6fcaefd181" providerId="LiveId" clId="{054CF6F1-E1B5-4A39-BFF2-24308FF587A5}" dt="2026-10-11T11:22:14.752" v="331" actId="26606"/>
            <ac:spMkLst>
              <pc:docMk/>
              <pc:sldMasterMk cId="1305095932" sldId="2147483648"/>
              <pc:sldLayoutMk cId="726923407" sldId="2147483649"/>
              <ac:spMk id="5" creationId="{78400B1C-2D23-AF35-7E6F-FBB8255BC5EC}"/>
            </ac:spMkLst>
          </pc:spChg>
          <pc:spChg chg="mod">
            <ac:chgData name="bentli budai" userId="3ebd9a6fcaefd181" providerId="LiveId" clId="{054CF6F1-E1B5-4A39-BFF2-24308FF587A5}" dt="2026-10-11T11:22:14.752" v="331" actId="26606"/>
            <ac:spMkLst>
              <pc:docMk/>
              <pc:sldMasterMk cId="1305095932" sldId="2147483648"/>
              <pc:sldLayoutMk cId="726923407" sldId="2147483649"/>
              <ac:spMk id="6" creationId="{EAC87F78-91CB-E0FD-EFD4-0D10B7BF8865}"/>
            </ac:spMkLst>
          </pc:spChg>
        </pc:sldLayoutChg>
        <pc:sldLayoutChg chg="modSp mod ord">
          <pc:chgData name="bentli budai" userId="3ebd9a6fcaefd181" providerId="LiveId" clId="{054CF6F1-E1B5-4A39-BFF2-24308FF587A5}" dt="2026-10-11T11:22:14.752" v="331" actId="26606"/>
          <pc:sldLayoutMkLst>
            <pc:docMk/>
            <pc:sldMasterMk cId="1305095932" sldId="2147483648"/>
            <pc:sldLayoutMk cId="3707117946" sldId="2147483650"/>
          </pc:sldLayoutMkLst>
          <pc:spChg chg="mod">
            <ac:chgData name="bentli budai" userId="3ebd9a6fcaefd181" providerId="LiveId" clId="{054CF6F1-E1B5-4A39-BFF2-24308FF587A5}" dt="2026-10-11T11:22:14.752" v="331" actId="26606"/>
            <ac:spMkLst>
              <pc:docMk/>
              <pc:sldMasterMk cId="1305095932" sldId="2147483648"/>
              <pc:sldLayoutMk cId="3707117946" sldId="2147483650"/>
              <ac:spMk id="2" creationId="{5E4C58CC-F5A4-2509-0CF3-24E749F4C13E}"/>
            </ac:spMkLst>
          </pc:spChg>
          <pc:spChg chg="mod">
            <ac:chgData name="bentli budai" userId="3ebd9a6fcaefd181" providerId="LiveId" clId="{054CF6F1-E1B5-4A39-BFF2-24308FF587A5}" dt="2026-10-11T11:22:14.752" v="331" actId="26606"/>
            <ac:spMkLst>
              <pc:docMk/>
              <pc:sldMasterMk cId="1305095932" sldId="2147483648"/>
              <pc:sldLayoutMk cId="3707117946" sldId="2147483650"/>
              <ac:spMk id="3" creationId="{E69C817A-A21E-A3F8-9765-3FCAB4184DB6}"/>
            </ac:spMkLst>
          </pc:spChg>
          <pc:spChg chg="mod">
            <ac:chgData name="bentli budai" userId="3ebd9a6fcaefd181" providerId="LiveId" clId="{054CF6F1-E1B5-4A39-BFF2-24308FF587A5}" dt="2026-10-11T11:22:14.752" v="331" actId="26606"/>
            <ac:spMkLst>
              <pc:docMk/>
              <pc:sldMasterMk cId="1305095932" sldId="2147483648"/>
              <pc:sldLayoutMk cId="3707117946" sldId="2147483650"/>
              <ac:spMk id="4" creationId="{7D084677-F459-B61D-9307-EB84C5EE1D87}"/>
            </ac:spMkLst>
          </pc:spChg>
          <pc:spChg chg="mod">
            <ac:chgData name="bentli budai" userId="3ebd9a6fcaefd181" providerId="LiveId" clId="{054CF6F1-E1B5-4A39-BFF2-24308FF587A5}" dt="2026-10-11T11:22:14.752" v="331" actId="26606"/>
            <ac:spMkLst>
              <pc:docMk/>
              <pc:sldMasterMk cId="1305095932" sldId="2147483648"/>
              <pc:sldLayoutMk cId="3707117946" sldId="2147483650"/>
              <ac:spMk id="5" creationId="{B51C0B53-40C6-0246-BE0D-6EE8E16285D6}"/>
            </ac:spMkLst>
          </pc:spChg>
          <pc:spChg chg="mod">
            <ac:chgData name="bentli budai" userId="3ebd9a6fcaefd181" providerId="LiveId" clId="{054CF6F1-E1B5-4A39-BFF2-24308FF587A5}" dt="2026-10-11T11:22:14.752" v="331" actId="26606"/>
            <ac:spMkLst>
              <pc:docMk/>
              <pc:sldMasterMk cId="1305095932" sldId="2147483648"/>
              <pc:sldLayoutMk cId="3707117946" sldId="2147483650"/>
              <ac:spMk id="6" creationId="{AD250CF4-818E-07FC-6A26-598813FD6EE6}"/>
            </ac:spMkLst>
          </pc:spChg>
        </pc:sldLayoutChg>
        <pc:sldLayoutChg chg="modSp mod ord">
          <pc:chgData name="bentli budai" userId="3ebd9a6fcaefd181" providerId="LiveId" clId="{054CF6F1-E1B5-4A39-BFF2-24308FF587A5}" dt="2026-10-11T11:22:14.752" v="331" actId="26606"/>
          <pc:sldLayoutMkLst>
            <pc:docMk/>
            <pc:sldMasterMk cId="1305095932" sldId="2147483648"/>
            <pc:sldLayoutMk cId="4165711817" sldId="2147483651"/>
          </pc:sldLayoutMkLst>
          <pc:spChg chg="mod">
            <ac:chgData name="bentli budai" userId="3ebd9a6fcaefd181" providerId="LiveId" clId="{054CF6F1-E1B5-4A39-BFF2-24308FF587A5}" dt="2026-10-11T11:22:14.752" v="331" actId="26606"/>
            <ac:spMkLst>
              <pc:docMk/>
              <pc:sldMasterMk cId="1305095932" sldId="2147483648"/>
              <pc:sldLayoutMk cId="4165711817" sldId="2147483651"/>
              <ac:spMk id="2" creationId="{C6A51715-10A9-FE51-E9B3-7FBADE51E02F}"/>
            </ac:spMkLst>
          </pc:spChg>
          <pc:spChg chg="mod">
            <ac:chgData name="bentli budai" userId="3ebd9a6fcaefd181" providerId="LiveId" clId="{054CF6F1-E1B5-4A39-BFF2-24308FF587A5}" dt="2026-10-11T11:22:14.752" v="331" actId="26606"/>
            <ac:spMkLst>
              <pc:docMk/>
              <pc:sldMasterMk cId="1305095932" sldId="2147483648"/>
              <pc:sldLayoutMk cId="4165711817" sldId="2147483651"/>
              <ac:spMk id="3" creationId="{807E097C-1AB3-D306-A982-70E13F9E7E1F}"/>
            </ac:spMkLst>
          </pc:spChg>
          <pc:spChg chg="mod">
            <ac:chgData name="bentli budai" userId="3ebd9a6fcaefd181" providerId="LiveId" clId="{054CF6F1-E1B5-4A39-BFF2-24308FF587A5}" dt="2026-10-11T11:22:14.752" v="331" actId="26606"/>
            <ac:spMkLst>
              <pc:docMk/>
              <pc:sldMasterMk cId="1305095932" sldId="2147483648"/>
              <pc:sldLayoutMk cId="4165711817" sldId="2147483651"/>
              <ac:spMk id="4" creationId="{53547EA8-D130-0CDA-2E58-FC35449E9A8C}"/>
            </ac:spMkLst>
          </pc:spChg>
          <pc:spChg chg="mod">
            <ac:chgData name="bentli budai" userId="3ebd9a6fcaefd181" providerId="LiveId" clId="{054CF6F1-E1B5-4A39-BFF2-24308FF587A5}" dt="2026-10-11T11:22:14.752" v="331" actId="26606"/>
            <ac:spMkLst>
              <pc:docMk/>
              <pc:sldMasterMk cId="1305095932" sldId="2147483648"/>
              <pc:sldLayoutMk cId="4165711817" sldId="2147483651"/>
              <ac:spMk id="5" creationId="{876ACE99-F44B-D973-952A-FBC0B25174DB}"/>
            </ac:spMkLst>
          </pc:spChg>
          <pc:spChg chg="mod">
            <ac:chgData name="bentli budai" userId="3ebd9a6fcaefd181" providerId="LiveId" clId="{054CF6F1-E1B5-4A39-BFF2-24308FF587A5}" dt="2026-10-11T11:22:14.752" v="331" actId="26606"/>
            <ac:spMkLst>
              <pc:docMk/>
              <pc:sldMasterMk cId="1305095932" sldId="2147483648"/>
              <pc:sldLayoutMk cId="4165711817" sldId="2147483651"/>
              <ac:spMk id="6" creationId="{F22B781A-352C-0F51-257E-B9BA36DFDCFB}"/>
            </ac:spMkLst>
          </pc:spChg>
        </pc:sldLayoutChg>
        <pc:sldLayoutChg chg="modSp mod ord">
          <pc:chgData name="bentli budai" userId="3ebd9a6fcaefd181" providerId="LiveId" clId="{054CF6F1-E1B5-4A39-BFF2-24308FF587A5}" dt="2026-10-11T11:22:14.752" v="331" actId="26606"/>
          <pc:sldLayoutMkLst>
            <pc:docMk/>
            <pc:sldMasterMk cId="1305095932" sldId="2147483648"/>
            <pc:sldLayoutMk cId="1986100165" sldId="2147483652"/>
          </pc:sldLayoutMkLst>
          <pc:spChg chg="mod">
            <ac:chgData name="bentli budai" userId="3ebd9a6fcaefd181" providerId="LiveId" clId="{054CF6F1-E1B5-4A39-BFF2-24308FF587A5}" dt="2026-10-11T11:22:14.752" v="331" actId="26606"/>
            <ac:spMkLst>
              <pc:docMk/>
              <pc:sldMasterMk cId="1305095932" sldId="2147483648"/>
              <pc:sldLayoutMk cId="1986100165" sldId="2147483652"/>
              <ac:spMk id="2" creationId="{346E52A9-315B-DD98-C097-E2B43EE322C2}"/>
            </ac:spMkLst>
          </pc:spChg>
          <pc:spChg chg="mod">
            <ac:chgData name="bentli budai" userId="3ebd9a6fcaefd181" providerId="LiveId" clId="{054CF6F1-E1B5-4A39-BFF2-24308FF587A5}" dt="2026-10-11T11:22:14.752" v="331" actId="26606"/>
            <ac:spMkLst>
              <pc:docMk/>
              <pc:sldMasterMk cId="1305095932" sldId="2147483648"/>
              <pc:sldLayoutMk cId="1986100165" sldId="2147483652"/>
              <ac:spMk id="3" creationId="{8867D3CC-14EC-00FD-8FC0-0AD5395B9482}"/>
            </ac:spMkLst>
          </pc:spChg>
          <pc:spChg chg="mod">
            <ac:chgData name="bentli budai" userId="3ebd9a6fcaefd181" providerId="LiveId" clId="{054CF6F1-E1B5-4A39-BFF2-24308FF587A5}" dt="2026-10-11T11:22:14.752" v="331" actId="26606"/>
            <ac:spMkLst>
              <pc:docMk/>
              <pc:sldMasterMk cId="1305095932" sldId="2147483648"/>
              <pc:sldLayoutMk cId="1986100165" sldId="2147483652"/>
              <ac:spMk id="4" creationId="{3F6C2240-6E3E-130E-16DE-46B4924AC268}"/>
            </ac:spMkLst>
          </pc:spChg>
          <pc:spChg chg="mod">
            <ac:chgData name="bentli budai" userId="3ebd9a6fcaefd181" providerId="LiveId" clId="{054CF6F1-E1B5-4A39-BFF2-24308FF587A5}" dt="2026-10-11T11:22:14.752" v="331" actId="26606"/>
            <ac:spMkLst>
              <pc:docMk/>
              <pc:sldMasterMk cId="1305095932" sldId="2147483648"/>
              <pc:sldLayoutMk cId="1986100165" sldId="2147483652"/>
              <ac:spMk id="5" creationId="{4286696F-F577-5FC3-08E6-6D08CA25B312}"/>
            </ac:spMkLst>
          </pc:spChg>
          <pc:spChg chg="mod">
            <ac:chgData name="bentli budai" userId="3ebd9a6fcaefd181" providerId="LiveId" clId="{054CF6F1-E1B5-4A39-BFF2-24308FF587A5}" dt="2026-10-11T11:22:14.752" v="331" actId="26606"/>
            <ac:spMkLst>
              <pc:docMk/>
              <pc:sldMasterMk cId="1305095932" sldId="2147483648"/>
              <pc:sldLayoutMk cId="1986100165" sldId="2147483652"/>
              <ac:spMk id="6" creationId="{63340593-9277-41DD-1DF7-67B2DBB7E987}"/>
            </ac:spMkLst>
          </pc:spChg>
          <pc:spChg chg="mod">
            <ac:chgData name="bentli budai" userId="3ebd9a6fcaefd181" providerId="LiveId" clId="{054CF6F1-E1B5-4A39-BFF2-24308FF587A5}" dt="2026-10-11T11:22:14.752" v="331" actId="26606"/>
            <ac:spMkLst>
              <pc:docMk/>
              <pc:sldMasterMk cId="1305095932" sldId="2147483648"/>
              <pc:sldLayoutMk cId="1986100165" sldId="2147483652"/>
              <ac:spMk id="7" creationId="{D30AB378-2499-29C0-543F-535B508C7051}"/>
            </ac:spMkLst>
          </pc:spChg>
        </pc:sldLayoutChg>
        <pc:sldLayoutChg chg="modSp mod ord">
          <pc:chgData name="bentli budai" userId="3ebd9a6fcaefd181" providerId="LiveId" clId="{054CF6F1-E1B5-4A39-BFF2-24308FF587A5}" dt="2026-10-11T11:22:14.752" v="331" actId="26606"/>
          <pc:sldLayoutMkLst>
            <pc:docMk/>
            <pc:sldMasterMk cId="1305095932" sldId="2147483648"/>
            <pc:sldLayoutMk cId="4116437525" sldId="2147483653"/>
          </pc:sldLayoutMkLst>
          <pc:spChg chg="mod">
            <ac:chgData name="bentli budai" userId="3ebd9a6fcaefd181" providerId="LiveId" clId="{054CF6F1-E1B5-4A39-BFF2-24308FF587A5}" dt="2026-10-11T11:22:14.752" v="331" actId="26606"/>
            <ac:spMkLst>
              <pc:docMk/>
              <pc:sldMasterMk cId="1305095932" sldId="2147483648"/>
              <pc:sldLayoutMk cId="4116437525" sldId="2147483653"/>
              <ac:spMk id="2" creationId="{73F55556-FECC-0E1E-7C6E-D7EC3BBE9F00}"/>
            </ac:spMkLst>
          </pc:spChg>
          <pc:spChg chg="mod">
            <ac:chgData name="bentli budai" userId="3ebd9a6fcaefd181" providerId="LiveId" clId="{054CF6F1-E1B5-4A39-BFF2-24308FF587A5}" dt="2026-10-11T11:22:14.752" v="331" actId="26606"/>
            <ac:spMkLst>
              <pc:docMk/>
              <pc:sldMasterMk cId="1305095932" sldId="2147483648"/>
              <pc:sldLayoutMk cId="4116437525" sldId="2147483653"/>
              <ac:spMk id="3" creationId="{1F26D7A5-2553-361B-75C9-6982136BFEBD}"/>
            </ac:spMkLst>
          </pc:spChg>
          <pc:spChg chg="mod">
            <ac:chgData name="bentli budai" userId="3ebd9a6fcaefd181" providerId="LiveId" clId="{054CF6F1-E1B5-4A39-BFF2-24308FF587A5}" dt="2026-10-11T11:22:14.752" v="331" actId="26606"/>
            <ac:spMkLst>
              <pc:docMk/>
              <pc:sldMasterMk cId="1305095932" sldId="2147483648"/>
              <pc:sldLayoutMk cId="4116437525" sldId="2147483653"/>
              <ac:spMk id="4" creationId="{966A3652-8202-915F-F46E-EF9A8C9D8B13}"/>
            </ac:spMkLst>
          </pc:spChg>
          <pc:spChg chg="mod">
            <ac:chgData name="bentli budai" userId="3ebd9a6fcaefd181" providerId="LiveId" clId="{054CF6F1-E1B5-4A39-BFF2-24308FF587A5}" dt="2026-10-11T11:22:14.752" v="331" actId="26606"/>
            <ac:spMkLst>
              <pc:docMk/>
              <pc:sldMasterMk cId="1305095932" sldId="2147483648"/>
              <pc:sldLayoutMk cId="4116437525" sldId="2147483653"/>
              <ac:spMk id="5" creationId="{7653BB9D-0F1D-1C15-12C9-70A656D8A747}"/>
            </ac:spMkLst>
          </pc:spChg>
          <pc:spChg chg="mod">
            <ac:chgData name="bentli budai" userId="3ebd9a6fcaefd181" providerId="LiveId" clId="{054CF6F1-E1B5-4A39-BFF2-24308FF587A5}" dt="2026-10-11T11:22:14.752" v="331" actId="26606"/>
            <ac:spMkLst>
              <pc:docMk/>
              <pc:sldMasterMk cId="1305095932" sldId="2147483648"/>
              <pc:sldLayoutMk cId="4116437525" sldId="2147483653"/>
              <ac:spMk id="6" creationId="{29163246-4254-F6EB-97DE-C0C624EF9697}"/>
            </ac:spMkLst>
          </pc:spChg>
          <pc:spChg chg="mod">
            <ac:chgData name="bentli budai" userId="3ebd9a6fcaefd181" providerId="LiveId" clId="{054CF6F1-E1B5-4A39-BFF2-24308FF587A5}" dt="2026-10-11T11:22:14.752" v="331" actId="26606"/>
            <ac:spMkLst>
              <pc:docMk/>
              <pc:sldMasterMk cId="1305095932" sldId="2147483648"/>
              <pc:sldLayoutMk cId="4116437525" sldId="2147483653"/>
              <ac:spMk id="7" creationId="{702E57D4-98FC-D9D1-338E-CDD19919890D}"/>
            </ac:spMkLst>
          </pc:spChg>
          <pc:spChg chg="mod">
            <ac:chgData name="bentli budai" userId="3ebd9a6fcaefd181" providerId="LiveId" clId="{054CF6F1-E1B5-4A39-BFF2-24308FF587A5}" dt="2026-10-11T11:22:14.752" v="331" actId="26606"/>
            <ac:spMkLst>
              <pc:docMk/>
              <pc:sldMasterMk cId="1305095932" sldId="2147483648"/>
              <pc:sldLayoutMk cId="4116437525" sldId="2147483653"/>
              <ac:spMk id="8" creationId="{592C278A-1A95-FAE7-1CDC-36D7922748CA}"/>
            </ac:spMkLst>
          </pc:spChg>
          <pc:spChg chg="mod">
            <ac:chgData name="bentli budai" userId="3ebd9a6fcaefd181" providerId="LiveId" clId="{054CF6F1-E1B5-4A39-BFF2-24308FF587A5}" dt="2026-10-11T11:22:14.752" v="331" actId="26606"/>
            <ac:spMkLst>
              <pc:docMk/>
              <pc:sldMasterMk cId="1305095932" sldId="2147483648"/>
              <pc:sldLayoutMk cId="4116437525" sldId="2147483653"/>
              <ac:spMk id="9" creationId="{89EE5B42-2880-71F5-5411-B6A9FE8EFAE4}"/>
            </ac:spMkLst>
          </pc:spChg>
        </pc:sldLayoutChg>
        <pc:sldLayoutChg chg="modSp mod ord">
          <pc:chgData name="bentli budai" userId="3ebd9a6fcaefd181" providerId="LiveId" clId="{054CF6F1-E1B5-4A39-BFF2-24308FF587A5}" dt="2026-10-11T11:22:14.752" v="331" actId="26606"/>
          <pc:sldLayoutMkLst>
            <pc:docMk/>
            <pc:sldMasterMk cId="1305095932" sldId="2147483648"/>
            <pc:sldLayoutMk cId="3812676099" sldId="2147483654"/>
          </pc:sldLayoutMkLst>
          <pc:spChg chg="mod">
            <ac:chgData name="bentli budai" userId="3ebd9a6fcaefd181" providerId="LiveId" clId="{054CF6F1-E1B5-4A39-BFF2-24308FF587A5}" dt="2026-10-11T11:22:14.752" v="331" actId="26606"/>
            <ac:spMkLst>
              <pc:docMk/>
              <pc:sldMasterMk cId="1305095932" sldId="2147483648"/>
              <pc:sldLayoutMk cId="3812676099" sldId="2147483654"/>
              <ac:spMk id="2" creationId="{3588AE78-7293-1CE0-1DAF-FF7496752E19}"/>
            </ac:spMkLst>
          </pc:spChg>
          <pc:spChg chg="mod">
            <ac:chgData name="bentli budai" userId="3ebd9a6fcaefd181" providerId="LiveId" clId="{054CF6F1-E1B5-4A39-BFF2-24308FF587A5}" dt="2026-10-11T11:22:14.752" v="331" actId="26606"/>
            <ac:spMkLst>
              <pc:docMk/>
              <pc:sldMasterMk cId="1305095932" sldId="2147483648"/>
              <pc:sldLayoutMk cId="3812676099" sldId="2147483654"/>
              <ac:spMk id="3" creationId="{EA823357-727F-EC53-CD67-DBE1A67FD67C}"/>
            </ac:spMkLst>
          </pc:spChg>
          <pc:spChg chg="mod">
            <ac:chgData name="bentli budai" userId="3ebd9a6fcaefd181" providerId="LiveId" clId="{054CF6F1-E1B5-4A39-BFF2-24308FF587A5}" dt="2026-10-11T11:22:14.752" v="331" actId="26606"/>
            <ac:spMkLst>
              <pc:docMk/>
              <pc:sldMasterMk cId="1305095932" sldId="2147483648"/>
              <pc:sldLayoutMk cId="3812676099" sldId="2147483654"/>
              <ac:spMk id="4" creationId="{4A79D81C-BAC6-1823-117C-EE565409BAC4}"/>
            </ac:spMkLst>
          </pc:spChg>
          <pc:spChg chg="mod">
            <ac:chgData name="bentli budai" userId="3ebd9a6fcaefd181" providerId="LiveId" clId="{054CF6F1-E1B5-4A39-BFF2-24308FF587A5}" dt="2026-10-11T11:22:14.752" v="331" actId="26606"/>
            <ac:spMkLst>
              <pc:docMk/>
              <pc:sldMasterMk cId="1305095932" sldId="2147483648"/>
              <pc:sldLayoutMk cId="3812676099" sldId="2147483654"/>
              <ac:spMk id="5" creationId="{2F3505B3-43DA-D452-8C65-834C3CC473CF}"/>
            </ac:spMkLst>
          </pc:spChg>
        </pc:sldLayoutChg>
        <pc:sldLayoutChg chg="modSp mod ord">
          <pc:chgData name="bentli budai" userId="3ebd9a6fcaefd181" providerId="LiveId" clId="{054CF6F1-E1B5-4A39-BFF2-24308FF587A5}" dt="2026-10-11T11:22:14.752" v="331" actId="26606"/>
          <pc:sldLayoutMkLst>
            <pc:docMk/>
            <pc:sldMasterMk cId="1305095932" sldId="2147483648"/>
            <pc:sldLayoutMk cId="348404441" sldId="2147483655"/>
          </pc:sldLayoutMkLst>
          <pc:spChg chg="mod">
            <ac:chgData name="bentli budai" userId="3ebd9a6fcaefd181" providerId="LiveId" clId="{054CF6F1-E1B5-4A39-BFF2-24308FF587A5}" dt="2026-10-11T11:22:14.752" v="331" actId="26606"/>
            <ac:spMkLst>
              <pc:docMk/>
              <pc:sldMasterMk cId="1305095932" sldId="2147483648"/>
              <pc:sldLayoutMk cId="348404441" sldId="2147483655"/>
              <ac:spMk id="2" creationId="{0D780935-8651-00F2-B9B6-32C14928B5CC}"/>
            </ac:spMkLst>
          </pc:spChg>
          <pc:spChg chg="mod">
            <ac:chgData name="bentli budai" userId="3ebd9a6fcaefd181" providerId="LiveId" clId="{054CF6F1-E1B5-4A39-BFF2-24308FF587A5}" dt="2026-10-11T11:22:14.752" v="331" actId="26606"/>
            <ac:spMkLst>
              <pc:docMk/>
              <pc:sldMasterMk cId="1305095932" sldId="2147483648"/>
              <pc:sldLayoutMk cId="348404441" sldId="2147483655"/>
              <ac:spMk id="3" creationId="{FD6FF78C-68F2-5657-6872-B225447453D9}"/>
            </ac:spMkLst>
          </pc:spChg>
          <pc:spChg chg="mod">
            <ac:chgData name="bentli budai" userId="3ebd9a6fcaefd181" providerId="LiveId" clId="{054CF6F1-E1B5-4A39-BFF2-24308FF587A5}" dt="2026-10-11T11:22:14.752" v="331" actId="26606"/>
            <ac:spMkLst>
              <pc:docMk/>
              <pc:sldMasterMk cId="1305095932" sldId="2147483648"/>
              <pc:sldLayoutMk cId="348404441" sldId="2147483655"/>
              <ac:spMk id="4" creationId="{0AA5E028-9B18-3D13-0B8B-D67072FAF956}"/>
            </ac:spMkLst>
          </pc:spChg>
        </pc:sldLayoutChg>
        <pc:sldLayoutChg chg="modSp mod ord">
          <pc:chgData name="bentli budai" userId="3ebd9a6fcaefd181" providerId="LiveId" clId="{054CF6F1-E1B5-4A39-BFF2-24308FF587A5}" dt="2026-10-11T11:22:14.752" v="331" actId="26606"/>
          <pc:sldLayoutMkLst>
            <pc:docMk/>
            <pc:sldMasterMk cId="1305095932" sldId="2147483648"/>
            <pc:sldLayoutMk cId="4125776136" sldId="2147483656"/>
          </pc:sldLayoutMkLst>
          <pc:spChg chg="mod">
            <ac:chgData name="bentli budai" userId="3ebd9a6fcaefd181" providerId="LiveId" clId="{054CF6F1-E1B5-4A39-BFF2-24308FF587A5}" dt="2026-10-11T11:22:14.752" v="331" actId="26606"/>
            <ac:spMkLst>
              <pc:docMk/>
              <pc:sldMasterMk cId="1305095932" sldId="2147483648"/>
              <pc:sldLayoutMk cId="4125776136" sldId="2147483656"/>
              <ac:spMk id="2" creationId="{A48CD76F-A964-B953-F391-3239B9D824C6}"/>
            </ac:spMkLst>
          </pc:spChg>
          <pc:spChg chg="mod">
            <ac:chgData name="bentli budai" userId="3ebd9a6fcaefd181" providerId="LiveId" clId="{054CF6F1-E1B5-4A39-BFF2-24308FF587A5}" dt="2026-10-11T11:22:14.752" v="331" actId="26606"/>
            <ac:spMkLst>
              <pc:docMk/>
              <pc:sldMasterMk cId="1305095932" sldId="2147483648"/>
              <pc:sldLayoutMk cId="4125776136" sldId="2147483656"/>
              <ac:spMk id="3" creationId="{12FA28AD-26C6-9ACA-0BBE-A7F787161F54}"/>
            </ac:spMkLst>
          </pc:spChg>
          <pc:spChg chg="mod">
            <ac:chgData name="bentli budai" userId="3ebd9a6fcaefd181" providerId="LiveId" clId="{054CF6F1-E1B5-4A39-BFF2-24308FF587A5}" dt="2026-10-11T11:22:14.752" v="331" actId="26606"/>
            <ac:spMkLst>
              <pc:docMk/>
              <pc:sldMasterMk cId="1305095932" sldId="2147483648"/>
              <pc:sldLayoutMk cId="4125776136" sldId="2147483656"/>
              <ac:spMk id="4" creationId="{EB05366F-FA9A-CD28-7ACD-95EF27258D74}"/>
            </ac:spMkLst>
          </pc:spChg>
          <pc:spChg chg="mod">
            <ac:chgData name="bentli budai" userId="3ebd9a6fcaefd181" providerId="LiveId" clId="{054CF6F1-E1B5-4A39-BFF2-24308FF587A5}" dt="2026-10-11T11:22:14.752" v="331" actId="26606"/>
            <ac:spMkLst>
              <pc:docMk/>
              <pc:sldMasterMk cId="1305095932" sldId="2147483648"/>
              <pc:sldLayoutMk cId="4125776136" sldId="2147483656"/>
              <ac:spMk id="5" creationId="{56C66CFA-68B9-FE53-B253-C8754B52B679}"/>
            </ac:spMkLst>
          </pc:spChg>
          <pc:spChg chg="mod">
            <ac:chgData name="bentli budai" userId="3ebd9a6fcaefd181" providerId="LiveId" clId="{054CF6F1-E1B5-4A39-BFF2-24308FF587A5}" dt="2026-10-11T11:22:14.752" v="331" actId="26606"/>
            <ac:spMkLst>
              <pc:docMk/>
              <pc:sldMasterMk cId="1305095932" sldId="2147483648"/>
              <pc:sldLayoutMk cId="4125776136" sldId="2147483656"/>
              <ac:spMk id="6" creationId="{B38A55B2-3C9D-D818-D29E-3CE55618879B}"/>
            </ac:spMkLst>
          </pc:spChg>
          <pc:spChg chg="mod">
            <ac:chgData name="bentli budai" userId="3ebd9a6fcaefd181" providerId="LiveId" clId="{054CF6F1-E1B5-4A39-BFF2-24308FF587A5}" dt="2026-10-11T11:22:14.752" v="331" actId="26606"/>
            <ac:spMkLst>
              <pc:docMk/>
              <pc:sldMasterMk cId="1305095932" sldId="2147483648"/>
              <pc:sldLayoutMk cId="4125776136" sldId="2147483656"/>
              <ac:spMk id="7" creationId="{514BC2FF-8879-CDFA-B1DE-661CB9933308}"/>
            </ac:spMkLst>
          </pc:spChg>
        </pc:sldLayoutChg>
        <pc:sldLayoutChg chg="modSp mod ord">
          <pc:chgData name="bentli budai" userId="3ebd9a6fcaefd181" providerId="LiveId" clId="{054CF6F1-E1B5-4A39-BFF2-24308FF587A5}" dt="2026-10-11T11:22:14.752" v="331" actId="26606"/>
          <pc:sldLayoutMkLst>
            <pc:docMk/>
            <pc:sldMasterMk cId="1305095932" sldId="2147483648"/>
            <pc:sldLayoutMk cId="1745139418" sldId="2147483657"/>
          </pc:sldLayoutMkLst>
          <pc:spChg chg="mod">
            <ac:chgData name="bentli budai" userId="3ebd9a6fcaefd181" providerId="LiveId" clId="{054CF6F1-E1B5-4A39-BFF2-24308FF587A5}" dt="2026-10-11T11:22:14.752" v="331" actId="26606"/>
            <ac:spMkLst>
              <pc:docMk/>
              <pc:sldMasterMk cId="1305095932" sldId="2147483648"/>
              <pc:sldLayoutMk cId="1745139418" sldId="2147483657"/>
              <ac:spMk id="2" creationId="{35C53B72-F91A-B41C-8E80-1234145AC712}"/>
            </ac:spMkLst>
          </pc:spChg>
          <pc:spChg chg="mod">
            <ac:chgData name="bentli budai" userId="3ebd9a6fcaefd181" providerId="LiveId" clId="{054CF6F1-E1B5-4A39-BFF2-24308FF587A5}" dt="2026-10-11T11:22:14.752" v="331" actId="26606"/>
            <ac:spMkLst>
              <pc:docMk/>
              <pc:sldMasterMk cId="1305095932" sldId="2147483648"/>
              <pc:sldLayoutMk cId="1745139418" sldId="2147483657"/>
              <ac:spMk id="3" creationId="{88CFCB83-52EE-7096-4512-B5FC4BE2D481}"/>
            </ac:spMkLst>
          </pc:spChg>
          <pc:spChg chg="mod">
            <ac:chgData name="bentli budai" userId="3ebd9a6fcaefd181" providerId="LiveId" clId="{054CF6F1-E1B5-4A39-BFF2-24308FF587A5}" dt="2026-10-11T11:22:14.752" v="331" actId="26606"/>
            <ac:spMkLst>
              <pc:docMk/>
              <pc:sldMasterMk cId="1305095932" sldId="2147483648"/>
              <pc:sldLayoutMk cId="1745139418" sldId="2147483657"/>
              <ac:spMk id="4" creationId="{2A8FD18E-E847-8EAF-A4DE-960D91F291D4}"/>
            </ac:spMkLst>
          </pc:spChg>
          <pc:spChg chg="mod">
            <ac:chgData name="bentli budai" userId="3ebd9a6fcaefd181" providerId="LiveId" clId="{054CF6F1-E1B5-4A39-BFF2-24308FF587A5}" dt="2026-10-11T11:22:14.752" v="331" actId="26606"/>
            <ac:spMkLst>
              <pc:docMk/>
              <pc:sldMasterMk cId="1305095932" sldId="2147483648"/>
              <pc:sldLayoutMk cId="1745139418" sldId="2147483657"/>
              <ac:spMk id="5" creationId="{771FE368-8E1B-EED0-D221-6802F4E00C13}"/>
            </ac:spMkLst>
          </pc:spChg>
          <pc:spChg chg="mod">
            <ac:chgData name="bentli budai" userId="3ebd9a6fcaefd181" providerId="LiveId" clId="{054CF6F1-E1B5-4A39-BFF2-24308FF587A5}" dt="2026-10-11T11:22:14.752" v="331" actId="26606"/>
            <ac:spMkLst>
              <pc:docMk/>
              <pc:sldMasterMk cId="1305095932" sldId="2147483648"/>
              <pc:sldLayoutMk cId="1745139418" sldId="2147483657"/>
              <ac:spMk id="6" creationId="{1E7E7107-9308-E28E-31F5-925B18F8426A}"/>
            </ac:spMkLst>
          </pc:spChg>
          <pc:spChg chg="mod">
            <ac:chgData name="bentli budai" userId="3ebd9a6fcaefd181" providerId="LiveId" clId="{054CF6F1-E1B5-4A39-BFF2-24308FF587A5}" dt="2026-10-11T11:22:14.752" v="331" actId="26606"/>
            <ac:spMkLst>
              <pc:docMk/>
              <pc:sldMasterMk cId="1305095932" sldId="2147483648"/>
              <pc:sldLayoutMk cId="1745139418" sldId="2147483657"/>
              <ac:spMk id="7" creationId="{451858BA-C052-4988-5C05-CCA2A9CD13E6}"/>
            </ac:spMkLst>
          </pc:spChg>
        </pc:sldLayoutChg>
        <pc:sldLayoutChg chg="modSp mod ord">
          <pc:chgData name="bentli budai" userId="3ebd9a6fcaefd181" providerId="LiveId" clId="{054CF6F1-E1B5-4A39-BFF2-24308FF587A5}" dt="2026-10-11T11:22:14.752" v="331" actId="26606"/>
          <pc:sldLayoutMkLst>
            <pc:docMk/>
            <pc:sldMasterMk cId="1305095932" sldId="2147483648"/>
            <pc:sldLayoutMk cId="166700549" sldId="2147483658"/>
          </pc:sldLayoutMkLst>
          <pc:spChg chg="mod">
            <ac:chgData name="bentli budai" userId="3ebd9a6fcaefd181" providerId="LiveId" clId="{054CF6F1-E1B5-4A39-BFF2-24308FF587A5}" dt="2026-10-11T11:22:14.752" v="331" actId="26606"/>
            <ac:spMkLst>
              <pc:docMk/>
              <pc:sldMasterMk cId="1305095932" sldId="2147483648"/>
              <pc:sldLayoutMk cId="166700549" sldId="2147483658"/>
              <ac:spMk id="2" creationId="{A58C7353-9AC4-7365-D7D6-0ADF8EE2C37A}"/>
            </ac:spMkLst>
          </pc:spChg>
          <pc:spChg chg="mod">
            <ac:chgData name="bentli budai" userId="3ebd9a6fcaefd181" providerId="LiveId" clId="{054CF6F1-E1B5-4A39-BFF2-24308FF587A5}" dt="2026-10-11T11:22:14.752" v="331" actId="26606"/>
            <ac:spMkLst>
              <pc:docMk/>
              <pc:sldMasterMk cId="1305095932" sldId="2147483648"/>
              <pc:sldLayoutMk cId="166700549" sldId="2147483658"/>
              <ac:spMk id="3" creationId="{6ECEF1AD-F9C3-435C-8B74-1E1CFA81CE94}"/>
            </ac:spMkLst>
          </pc:spChg>
          <pc:spChg chg="mod">
            <ac:chgData name="bentli budai" userId="3ebd9a6fcaefd181" providerId="LiveId" clId="{054CF6F1-E1B5-4A39-BFF2-24308FF587A5}" dt="2026-10-11T11:22:14.752" v="331" actId="26606"/>
            <ac:spMkLst>
              <pc:docMk/>
              <pc:sldMasterMk cId="1305095932" sldId="2147483648"/>
              <pc:sldLayoutMk cId="166700549" sldId="2147483658"/>
              <ac:spMk id="4" creationId="{D3D5753F-BB84-97CE-4516-BB8A98514D30}"/>
            </ac:spMkLst>
          </pc:spChg>
          <pc:spChg chg="mod">
            <ac:chgData name="bentli budai" userId="3ebd9a6fcaefd181" providerId="LiveId" clId="{054CF6F1-E1B5-4A39-BFF2-24308FF587A5}" dt="2026-10-11T11:22:14.752" v="331" actId="26606"/>
            <ac:spMkLst>
              <pc:docMk/>
              <pc:sldMasterMk cId="1305095932" sldId="2147483648"/>
              <pc:sldLayoutMk cId="166700549" sldId="2147483658"/>
              <ac:spMk id="5" creationId="{E5E73D20-EF64-B9A0-3A4A-AE3797FFDA66}"/>
            </ac:spMkLst>
          </pc:spChg>
          <pc:spChg chg="mod">
            <ac:chgData name="bentli budai" userId="3ebd9a6fcaefd181" providerId="LiveId" clId="{054CF6F1-E1B5-4A39-BFF2-24308FF587A5}" dt="2026-10-11T11:22:14.752" v="331" actId="26606"/>
            <ac:spMkLst>
              <pc:docMk/>
              <pc:sldMasterMk cId="1305095932" sldId="2147483648"/>
              <pc:sldLayoutMk cId="166700549" sldId="2147483658"/>
              <ac:spMk id="6" creationId="{5070E865-3EE0-AEAF-4AA0-F39147F7C603}"/>
            </ac:spMkLst>
          </pc:spChg>
        </pc:sldLayoutChg>
        <pc:sldLayoutChg chg="modSp mod ord">
          <pc:chgData name="bentli budai" userId="3ebd9a6fcaefd181" providerId="LiveId" clId="{054CF6F1-E1B5-4A39-BFF2-24308FF587A5}" dt="2026-10-11T11:22:14.752" v="331" actId="26606"/>
          <pc:sldLayoutMkLst>
            <pc:docMk/>
            <pc:sldMasterMk cId="1305095932" sldId="2147483648"/>
            <pc:sldLayoutMk cId="718848613" sldId="2147483659"/>
          </pc:sldLayoutMkLst>
          <pc:spChg chg="mod">
            <ac:chgData name="bentli budai" userId="3ebd9a6fcaefd181" providerId="LiveId" clId="{054CF6F1-E1B5-4A39-BFF2-24308FF587A5}" dt="2026-10-11T11:22:14.752" v="331" actId="26606"/>
            <ac:spMkLst>
              <pc:docMk/>
              <pc:sldMasterMk cId="1305095932" sldId="2147483648"/>
              <pc:sldLayoutMk cId="718848613" sldId="2147483659"/>
              <ac:spMk id="2" creationId="{93F8488D-403A-A272-23E6-A5A9EF660ACF}"/>
            </ac:spMkLst>
          </pc:spChg>
          <pc:spChg chg="mod">
            <ac:chgData name="bentli budai" userId="3ebd9a6fcaefd181" providerId="LiveId" clId="{054CF6F1-E1B5-4A39-BFF2-24308FF587A5}" dt="2026-10-11T11:22:14.752" v="331" actId="26606"/>
            <ac:spMkLst>
              <pc:docMk/>
              <pc:sldMasterMk cId="1305095932" sldId="2147483648"/>
              <pc:sldLayoutMk cId="718848613" sldId="2147483659"/>
              <ac:spMk id="3" creationId="{EA77B44A-2862-3A31-0D01-A63A12DCD33A}"/>
            </ac:spMkLst>
          </pc:spChg>
          <pc:spChg chg="mod">
            <ac:chgData name="bentli budai" userId="3ebd9a6fcaefd181" providerId="LiveId" clId="{054CF6F1-E1B5-4A39-BFF2-24308FF587A5}" dt="2026-10-11T11:22:14.752" v="331" actId="26606"/>
            <ac:spMkLst>
              <pc:docMk/>
              <pc:sldMasterMk cId="1305095932" sldId="2147483648"/>
              <pc:sldLayoutMk cId="718848613" sldId="2147483659"/>
              <ac:spMk id="4" creationId="{79EC6B54-24E7-5EF5-BE8B-532BD0EDD364}"/>
            </ac:spMkLst>
          </pc:spChg>
          <pc:spChg chg="mod">
            <ac:chgData name="bentli budai" userId="3ebd9a6fcaefd181" providerId="LiveId" clId="{054CF6F1-E1B5-4A39-BFF2-24308FF587A5}" dt="2026-10-11T11:22:14.752" v="331" actId="26606"/>
            <ac:spMkLst>
              <pc:docMk/>
              <pc:sldMasterMk cId="1305095932" sldId="2147483648"/>
              <pc:sldLayoutMk cId="718848613" sldId="2147483659"/>
              <ac:spMk id="5" creationId="{F88C015A-A05A-D3EA-69F2-63AAFE65EC2C}"/>
            </ac:spMkLst>
          </pc:spChg>
          <pc:spChg chg="mod">
            <ac:chgData name="bentli budai" userId="3ebd9a6fcaefd181" providerId="LiveId" clId="{054CF6F1-E1B5-4A39-BFF2-24308FF587A5}" dt="2026-10-11T11:22:14.752" v="331" actId="26606"/>
            <ac:spMkLst>
              <pc:docMk/>
              <pc:sldMasterMk cId="1305095932" sldId="2147483648"/>
              <pc:sldLayoutMk cId="718848613" sldId="2147483659"/>
              <ac:spMk id="6" creationId="{91793FDE-C245-3AD9-C42C-A8F54BBB3C4E}"/>
            </ac:spMkLst>
          </pc:spChg>
        </pc:sldLayoutChg>
      </pc:sldMasterChg>
      <pc:sldMasterChg chg="del replId sldLayoutOrd">
        <pc:chgData name="bentli budai" userId="3ebd9a6fcaefd181" providerId="LiveId" clId="{054CF6F1-E1B5-4A39-BFF2-24308FF587A5}" dt="2026-10-11T11:22:14.752" v="331" actId="26606"/>
        <pc:sldMasterMkLst>
          <pc:docMk/>
          <pc:sldMasterMk cId="1305095932" sldId="2147483660"/>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22428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C61D1-E5C1-09AF-164D-8E0FAAF4C6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566663-5BF0-32BD-4EF4-A4379B66EB5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559D60-E3CA-97EA-84D9-600353FF5B3A}"/>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5" name="Footer Placeholder 4">
            <a:extLst>
              <a:ext uri="{FF2B5EF4-FFF2-40B4-BE49-F238E27FC236}">
                <a16:creationId xmlns:a16="http://schemas.microsoft.com/office/drawing/2014/main" id="{78400B1C-2D23-AF35-7E6F-FBB8255BC5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C87F78-91CB-E0FD-EFD4-0D10B7BF8865}"/>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726923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C58CC-F5A4-2509-0CF3-24E749F4C13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9C817A-A21E-A3F8-9765-3FCAB4184D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D084677-F459-B61D-9307-EB84C5EE1D87}"/>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5" name="Footer Placeholder 4">
            <a:extLst>
              <a:ext uri="{FF2B5EF4-FFF2-40B4-BE49-F238E27FC236}">
                <a16:creationId xmlns:a16="http://schemas.microsoft.com/office/drawing/2014/main" id="{B51C0B53-40C6-0246-BE0D-6EE8E16285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250CF4-818E-07FC-6A26-598813FD6EE6}"/>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37071179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51715-10A9-FE51-E9B3-7FBADE51E02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07E097C-1AB3-D306-A982-70E13F9E7E1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3547EA8-D130-0CDA-2E58-FC35449E9A8C}"/>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5" name="Footer Placeholder 4">
            <a:extLst>
              <a:ext uri="{FF2B5EF4-FFF2-40B4-BE49-F238E27FC236}">
                <a16:creationId xmlns:a16="http://schemas.microsoft.com/office/drawing/2014/main" id="{876ACE99-F44B-D973-952A-FBC0B25174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2B781A-352C-0F51-257E-B9BA36DFDCFB}"/>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4165711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E52A9-315B-DD98-C097-E2B43EE322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67D3CC-14EC-00FD-8FC0-0AD5395B94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6C2240-6E3E-130E-16DE-46B4924AC26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86696F-F577-5FC3-08E6-6D08CA25B312}"/>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6" name="Footer Placeholder 5">
            <a:extLst>
              <a:ext uri="{FF2B5EF4-FFF2-40B4-BE49-F238E27FC236}">
                <a16:creationId xmlns:a16="http://schemas.microsoft.com/office/drawing/2014/main" id="{63340593-9277-41DD-1DF7-67B2DBB7E9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30AB378-2499-29C0-543F-535B508C7051}"/>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1986100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55556-FECC-0E1E-7C6E-D7EC3BBE9F0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26D7A5-2553-361B-75C9-6982136BFE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66A3652-8202-915F-F46E-EF9A8C9D8B1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53BB9D-0F1D-1C15-12C9-70A656D8A74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163246-4254-F6EB-97DE-C0C624EF969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02E57D4-98FC-D9D1-338E-CDD19919890D}"/>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8" name="Footer Placeholder 7">
            <a:extLst>
              <a:ext uri="{FF2B5EF4-FFF2-40B4-BE49-F238E27FC236}">
                <a16:creationId xmlns:a16="http://schemas.microsoft.com/office/drawing/2014/main" id="{592C278A-1A95-FAE7-1CDC-36D7922748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9EE5B42-2880-71F5-5411-B6A9FE8EFAE4}"/>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41164375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8AE78-7293-1CE0-1DAF-FF7496752E1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A823357-727F-EC53-CD67-DBE1A67FD67C}"/>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4" name="Footer Placeholder 3">
            <a:extLst>
              <a:ext uri="{FF2B5EF4-FFF2-40B4-BE49-F238E27FC236}">
                <a16:creationId xmlns:a16="http://schemas.microsoft.com/office/drawing/2014/main" id="{4A79D81C-BAC6-1823-117C-EE565409BAC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F3505B3-43DA-D452-8C65-834C3CC473CF}"/>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38126760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780935-8651-00F2-B9B6-32C14928B5CC}"/>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3" name="Footer Placeholder 2">
            <a:extLst>
              <a:ext uri="{FF2B5EF4-FFF2-40B4-BE49-F238E27FC236}">
                <a16:creationId xmlns:a16="http://schemas.microsoft.com/office/drawing/2014/main" id="{FD6FF78C-68F2-5657-6872-B225447453D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AA5E028-9B18-3D13-0B8B-D67072FAF956}"/>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348404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CD76F-A964-B953-F391-3239B9D824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FA28AD-26C6-9ACA-0BBE-A7F787161F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05366F-FA9A-CD28-7ACD-95EF27258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C66CFA-68B9-FE53-B253-C8754B52B679}"/>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6" name="Footer Placeholder 5">
            <a:extLst>
              <a:ext uri="{FF2B5EF4-FFF2-40B4-BE49-F238E27FC236}">
                <a16:creationId xmlns:a16="http://schemas.microsoft.com/office/drawing/2014/main" id="{B38A55B2-3C9D-D818-D29E-3CE5561887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4BC2FF-8879-CDFA-B1DE-661CB9933308}"/>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4125776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53B72-F91A-B41C-8E80-1234145AC7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8CFCB83-52EE-7096-4512-B5FC4BE2D481}"/>
              </a:ext>
            </a:extLst>
          </p:cNvPr>
          <p:cNvSpPr>
            <a:spLocks noGrp="1" noChangeAspect="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A8FD18E-E847-8EAF-A4DE-960D91F291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1FE368-8E1B-EED0-D221-6802F4E00C13}"/>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6" name="Footer Placeholder 5">
            <a:extLst>
              <a:ext uri="{FF2B5EF4-FFF2-40B4-BE49-F238E27FC236}">
                <a16:creationId xmlns:a16="http://schemas.microsoft.com/office/drawing/2014/main" id="{1E7E7107-9308-E28E-31F5-925B18F842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1858BA-C052-4988-5C05-CCA2A9CD13E6}"/>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17451394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C7353-9AC4-7365-D7D6-0ADF8EE2C37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CEF1AD-F9C3-435C-8B74-1E1CFA81CE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D5753F-BB84-97CE-4516-BB8A98514D30}"/>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5" name="Footer Placeholder 4">
            <a:extLst>
              <a:ext uri="{FF2B5EF4-FFF2-40B4-BE49-F238E27FC236}">
                <a16:creationId xmlns:a16="http://schemas.microsoft.com/office/drawing/2014/main" id="{E5E73D20-EF64-B9A0-3A4A-AE3797FFD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70E865-3EE0-AEAF-4AA0-F39147F7C603}"/>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1667005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3F8488D-403A-A272-23E6-A5A9EF660A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A77B44A-2862-3A31-0D01-A63A12DCD3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EC6B54-24E7-5EF5-BE8B-532BD0EDD364}"/>
              </a:ext>
            </a:extLst>
          </p:cNvPr>
          <p:cNvSpPr>
            <a:spLocks noGrp="1"/>
          </p:cNvSpPr>
          <p:nvPr>
            <p:ph type="dt" sz="half" idx="10"/>
          </p:nvPr>
        </p:nvSpPr>
        <p:spPr/>
        <p:txBody>
          <a:bodyPr/>
          <a:lstStyle/>
          <a:p>
            <a:fld id="{2C9DCD59-A14C-4529-AA85-B395F06F7685}" type="datetimeFigureOut">
              <a:rPr lang="en-GB" smtClean="0"/>
              <a:t>11/10/2026</a:t>
            </a:fld>
            <a:endParaRPr lang="en-GB"/>
          </a:p>
        </p:txBody>
      </p:sp>
      <p:sp>
        <p:nvSpPr>
          <p:cNvPr id="5" name="Footer Placeholder 4">
            <a:extLst>
              <a:ext uri="{FF2B5EF4-FFF2-40B4-BE49-F238E27FC236}">
                <a16:creationId xmlns:a16="http://schemas.microsoft.com/office/drawing/2014/main" id="{F88C015A-A05A-D3EA-69F2-63AAFE65EC2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93FDE-C245-3AD9-C42C-A8F54BBB3C4E}"/>
              </a:ext>
            </a:extLst>
          </p:cNvPr>
          <p:cNvSpPr>
            <a:spLocks noGrp="1"/>
          </p:cNvSpPr>
          <p:nvPr>
            <p:ph type="sldNum" sz="quarter" idx="12"/>
          </p:nvPr>
        </p:nvSpPr>
        <p:spPr/>
        <p:txBody>
          <a:bodyPr/>
          <a:lstStyle/>
          <a:p>
            <a:fld id="{427AD6AA-5572-438A-8BD7-F69F0C8625EE}" type="slidenum">
              <a:rPr lang="en-GB" smtClean="0"/>
              <a:t>‹#›</a:t>
            </a:fld>
            <a:endParaRPr lang="en-GB"/>
          </a:p>
        </p:txBody>
      </p:sp>
    </p:spTree>
    <p:extLst>
      <p:ext uri="{BB962C8B-B14F-4D97-AF65-F5344CB8AC3E}">
        <p14:creationId xmlns:p14="http://schemas.microsoft.com/office/powerpoint/2010/main" val="7188486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B528ED-2681-0AA3-5CF5-9E78975394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D69B94-F0D3-5129-C27A-FAD65AEB20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BFDC37-D8E8-1924-4CFC-8129E2BF13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C9DCD59-A14C-4529-AA85-B395F06F7685}" type="datetimeFigureOut">
              <a:rPr lang="en-GB" smtClean="0"/>
              <a:t>11/10/2026</a:t>
            </a:fld>
            <a:endParaRPr lang="en-GB"/>
          </a:p>
        </p:txBody>
      </p:sp>
      <p:sp>
        <p:nvSpPr>
          <p:cNvPr id="5" name="Footer Placeholder 4">
            <a:extLst>
              <a:ext uri="{FF2B5EF4-FFF2-40B4-BE49-F238E27FC236}">
                <a16:creationId xmlns:a16="http://schemas.microsoft.com/office/drawing/2014/main" id="{B6FE0FCD-807B-E5A7-2DE9-5834B3A0C82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1E0C8E7-9F07-FA06-E755-87027AB3C3B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7AD6AA-5572-438A-8BD7-F69F0C8625EE}" type="slidenum">
              <a:rPr lang="en-GB" smtClean="0"/>
              <a:t>‹#›</a:t>
            </a:fld>
            <a:endParaRPr lang="en-GB"/>
          </a:p>
        </p:txBody>
      </p:sp>
    </p:spTree>
    <p:extLst>
      <p:ext uri="{BB962C8B-B14F-4D97-AF65-F5344CB8AC3E}">
        <p14:creationId xmlns:p14="http://schemas.microsoft.com/office/powerpoint/2010/main" val="13050959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2" name="Rounded text container"/>
          <p:cNvSpPr/>
          <p:nvPr/>
        </p:nvSpPr>
        <p:spPr>
          <a:xfrm>
            <a:off x="594360" y="2560320"/>
            <a:ext cx="11000232" cy="3291840"/>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1" name="Rounded text container"/>
          <p:cNvSpPr/>
          <p:nvPr/>
        </p:nvSpPr>
        <p:spPr>
          <a:xfrm>
            <a:off x="594360" y="685800"/>
            <a:ext cx="11000232" cy="132588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4" name="TextBox 3">
            <a:extLst>
              <a:ext uri="{FF2B5EF4-FFF2-40B4-BE49-F238E27FC236}">
                <a16:creationId xmlns:a16="http://schemas.microsoft.com/office/drawing/2014/main" id="{0C2F186A-C209-AE38-BA2D-0B12F3E10F3F}"/>
              </a:ext>
            </a:extLst>
          </p:cNvPr>
          <p:cNvSpPr txBox="1"/>
          <p:nvPr/>
        </p:nvSpPr>
        <p:spPr>
          <a:xfrm>
            <a:off x="822960" y="2852928"/>
            <a:ext cx="10515600" cy="438912"/>
          </a:xfrm>
          <a:prstGeom prst="rect">
            <a:avLst/>
          </a:prstGeom>
          <a:noFill/>
        </p:spPr>
        <p:txBody>
          <a:bodyPr wrap="square" lIns="0" tIns="0" rIns="0" bIns="0" rtlCol="0">
            <a:noAutofit/>
          </a:bodyPr>
          <a:lstStyle/>
          <a:p>
            <a:pPr algn="l">
              <a:lnSpc>
                <a:spcPct val="115000"/>
              </a:lnSpc>
              <a:spcBef>
                <a:spcPts val="0"/>
              </a:spcBef>
              <a:spcAft>
                <a:spcPts val="700"/>
              </a:spcAft>
              <a:defRPr sz="1100">
                <a:solidFill>
                  <a:srgbClr val="142D4E"/>
                </a:solidFill>
                <a:latin typeface="Arial"/>
              </a:defRPr>
            </a:pPr>
            <a:r>
              <a:rPr lang="en-GB" sz="1600" b="1" dirty="0">
                <a:solidFill>
                  <a:srgbClr val="087F8C"/>
                </a:solidFill>
                <a:latin typeface="Arial"/>
              </a:rPr>
              <a:t>Student name: </a:t>
            </a:r>
            <a:r>
              <a:rPr lang="en-GB" sz="1100" b="1" dirty="0">
                <a:solidFill>
                  <a:srgbClr val="142D4E"/>
                </a:solidFill>
                <a:latin typeface="Arial"/>
              </a:rPr>
              <a:t>Bentli Budai</a:t>
            </a:r>
          </a:p>
        </p:txBody>
      </p:sp>
      <p:sp>
        <p:nvSpPr>
          <p:cNvPr id="5" name="TextBox 4">
            <a:extLst>
              <a:ext uri="{FF2B5EF4-FFF2-40B4-BE49-F238E27FC236}">
                <a16:creationId xmlns:a16="http://schemas.microsoft.com/office/drawing/2014/main" id="{E8D59A28-9138-DBC0-F8FB-C6829D41170E}"/>
              </a:ext>
            </a:extLst>
          </p:cNvPr>
          <p:cNvSpPr txBox="1"/>
          <p:nvPr/>
        </p:nvSpPr>
        <p:spPr>
          <a:xfrm>
            <a:off x="822960" y="3538728"/>
            <a:ext cx="10515600" cy="438912"/>
          </a:xfrm>
          <a:prstGeom prst="rect">
            <a:avLst/>
          </a:prstGeom>
          <a:noFill/>
        </p:spPr>
        <p:txBody>
          <a:bodyPr wrap="square" lIns="0" tIns="0" rIns="0" bIns="0" rtlCol="0">
            <a:noAutofit/>
          </a:bodyPr>
          <a:lstStyle/>
          <a:p>
            <a:pPr algn="l">
              <a:lnSpc>
                <a:spcPct val="115000"/>
              </a:lnSpc>
              <a:spcBef>
                <a:spcPts val="0"/>
              </a:spcBef>
              <a:spcAft>
                <a:spcPts val="700"/>
              </a:spcAft>
              <a:defRPr sz="1100">
                <a:solidFill>
                  <a:srgbClr val="142D4E"/>
                </a:solidFill>
                <a:latin typeface="Arial"/>
              </a:defRPr>
            </a:pPr>
            <a:r>
              <a:rPr lang="en-GB" sz="1600" b="1" dirty="0">
                <a:solidFill>
                  <a:srgbClr val="087F8C"/>
                </a:solidFill>
                <a:latin typeface="Arial"/>
              </a:rPr>
              <a:t>Lecturer Name: </a:t>
            </a:r>
            <a:r>
              <a:rPr lang="en-GB" sz="1100" b="1" dirty="0">
                <a:solidFill>
                  <a:srgbClr val="142D4E"/>
                </a:solidFill>
                <a:latin typeface="Arial"/>
              </a:rPr>
              <a:t>Dr Shujun Xiao</a:t>
            </a:r>
          </a:p>
        </p:txBody>
      </p:sp>
      <p:sp>
        <p:nvSpPr>
          <p:cNvPr id="7" name="TextBox 6">
            <a:extLst>
              <a:ext uri="{FF2B5EF4-FFF2-40B4-BE49-F238E27FC236}">
                <a16:creationId xmlns:a16="http://schemas.microsoft.com/office/drawing/2014/main" id="{E38A37D6-499B-94CB-51CC-D18322D3C406}"/>
              </a:ext>
            </a:extLst>
          </p:cNvPr>
          <p:cNvSpPr txBox="1"/>
          <p:nvPr/>
        </p:nvSpPr>
        <p:spPr>
          <a:xfrm>
            <a:off x="822960" y="4224528"/>
            <a:ext cx="10515600" cy="438912"/>
          </a:xfrm>
          <a:prstGeom prst="rect">
            <a:avLst/>
          </a:prstGeom>
          <a:noFill/>
        </p:spPr>
        <p:txBody>
          <a:bodyPr wrap="square" lIns="0" tIns="0" rIns="0" bIns="0" rtlCol="0">
            <a:noAutofit/>
          </a:bodyPr>
          <a:lstStyle/>
          <a:p>
            <a:pPr algn="l">
              <a:lnSpc>
                <a:spcPct val="115000"/>
              </a:lnSpc>
              <a:spcBef>
                <a:spcPts val="0"/>
              </a:spcBef>
              <a:spcAft>
                <a:spcPts val="700"/>
              </a:spcAft>
              <a:defRPr sz="1100">
                <a:solidFill>
                  <a:srgbClr val="142D4E"/>
                </a:solidFill>
                <a:latin typeface="Arial"/>
              </a:defRPr>
            </a:pPr>
            <a:r>
              <a:rPr lang="en-GB" sz="1600" b="1" dirty="0">
                <a:solidFill>
                  <a:srgbClr val="087F8C"/>
                </a:solidFill>
                <a:latin typeface="Arial"/>
              </a:rPr>
              <a:t>Module Code: </a:t>
            </a:r>
            <a:r>
              <a:rPr lang="en-GB" sz="1100" b="1" dirty="0">
                <a:solidFill>
                  <a:srgbClr val="142D4E"/>
                </a:solidFill>
                <a:latin typeface="Arial"/>
              </a:rPr>
              <a:t>LCLM5002</a:t>
            </a:r>
          </a:p>
        </p:txBody>
      </p:sp>
      <p:sp>
        <p:nvSpPr>
          <p:cNvPr id="8" name="TextBox 7">
            <a:extLst>
              <a:ext uri="{FF2B5EF4-FFF2-40B4-BE49-F238E27FC236}">
                <a16:creationId xmlns:a16="http://schemas.microsoft.com/office/drawing/2014/main" id="{0A36DC30-5484-CFE3-3B30-6BB65ED245DD}"/>
              </a:ext>
            </a:extLst>
          </p:cNvPr>
          <p:cNvSpPr txBox="1"/>
          <p:nvPr/>
        </p:nvSpPr>
        <p:spPr>
          <a:xfrm>
            <a:off x="822960" y="932688"/>
            <a:ext cx="10515600" cy="640080"/>
          </a:xfrm>
          <a:prstGeom prst="rect">
            <a:avLst/>
          </a:prstGeom>
          <a:noFill/>
        </p:spPr>
        <p:txBody>
          <a:bodyPr wrap="square" lIns="0" tIns="0" rIns="0" bIns="0" rtlCol="0">
            <a:noAutofit/>
          </a:bodyPr>
          <a:lstStyle/>
          <a:p>
            <a:pPr algn="l">
              <a:lnSpc>
                <a:spcPct val="115000"/>
              </a:lnSpc>
              <a:spcBef>
                <a:spcPts val="0"/>
              </a:spcBef>
              <a:spcAft>
                <a:spcPts val="700"/>
              </a:spcAft>
              <a:defRPr sz="1100">
                <a:solidFill>
                  <a:srgbClr val="142D4E"/>
                </a:solidFill>
                <a:latin typeface="Arial"/>
              </a:defRPr>
            </a:pPr>
            <a:r>
              <a:rPr lang="en-US" sz="3200" b="1" dirty="0">
                <a:solidFill>
                  <a:srgbClr val="142D4E"/>
                </a:solidFill>
                <a:latin typeface="Arial"/>
              </a:rPr>
              <a:t>Enhancing Workforce Capability at HealthConnect UK</a:t>
            </a:r>
          </a:p>
        </p:txBody>
      </p:sp>
      <p:sp>
        <p:nvSpPr>
          <p:cNvPr id="10" name="TextBox 9">
            <a:extLst>
              <a:ext uri="{FF2B5EF4-FFF2-40B4-BE49-F238E27FC236}">
                <a16:creationId xmlns:a16="http://schemas.microsoft.com/office/drawing/2014/main" id="{8ABD6221-7F18-2CB9-7429-C03C8A01771B}"/>
              </a:ext>
            </a:extLst>
          </p:cNvPr>
          <p:cNvSpPr txBox="1"/>
          <p:nvPr/>
        </p:nvSpPr>
        <p:spPr>
          <a:xfrm>
            <a:off x="822960" y="4910328"/>
            <a:ext cx="10515600" cy="438912"/>
          </a:xfrm>
          <a:prstGeom prst="rect">
            <a:avLst/>
          </a:prstGeom>
          <a:noFill/>
        </p:spPr>
        <p:txBody>
          <a:bodyPr wrap="square" lIns="0" tIns="0" rIns="0" bIns="0" rtlCol="0">
            <a:noAutofit/>
          </a:bodyPr>
          <a:lstStyle/>
          <a:p>
            <a:pPr algn="l">
              <a:lnSpc>
                <a:spcPct val="115000"/>
              </a:lnSpc>
              <a:spcBef>
                <a:spcPts val="0"/>
              </a:spcBef>
              <a:spcAft>
                <a:spcPts val="700"/>
              </a:spcAft>
              <a:defRPr sz="1100">
                <a:solidFill>
                  <a:srgbClr val="142D4E"/>
                </a:solidFill>
                <a:latin typeface="Arial"/>
              </a:defRPr>
            </a:pPr>
            <a:r>
              <a:rPr lang="en-GB" sz="1600" b="1" dirty="0">
                <a:solidFill>
                  <a:srgbClr val="087F8C"/>
                </a:solidFill>
                <a:latin typeface="Arial"/>
              </a:rPr>
              <a:t>Student ID: </a:t>
            </a:r>
            <a:r>
              <a:rPr lang="en-GB" sz="1100" b="1" dirty="0">
                <a:solidFill>
                  <a:srgbClr val="142D4E"/>
                </a:solidFill>
                <a:latin typeface="Arial"/>
              </a:rPr>
              <a:t>2506866</a:t>
            </a:r>
          </a:p>
        </p:txBody>
      </p:sp>
    </p:spTree>
    <p:extLst>
      <p:ext uri="{BB962C8B-B14F-4D97-AF65-F5344CB8AC3E}">
        <p14:creationId xmlns:p14="http://schemas.microsoft.com/office/powerpoint/2010/main" val="2334104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3" name="Rounded text container"/>
          <p:cNvSpPr/>
          <p:nvPr/>
        </p:nvSpPr>
        <p:spPr>
          <a:xfrm>
            <a:off x="7370064" y="1234440"/>
            <a:ext cx="4379976" cy="4937760"/>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2" name="Rounded text container"/>
          <p:cNvSpPr/>
          <p:nvPr/>
        </p:nvSpPr>
        <p:spPr>
          <a:xfrm>
            <a:off x="438912" y="1234440"/>
            <a:ext cx="6711696" cy="493776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5" name="TextBox 4">
            <a:extLst>
              <a:ext uri="{FF2B5EF4-FFF2-40B4-BE49-F238E27FC236}">
                <a16:creationId xmlns:a16="http://schemas.microsoft.com/office/drawing/2014/main" id="{58C0B8D5-2296-4A6B-A575-7794E05FC3A8}"/>
              </a:ext>
            </a:extLst>
          </p:cNvPr>
          <p:cNvSpPr txBox="1"/>
          <p:nvPr/>
        </p:nvSpPr>
        <p:spPr>
          <a:xfrm>
            <a:off x="594360" y="1463040"/>
            <a:ext cx="6400800" cy="4526280"/>
          </a:xfrm>
          <a:prstGeom prst="rect">
            <a:avLst/>
          </a:prstGeom>
          <a:noFill/>
        </p:spPr>
        <p:txBody>
          <a:bodyPr wrap="square" lIns="0" tIns="0" rIns="0" bIns="0">
            <a:noAutofit/>
          </a:bodyPr>
          <a:lstStyle/>
          <a:p>
            <a:pPr algn="l" fontAlgn="t">
              <a:lnSpc>
                <a:spcPct val="115000"/>
              </a:lnSpc>
              <a:spcBef>
                <a:spcPts val="0"/>
              </a:spcBef>
              <a:spcAft>
                <a:spcPts val="700"/>
              </a:spcAft>
              <a:buNone/>
              <a:defRPr sz="1100">
                <a:solidFill>
                  <a:srgbClr val="142D4E"/>
                </a:solidFill>
                <a:latin typeface="Arial"/>
              </a:defRPr>
            </a:pPr>
            <a:r>
              <a:rPr lang="en-GB" sz="1400" b="1" i="0" dirty="0">
                <a:solidFill>
                  <a:schemeClr val="accent1"/>
                </a:solidFill>
                <a:effectLst/>
                <a:latin typeface="Arial" panose="020B0604020202020204" pitchFamily="34" charset="0"/>
                <a:cs typeface="Arial" panose="020B0604020202020204" pitchFamily="34" charset="0"/>
              </a:rPr>
              <a:t>HealthConnect UK </a:t>
            </a:r>
            <a:r>
              <a:rPr lang="en-GB" sz="1100" b="0" i="0" dirty="0">
                <a:solidFill>
                  <a:srgbClr val="142D4E"/>
                </a:solidFill>
                <a:effectLst/>
                <a:latin typeface="Arial" panose="020B0604020202020204" pitchFamily="34" charset="0"/>
                <a:cs typeface="Arial" panose="020B0604020202020204" pitchFamily="34" charset="0"/>
              </a:rPr>
              <a:t>is a fast-growing digital healthcare organisation that provides services such as virtual appointments and remote patient monitoring across the UK. As the organisation continues to expand, it is facing challenges including staff shortages, employee turnover, burnout and difficulties keeping employees engaged. These issues make effective HR management essential for attracting skilled people, supporting staff development and helping the organisation grow successfully.</a:t>
            </a:r>
          </a:p>
        </p:txBody>
      </p:sp>
      <p:sp>
        <p:nvSpPr>
          <p:cNvPr id="7" name="TextBox 6">
            <a:extLst>
              <a:ext uri="{FF2B5EF4-FFF2-40B4-BE49-F238E27FC236}">
                <a16:creationId xmlns:a16="http://schemas.microsoft.com/office/drawing/2014/main" id="{8CAF987A-9EF5-2B4D-8738-E01C6AF5D5D5}"/>
              </a:ext>
            </a:extLst>
          </p:cNvPr>
          <p:cNvSpPr txBox="1"/>
          <p:nvPr/>
        </p:nvSpPr>
        <p:spPr>
          <a:xfrm>
            <a:off x="4792287" y="201168"/>
            <a:ext cx="11000232"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4000" b="1" dirty="0">
                <a:solidFill>
                  <a:srgbClr val="142D4E"/>
                </a:solidFill>
                <a:latin typeface="Arial"/>
              </a:rPr>
              <a:t>Overview</a:t>
            </a:r>
          </a:p>
        </p:txBody>
      </p:sp>
      <p:sp>
        <p:nvSpPr>
          <p:cNvPr id="9" name="TextBox 8">
            <a:extLst>
              <a:ext uri="{FF2B5EF4-FFF2-40B4-BE49-F238E27FC236}">
                <a16:creationId xmlns:a16="http://schemas.microsoft.com/office/drawing/2014/main" id="{E7D67E78-9B25-9F56-2FA4-C89152D502C5}"/>
              </a:ext>
            </a:extLst>
          </p:cNvPr>
          <p:cNvSpPr txBox="1"/>
          <p:nvPr/>
        </p:nvSpPr>
        <p:spPr>
          <a:xfrm>
            <a:off x="7525512" y="2423160"/>
            <a:ext cx="3977639" cy="3474720"/>
          </a:xfrm>
          <a:prstGeom prst="rect">
            <a:avLst/>
          </a:prstGeom>
          <a:noFill/>
        </p:spPr>
        <p:txBody>
          <a:bodyPr wrap="square" lIns="0" tIns="0" rIns="0" bIns="0">
            <a:noAutofit/>
          </a:bodyPr>
          <a:lstStyle/>
          <a:p>
            <a:pPr lvl="0" algn="l">
              <a:lnSpc>
                <a:spcPct val="115000"/>
              </a:lnSpc>
              <a:spcBef>
                <a:spcPts val="0"/>
              </a:spcBef>
              <a:spcAft>
                <a:spcPts val="1700"/>
              </a:spcAft>
              <a:defRPr sz="1100">
                <a:solidFill>
                  <a:srgbClr val="142D4E"/>
                </a:solidFill>
                <a:latin typeface="Arial"/>
              </a:defRPr>
            </a:pPr>
            <a:r>
              <a:rPr lang="en-GB" sz="1100">
                <a:solidFill>
                  <a:srgbClr val="142D4E"/>
                </a:solidFill>
                <a:effectLst/>
                <a:latin typeface="Arial" panose="020B0604020202020204" pitchFamily="34" charset="0"/>
                <a:cs typeface="Arial" panose="020B0604020202020204" pitchFamily="34" charset="0"/>
              </a:rPr>
              <a:t>Skills shortages (digital health + tech)</a:t>
            </a:r>
            <a:endParaRPr lang="en-GB" sz="1100">
              <a:latin typeface="Arial" panose="020B0604020202020204" pitchFamily="34" charset="0"/>
              <a:cs typeface="Arial" panose="020B0604020202020204" pitchFamily="34" charset="0"/>
            </a:endParaRPr>
          </a:p>
          <a:p>
            <a:pPr lvl="0" algn="l">
              <a:lnSpc>
                <a:spcPct val="115000"/>
              </a:lnSpc>
              <a:spcBef>
                <a:spcPts val="0"/>
              </a:spcBef>
              <a:spcAft>
                <a:spcPts val="1700"/>
              </a:spcAft>
              <a:defRPr sz="1100">
                <a:solidFill>
                  <a:srgbClr val="142D4E"/>
                </a:solidFill>
                <a:latin typeface="Arial"/>
              </a:defRPr>
            </a:pPr>
            <a:r>
              <a:rPr lang="en-GB" sz="1100">
                <a:solidFill>
                  <a:srgbClr val="142D4E"/>
                </a:solidFill>
                <a:effectLst/>
                <a:latin typeface="Arial" panose="020B0604020202020204" pitchFamily="34" charset="0"/>
                <a:cs typeface="Arial" panose="020B0604020202020204" pitchFamily="34" charset="0"/>
              </a:rPr>
              <a:t>High turnover &amp; burnout</a:t>
            </a:r>
            <a:endParaRPr lang="en-GB" sz="1100">
              <a:latin typeface="Arial" panose="020B0604020202020204" pitchFamily="34" charset="0"/>
              <a:cs typeface="Arial" panose="020B0604020202020204" pitchFamily="34" charset="0"/>
            </a:endParaRPr>
          </a:p>
          <a:p>
            <a:pPr lvl="0" algn="l">
              <a:lnSpc>
                <a:spcPct val="115000"/>
              </a:lnSpc>
              <a:spcBef>
                <a:spcPts val="0"/>
              </a:spcBef>
              <a:spcAft>
                <a:spcPts val="1700"/>
              </a:spcAft>
              <a:defRPr sz="1100">
                <a:solidFill>
                  <a:srgbClr val="142D4E"/>
                </a:solidFill>
                <a:latin typeface="Arial"/>
              </a:defRPr>
            </a:pPr>
            <a:r>
              <a:rPr lang="en-GB" sz="1100">
                <a:solidFill>
                  <a:srgbClr val="142D4E"/>
                </a:solidFill>
                <a:effectLst/>
                <a:latin typeface="Arial" panose="020B0604020202020204" pitchFamily="34" charset="0"/>
                <a:cs typeface="Arial" panose="020B0604020202020204" pitchFamily="34" charset="0"/>
              </a:rPr>
              <a:t>Low engagement</a:t>
            </a:r>
            <a:endParaRPr lang="en-GB" sz="1100">
              <a:latin typeface="Arial" panose="020B0604020202020204" pitchFamily="34" charset="0"/>
              <a:cs typeface="Arial" panose="020B0604020202020204" pitchFamily="34" charset="0"/>
            </a:endParaRPr>
          </a:p>
          <a:p>
            <a:pPr lvl="0" algn="l">
              <a:lnSpc>
                <a:spcPct val="115000"/>
              </a:lnSpc>
              <a:spcBef>
                <a:spcPts val="0"/>
              </a:spcBef>
              <a:spcAft>
                <a:spcPts val="1700"/>
              </a:spcAft>
              <a:defRPr sz="1100">
                <a:solidFill>
                  <a:srgbClr val="142D4E"/>
                </a:solidFill>
                <a:latin typeface="Arial"/>
              </a:defRPr>
            </a:pPr>
            <a:r>
              <a:rPr lang="en-GB" sz="1100">
                <a:solidFill>
                  <a:srgbClr val="142D4E"/>
                </a:solidFill>
                <a:effectLst/>
                <a:latin typeface="Arial" panose="020B0604020202020204" pitchFamily="34" charset="0"/>
                <a:cs typeface="Arial" panose="020B0604020202020204" pitchFamily="34" charset="0"/>
              </a:rPr>
              <a:t>Leadership capability gaps</a:t>
            </a:r>
            <a:endParaRPr lang="en-GB" sz="1100">
              <a:latin typeface="Arial" panose="020B0604020202020204" pitchFamily="34" charset="0"/>
              <a:cs typeface="Arial" panose="020B0604020202020204" pitchFamily="34" charset="0"/>
            </a:endParaRPr>
          </a:p>
          <a:p>
            <a:pPr lvl="0" algn="l">
              <a:lnSpc>
                <a:spcPct val="115000"/>
              </a:lnSpc>
              <a:spcBef>
                <a:spcPts val="0"/>
              </a:spcBef>
              <a:spcAft>
                <a:spcPts val="1700"/>
              </a:spcAft>
              <a:defRPr sz="1100">
                <a:solidFill>
                  <a:srgbClr val="142D4E"/>
                </a:solidFill>
                <a:latin typeface="Arial"/>
              </a:defRPr>
            </a:pPr>
            <a:r>
              <a:rPr lang="en-GB" sz="1100">
                <a:solidFill>
                  <a:srgbClr val="142D4E"/>
                </a:solidFill>
                <a:effectLst/>
                <a:latin typeface="Arial" panose="020B0604020202020204" pitchFamily="34" charset="0"/>
                <a:cs typeface="Arial" panose="020B0604020202020204" pitchFamily="34" charset="0"/>
              </a:rPr>
              <a:t>Difficulty attracting specialist talent</a:t>
            </a:r>
            <a:endParaRPr lang="en-GB" sz="110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6AEF503E-4A3E-6D63-4727-94ED39C3A1CA}"/>
              </a:ext>
            </a:extLst>
          </p:cNvPr>
          <p:cNvSpPr txBox="1"/>
          <p:nvPr/>
        </p:nvSpPr>
        <p:spPr>
          <a:xfrm>
            <a:off x="7525512" y="1463040"/>
            <a:ext cx="4069080" cy="731520"/>
          </a:xfrm>
          <a:prstGeom prst="rect">
            <a:avLst/>
          </a:prstGeom>
          <a:noFill/>
        </p:spPr>
        <p:txBody>
          <a:bodyPr wrap="square" lIns="0" tIns="0" rIns="0" bIns="0" rtlCol="0">
            <a:noAutofit/>
          </a:bodyPr>
          <a:lstStyle/>
          <a:p>
            <a:pPr algn="l">
              <a:lnSpc>
                <a:spcPct val="115000"/>
              </a:lnSpc>
              <a:spcBef>
                <a:spcPts val="0"/>
              </a:spcBef>
              <a:spcAft>
                <a:spcPts val="700"/>
              </a:spcAft>
              <a:defRPr sz="1100">
                <a:solidFill>
                  <a:srgbClr val="087F8C"/>
                </a:solidFill>
                <a:latin typeface="Arial"/>
              </a:defRPr>
            </a:pPr>
            <a:r>
              <a:rPr lang="en-GB" sz="2800" b="1" dirty="0">
                <a:solidFill>
                  <a:srgbClr val="087F8C"/>
                </a:solidFill>
                <a:latin typeface="Arial"/>
              </a:rPr>
              <a:t>Current Challenges</a:t>
            </a:r>
          </a:p>
        </p:txBody>
      </p:sp>
      <p:sp>
        <p:nvSpPr>
          <p:cNvPr id="11" name="TextBox 10"/>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02</a:t>
            </a:r>
          </a:p>
        </p:txBody>
      </p:sp>
    </p:spTree>
    <p:extLst>
      <p:ext uri="{BB962C8B-B14F-4D97-AF65-F5344CB8AC3E}">
        <p14:creationId xmlns:p14="http://schemas.microsoft.com/office/powerpoint/2010/main" val="22921501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7" name="Rounded text container"/>
          <p:cNvSpPr/>
          <p:nvPr/>
        </p:nvSpPr>
        <p:spPr>
          <a:xfrm>
            <a:off x="6272784" y="3858767"/>
            <a:ext cx="5431536" cy="2423160"/>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6" name="Rounded text container"/>
          <p:cNvSpPr/>
          <p:nvPr/>
        </p:nvSpPr>
        <p:spPr>
          <a:xfrm>
            <a:off x="6272784" y="1389888"/>
            <a:ext cx="5431536" cy="2331719"/>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5" name="Rounded text container"/>
          <p:cNvSpPr/>
          <p:nvPr/>
        </p:nvSpPr>
        <p:spPr>
          <a:xfrm>
            <a:off x="484632" y="3813048"/>
            <a:ext cx="5431536" cy="2057400"/>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4" name="Rounded text container"/>
          <p:cNvSpPr/>
          <p:nvPr/>
        </p:nvSpPr>
        <p:spPr>
          <a:xfrm>
            <a:off x="484632" y="1389888"/>
            <a:ext cx="5431536" cy="224028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4" name="TextBox 3">
            <a:extLst>
              <a:ext uri="{FF2B5EF4-FFF2-40B4-BE49-F238E27FC236}">
                <a16:creationId xmlns:a16="http://schemas.microsoft.com/office/drawing/2014/main" id="{54914C65-0F44-F1B3-9781-61D740870B1F}"/>
              </a:ext>
            </a:extLst>
          </p:cNvPr>
          <p:cNvSpPr txBox="1"/>
          <p:nvPr/>
        </p:nvSpPr>
        <p:spPr>
          <a:xfrm>
            <a:off x="3347951" y="342901"/>
            <a:ext cx="11000232"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4000" b="1" dirty="0">
                <a:solidFill>
                  <a:srgbClr val="142D4E"/>
                </a:solidFill>
                <a:latin typeface="Arial"/>
              </a:rPr>
              <a:t>Workforce Challenges</a:t>
            </a:r>
          </a:p>
        </p:txBody>
      </p:sp>
      <p:sp>
        <p:nvSpPr>
          <p:cNvPr id="6" name="TextBox 5">
            <a:extLst>
              <a:ext uri="{FF2B5EF4-FFF2-40B4-BE49-F238E27FC236}">
                <a16:creationId xmlns:a16="http://schemas.microsoft.com/office/drawing/2014/main" id="{D1E0BE66-7D95-179D-9D0A-D5DDB9AE9BD5}"/>
              </a:ext>
            </a:extLst>
          </p:cNvPr>
          <p:cNvSpPr txBox="1"/>
          <p:nvPr/>
        </p:nvSpPr>
        <p:spPr>
          <a:xfrm>
            <a:off x="594360" y="1508760"/>
            <a:ext cx="5212080" cy="2011680"/>
          </a:xfrm>
          <a:prstGeom prst="rect">
            <a:avLst/>
          </a:prstGeom>
          <a:noFill/>
        </p:spPr>
        <p:txBody>
          <a:bodyPr wrap="square" lIns="0" tIns="0" rIns="0" bIns="0">
            <a:noAutofit/>
          </a:bodyPr>
          <a:lstStyle/>
          <a:p>
            <a:pPr algn="l">
              <a:lnSpc>
                <a:spcPct val="115000"/>
              </a:lnSpc>
              <a:spcBef>
                <a:spcPts val="0"/>
              </a:spcBef>
              <a:spcAft>
                <a:spcPts val="594"/>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HealthConnect UK needs a focused HR strategy that builds the right workforce skills, supports staff performance, and ensures people practices are aligned with the organisation’s wider goals, as highlighted by Armstrong and Taylor (2023) and Boxall and Purcell (2016).</a:t>
            </a:r>
          </a:p>
        </p:txBody>
      </p:sp>
      <p:sp>
        <p:nvSpPr>
          <p:cNvPr id="8" name="TextBox 7">
            <a:extLst>
              <a:ext uri="{FF2B5EF4-FFF2-40B4-BE49-F238E27FC236}">
                <a16:creationId xmlns:a16="http://schemas.microsoft.com/office/drawing/2014/main" id="{6015D42A-3A79-5EC1-E591-2930F4F9461F}"/>
              </a:ext>
            </a:extLst>
          </p:cNvPr>
          <p:cNvSpPr txBox="1"/>
          <p:nvPr/>
        </p:nvSpPr>
        <p:spPr>
          <a:xfrm>
            <a:off x="594360" y="3931920"/>
            <a:ext cx="5212080" cy="1828800"/>
          </a:xfrm>
          <a:prstGeom prst="rect">
            <a:avLst/>
          </a:prstGeom>
          <a:noFill/>
        </p:spPr>
        <p:txBody>
          <a:bodyPr wrap="square" lIns="0" tIns="0" rIns="0" bIns="0">
            <a:noAutofit/>
          </a:bodyPr>
          <a:lstStyle/>
          <a:p>
            <a:pPr algn="l">
              <a:lnSpc>
                <a:spcPct val="115000"/>
              </a:lnSpc>
              <a:spcBef>
                <a:spcPts val="0"/>
              </a:spcBef>
              <a:spcAft>
                <a:spcPts val="647"/>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High workloads combined with limited organisational support can place employees under significant pressure, increasing the risk of stress and burnout, as noted by Bakker and Demerouti (2007).</a:t>
            </a:r>
          </a:p>
        </p:txBody>
      </p:sp>
      <p:sp>
        <p:nvSpPr>
          <p:cNvPr id="10" name="TextBox 9">
            <a:extLst>
              <a:ext uri="{FF2B5EF4-FFF2-40B4-BE49-F238E27FC236}">
                <a16:creationId xmlns:a16="http://schemas.microsoft.com/office/drawing/2014/main" id="{0E291D9A-EDFF-26B0-7BF4-362759CC9BB7}"/>
              </a:ext>
            </a:extLst>
          </p:cNvPr>
          <p:cNvSpPr txBox="1"/>
          <p:nvPr/>
        </p:nvSpPr>
        <p:spPr>
          <a:xfrm>
            <a:off x="6382512" y="1508760"/>
            <a:ext cx="5212080" cy="2240280"/>
          </a:xfrm>
          <a:prstGeom prst="rect">
            <a:avLst/>
          </a:prstGeom>
          <a:noFill/>
        </p:spPr>
        <p:txBody>
          <a:bodyPr wrap="square" lIns="0" tIns="0" rIns="0" bIns="0">
            <a:noAutofit/>
          </a:bodyPr>
          <a:lstStyle/>
          <a:p>
            <a:pPr algn="l">
              <a:lnSpc>
                <a:spcPct val="115000"/>
              </a:lnSpc>
              <a:spcBef>
                <a:spcPts val="0"/>
              </a:spcBef>
              <a:spcAft>
                <a:spcPts val="612"/>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Multidisciplinary teams tend to perform and learn more effectively when employees feel genuinely safe to speak up, ask questions, and openly discuss mistakes. Creating this kind of psychological safety encourages better communication, shared learning, and stronger teamwork overall, as emphasised by Edmondson (1999).</a:t>
            </a:r>
          </a:p>
        </p:txBody>
      </p:sp>
      <p:sp>
        <p:nvSpPr>
          <p:cNvPr id="12" name="TextBox 11">
            <a:extLst>
              <a:ext uri="{FF2B5EF4-FFF2-40B4-BE49-F238E27FC236}">
                <a16:creationId xmlns:a16="http://schemas.microsoft.com/office/drawing/2014/main" id="{94E51C5D-EDE2-9367-A05D-19468E341F6C}"/>
              </a:ext>
            </a:extLst>
          </p:cNvPr>
          <p:cNvSpPr txBox="1"/>
          <p:nvPr/>
        </p:nvSpPr>
        <p:spPr>
          <a:xfrm>
            <a:off x="6382512" y="3977639"/>
            <a:ext cx="5212080" cy="2194560"/>
          </a:xfrm>
          <a:prstGeom prst="rect">
            <a:avLst/>
          </a:prstGeom>
          <a:noFill/>
        </p:spPr>
        <p:txBody>
          <a:bodyPr wrap="square" lIns="0" tIns="0" rIns="0" bIns="0">
            <a:noAutofit/>
          </a:bodyPr>
          <a:lstStyle/>
          <a:p>
            <a:pPr algn="l">
              <a:lnSpc>
                <a:spcPct val="115000"/>
              </a:lnSpc>
              <a:spcBef>
                <a:spcPts val="0"/>
              </a:spcBef>
              <a:spcAft>
                <a:spcPts val="524"/>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Developing strong leadership skills is vital for helping managers motivate their teams, handle challenges confidently, and guide organisational change in a structured and effective way. Leadership development programmes strengthen communication, decision‑making and the ability to inspire others, which ultimately supports a more capable and adaptable management culture across the organisation. Research by Bass and Riggio (2006) reinforces the importance of investing in these leadership capabilities.</a:t>
            </a:r>
          </a:p>
        </p:txBody>
      </p:sp>
      <p:sp>
        <p:nvSpPr>
          <p:cNvPr id="13" name="TextBox 12"/>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03</a:t>
            </a:r>
          </a:p>
        </p:txBody>
      </p:sp>
    </p:spTree>
    <p:extLst>
      <p:ext uri="{BB962C8B-B14F-4D97-AF65-F5344CB8AC3E}">
        <p14:creationId xmlns:p14="http://schemas.microsoft.com/office/powerpoint/2010/main" val="35228370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1" name="Rounded text container"/>
          <p:cNvSpPr/>
          <p:nvPr/>
        </p:nvSpPr>
        <p:spPr>
          <a:xfrm>
            <a:off x="6272784" y="1527048"/>
            <a:ext cx="5431536" cy="4617720"/>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0" name="Rounded text container"/>
          <p:cNvSpPr/>
          <p:nvPr/>
        </p:nvSpPr>
        <p:spPr>
          <a:xfrm>
            <a:off x="484632" y="1527048"/>
            <a:ext cx="5431536" cy="461772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4" name="TextBox 3">
            <a:extLst>
              <a:ext uri="{FF2B5EF4-FFF2-40B4-BE49-F238E27FC236}">
                <a16:creationId xmlns:a16="http://schemas.microsoft.com/office/drawing/2014/main" id="{088DD55C-D7F3-E7BB-D119-2604B877ED4B}"/>
              </a:ext>
            </a:extLst>
          </p:cNvPr>
          <p:cNvSpPr txBox="1"/>
          <p:nvPr/>
        </p:nvSpPr>
        <p:spPr>
          <a:xfrm>
            <a:off x="2516679" y="201168"/>
            <a:ext cx="11000232"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4000" b="1" dirty="0">
                <a:solidFill>
                  <a:srgbClr val="142D4E"/>
                </a:solidFill>
                <a:latin typeface="Arial"/>
              </a:rPr>
              <a:t>Strategic Importance of HRM</a:t>
            </a:r>
          </a:p>
        </p:txBody>
      </p:sp>
      <p:sp>
        <p:nvSpPr>
          <p:cNvPr id="6" name="TextBox 5">
            <a:extLst>
              <a:ext uri="{FF2B5EF4-FFF2-40B4-BE49-F238E27FC236}">
                <a16:creationId xmlns:a16="http://schemas.microsoft.com/office/drawing/2014/main" id="{CAE6D513-3E84-C8A5-9E55-7D743B1D148D}"/>
              </a:ext>
            </a:extLst>
          </p:cNvPr>
          <p:cNvSpPr txBox="1"/>
          <p:nvPr/>
        </p:nvSpPr>
        <p:spPr>
          <a:xfrm>
            <a:off x="594360" y="1645920"/>
            <a:ext cx="5212080" cy="4389120"/>
          </a:xfrm>
          <a:prstGeom prst="rect">
            <a:avLst/>
          </a:prstGeom>
          <a:noFill/>
        </p:spPr>
        <p:txBody>
          <a:bodyPr wrap="square" lIns="0" tIns="0" rIns="0" bIns="0">
            <a:noAutofit/>
          </a:bodyPr>
          <a:lstStyle/>
          <a:p>
            <a:pPr algn="l">
              <a:lnSpc>
                <a:spcPct val="115000"/>
              </a:lnSpc>
              <a:spcBef>
                <a:spcPts val="0"/>
              </a:spcBef>
              <a:spcAft>
                <a:spcPts val="629"/>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Recruitment, development, performance management and reward should be viewed as parts of a single, joined‑up HR system. When these practices are designed to work together, they create a more consistent employee experience and help the organisation build and maintain the capabilities it needs. Armstrong and Taylor (2023) highlight the importance of treating these areas as interconnected rather than separate processes.</a:t>
            </a:r>
          </a:p>
        </p:txBody>
      </p:sp>
      <p:sp>
        <p:nvSpPr>
          <p:cNvPr id="8" name="TextBox 7">
            <a:extLst>
              <a:ext uri="{FF2B5EF4-FFF2-40B4-BE49-F238E27FC236}">
                <a16:creationId xmlns:a16="http://schemas.microsoft.com/office/drawing/2014/main" id="{4DF8FDF0-E61B-6D14-6A21-C021B2AF1F40}"/>
              </a:ext>
            </a:extLst>
          </p:cNvPr>
          <p:cNvSpPr txBox="1"/>
          <p:nvPr/>
        </p:nvSpPr>
        <p:spPr>
          <a:xfrm>
            <a:off x="6382512" y="1645920"/>
            <a:ext cx="5212080" cy="4389120"/>
          </a:xfrm>
          <a:prstGeom prst="rect">
            <a:avLst/>
          </a:prstGeom>
          <a:noFill/>
        </p:spPr>
        <p:txBody>
          <a:bodyPr wrap="square" lIns="0" tIns="0" rIns="0" bIns="0">
            <a:noAutofit/>
          </a:bodyPr>
          <a:lstStyle/>
          <a:p>
            <a:pPr algn="l">
              <a:lnSpc>
                <a:spcPct val="115000"/>
              </a:lnSpc>
              <a:spcBef>
                <a:spcPts val="0"/>
              </a:spcBef>
              <a:spcAft>
                <a:spcPts val="612"/>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Giamos and Stroehle (2024) emphasise that investing in workforce knowledge and skills is a key driver of stronger organisational performance. When employees are supported to expand their expertise, they become more capable of solving problems, adapting to change and contributing to strategic priorities. Over time, this continuous development strengthens overall productivity and helps the organisation remain competitive in a demanding environment.</a:t>
            </a:r>
          </a:p>
        </p:txBody>
      </p:sp>
      <p:sp>
        <p:nvSpPr>
          <p:cNvPr id="9" name="TextBox 8"/>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04</a:t>
            </a:r>
          </a:p>
        </p:txBody>
      </p:sp>
    </p:spTree>
    <p:extLst>
      <p:ext uri="{BB962C8B-B14F-4D97-AF65-F5344CB8AC3E}">
        <p14:creationId xmlns:p14="http://schemas.microsoft.com/office/powerpoint/2010/main" val="39328128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6" name="Rounded text container"/>
          <p:cNvSpPr/>
          <p:nvPr/>
        </p:nvSpPr>
        <p:spPr>
          <a:xfrm>
            <a:off x="6227064" y="210312"/>
            <a:ext cx="5522976" cy="6144768"/>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5" name="Rounded text container"/>
          <p:cNvSpPr/>
          <p:nvPr/>
        </p:nvSpPr>
        <p:spPr>
          <a:xfrm>
            <a:off x="438912" y="210312"/>
            <a:ext cx="5522976" cy="6144768"/>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6" name="TextBox 5">
            <a:extLst>
              <a:ext uri="{FF2B5EF4-FFF2-40B4-BE49-F238E27FC236}">
                <a16:creationId xmlns:a16="http://schemas.microsoft.com/office/drawing/2014/main" id="{855BDD44-4EBB-1131-FBEF-FC2E6167D3F9}"/>
              </a:ext>
            </a:extLst>
          </p:cNvPr>
          <p:cNvSpPr txBox="1"/>
          <p:nvPr/>
        </p:nvSpPr>
        <p:spPr>
          <a:xfrm>
            <a:off x="594360" y="365760"/>
            <a:ext cx="5212080" cy="731520"/>
          </a:xfrm>
          <a:prstGeom prst="rect">
            <a:avLst/>
          </a:prstGeom>
          <a:noFill/>
        </p:spPr>
        <p:txBody>
          <a:bodyPr wrap="square" lIns="0" tIns="0" rIns="0" bIns="0" rtlCol="0">
            <a:noAutofit/>
          </a:bodyPr>
          <a:lstStyle/>
          <a:p>
            <a:pPr algn="l">
              <a:lnSpc>
                <a:spcPct val="115000"/>
              </a:lnSpc>
              <a:spcBef>
                <a:spcPts val="0"/>
              </a:spcBef>
              <a:spcAft>
                <a:spcPts val="700"/>
              </a:spcAft>
              <a:defRPr sz="1100">
                <a:solidFill>
                  <a:srgbClr val="142D4E"/>
                </a:solidFill>
                <a:latin typeface="Arial"/>
              </a:defRPr>
            </a:pPr>
            <a:r>
              <a:rPr lang="en-GB" sz="3600" b="1" dirty="0">
                <a:solidFill>
                  <a:srgbClr val="142D4E"/>
                </a:solidFill>
                <a:latin typeface="Arial"/>
              </a:rPr>
              <a:t>Workforce Planning</a:t>
            </a:r>
          </a:p>
        </p:txBody>
      </p:sp>
      <p:sp>
        <p:nvSpPr>
          <p:cNvPr id="8" name="TextBox 7">
            <a:extLst>
              <a:ext uri="{FF2B5EF4-FFF2-40B4-BE49-F238E27FC236}">
                <a16:creationId xmlns:a16="http://schemas.microsoft.com/office/drawing/2014/main" id="{3084216F-2DDA-22C7-6097-3F3E223535C9}"/>
              </a:ext>
            </a:extLst>
          </p:cNvPr>
          <p:cNvSpPr txBox="1"/>
          <p:nvPr/>
        </p:nvSpPr>
        <p:spPr>
          <a:xfrm>
            <a:off x="594360" y="1417320"/>
            <a:ext cx="5212080" cy="4873752"/>
          </a:xfrm>
          <a:prstGeom prst="rect">
            <a:avLst/>
          </a:prstGeom>
          <a:noFill/>
        </p:spPr>
        <p:txBody>
          <a:bodyPr wrap="square" lIns="0" tIns="0" rIns="0" bIns="0">
            <a:noAutofit/>
          </a:bodyPr>
          <a:lstStyle/>
          <a:p>
            <a:pPr algn="l">
              <a:lnSpc>
                <a:spcPct val="115000"/>
              </a:lnSpc>
              <a:spcBef>
                <a:spcPts val="0"/>
              </a:spcBef>
              <a:spcAft>
                <a:spcPts val="594"/>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Armstrong and Taylor (2023) argue that workforce planning helps organisations anticipate future staffing needs and identify skills gaps, but this assumes that future demands can be predicted accurately. Rapid changes in technology, market conditions and organisational priorities often make long‑term planning difficult, meaning workforce plans can become outdated quickly. Similarly, while job descriptions and person specifications are meant to guide recruitment and selection, they can sometimes oversimplify roles or fail to capture the evolving nature of work. Over‑reliance on these documents may also limit flexibility, discourage diverse applicants or reinforce existing biases if they are not regularly reviewed. Although both workforce planning and clear role documentation can support more structured decision‑making, their effectiveness depends heavily on how well they are maintained, updated and applied within a changing organisational context.</a:t>
            </a:r>
          </a:p>
        </p:txBody>
      </p:sp>
      <p:sp>
        <p:nvSpPr>
          <p:cNvPr id="11" name="TextBox 10">
            <a:extLst>
              <a:ext uri="{FF2B5EF4-FFF2-40B4-BE49-F238E27FC236}">
                <a16:creationId xmlns:a16="http://schemas.microsoft.com/office/drawing/2014/main" id="{B6B9FF7D-8627-B576-14B9-600F9D6D1083}"/>
              </a:ext>
            </a:extLst>
          </p:cNvPr>
          <p:cNvSpPr txBox="1"/>
          <p:nvPr/>
        </p:nvSpPr>
        <p:spPr>
          <a:xfrm>
            <a:off x="6382512" y="365760"/>
            <a:ext cx="5212080" cy="731520"/>
          </a:xfrm>
          <a:prstGeom prst="rect">
            <a:avLst/>
          </a:prstGeom>
          <a:noFill/>
        </p:spPr>
        <p:txBody>
          <a:bodyPr wrap="square" lIns="0" tIns="0" rIns="0" bIns="0" rtlCol="0">
            <a:noAutofit/>
          </a:bodyPr>
          <a:lstStyle/>
          <a:p>
            <a:pPr algn="l">
              <a:lnSpc>
                <a:spcPct val="115000"/>
              </a:lnSpc>
              <a:spcBef>
                <a:spcPts val="0"/>
              </a:spcBef>
              <a:spcAft>
                <a:spcPts val="700"/>
              </a:spcAft>
              <a:defRPr sz="1100">
                <a:solidFill>
                  <a:srgbClr val="087F8C"/>
                </a:solidFill>
                <a:latin typeface="Arial"/>
              </a:defRPr>
            </a:pPr>
            <a:r>
              <a:rPr lang="en-GB" sz="3600" b="1" dirty="0">
                <a:solidFill>
                  <a:srgbClr val="087F8C"/>
                </a:solidFill>
                <a:latin typeface="Arial"/>
              </a:rPr>
              <a:t>Skills Gap</a:t>
            </a:r>
          </a:p>
        </p:txBody>
      </p:sp>
      <p:sp>
        <p:nvSpPr>
          <p:cNvPr id="13" name="TextBox 12">
            <a:extLst>
              <a:ext uri="{FF2B5EF4-FFF2-40B4-BE49-F238E27FC236}">
                <a16:creationId xmlns:a16="http://schemas.microsoft.com/office/drawing/2014/main" id="{FA6FD834-5FD6-674D-B085-C4AE53AAB660}"/>
              </a:ext>
            </a:extLst>
          </p:cNvPr>
          <p:cNvSpPr txBox="1"/>
          <p:nvPr/>
        </p:nvSpPr>
        <p:spPr>
          <a:xfrm>
            <a:off x="6382512" y="1417320"/>
            <a:ext cx="5212080" cy="4873752"/>
          </a:xfrm>
          <a:prstGeom prst="rect">
            <a:avLst/>
          </a:prstGeom>
          <a:noFill/>
        </p:spPr>
        <p:txBody>
          <a:bodyPr wrap="square" lIns="0" tIns="0" rIns="0" bIns="0">
            <a:noAutofit/>
          </a:bodyPr>
          <a:lstStyle/>
          <a:p>
            <a:pPr algn="l">
              <a:lnSpc>
                <a:spcPct val="115000"/>
              </a:lnSpc>
              <a:spcBef>
                <a:spcPts val="0"/>
              </a:spcBef>
              <a:spcAft>
                <a:spcPts val="542"/>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Giamos and Stroehle (2024) argue that employee skills and knowledge should be seen as strategic human capital rather than just staffing costs, but this perspective can be challenging to apply consistently in practice. Treating skills as a long‑term strategic asset encourages organisations to invest in development, innovation and capability building, yet many employers still prioritise short‑term cost control, especially during periods of financial pressure. This can lead to training budgets being cut or development opportunities limited, even when the organisation claims to value human capital. There is also a risk that focusing too heavily on “strategic value” may create inequalities, where only certain groups of employees receive investment because they are viewed as more critical to organisational goals. On the other hand, seeing skills purely as a cost can result in under‑skilling, lower productivity and reduced competitiveness. The challenge lies in balancing financial realities with a genuine commitment to developing people, ensuring that human capital is recognised not just in theory but in everyday organisational decisions.</a:t>
            </a:r>
          </a:p>
        </p:txBody>
      </p:sp>
      <p:sp>
        <p:nvSpPr>
          <p:cNvPr id="14" name="TextBox 13"/>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05</a:t>
            </a:r>
          </a:p>
        </p:txBody>
      </p:sp>
    </p:spTree>
    <p:extLst>
      <p:ext uri="{BB962C8B-B14F-4D97-AF65-F5344CB8AC3E}">
        <p14:creationId xmlns:p14="http://schemas.microsoft.com/office/powerpoint/2010/main" val="36982213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1" name="Rounded text container"/>
          <p:cNvSpPr/>
          <p:nvPr/>
        </p:nvSpPr>
        <p:spPr>
          <a:xfrm>
            <a:off x="484632" y="1389888"/>
            <a:ext cx="5431536" cy="4956048"/>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0" name="Rounded text container"/>
          <p:cNvSpPr/>
          <p:nvPr/>
        </p:nvSpPr>
        <p:spPr>
          <a:xfrm>
            <a:off x="6272784" y="1389888"/>
            <a:ext cx="5431536" cy="4956048"/>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4" name="TextBox 3">
            <a:extLst>
              <a:ext uri="{FF2B5EF4-FFF2-40B4-BE49-F238E27FC236}">
                <a16:creationId xmlns:a16="http://schemas.microsoft.com/office/drawing/2014/main" id="{238F557E-3357-D2E2-1D7A-D717D6CEE886}"/>
              </a:ext>
            </a:extLst>
          </p:cNvPr>
          <p:cNvSpPr txBox="1"/>
          <p:nvPr/>
        </p:nvSpPr>
        <p:spPr>
          <a:xfrm>
            <a:off x="3036224" y="301752"/>
            <a:ext cx="11000232"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4000" b="1" dirty="0">
                <a:solidFill>
                  <a:srgbClr val="142D4E"/>
                </a:solidFill>
                <a:latin typeface="Arial"/>
              </a:rPr>
              <a:t>Recruitment Challenges</a:t>
            </a:r>
          </a:p>
        </p:txBody>
      </p:sp>
      <p:sp>
        <p:nvSpPr>
          <p:cNvPr id="6" name="TextBox 5">
            <a:extLst>
              <a:ext uri="{FF2B5EF4-FFF2-40B4-BE49-F238E27FC236}">
                <a16:creationId xmlns:a16="http://schemas.microsoft.com/office/drawing/2014/main" id="{F235A546-BF37-144E-983F-C6D6EF12B02F}"/>
              </a:ext>
            </a:extLst>
          </p:cNvPr>
          <p:cNvSpPr txBox="1"/>
          <p:nvPr/>
        </p:nvSpPr>
        <p:spPr>
          <a:xfrm>
            <a:off x="6382512" y="1508760"/>
            <a:ext cx="5212080" cy="4782312"/>
          </a:xfrm>
          <a:prstGeom prst="rect">
            <a:avLst/>
          </a:prstGeom>
          <a:noFill/>
        </p:spPr>
        <p:txBody>
          <a:bodyPr wrap="square" lIns="0" tIns="0" rIns="0" bIns="0">
            <a:noAutofit/>
          </a:bodyPr>
          <a:lstStyle/>
          <a:p>
            <a:pPr algn="l">
              <a:lnSpc>
                <a:spcPct val="115000"/>
              </a:lnSpc>
              <a:spcBef>
                <a:spcPts val="0"/>
              </a:spcBef>
              <a:spcAft>
                <a:spcPts val="559"/>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Boxall and Purcell (2016) argue that recruitment decisions should be shaped by long‑term organisational needs rather than simply filling immediate vacancies, but this is often harder to achieve in practice. While strategic recruitment can help build a workforce that supports future growth, many organisations face short‑term pressures such as turnover, budget constraints or urgent operational demands that push them toward quick, reactive hiring. Focusing too heavily on long‑term needs can also create risks, especially if future change or if the organisation overestimates the stability of its environment. On the other hand, relying only on short‑term fixes may lead to mismatched hires, skill shortages and higher turnover over time. The challenge is finding a balance: recruitment should ideally support long‑term capability building, but it must also remain flexible enough to respond to unpredictable organisational realities.</a:t>
            </a:r>
          </a:p>
        </p:txBody>
      </p:sp>
      <p:sp>
        <p:nvSpPr>
          <p:cNvPr id="8" name="TextBox 7">
            <a:extLst>
              <a:ext uri="{FF2B5EF4-FFF2-40B4-BE49-F238E27FC236}">
                <a16:creationId xmlns:a16="http://schemas.microsoft.com/office/drawing/2014/main" id="{5E5F2D41-002E-DF78-A6A0-89A85FC7C244}"/>
              </a:ext>
            </a:extLst>
          </p:cNvPr>
          <p:cNvSpPr txBox="1"/>
          <p:nvPr/>
        </p:nvSpPr>
        <p:spPr>
          <a:xfrm>
            <a:off x="594360" y="1508760"/>
            <a:ext cx="5212080" cy="4782312"/>
          </a:xfrm>
          <a:prstGeom prst="rect">
            <a:avLst/>
          </a:prstGeom>
          <a:noFill/>
        </p:spPr>
        <p:txBody>
          <a:bodyPr wrap="square" lIns="0" tIns="0" rIns="0" bIns="0">
            <a:noAutofit/>
          </a:bodyPr>
          <a:lstStyle/>
          <a:p>
            <a:pPr algn="l">
              <a:lnSpc>
                <a:spcPct val="115000"/>
              </a:lnSpc>
              <a:spcBef>
                <a:spcPts val="0"/>
              </a:spcBef>
              <a:spcAft>
                <a:spcPts val="612"/>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Recruitment brings several challenges, especially when organisations try to balance long‑term needs with immediate pressures. Employers often struggle to attract the right talent in competitive labour markets, and job descriptions may not fully reflect the real demands of the role. Bias, inconsistent selection methods and rushed hiring decisions can also lead to poor matches and higher turnover. On top of this, rapid changes in skills requirements mean that even well‑planned recruitment strategies can become outdated quickly, making it difficult for organisations to hire people who will remain relevant in the future.</a:t>
            </a:r>
          </a:p>
        </p:txBody>
      </p:sp>
      <p:sp>
        <p:nvSpPr>
          <p:cNvPr id="9" name="TextBox 8"/>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06</a:t>
            </a:r>
          </a:p>
        </p:txBody>
      </p:sp>
    </p:spTree>
    <p:extLst>
      <p:ext uri="{BB962C8B-B14F-4D97-AF65-F5344CB8AC3E}">
        <p14:creationId xmlns:p14="http://schemas.microsoft.com/office/powerpoint/2010/main" val="192384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5" name="Rounded text container"/>
          <p:cNvSpPr/>
          <p:nvPr/>
        </p:nvSpPr>
        <p:spPr>
          <a:xfrm>
            <a:off x="6272784" y="3721608"/>
            <a:ext cx="5431536" cy="2514600"/>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4" name="Rounded text container"/>
          <p:cNvSpPr/>
          <p:nvPr/>
        </p:nvSpPr>
        <p:spPr>
          <a:xfrm>
            <a:off x="484632" y="3721608"/>
            <a:ext cx="5431536" cy="251460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3" name="Rounded text container"/>
          <p:cNvSpPr/>
          <p:nvPr/>
        </p:nvSpPr>
        <p:spPr>
          <a:xfrm>
            <a:off x="6272784" y="1207007"/>
            <a:ext cx="5431536" cy="2377441"/>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2" name="Rounded text container"/>
          <p:cNvSpPr/>
          <p:nvPr/>
        </p:nvSpPr>
        <p:spPr>
          <a:xfrm>
            <a:off x="484632" y="1207007"/>
            <a:ext cx="5431536" cy="2377441"/>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6" name="TextBox 5">
            <a:extLst>
              <a:ext uri="{FF2B5EF4-FFF2-40B4-BE49-F238E27FC236}">
                <a16:creationId xmlns:a16="http://schemas.microsoft.com/office/drawing/2014/main" id="{6A7F24B6-4F5A-79F4-BC46-D3D6B7157E40}"/>
              </a:ext>
            </a:extLst>
          </p:cNvPr>
          <p:cNvSpPr txBox="1"/>
          <p:nvPr/>
        </p:nvSpPr>
        <p:spPr>
          <a:xfrm>
            <a:off x="594360" y="1325880"/>
            <a:ext cx="5212080" cy="2240280"/>
          </a:xfrm>
          <a:prstGeom prst="rect">
            <a:avLst/>
          </a:prstGeom>
          <a:noFill/>
        </p:spPr>
        <p:txBody>
          <a:bodyPr wrap="square" lIns="0" tIns="0" rIns="0" bIns="0">
            <a:noAutofit/>
          </a:bodyPr>
          <a:lstStyle/>
          <a:p>
            <a:pPr algn="l">
              <a:lnSpc>
                <a:spcPct val="115000"/>
              </a:lnSpc>
              <a:spcBef>
                <a:spcPts val="594"/>
              </a:spcBef>
              <a:spcAft>
                <a:spcPts val="424"/>
              </a:spcAft>
              <a:buNone/>
              <a:defRPr sz="1100">
                <a:solidFill>
                  <a:srgbClr val="142D4E"/>
                </a:solidFill>
                <a:latin typeface="Arial"/>
              </a:defRPr>
            </a:pPr>
            <a:r>
              <a:rPr lang="en-GB" sz="1600" b="1" dirty="0">
                <a:solidFill>
                  <a:srgbClr val="087F8C"/>
                </a:solidFill>
                <a:latin typeface="Arial"/>
              </a:rPr>
              <a:t>Internal Recruitment</a:t>
            </a:r>
          </a:p>
          <a:p>
            <a:pPr algn="l">
              <a:lnSpc>
                <a:spcPct val="115000"/>
              </a:lnSpc>
              <a:spcBef>
                <a:spcPts val="0"/>
              </a:spcBef>
              <a:spcAft>
                <a:spcPts val="339"/>
              </a:spcAft>
              <a:buNone/>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Internal recruitment is useful because it builds on existing employee skills and supports development, which links to human capital theory. It can improve motivation and retention, but relying on it too much may limit fresh ideas and reinforce current skill gaps. It works best when used for roles where internal talent is already strong.</a:t>
            </a:r>
          </a:p>
        </p:txBody>
      </p:sp>
      <p:sp>
        <p:nvSpPr>
          <p:cNvPr id="7" name="TextBox 6">
            <a:extLst>
              <a:ext uri="{FF2B5EF4-FFF2-40B4-BE49-F238E27FC236}">
                <a16:creationId xmlns:a16="http://schemas.microsoft.com/office/drawing/2014/main" id="{34C8D0B3-AE11-FA43-E40D-3A206C08ACD8}"/>
              </a:ext>
            </a:extLst>
          </p:cNvPr>
          <p:cNvSpPr txBox="1"/>
          <p:nvPr/>
        </p:nvSpPr>
        <p:spPr>
          <a:xfrm>
            <a:off x="3867497" y="228600"/>
            <a:ext cx="6035040"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4000" b="1" dirty="0">
                <a:solidFill>
                  <a:srgbClr val="142D4E"/>
                </a:solidFill>
                <a:latin typeface="Arial"/>
              </a:rPr>
              <a:t>Recruitment Methods</a:t>
            </a:r>
          </a:p>
        </p:txBody>
      </p:sp>
      <p:sp>
        <p:nvSpPr>
          <p:cNvPr id="8" name="TextBox 7"/>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07</a:t>
            </a:r>
          </a:p>
        </p:txBody>
      </p:sp>
      <p:sp>
        <p:nvSpPr>
          <p:cNvPr id="9" name="TextBox 8"/>
          <p:cNvSpPr txBox="1"/>
          <p:nvPr/>
        </p:nvSpPr>
        <p:spPr>
          <a:xfrm>
            <a:off x="6382512" y="1325880"/>
            <a:ext cx="5212080" cy="2240280"/>
          </a:xfrm>
          <a:prstGeom prst="rect">
            <a:avLst/>
          </a:prstGeom>
          <a:noFill/>
        </p:spPr>
        <p:txBody>
          <a:bodyPr wrap="square" lIns="0" tIns="0" rIns="0" bIns="0" anchor="t">
            <a:noAutofit/>
          </a:bodyPr>
          <a:lstStyle/>
          <a:p>
            <a:pPr algn="l">
              <a:lnSpc>
                <a:spcPct val="115000"/>
              </a:lnSpc>
              <a:spcBef>
                <a:spcPts val="594"/>
              </a:spcBef>
              <a:spcAft>
                <a:spcPts val="424"/>
              </a:spcAft>
              <a:buNone/>
              <a:defRPr sz="1100">
                <a:solidFill>
                  <a:srgbClr val="142D4E"/>
                </a:solidFill>
                <a:latin typeface="Arial"/>
              </a:defRPr>
            </a:pPr>
            <a:r>
              <a:rPr lang="en-GB" sz="1600" b="1" dirty="0">
                <a:solidFill>
                  <a:srgbClr val="087F8C"/>
                </a:solidFill>
                <a:latin typeface="Arial" panose="020B0604020202020204" pitchFamily="34" charset="0"/>
                <a:cs typeface="Arial" panose="020B0604020202020204" pitchFamily="34" charset="0"/>
              </a:rPr>
              <a:t>External Recruitment</a:t>
            </a:r>
          </a:p>
          <a:p>
            <a:pPr algn="l">
              <a:lnSpc>
                <a:spcPct val="115000"/>
              </a:lnSpc>
              <a:spcBef>
                <a:spcPts val="0"/>
              </a:spcBef>
              <a:spcAft>
                <a:spcPts val="339"/>
              </a:spcAft>
              <a:buNone/>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External recruitment is important when new skills or perspectives are needed. From a resource‑based view, bringing in outside talent can strengthen long‑term capability. However, it can be costly and may lead to cultural mismatches if selection is rushed. It should be used when internal options cannot meet future organisational needs.</a:t>
            </a:r>
          </a:p>
        </p:txBody>
      </p:sp>
      <p:sp>
        <p:nvSpPr>
          <p:cNvPr id="10" name="TextBox 9"/>
          <p:cNvSpPr txBox="1"/>
          <p:nvPr/>
        </p:nvSpPr>
        <p:spPr>
          <a:xfrm>
            <a:off x="594360" y="3840480"/>
            <a:ext cx="5212080" cy="2286000"/>
          </a:xfrm>
          <a:prstGeom prst="rect">
            <a:avLst/>
          </a:prstGeom>
          <a:noFill/>
        </p:spPr>
        <p:txBody>
          <a:bodyPr wrap="square" lIns="0" tIns="0" rIns="0" bIns="0" anchor="t">
            <a:noAutofit/>
          </a:bodyPr>
          <a:lstStyle/>
          <a:p>
            <a:pPr algn="l">
              <a:lnSpc>
                <a:spcPct val="115000"/>
              </a:lnSpc>
              <a:spcBef>
                <a:spcPts val="594"/>
              </a:spcBef>
              <a:spcAft>
                <a:spcPts val="424"/>
              </a:spcAft>
              <a:buNone/>
              <a:defRPr sz="1100">
                <a:solidFill>
                  <a:srgbClr val="142D4E"/>
                </a:solidFill>
                <a:latin typeface="Arial"/>
              </a:defRPr>
            </a:pPr>
            <a:r>
              <a:rPr lang="en-GB" sz="1600" b="1" dirty="0">
                <a:solidFill>
                  <a:srgbClr val="087F8C"/>
                </a:solidFill>
                <a:latin typeface="Arial" panose="020B0604020202020204" pitchFamily="34" charset="0"/>
                <a:cs typeface="Arial" panose="020B0604020202020204" pitchFamily="34" charset="0"/>
              </a:rPr>
              <a:t>Online Recruitment</a:t>
            </a:r>
          </a:p>
          <a:p>
            <a:pPr algn="l">
              <a:lnSpc>
                <a:spcPct val="115000"/>
              </a:lnSpc>
              <a:spcBef>
                <a:spcPts val="0"/>
              </a:spcBef>
              <a:spcAft>
                <a:spcPts val="339"/>
              </a:spcAft>
              <a:buNone/>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Online recruitment reflects modern HRM practice by widening reach and improving efficiency through digital tools and applicant‑tracking systems. It supports fairer, more consistent selection, but poorly designed online processes can exclude some candidates. It is most effective when adverts are clear, inclusive and regularly updated.</a:t>
            </a:r>
          </a:p>
        </p:txBody>
      </p:sp>
      <p:sp>
        <p:nvSpPr>
          <p:cNvPr id="11" name="TextBox 10"/>
          <p:cNvSpPr txBox="1"/>
          <p:nvPr/>
        </p:nvSpPr>
        <p:spPr>
          <a:xfrm>
            <a:off x="6382512" y="3840480"/>
            <a:ext cx="5212080" cy="2286000"/>
          </a:xfrm>
          <a:prstGeom prst="rect">
            <a:avLst/>
          </a:prstGeom>
          <a:noFill/>
        </p:spPr>
        <p:txBody>
          <a:bodyPr wrap="square" lIns="0" tIns="0" rIns="0" bIns="0" anchor="t">
            <a:noAutofit/>
          </a:bodyPr>
          <a:lstStyle/>
          <a:p>
            <a:pPr algn="l">
              <a:lnSpc>
                <a:spcPct val="115000"/>
              </a:lnSpc>
              <a:spcBef>
                <a:spcPts val="577"/>
              </a:spcBef>
              <a:spcAft>
                <a:spcPts val="412"/>
              </a:spcAft>
              <a:buNone/>
              <a:defRPr sz="1100">
                <a:solidFill>
                  <a:srgbClr val="142D4E"/>
                </a:solidFill>
                <a:latin typeface="Arial"/>
              </a:defRPr>
            </a:pPr>
            <a:r>
              <a:rPr lang="en-GB" sz="1600" b="1" dirty="0">
                <a:solidFill>
                  <a:srgbClr val="087F8C"/>
                </a:solidFill>
                <a:latin typeface="Arial" panose="020B0604020202020204" pitchFamily="34" charset="0"/>
                <a:cs typeface="Arial" panose="020B0604020202020204" pitchFamily="34" charset="0"/>
              </a:rPr>
              <a:t>Social‑Media Recruitment</a:t>
            </a:r>
          </a:p>
          <a:p>
            <a:pPr algn="l">
              <a:lnSpc>
                <a:spcPct val="115000"/>
              </a:lnSpc>
              <a:spcBef>
                <a:spcPts val="0"/>
              </a:spcBef>
              <a:spcAft>
                <a:spcPts val="329"/>
              </a:spcAft>
              <a:buNone/>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Social‑media recruitment helps organisations target specific talent groups and build a strong employer brand. It also supports signalling theory by showing organisational values to potential applicants. The risk is that social networks can reinforce bias if not monitored. It works well when used to attract passive candidates and promote organisational culture.</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29778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4" name="Rounded text container"/>
          <p:cNvSpPr/>
          <p:nvPr/>
        </p:nvSpPr>
        <p:spPr>
          <a:xfrm>
            <a:off x="438912" y="3154680"/>
            <a:ext cx="11283696" cy="3136392"/>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3" name="Rounded text container"/>
          <p:cNvSpPr/>
          <p:nvPr/>
        </p:nvSpPr>
        <p:spPr>
          <a:xfrm>
            <a:off x="438912" y="1216152"/>
            <a:ext cx="11283696" cy="1801368"/>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5" name="TextBox 4">
            <a:extLst>
              <a:ext uri="{FF2B5EF4-FFF2-40B4-BE49-F238E27FC236}">
                <a16:creationId xmlns:a16="http://schemas.microsoft.com/office/drawing/2014/main" id="{441EC115-452C-2D2A-EF99-FD624C7FDB60}"/>
              </a:ext>
            </a:extLst>
          </p:cNvPr>
          <p:cNvSpPr txBox="1"/>
          <p:nvPr/>
        </p:nvSpPr>
        <p:spPr>
          <a:xfrm>
            <a:off x="1841269" y="201168"/>
            <a:ext cx="11000232"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4000" b="1" dirty="0">
                <a:solidFill>
                  <a:srgbClr val="142D4E"/>
                </a:solidFill>
                <a:latin typeface="Arial"/>
              </a:rPr>
              <a:t>Contemporary HRM practices</a:t>
            </a:r>
          </a:p>
        </p:txBody>
      </p:sp>
      <p:sp>
        <p:nvSpPr>
          <p:cNvPr id="7" name="TextBox 6">
            <a:extLst>
              <a:ext uri="{FF2B5EF4-FFF2-40B4-BE49-F238E27FC236}">
                <a16:creationId xmlns:a16="http://schemas.microsoft.com/office/drawing/2014/main" id="{C74E7C16-C9FA-9644-F018-084930443D81}"/>
              </a:ext>
            </a:extLst>
          </p:cNvPr>
          <p:cNvSpPr txBox="1"/>
          <p:nvPr/>
        </p:nvSpPr>
        <p:spPr>
          <a:xfrm>
            <a:off x="594360" y="1417320"/>
            <a:ext cx="10972800" cy="1581912"/>
          </a:xfrm>
          <a:prstGeom prst="rect">
            <a:avLst/>
          </a:prstGeom>
          <a:noFill/>
        </p:spPr>
        <p:txBody>
          <a:bodyPr wrap="square" lIns="0" tIns="0" rIns="0" bIns="0">
            <a:noAutofit/>
          </a:bodyPr>
          <a:lstStyle/>
          <a:p>
            <a:pPr algn="l">
              <a:lnSpc>
                <a:spcPct val="115000"/>
              </a:lnSpc>
              <a:spcBef>
                <a:spcPts val="0"/>
              </a:spcBef>
              <a:spcAft>
                <a:spcPts val="524"/>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Contemporary HRM practices focus on creating a more strategic and integrated approach to managing people. Armstrong and Taylor (2023) explain that modern HRM emphasises evidence‑based decision‑making, digital recruitment tools, fair selection processes and continuous employee development. These practices reflect the shift from traditional administrative HR towards a more strategic role that supports long‑term organisational performance and adaptability.</a:t>
            </a:r>
          </a:p>
        </p:txBody>
      </p:sp>
      <p:sp>
        <p:nvSpPr>
          <p:cNvPr id="9" name="TextBox 8">
            <a:extLst>
              <a:ext uri="{FF2B5EF4-FFF2-40B4-BE49-F238E27FC236}">
                <a16:creationId xmlns:a16="http://schemas.microsoft.com/office/drawing/2014/main" id="{B42D49FB-6E86-A845-DDBF-EA92C9A0BA4C}"/>
              </a:ext>
            </a:extLst>
          </p:cNvPr>
          <p:cNvSpPr txBox="1"/>
          <p:nvPr/>
        </p:nvSpPr>
        <p:spPr>
          <a:xfrm>
            <a:off x="594360" y="4142232"/>
            <a:ext cx="10972800" cy="2011680"/>
          </a:xfrm>
          <a:prstGeom prst="rect">
            <a:avLst/>
          </a:prstGeom>
          <a:noFill/>
        </p:spPr>
        <p:txBody>
          <a:bodyPr wrap="square" lIns="0" tIns="0" rIns="0" bIns="0">
            <a:noAutofit/>
          </a:bodyPr>
          <a:lstStyle/>
          <a:p>
            <a:pPr algn="l">
              <a:lnSpc>
                <a:spcPct val="115000"/>
              </a:lnSpc>
              <a:spcBef>
                <a:spcPts val="0"/>
              </a:spcBef>
              <a:spcAft>
                <a:spcPts val="507"/>
              </a:spcAft>
              <a:defRPr sz="1100">
                <a:solidFill>
                  <a:srgbClr val="142D4E"/>
                </a:solidFill>
                <a:latin typeface="Arial"/>
              </a:defRPr>
            </a:pPr>
            <a:r>
              <a:rPr lang="en-GB" sz="1100">
                <a:solidFill>
                  <a:srgbClr val="142D4E"/>
                </a:solidFill>
                <a:latin typeface="Arial" panose="020B0604020202020204" pitchFamily="34" charset="0"/>
                <a:cs typeface="Arial" panose="020B0604020202020204" pitchFamily="34" charset="0"/>
              </a:rPr>
              <a:t>Armstrong and Taylor (2023) explain that HRM is shaped by several core theories and concepts that guide how organisations manage people. </a:t>
            </a:r>
            <a:r>
              <a:rPr lang="en-GB" sz="1100" b="1">
                <a:solidFill>
                  <a:srgbClr val="142D4E"/>
                </a:solidFill>
                <a:latin typeface="Arial" panose="020B0604020202020204" pitchFamily="34" charset="0"/>
                <a:cs typeface="Arial" panose="020B0604020202020204" pitchFamily="34" charset="0"/>
              </a:rPr>
              <a:t>Human capital theory</a:t>
            </a:r>
            <a:r>
              <a:rPr lang="en-GB" sz="1100">
                <a:solidFill>
                  <a:srgbClr val="142D4E"/>
                </a:solidFill>
                <a:latin typeface="Arial" panose="020B0604020202020204" pitchFamily="34" charset="0"/>
                <a:cs typeface="Arial" panose="020B0604020202020204" pitchFamily="34" charset="0"/>
              </a:rPr>
              <a:t> views employees as valuable assets whose skills and knowledge contribute directly to organisational performance. </a:t>
            </a:r>
            <a:r>
              <a:rPr lang="en-GB" sz="1100" b="1">
                <a:solidFill>
                  <a:srgbClr val="142D4E"/>
                </a:solidFill>
                <a:latin typeface="Arial" panose="020B0604020202020204" pitchFamily="34" charset="0"/>
                <a:cs typeface="Arial" panose="020B0604020202020204" pitchFamily="34" charset="0"/>
              </a:rPr>
              <a:t>The resource‑based view (RBV)</a:t>
            </a:r>
            <a:r>
              <a:rPr lang="en-GB" sz="1100">
                <a:solidFill>
                  <a:srgbClr val="142D4E"/>
                </a:solidFill>
                <a:latin typeface="Arial" panose="020B0604020202020204" pitchFamily="34" charset="0"/>
                <a:cs typeface="Arial" panose="020B0604020202020204" pitchFamily="34" charset="0"/>
              </a:rPr>
              <a:t> suggests that organisations gain competitive advantage by developing unique employee capabilities that are difficult for competitors to copy. HRM also uses </a:t>
            </a:r>
            <a:r>
              <a:rPr lang="en-GB" sz="1100" b="1">
                <a:solidFill>
                  <a:srgbClr val="142D4E"/>
                </a:solidFill>
                <a:latin typeface="Arial" panose="020B0604020202020204" pitchFamily="34" charset="0"/>
                <a:cs typeface="Arial" panose="020B0604020202020204" pitchFamily="34" charset="0"/>
              </a:rPr>
              <a:t>strategic integration</a:t>
            </a:r>
            <a:r>
              <a:rPr lang="en-GB" sz="1100">
                <a:solidFill>
                  <a:srgbClr val="142D4E"/>
                </a:solidFill>
                <a:latin typeface="Arial" panose="020B0604020202020204" pitchFamily="34" charset="0"/>
                <a:cs typeface="Arial" panose="020B0604020202020204" pitchFamily="34" charset="0"/>
              </a:rPr>
              <a:t>, which means aligning recruitment, development and performance management with long‑term organisational goals. These concepts highlight that HRM is not just about administrative tasks but about building a skilled, motivated workforce that supports future organisational success.</a:t>
            </a:r>
          </a:p>
        </p:txBody>
      </p:sp>
      <p:sp>
        <p:nvSpPr>
          <p:cNvPr id="11" name="TextBox 10">
            <a:extLst>
              <a:ext uri="{FF2B5EF4-FFF2-40B4-BE49-F238E27FC236}">
                <a16:creationId xmlns:a16="http://schemas.microsoft.com/office/drawing/2014/main" id="{9733FEB4-725B-6BB6-9A2A-D0F69C64A24A}"/>
              </a:ext>
            </a:extLst>
          </p:cNvPr>
          <p:cNvSpPr txBox="1"/>
          <p:nvPr/>
        </p:nvSpPr>
        <p:spPr>
          <a:xfrm>
            <a:off x="594360" y="3364992"/>
            <a:ext cx="10972800" cy="502920"/>
          </a:xfrm>
          <a:prstGeom prst="rect">
            <a:avLst/>
          </a:prstGeom>
          <a:noFill/>
        </p:spPr>
        <p:txBody>
          <a:bodyPr wrap="square" lIns="0" tIns="0" rIns="0" bIns="0">
            <a:noAutofit/>
          </a:bodyPr>
          <a:lstStyle/>
          <a:p>
            <a:pPr algn="l">
              <a:lnSpc>
                <a:spcPct val="115000"/>
              </a:lnSpc>
              <a:spcBef>
                <a:spcPts val="0"/>
              </a:spcBef>
              <a:spcAft>
                <a:spcPts val="665"/>
              </a:spcAft>
              <a:defRPr sz="1100">
                <a:solidFill>
                  <a:srgbClr val="087F8C"/>
                </a:solidFill>
                <a:latin typeface="Arial"/>
              </a:defRPr>
            </a:pPr>
            <a:r>
              <a:rPr lang="en-GB" sz="3200" b="1" dirty="0">
                <a:solidFill>
                  <a:srgbClr val="087F8C"/>
                </a:solidFill>
                <a:latin typeface="Arial"/>
              </a:rPr>
              <a:t>HRM Theories and Concepts</a:t>
            </a:r>
          </a:p>
        </p:txBody>
      </p:sp>
      <p:sp>
        <p:nvSpPr>
          <p:cNvPr id="12" name="TextBox 11"/>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08</a:t>
            </a:r>
          </a:p>
        </p:txBody>
      </p:sp>
    </p:spTree>
    <p:extLst>
      <p:ext uri="{BB962C8B-B14F-4D97-AF65-F5344CB8AC3E}">
        <p14:creationId xmlns:p14="http://schemas.microsoft.com/office/powerpoint/2010/main" val="2424597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5" name="Rounded text container"/>
          <p:cNvSpPr/>
          <p:nvPr/>
        </p:nvSpPr>
        <p:spPr>
          <a:xfrm>
            <a:off x="6272784" y="1298448"/>
            <a:ext cx="5431536" cy="5047488"/>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4" name="Rounded text container"/>
          <p:cNvSpPr/>
          <p:nvPr/>
        </p:nvSpPr>
        <p:spPr>
          <a:xfrm>
            <a:off x="484632" y="1298448"/>
            <a:ext cx="5431536" cy="5047488"/>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0" name="TextBox 9">
            <a:extLst>
              <a:ext uri="{FF2B5EF4-FFF2-40B4-BE49-F238E27FC236}">
                <a16:creationId xmlns:a16="http://schemas.microsoft.com/office/drawing/2014/main" id="{55AF6467-F94E-4F26-3FF1-527C58A188F7}"/>
              </a:ext>
            </a:extLst>
          </p:cNvPr>
          <p:cNvSpPr txBox="1"/>
          <p:nvPr/>
        </p:nvSpPr>
        <p:spPr>
          <a:xfrm>
            <a:off x="594360" y="1417320"/>
            <a:ext cx="5212080" cy="4873752"/>
          </a:xfrm>
          <a:prstGeom prst="rect">
            <a:avLst/>
          </a:prstGeom>
          <a:noFill/>
        </p:spPr>
        <p:txBody>
          <a:bodyPr wrap="square" lIns="0" tIns="0" rIns="0" bIns="0">
            <a:noAutofit/>
          </a:bodyPr>
          <a:lstStyle/>
          <a:p>
            <a:pPr algn="l">
              <a:lnSpc>
                <a:spcPct val="115000"/>
              </a:lnSpc>
              <a:spcBef>
                <a:spcPts val="577"/>
              </a:spcBef>
              <a:spcAft>
                <a:spcPts val="412"/>
              </a:spcAft>
              <a:buNone/>
              <a:defRPr sz="1100">
                <a:solidFill>
                  <a:srgbClr val="142D4E"/>
                </a:solidFill>
                <a:latin typeface="Arial"/>
              </a:defRPr>
            </a:pPr>
            <a:r>
              <a:rPr lang="en-GB" sz="1600" b="1" dirty="0">
                <a:solidFill>
                  <a:schemeClr val="bg2">
                    <a:lumMod val="10000"/>
                  </a:schemeClr>
                </a:solidFill>
                <a:latin typeface="Arial"/>
              </a:rPr>
              <a:t>Internal Recruitment</a:t>
            </a:r>
            <a:endParaRPr lang="en-GB" sz="1600" b="1" dirty="0">
              <a:solidFill>
                <a:schemeClr val="bg2">
                  <a:lumMod val="10000"/>
                </a:schemeClr>
              </a:solidFill>
            </a:endParaRPr>
          </a:p>
          <a:p>
            <a:pPr algn="l">
              <a:lnSpc>
                <a:spcPct val="115000"/>
              </a:lnSpc>
              <a:spcBef>
                <a:spcPts val="577"/>
              </a:spcBef>
              <a:spcAft>
                <a:spcPts val="412"/>
              </a:spcAft>
              <a:buNone/>
              <a:defRPr sz="1100">
                <a:solidFill>
                  <a:srgbClr val="142D4E"/>
                </a:solidFill>
                <a:latin typeface="Arial"/>
              </a:defRPr>
            </a:pPr>
            <a:r>
              <a:rPr lang="en-GB" sz="1400" b="1" dirty="0">
                <a:solidFill>
                  <a:srgbClr val="087F8C"/>
                </a:solidFill>
                <a:effectLst/>
                <a:latin typeface="Arial"/>
              </a:rPr>
              <a:t>Strengths</a:t>
            </a:r>
            <a:endParaRPr lang="en-GB" sz="1400" dirty="0">
              <a:solidFill>
                <a:schemeClr val="accent6"/>
              </a:solidFill>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Improves retention and morale through career progression</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Faster onboarding because employees already know systems and culture</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Lower recruitment cost and reduced risk of poor fit</a:t>
            </a:r>
            <a:endParaRPr lang="en-GB" sz="1100" dirty="0">
              <a:latin typeface="Arial" panose="020B0604020202020204" pitchFamily="34" charset="0"/>
              <a:cs typeface="Arial" panose="020B0604020202020204" pitchFamily="34" charset="0"/>
            </a:endParaRPr>
          </a:p>
          <a:p>
            <a:pPr algn="l">
              <a:lnSpc>
                <a:spcPct val="115000"/>
              </a:lnSpc>
              <a:spcBef>
                <a:spcPts val="577"/>
              </a:spcBef>
              <a:spcAft>
                <a:spcPts val="412"/>
              </a:spcAft>
              <a:buNone/>
              <a:defRPr sz="1100">
                <a:solidFill>
                  <a:srgbClr val="142D4E"/>
                </a:solidFill>
                <a:latin typeface="Arial"/>
              </a:defRPr>
            </a:pPr>
            <a:r>
              <a:rPr lang="en-GB" sz="1400" b="1" dirty="0">
                <a:solidFill>
                  <a:srgbClr val="087F8C"/>
                </a:solidFill>
                <a:effectLst/>
                <a:latin typeface="Arial"/>
              </a:rPr>
              <a:t>Limitations</a:t>
            </a:r>
            <a:endParaRPr lang="en-GB" sz="1400" dirty="0">
              <a:solidFill>
                <a:schemeClr val="accent6"/>
              </a:solidFill>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Can reinforce existing skill gaps, especially in digital‑health roles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Limits diversity of ideas and innovation</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May create internal competition or dissatisfaction if promotions feel unfair</a:t>
            </a:r>
            <a:endParaRPr lang="en-GB" sz="1100" dirty="0">
              <a:latin typeface="Arial" panose="020B0604020202020204" pitchFamily="34" charset="0"/>
              <a:cs typeface="Arial" panose="020B0604020202020204" pitchFamily="34" charset="0"/>
            </a:endParaRPr>
          </a:p>
          <a:p>
            <a:pPr algn="l">
              <a:lnSpc>
                <a:spcPct val="115000"/>
              </a:lnSpc>
              <a:spcBef>
                <a:spcPts val="577"/>
              </a:spcBef>
              <a:spcAft>
                <a:spcPts val="412"/>
              </a:spcAft>
              <a:buNone/>
              <a:defRPr sz="1100">
                <a:solidFill>
                  <a:srgbClr val="142D4E"/>
                </a:solidFill>
                <a:latin typeface="Arial"/>
              </a:defRPr>
            </a:pPr>
            <a:r>
              <a:rPr lang="en-GB" sz="1400" b="1" dirty="0">
                <a:solidFill>
                  <a:srgbClr val="087F8C"/>
                </a:solidFill>
                <a:effectLst/>
                <a:latin typeface="Arial"/>
              </a:rPr>
              <a:t>Suitability for HealthConnect UK</a:t>
            </a:r>
            <a:endParaRPr lang="en-GB" sz="1400" dirty="0">
              <a:solidFill>
                <a:schemeClr val="accent6"/>
              </a:solidFill>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Useful for developing leaders and retaining clinical staff</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Not sufficient alone to address digital‑health skill shortages or rapid growth</a:t>
            </a:r>
          </a:p>
        </p:txBody>
      </p:sp>
      <p:sp>
        <p:nvSpPr>
          <p:cNvPr id="11" name="TextBox 10">
            <a:extLst>
              <a:ext uri="{FF2B5EF4-FFF2-40B4-BE49-F238E27FC236}">
                <a16:creationId xmlns:a16="http://schemas.microsoft.com/office/drawing/2014/main" id="{9A89C52D-320E-9B74-F4D9-10425412C0D3}"/>
              </a:ext>
            </a:extLst>
          </p:cNvPr>
          <p:cNvSpPr txBox="1"/>
          <p:nvPr/>
        </p:nvSpPr>
        <p:spPr>
          <a:xfrm>
            <a:off x="882396" y="347472"/>
            <a:ext cx="11000232"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2800" b="1" dirty="0">
                <a:solidFill>
                  <a:srgbClr val="142D4E"/>
                </a:solidFill>
                <a:latin typeface="Arial"/>
              </a:rPr>
              <a:t>Critical Comparison of HR Approaches ( Internal &amp; External)</a:t>
            </a:r>
          </a:p>
        </p:txBody>
      </p:sp>
      <p:sp>
        <p:nvSpPr>
          <p:cNvPr id="12" name="TextBox 11"/>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09</a:t>
            </a:r>
          </a:p>
        </p:txBody>
      </p:sp>
      <p:sp>
        <p:nvSpPr>
          <p:cNvPr id="13" name="TextBox 12"/>
          <p:cNvSpPr txBox="1"/>
          <p:nvPr/>
        </p:nvSpPr>
        <p:spPr>
          <a:xfrm>
            <a:off x="6382512" y="1417320"/>
            <a:ext cx="5212080" cy="4873752"/>
          </a:xfrm>
          <a:prstGeom prst="rect">
            <a:avLst/>
          </a:prstGeom>
          <a:noFill/>
        </p:spPr>
        <p:txBody>
          <a:bodyPr wrap="square" lIns="0" tIns="0" rIns="0" bIns="0" anchor="t">
            <a:noAutofit/>
          </a:bodyPr>
          <a:lstStyle/>
          <a:p>
            <a:pPr algn="l">
              <a:lnSpc>
                <a:spcPct val="115000"/>
              </a:lnSpc>
              <a:spcBef>
                <a:spcPts val="577"/>
              </a:spcBef>
              <a:spcAft>
                <a:spcPts val="412"/>
              </a:spcAft>
              <a:buNone/>
              <a:defRPr sz="1100">
                <a:solidFill>
                  <a:srgbClr val="142D4E"/>
                </a:solidFill>
                <a:latin typeface="Arial"/>
              </a:defRPr>
            </a:pPr>
            <a:r>
              <a:rPr lang="en-GB" sz="1600" b="1" dirty="0">
                <a:solidFill>
                  <a:schemeClr val="bg2">
                    <a:lumMod val="10000"/>
                  </a:schemeClr>
                </a:solidFill>
                <a:latin typeface="Arial"/>
              </a:rPr>
              <a:t>External Recruitment</a:t>
            </a:r>
          </a:p>
          <a:p>
            <a:pPr algn="l">
              <a:lnSpc>
                <a:spcPct val="115000"/>
              </a:lnSpc>
              <a:spcBef>
                <a:spcPts val="577"/>
              </a:spcBef>
              <a:spcAft>
                <a:spcPts val="412"/>
              </a:spcAft>
              <a:buNone/>
              <a:defRPr sz="1100">
                <a:solidFill>
                  <a:srgbClr val="142D4E"/>
                </a:solidFill>
                <a:latin typeface="Arial"/>
              </a:defRPr>
            </a:pPr>
            <a:r>
              <a:rPr lang="en-GB" sz="1400" b="1" dirty="0">
                <a:solidFill>
                  <a:srgbClr val="087F8C"/>
                </a:solidFill>
                <a:effectLst/>
                <a:latin typeface="Arial"/>
              </a:rPr>
              <a:t>Strengths</a:t>
            </a:r>
            <a:endParaRPr lang="en-GB" sz="1400" dirty="0">
              <a:solidFill>
                <a:schemeClr val="accent6"/>
              </a:solidFill>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Brings in new digital‑health expertise and technical innovation</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Helps fill specialist roles quickly (AI, remote monitoring, virtual care)</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Expands organisational capability beyond current workforce</a:t>
            </a:r>
            <a:endParaRPr lang="en-GB" sz="1100" dirty="0">
              <a:latin typeface="Arial" panose="020B0604020202020204" pitchFamily="34" charset="0"/>
              <a:cs typeface="Arial" panose="020B0604020202020204" pitchFamily="34" charset="0"/>
            </a:endParaRPr>
          </a:p>
          <a:p>
            <a:pPr algn="l">
              <a:lnSpc>
                <a:spcPct val="115000"/>
              </a:lnSpc>
              <a:spcBef>
                <a:spcPts val="577"/>
              </a:spcBef>
              <a:spcAft>
                <a:spcPts val="412"/>
              </a:spcAft>
              <a:buNone/>
              <a:defRPr sz="1100">
                <a:solidFill>
                  <a:srgbClr val="142D4E"/>
                </a:solidFill>
                <a:latin typeface="Arial"/>
              </a:defRPr>
            </a:pPr>
            <a:r>
              <a:rPr lang="en-GB" sz="1400" b="1" dirty="0">
                <a:solidFill>
                  <a:srgbClr val="087F8C"/>
                </a:solidFill>
                <a:effectLst/>
                <a:latin typeface="Arial"/>
              </a:rPr>
              <a:t>Limitations</a:t>
            </a:r>
            <a:endParaRPr lang="en-GB" sz="1400" dirty="0">
              <a:solidFill>
                <a:schemeClr val="accent6"/>
              </a:solidFill>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Higher cost (advertising, onboarding, training)</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Longer time to reach full performance</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Cultural fit risks if selection is rushed</a:t>
            </a:r>
            <a:endParaRPr lang="en-GB" sz="1100" dirty="0">
              <a:latin typeface="Arial" panose="020B0604020202020204" pitchFamily="34" charset="0"/>
              <a:cs typeface="Arial" panose="020B0604020202020204" pitchFamily="34" charset="0"/>
            </a:endParaRPr>
          </a:p>
          <a:p>
            <a:pPr algn="l">
              <a:lnSpc>
                <a:spcPct val="115000"/>
              </a:lnSpc>
              <a:spcBef>
                <a:spcPts val="577"/>
              </a:spcBef>
              <a:spcAft>
                <a:spcPts val="412"/>
              </a:spcAft>
              <a:buNone/>
              <a:defRPr sz="1100">
                <a:solidFill>
                  <a:srgbClr val="142D4E"/>
                </a:solidFill>
                <a:latin typeface="Arial"/>
              </a:defRPr>
            </a:pPr>
            <a:r>
              <a:rPr lang="en-GB" sz="1400" b="1" dirty="0">
                <a:solidFill>
                  <a:srgbClr val="087F8C"/>
                </a:solidFill>
                <a:effectLst/>
                <a:latin typeface="Arial"/>
              </a:rPr>
              <a:t>Suitability for HealthConnect UK</a:t>
            </a:r>
            <a:endParaRPr lang="en-GB" sz="1400" dirty="0">
              <a:solidFill>
                <a:schemeClr val="accent6"/>
              </a:solidFill>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Essential for attracting tech talent and digital specialists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Best for roles requiring new or advanced skills not available internally</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967907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2" name="Rounded text container"/>
          <p:cNvSpPr/>
          <p:nvPr/>
        </p:nvSpPr>
        <p:spPr>
          <a:xfrm>
            <a:off x="534924" y="4846320"/>
            <a:ext cx="11119104" cy="1536192"/>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1" name="Rounded text container"/>
          <p:cNvSpPr/>
          <p:nvPr/>
        </p:nvSpPr>
        <p:spPr>
          <a:xfrm>
            <a:off x="6323076" y="1344168"/>
            <a:ext cx="5330952" cy="3337560"/>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0" name="Rounded text container"/>
          <p:cNvSpPr/>
          <p:nvPr/>
        </p:nvSpPr>
        <p:spPr>
          <a:xfrm>
            <a:off x="534924" y="1344168"/>
            <a:ext cx="5330952" cy="333756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5" name="TextBox 4">
            <a:extLst>
              <a:ext uri="{FF2B5EF4-FFF2-40B4-BE49-F238E27FC236}">
                <a16:creationId xmlns:a16="http://schemas.microsoft.com/office/drawing/2014/main" id="{A74B90CD-A691-2A28-4C84-373C05839957}"/>
              </a:ext>
            </a:extLst>
          </p:cNvPr>
          <p:cNvSpPr txBox="1"/>
          <p:nvPr/>
        </p:nvSpPr>
        <p:spPr>
          <a:xfrm>
            <a:off x="594360" y="1463040"/>
            <a:ext cx="5212080" cy="3520440"/>
          </a:xfrm>
          <a:prstGeom prst="rect">
            <a:avLst/>
          </a:prstGeom>
          <a:noFill/>
        </p:spPr>
        <p:txBody>
          <a:bodyPr wrap="square" lIns="0" tIns="0" rIns="0" bIns="0">
            <a:noAutofit/>
          </a:bodyPr>
          <a:lstStyle/>
          <a:p>
            <a:pPr algn="l">
              <a:lnSpc>
                <a:spcPct val="115000"/>
              </a:lnSpc>
              <a:spcBef>
                <a:spcPts val="577"/>
              </a:spcBef>
              <a:spcAft>
                <a:spcPts val="412"/>
              </a:spcAft>
              <a:buNone/>
              <a:defRPr sz="1100">
                <a:solidFill>
                  <a:srgbClr val="142D4E"/>
                </a:solidFill>
                <a:latin typeface="Arial"/>
              </a:defRPr>
            </a:pPr>
            <a:r>
              <a:rPr lang="en-GB" sz="1400" b="1" dirty="0">
                <a:solidFill>
                  <a:schemeClr val="bg2">
                    <a:lumMod val="10000"/>
                  </a:schemeClr>
                </a:solidFill>
                <a:latin typeface="Arial"/>
              </a:rPr>
              <a:t>Online Recruitment</a:t>
            </a:r>
          </a:p>
          <a:p>
            <a:pPr algn="l">
              <a:lnSpc>
                <a:spcPct val="115000"/>
              </a:lnSpc>
              <a:spcBef>
                <a:spcPts val="577"/>
              </a:spcBef>
              <a:spcAft>
                <a:spcPts val="412"/>
              </a:spcAft>
              <a:buNone/>
              <a:defRPr sz="1100">
                <a:solidFill>
                  <a:srgbClr val="142D4E"/>
                </a:solidFill>
                <a:latin typeface="Arial"/>
              </a:defRPr>
            </a:pPr>
            <a:r>
              <a:rPr lang="en-GB" sz="1400" b="1" dirty="0">
                <a:solidFill>
                  <a:srgbClr val="087F8C"/>
                </a:solidFill>
                <a:effectLst/>
                <a:latin typeface="Arial"/>
              </a:rPr>
              <a:t>Strengths</a:t>
            </a:r>
            <a:endParaRPr lang="en-GB" sz="1400" dirty="0">
              <a:solidFill>
                <a:schemeClr val="accent6"/>
              </a:solidFill>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Wide reach across the UK, ideal for fast‑growing organisations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Applicant Tracking Systems (ATS) improve fairness and consistency</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Efficient screening reduces HR workload</a:t>
            </a:r>
            <a:endParaRPr lang="en-GB" sz="1100" dirty="0">
              <a:latin typeface="Arial" panose="020B0604020202020204" pitchFamily="34" charset="0"/>
              <a:cs typeface="Arial" panose="020B0604020202020204" pitchFamily="34" charset="0"/>
            </a:endParaRPr>
          </a:p>
          <a:p>
            <a:pPr algn="l">
              <a:lnSpc>
                <a:spcPct val="115000"/>
              </a:lnSpc>
              <a:spcBef>
                <a:spcPts val="577"/>
              </a:spcBef>
              <a:spcAft>
                <a:spcPts val="412"/>
              </a:spcAft>
              <a:buNone/>
              <a:defRPr sz="1100">
                <a:solidFill>
                  <a:srgbClr val="142D4E"/>
                </a:solidFill>
                <a:latin typeface="Arial"/>
              </a:defRPr>
            </a:pPr>
            <a:r>
              <a:rPr lang="en-GB" sz="1400" b="1" dirty="0">
                <a:solidFill>
                  <a:srgbClr val="087F8C"/>
                </a:solidFill>
                <a:effectLst/>
                <a:latin typeface="Arial"/>
              </a:rPr>
              <a:t>Limitations</a:t>
            </a:r>
            <a:endParaRPr lang="en-GB" sz="1400" dirty="0">
              <a:solidFill>
                <a:schemeClr val="accent6"/>
              </a:solidFill>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High volume of applicants can overwhelm HR</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Excludes candidates with limited digital access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Poorly written job adverts can lead to mismatched applicants</a:t>
            </a:r>
            <a:endParaRPr lang="en-GB" sz="1100" dirty="0">
              <a:latin typeface="Arial" panose="020B0604020202020204" pitchFamily="34" charset="0"/>
              <a:cs typeface="Arial" panose="020B0604020202020204" pitchFamily="34" charset="0"/>
            </a:endParaRPr>
          </a:p>
          <a:p>
            <a:pPr algn="l">
              <a:lnSpc>
                <a:spcPct val="115000"/>
              </a:lnSpc>
              <a:spcBef>
                <a:spcPts val="577"/>
              </a:spcBef>
              <a:spcAft>
                <a:spcPts val="412"/>
              </a:spcAft>
              <a:buNone/>
              <a:defRPr sz="1100">
                <a:solidFill>
                  <a:srgbClr val="142D4E"/>
                </a:solidFill>
                <a:latin typeface="Arial"/>
              </a:defRPr>
            </a:pPr>
            <a:r>
              <a:rPr lang="en-GB" sz="1400" b="1" dirty="0">
                <a:solidFill>
                  <a:srgbClr val="087F8C"/>
                </a:solidFill>
                <a:effectLst/>
                <a:latin typeface="Arial"/>
              </a:rPr>
              <a:t>Suitability for HealthConnect UK</a:t>
            </a:r>
            <a:endParaRPr lang="en-GB" sz="1400" dirty="0">
              <a:solidFill>
                <a:srgbClr val="FF0000"/>
              </a:solidFill>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Ideal for large applicant pools and tech‑savvy candidates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2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Supports rapid expansion and structured selection processes</a:t>
            </a:r>
            <a:endParaRPr lang="en-GB" sz="11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674E0C2D-B2C9-5392-F0DB-DB079DA46EB4}"/>
              </a:ext>
            </a:extLst>
          </p:cNvPr>
          <p:cNvSpPr txBox="1"/>
          <p:nvPr/>
        </p:nvSpPr>
        <p:spPr>
          <a:xfrm>
            <a:off x="1020387" y="132588"/>
            <a:ext cx="11000232"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2400" b="1" dirty="0">
                <a:solidFill>
                  <a:srgbClr val="142D4E"/>
                </a:solidFill>
                <a:latin typeface="Arial"/>
              </a:rPr>
              <a:t>Critical Comparison of HR Approaches ( Online &amp; Social-Media Recruitment)</a:t>
            </a:r>
          </a:p>
        </p:txBody>
      </p:sp>
      <p:sp>
        <p:nvSpPr>
          <p:cNvPr id="7" name="TextBox 6"/>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700"/>
              </a:spcAft>
              <a:defRPr sz="1100">
                <a:solidFill>
                  <a:srgbClr val="087F8C"/>
                </a:solidFill>
                <a:latin typeface="Arial"/>
              </a:defRPr>
            </a:pPr>
            <a:r>
              <a:rPr lang="en-GB" sz="1100" b="1">
                <a:solidFill>
                  <a:srgbClr val="087F8C"/>
                </a:solidFill>
                <a:latin typeface="Arial"/>
              </a:rPr>
              <a:t>10</a:t>
            </a:r>
          </a:p>
        </p:txBody>
      </p:sp>
      <p:sp>
        <p:nvSpPr>
          <p:cNvPr id="8" name="TextBox 7"/>
          <p:cNvSpPr txBox="1"/>
          <p:nvPr/>
        </p:nvSpPr>
        <p:spPr>
          <a:xfrm>
            <a:off x="6382512" y="1463040"/>
            <a:ext cx="5212080" cy="3520440"/>
          </a:xfrm>
          <a:prstGeom prst="rect">
            <a:avLst/>
          </a:prstGeom>
          <a:noFill/>
        </p:spPr>
        <p:txBody>
          <a:bodyPr wrap="square" lIns="0" tIns="0" rIns="0" bIns="0" anchor="t">
            <a:noAutofit/>
          </a:bodyPr>
          <a:lstStyle/>
          <a:p>
            <a:pPr algn="l">
              <a:lnSpc>
                <a:spcPct val="115000"/>
              </a:lnSpc>
              <a:spcBef>
                <a:spcPts val="559"/>
              </a:spcBef>
              <a:spcAft>
                <a:spcPts val="399"/>
              </a:spcAft>
              <a:buNone/>
              <a:defRPr sz="1100">
                <a:solidFill>
                  <a:srgbClr val="142D4E"/>
                </a:solidFill>
                <a:latin typeface="Arial"/>
              </a:defRPr>
            </a:pPr>
            <a:r>
              <a:rPr lang="en-GB" sz="1400" b="1" dirty="0">
                <a:solidFill>
                  <a:schemeClr val="bg2">
                    <a:lumMod val="10000"/>
                  </a:schemeClr>
                </a:solidFill>
                <a:latin typeface="Arial"/>
              </a:rPr>
              <a:t>Social‑Media Recruitment</a:t>
            </a:r>
          </a:p>
          <a:p>
            <a:pPr algn="l">
              <a:lnSpc>
                <a:spcPct val="115000"/>
              </a:lnSpc>
              <a:spcBef>
                <a:spcPts val="559"/>
              </a:spcBef>
              <a:spcAft>
                <a:spcPts val="399"/>
              </a:spcAft>
              <a:buNone/>
              <a:defRPr sz="1100">
                <a:solidFill>
                  <a:srgbClr val="142D4E"/>
                </a:solidFill>
                <a:latin typeface="Arial"/>
              </a:defRPr>
            </a:pPr>
            <a:r>
              <a:rPr lang="en-GB" sz="1400" b="1" dirty="0">
                <a:solidFill>
                  <a:srgbClr val="087F8C"/>
                </a:solidFill>
                <a:effectLst/>
                <a:latin typeface="Arial"/>
              </a:rPr>
              <a:t>Strengths</a:t>
            </a:r>
            <a:endParaRPr lang="en-GB" sz="1400" dirty="0">
              <a:solidFill>
                <a:schemeClr val="accent6"/>
              </a:solidFill>
            </a:endParaRPr>
          </a:p>
          <a:p>
            <a:pPr lvl="0" algn="l">
              <a:lnSpc>
                <a:spcPct val="115000"/>
              </a:lnSpc>
              <a:spcBef>
                <a:spcPts val="0"/>
              </a:spcBef>
              <a:spcAft>
                <a:spcPts val="31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Strong employer branding, showcasing innovation in digital healthcare</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1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Reaches passive candidates who may not be actively job‑seeking</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1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Cost‑effective and targeted advertising</a:t>
            </a:r>
            <a:endParaRPr lang="en-GB" sz="1100" dirty="0">
              <a:latin typeface="Arial" panose="020B0604020202020204" pitchFamily="34" charset="0"/>
              <a:cs typeface="Arial" panose="020B0604020202020204" pitchFamily="34" charset="0"/>
            </a:endParaRPr>
          </a:p>
          <a:p>
            <a:pPr algn="l">
              <a:lnSpc>
                <a:spcPct val="115000"/>
              </a:lnSpc>
              <a:spcBef>
                <a:spcPts val="559"/>
              </a:spcBef>
              <a:spcAft>
                <a:spcPts val="399"/>
              </a:spcAft>
              <a:buNone/>
              <a:defRPr sz="1100">
                <a:solidFill>
                  <a:srgbClr val="142D4E"/>
                </a:solidFill>
                <a:latin typeface="Arial"/>
              </a:defRPr>
            </a:pPr>
            <a:r>
              <a:rPr lang="en-GB" sz="1400" b="1" dirty="0">
                <a:solidFill>
                  <a:srgbClr val="087F8C"/>
                </a:solidFill>
                <a:effectLst/>
                <a:latin typeface="Arial" panose="020B0604020202020204" pitchFamily="34" charset="0"/>
                <a:cs typeface="Arial" panose="020B0604020202020204" pitchFamily="34" charset="0"/>
              </a:rPr>
              <a:t>Limitations</a:t>
            </a:r>
            <a:endParaRPr lang="en-GB" sz="1400" dirty="0">
              <a:solidFill>
                <a:schemeClr val="accent6"/>
              </a:solidFill>
              <a:latin typeface="Arial" panose="020B0604020202020204" pitchFamily="34" charset="0"/>
              <a:cs typeface="Arial" panose="020B0604020202020204" pitchFamily="34" charset="0"/>
            </a:endParaRPr>
          </a:p>
          <a:p>
            <a:pPr lvl="0" algn="l">
              <a:lnSpc>
                <a:spcPct val="115000"/>
              </a:lnSpc>
              <a:spcBef>
                <a:spcPts val="0"/>
              </a:spcBef>
              <a:spcAft>
                <a:spcPts val="31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Risk of bias if networks lack diversity</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1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Requires active content management and consistent engagement</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1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May attract interest but not always high‑quality applicants</a:t>
            </a:r>
            <a:endParaRPr lang="en-GB" sz="1100" dirty="0">
              <a:latin typeface="Arial" panose="020B0604020202020204" pitchFamily="34" charset="0"/>
              <a:cs typeface="Arial" panose="020B0604020202020204" pitchFamily="34" charset="0"/>
            </a:endParaRPr>
          </a:p>
          <a:p>
            <a:pPr algn="l">
              <a:lnSpc>
                <a:spcPct val="115000"/>
              </a:lnSpc>
              <a:spcBef>
                <a:spcPts val="559"/>
              </a:spcBef>
              <a:spcAft>
                <a:spcPts val="399"/>
              </a:spcAft>
              <a:buNone/>
              <a:defRPr sz="1100">
                <a:solidFill>
                  <a:srgbClr val="142D4E"/>
                </a:solidFill>
                <a:latin typeface="Arial"/>
              </a:defRPr>
            </a:pPr>
            <a:r>
              <a:rPr lang="en-GB" sz="1400" b="1" dirty="0">
                <a:solidFill>
                  <a:srgbClr val="087F8C"/>
                </a:solidFill>
                <a:effectLst/>
                <a:latin typeface="Arial"/>
              </a:rPr>
              <a:t>Suitability for HealthConnect UK</a:t>
            </a:r>
            <a:endParaRPr lang="en-GB" sz="1400" dirty="0">
              <a:solidFill>
                <a:srgbClr val="FF0000"/>
              </a:solidFill>
            </a:endParaRPr>
          </a:p>
          <a:p>
            <a:pPr lvl="0" algn="l">
              <a:lnSpc>
                <a:spcPct val="115000"/>
              </a:lnSpc>
              <a:spcBef>
                <a:spcPts val="0"/>
              </a:spcBef>
              <a:spcAft>
                <a:spcPts val="31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Effective for promoting digital‑health innovation and culture</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31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Useful for attracting younger tech professionals and remote‑work candidates</a:t>
            </a:r>
            <a:endParaRPr lang="en-GB" sz="1100" dirty="0">
              <a:latin typeface="Arial" panose="020B0604020202020204" pitchFamily="34" charset="0"/>
              <a:cs typeface="Arial" panose="020B0604020202020204" pitchFamily="34" charset="0"/>
            </a:endParaRPr>
          </a:p>
        </p:txBody>
      </p:sp>
      <p:sp>
        <p:nvSpPr>
          <p:cNvPr id="9" name="TextBox 8"/>
          <p:cNvSpPr txBox="1"/>
          <p:nvPr/>
        </p:nvSpPr>
        <p:spPr>
          <a:xfrm>
            <a:off x="594360" y="5010912"/>
            <a:ext cx="11000232" cy="1225296"/>
          </a:xfrm>
          <a:prstGeom prst="rect">
            <a:avLst/>
          </a:prstGeom>
          <a:noFill/>
        </p:spPr>
        <p:txBody>
          <a:bodyPr wrap="square" lIns="0" tIns="0" rIns="0" bIns="0" anchor="t">
            <a:noAutofit/>
          </a:bodyPr>
          <a:lstStyle/>
          <a:p>
            <a:pPr algn="l">
              <a:lnSpc>
                <a:spcPct val="110000"/>
              </a:lnSpc>
              <a:spcBef>
                <a:spcPts val="0"/>
              </a:spcBef>
              <a:spcAft>
                <a:spcPts val="100"/>
              </a:spcAft>
              <a:buNone/>
              <a:defRPr sz="1100">
                <a:solidFill>
                  <a:srgbClr val="142D4E"/>
                </a:solidFill>
                <a:latin typeface="Arial"/>
              </a:defRPr>
            </a:pPr>
            <a:r>
              <a:rPr lang="en-GB" sz="1400" b="1" dirty="0">
                <a:solidFill>
                  <a:schemeClr val="bg2">
                    <a:lumMod val="10000"/>
                  </a:schemeClr>
                </a:solidFill>
                <a:latin typeface="Arial"/>
              </a:rPr>
              <a:t>Overall Critical Insight</a:t>
            </a:r>
          </a:p>
          <a:p>
            <a:pPr algn="l">
              <a:lnSpc>
                <a:spcPct val="110000"/>
              </a:lnSpc>
              <a:spcBef>
                <a:spcPts val="0"/>
              </a:spcBef>
              <a:spcAft>
                <a:spcPts val="100"/>
              </a:spcAft>
              <a:buNone/>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A single method cannot solve HealthConnect UK’s workforce challenges. A </a:t>
            </a:r>
            <a:r>
              <a:rPr lang="en-GB" sz="1100" b="1" dirty="0">
                <a:solidFill>
                  <a:srgbClr val="087F8C"/>
                </a:solidFill>
                <a:effectLst/>
                <a:latin typeface="Arial" panose="020B0604020202020204" pitchFamily="34" charset="0"/>
                <a:cs typeface="Arial" panose="020B0604020202020204" pitchFamily="34" charset="0"/>
              </a:rPr>
              <a:t>combined recruitment strategy</a:t>
            </a:r>
            <a:r>
              <a:rPr lang="en-GB" sz="1100" dirty="0">
                <a:solidFill>
                  <a:srgbClr val="142D4E"/>
                </a:solidFill>
                <a:effectLst/>
                <a:latin typeface="Arial" panose="020B0604020202020204" pitchFamily="34" charset="0"/>
                <a:cs typeface="Arial" panose="020B0604020202020204" pitchFamily="34" charset="0"/>
              </a:rPr>
              <a:t> is needed:</a:t>
            </a:r>
            <a:endParaRPr lang="en-GB" sz="1100" dirty="0">
              <a:latin typeface="Arial" panose="020B0604020202020204" pitchFamily="34" charset="0"/>
              <a:cs typeface="Arial" panose="020B0604020202020204" pitchFamily="34" charset="0"/>
            </a:endParaRPr>
          </a:p>
          <a:p>
            <a:pPr lvl="0" algn="l">
              <a:lnSpc>
                <a:spcPct val="110000"/>
              </a:lnSpc>
              <a:spcBef>
                <a:spcPts val="0"/>
              </a:spcBef>
              <a:spcAft>
                <a:spcPts val="100"/>
              </a:spcAft>
              <a:defRPr sz="1100">
                <a:solidFill>
                  <a:srgbClr val="142D4E"/>
                </a:solidFill>
                <a:latin typeface="Arial"/>
              </a:defRPr>
            </a:pPr>
            <a:r>
              <a:rPr lang="en-GB" sz="1100" b="1" dirty="0">
                <a:solidFill>
                  <a:srgbClr val="087F8C"/>
                </a:solidFill>
                <a:effectLst/>
                <a:latin typeface="Arial" panose="020B0604020202020204" pitchFamily="34" charset="0"/>
                <a:cs typeface="Arial" panose="020B0604020202020204" pitchFamily="34" charset="0"/>
              </a:rPr>
              <a:t>Internal recruitment</a:t>
            </a:r>
            <a:r>
              <a:rPr lang="en-GB" sz="1100" dirty="0">
                <a:solidFill>
                  <a:srgbClr val="142D4E"/>
                </a:solidFill>
                <a:effectLst/>
                <a:latin typeface="Arial" panose="020B0604020202020204" pitchFamily="34" charset="0"/>
                <a:cs typeface="Arial" panose="020B0604020202020204" pitchFamily="34" charset="0"/>
              </a:rPr>
              <a:t> → retention &amp; leadership development</a:t>
            </a:r>
            <a:endParaRPr lang="en-GB" sz="1100" dirty="0">
              <a:latin typeface="Arial" panose="020B0604020202020204" pitchFamily="34" charset="0"/>
              <a:cs typeface="Arial" panose="020B0604020202020204" pitchFamily="34" charset="0"/>
            </a:endParaRPr>
          </a:p>
          <a:p>
            <a:pPr lvl="0" algn="l">
              <a:lnSpc>
                <a:spcPct val="110000"/>
              </a:lnSpc>
              <a:spcBef>
                <a:spcPts val="0"/>
              </a:spcBef>
              <a:spcAft>
                <a:spcPts val="100"/>
              </a:spcAft>
              <a:defRPr sz="1100">
                <a:solidFill>
                  <a:srgbClr val="142D4E"/>
                </a:solidFill>
                <a:latin typeface="Arial"/>
              </a:defRPr>
            </a:pPr>
            <a:r>
              <a:rPr lang="en-GB" sz="1100" b="1" dirty="0">
                <a:solidFill>
                  <a:srgbClr val="087F8C"/>
                </a:solidFill>
                <a:effectLst/>
                <a:latin typeface="Arial" panose="020B0604020202020204" pitchFamily="34" charset="0"/>
                <a:cs typeface="Arial" panose="020B0604020202020204" pitchFamily="34" charset="0"/>
              </a:rPr>
              <a:t>External recruitment</a:t>
            </a:r>
            <a:r>
              <a:rPr lang="en-GB" sz="1100" dirty="0">
                <a:solidFill>
                  <a:srgbClr val="142D4E"/>
                </a:solidFill>
                <a:effectLst/>
                <a:latin typeface="Arial" panose="020B0604020202020204" pitchFamily="34" charset="0"/>
                <a:cs typeface="Arial" panose="020B0604020202020204" pitchFamily="34" charset="0"/>
              </a:rPr>
              <a:t> → digital‑health specialists</a:t>
            </a:r>
            <a:endParaRPr lang="en-GB" sz="1100" dirty="0">
              <a:latin typeface="Arial" panose="020B0604020202020204" pitchFamily="34" charset="0"/>
              <a:cs typeface="Arial" panose="020B0604020202020204" pitchFamily="34" charset="0"/>
            </a:endParaRPr>
          </a:p>
          <a:p>
            <a:pPr lvl="0" algn="l">
              <a:lnSpc>
                <a:spcPct val="110000"/>
              </a:lnSpc>
              <a:spcBef>
                <a:spcPts val="0"/>
              </a:spcBef>
              <a:spcAft>
                <a:spcPts val="100"/>
              </a:spcAft>
              <a:defRPr sz="1100">
                <a:solidFill>
                  <a:srgbClr val="142D4E"/>
                </a:solidFill>
                <a:latin typeface="Arial"/>
              </a:defRPr>
            </a:pPr>
            <a:r>
              <a:rPr lang="en-GB" sz="1100" b="1" dirty="0">
                <a:solidFill>
                  <a:srgbClr val="087F8C"/>
                </a:solidFill>
                <a:effectLst/>
                <a:latin typeface="Arial" panose="020B0604020202020204" pitchFamily="34" charset="0"/>
                <a:cs typeface="Arial" panose="020B0604020202020204" pitchFamily="34" charset="0"/>
              </a:rPr>
              <a:t>Online recruitment</a:t>
            </a:r>
            <a:r>
              <a:rPr lang="en-GB" sz="1100" dirty="0">
                <a:solidFill>
                  <a:srgbClr val="142D4E"/>
                </a:solidFill>
                <a:effectLst/>
                <a:latin typeface="Arial" panose="020B0604020202020204" pitchFamily="34" charset="0"/>
                <a:cs typeface="Arial" panose="020B0604020202020204" pitchFamily="34" charset="0"/>
              </a:rPr>
              <a:t> → efficiency &amp; fairness</a:t>
            </a:r>
            <a:endParaRPr lang="en-GB" sz="1100" dirty="0">
              <a:latin typeface="Arial" panose="020B0604020202020204" pitchFamily="34" charset="0"/>
              <a:cs typeface="Arial" panose="020B0604020202020204" pitchFamily="34" charset="0"/>
            </a:endParaRPr>
          </a:p>
          <a:p>
            <a:pPr lvl="0" algn="l">
              <a:lnSpc>
                <a:spcPct val="110000"/>
              </a:lnSpc>
              <a:spcBef>
                <a:spcPts val="0"/>
              </a:spcBef>
              <a:spcAft>
                <a:spcPts val="100"/>
              </a:spcAft>
              <a:defRPr sz="1100">
                <a:solidFill>
                  <a:srgbClr val="142D4E"/>
                </a:solidFill>
                <a:latin typeface="Arial"/>
              </a:defRPr>
            </a:pPr>
            <a:r>
              <a:rPr lang="en-GB" sz="1100" b="1" dirty="0">
                <a:solidFill>
                  <a:srgbClr val="087F8C"/>
                </a:solidFill>
                <a:effectLst/>
                <a:latin typeface="Arial" panose="020B0604020202020204" pitchFamily="34" charset="0"/>
                <a:cs typeface="Arial" panose="020B0604020202020204" pitchFamily="34" charset="0"/>
              </a:rPr>
              <a:t>Social‑media recruitment</a:t>
            </a:r>
            <a:r>
              <a:rPr lang="en-GB" sz="1100" dirty="0">
                <a:solidFill>
                  <a:srgbClr val="142D4E"/>
                </a:solidFill>
                <a:effectLst/>
                <a:latin typeface="Arial" panose="020B0604020202020204" pitchFamily="34" charset="0"/>
                <a:cs typeface="Arial" panose="020B0604020202020204" pitchFamily="34" charset="0"/>
              </a:rPr>
              <a:t> → employer branding &amp; passive talent</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65178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2" name="Rounded text container"/>
          <p:cNvSpPr/>
          <p:nvPr/>
        </p:nvSpPr>
        <p:spPr>
          <a:xfrm>
            <a:off x="8092440" y="1298448"/>
            <a:ext cx="3602736" cy="502920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1" name="Rounded text container"/>
          <p:cNvSpPr/>
          <p:nvPr/>
        </p:nvSpPr>
        <p:spPr>
          <a:xfrm>
            <a:off x="4288536" y="1298448"/>
            <a:ext cx="3648456" cy="5029200"/>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0" name="Rounded text container"/>
          <p:cNvSpPr/>
          <p:nvPr/>
        </p:nvSpPr>
        <p:spPr>
          <a:xfrm>
            <a:off x="484632" y="1298448"/>
            <a:ext cx="3648456" cy="502920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5" name="TextBox 4">
            <a:extLst>
              <a:ext uri="{FF2B5EF4-FFF2-40B4-BE49-F238E27FC236}">
                <a16:creationId xmlns:a16="http://schemas.microsoft.com/office/drawing/2014/main" id="{89B24A50-D115-1402-4D3F-34D9FA6A585C}"/>
              </a:ext>
            </a:extLst>
          </p:cNvPr>
          <p:cNvSpPr txBox="1"/>
          <p:nvPr/>
        </p:nvSpPr>
        <p:spPr>
          <a:xfrm>
            <a:off x="594360" y="1417320"/>
            <a:ext cx="3429000" cy="4800600"/>
          </a:xfrm>
          <a:prstGeom prst="rect">
            <a:avLst/>
          </a:prstGeom>
          <a:noFill/>
        </p:spPr>
        <p:txBody>
          <a:bodyPr wrap="square" lIns="0" tIns="0" rIns="0" bIns="0">
            <a:noAutofit/>
          </a:bodyPr>
          <a:lstStyle/>
          <a:p>
            <a:pPr algn="l">
              <a:lnSpc>
                <a:spcPct val="115000"/>
              </a:lnSpc>
              <a:spcBef>
                <a:spcPts val="0"/>
              </a:spcBef>
              <a:spcAft>
                <a:spcPts val="450"/>
              </a:spcAft>
              <a:buNone/>
              <a:defRPr sz="1100">
                <a:latin typeface="Arial"/>
              </a:defRPr>
            </a:pPr>
            <a:r>
              <a:rPr lang="en-GB" sz="1600" b="1" dirty="0">
                <a:solidFill>
                  <a:schemeClr val="bg2">
                    <a:lumMod val="10000"/>
                  </a:schemeClr>
                </a:solidFill>
                <a:latin typeface="Arial"/>
              </a:rPr>
              <a:t>Evidence‑Based Rationale (Armstrong &amp; Taylor, 2023)</a:t>
            </a:r>
          </a:p>
          <a:p>
            <a:pPr lvl="0" algn="l">
              <a:lnSpc>
                <a:spcPct val="115000"/>
              </a:lnSpc>
              <a:spcBef>
                <a:spcPts val="0"/>
              </a:spcBef>
              <a:spcAft>
                <a:spcPts val="450"/>
              </a:spcAft>
              <a:defRPr sz="1100">
                <a:latin typeface="Arial"/>
              </a:defRPr>
            </a:pPr>
            <a:r>
              <a:rPr lang="en-GB" sz="1600" b="1" dirty="0">
                <a:solidFill>
                  <a:srgbClr val="087F8C"/>
                </a:solidFill>
                <a:effectLst/>
                <a:latin typeface="Arial" panose="020B0604020202020204" pitchFamily="34" charset="0"/>
                <a:cs typeface="Arial" panose="020B0604020202020204" pitchFamily="34" charset="0"/>
              </a:rPr>
              <a:t>Strategic HRM</a:t>
            </a:r>
            <a:r>
              <a:rPr lang="en-GB" sz="1600" dirty="0">
                <a:solidFill>
                  <a:srgbClr val="142D4E"/>
                </a:solidFill>
                <a:effectLst/>
                <a:latin typeface="Arial" panose="020B0604020202020204" pitchFamily="34" charset="0"/>
                <a:cs typeface="Arial" panose="020B0604020202020204" pitchFamily="34" charset="0"/>
              </a:rPr>
              <a:t>: </a:t>
            </a:r>
            <a:r>
              <a:rPr lang="en-GB" sz="1100" dirty="0">
                <a:solidFill>
                  <a:srgbClr val="142D4E"/>
                </a:solidFill>
                <a:effectLst/>
                <a:latin typeface="Arial" panose="020B0604020202020204" pitchFamily="34" charset="0"/>
                <a:cs typeface="Arial" panose="020B0604020202020204" pitchFamily="34" charset="0"/>
              </a:rPr>
              <a:t>Recruitment, development and performance management must align with organisational goals.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50"/>
              </a:spcAft>
              <a:defRPr sz="1100">
                <a:latin typeface="Arial"/>
              </a:defRPr>
            </a:pPr>
            <a:r>
              <a:rPr lang="en-GB" sz="1600" b="1" dirty="0">
                <a:solidFill>
                  <a:srgbClr val="087F8C"/>
                </a:solidFill>
                <a:effectLst/>
                <a:latin typeface="Arial" panose="020B0604020202020204" pitchFamily="34" charset="0"/>
                <a:cs typeface="Arial" panose="020B0604020202020204" pitchFamily="34" charset="0"/>
              </a:rPr>
              <a:t>Human Capital Theory</a:t>
            </a:r>
            <a:r>
              <a:rPr lang="en-GB" sz="1600" dirty="0">
                <a:solidFill>
                  <a:srgbClr val="142D4E"/>
                </a:solidFill>
                <a:effectLst/>
                <a:latin typeface="Arial" panose="020B0604020202020204" pitchFamily="34" charset="0"/>
                <a:cs typeface="Arial" panose="020B0604020202020204" pitchFamily="34" charset="0"/>
              </a:rPr>
              <a:t>: </a:t>
            </a:r>
            <a:r>
              <a:rPr lang="en-GB" sz="1100" dirty="0">
                <a:solidFill>
                  <a:srgbClr val="142D4E"/>
                </a:solidFill>
                <a:effectLst/>
                <a:latin typeface="Arial" panose="020B0604020202020204" pitchFamily="34" charset="0"/>
                <a:cs typeface="Arial" panose="020B0604020202020204" pitchFamily="34" charset="0"/>
              </a:rPr>
              <a:t>Investing in employee skills (digital‑health, tech, leadership) strengthens long‑term organisational capability.</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50"/>
              </a:spcAft>
              <a:defRPr sz="1100">
                <a:latin typeface="Arial"/>
              </a:defRPr>
            </a:pPr>
            <a:r>
              <a:rPr lang="en-GB" sz="1600" b="1" dirty="0">
                <a:solidFill>
                  <a:srgbClr val="087F8C"/>
                </a:solidFill>
                <a:effectLst/>
                <a:latin typeface="Arial" panose="020B0604020202020204" pitchFamily="34" charset="0"/>
                <a:cs typeface="Arial" panose="020B0604020202020204" pitchFamily="34" charset="0"/>
              </a:rPr>
              <a:t>Resource‑Based View (RBV)</a:t>
            </a:r>
            <a:r>
              <a:rPr lang="en-GB" sz="1600" dirty="0">
                <a:solidFill>
                  <a:srgbClr val="142D4E"/>
                </a:solidFill>
                <a:effectLst/>
                <a:latin typeface="Arial" panose="020B0604020202020204" pitchFamily="34" charset="0"/>
                <a:cs typeface="Arial" panose="020B0604020202020204" pitchFamily="34" charset="0"/>
              </a:rPr>
              <a:t>: </a:t>
            </a:r>
            <a:r>
              <a:rPr lang="en-GB" sz="1100" dirty="0">
                <a:solidFill>
                  <a:srgbClr val="142D4E"/>
                </a:solidFill>
                <a:effectLst/>
                <a:latin typeface="Arial" panose="020B0604020202020204" pitchFamily="34" charset="0"/>
                <a:cs typeface="Arial" panose="020B0604020202020204" pitchFamily="34" charset="0"/>
              </a:rPr>
              <a:t>HealthConnect UK needs unique digital‑health talent to maintain competitive advantage.</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50"/>
              </a:spcAft>
              <a:defRPr sz="1100">
                <a:latin typeface="Arial"/>
              </a:defRPr>
            </a:pPr>
            <a:r>
              <a:rPr lang="en-GB" sz="1600" b="1" dirty="0">
                <a:solidFill>
                  <a:srgbClr val="087F8C"/>
                </a:solidFill>
                <a:effectLst/>
                <a:latin typeface="Arial" panose="020B0604020202020204" pitchFamily="34" charset="0"/>
                <a:cs typeface="Arial" panose="020B0604020202020204" pitchFamily="34" charset="0"/>
              </a:rPr>
              <a:t>Contemporary HRM Practices</a:t>
            </a:r>
            <a:r>
              <a:rPr lang="en-GB" sz="1600" dirty="0">
                <a:solidFill>
                  <a:srgbClr val="142D4E"/>
                </a:solidFill>
                <a:effectLst/>
                <a:latin typeface="Arial" panose="020B0604020202020204" pitchFamily="34" charset="0"/>
                <a:cs typeface="Arial" panose="020B0604020202020204" pitchFamily="34" charset="0"/>
              </a:rPr>
              <a:t>: </a:t>
            </a:r>
            <a:r>
              <a:rPr lang="en-GB" sz="1100" dirty="0">
                <a:solidFill>
                  <a:srgbClr val="142D4E"/>
                </a:solidFill>
                <a:effectLst/>
                <a:latin typeface="Arial" panose="020B0604020202020204" pitchFamily="34" charset="0"/>
                <a:cs typeface="Arial" panose="020B0604020202020204" pitchFamily="34" charset="0"/>
              </a:rPr>
              <a:t>Digital recruitment tools, fair selection processes and continuous learning improve efficiency and employee experience.</a:t>
            </a:r>
          </a:p>
        </p:txBody>
      </p:sp>
      <p:sp>
        <p:nvSpPr>
          <p:cNvPr id="6" name="TextBox 5">
            <a:extLst>
              <a:ext uri="{FF2B5EF4-FFF2-40B4-BE49-F238E27FC236}">
                <a16:creationId xmlns:a16="http://schemas.microsoft.com/office/drawing/2014/main" id="{9B7E579D-6356-0458-ABA2-2433AAFEFDCA}"/>
              </a:ext>
            </a:extLst>
          </p:cNvPr>
          <p:cNvSpPr txBox="1"/>
          <p:nvPr/>
        </p:nvSpPr>
        <p:spPr>
          <a:xfrm>
            <a:off x="3968912" y="210312"/>
            <a:ext cx="5501640"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4000" b="1" dirty="0">
                <a:solidFill>
                  <a:srgbClr val="142D4E"/>
                </a:solidFill>
                <a:latin typeface="Arial"/>
              </a:rPr>
              <a:t>Recommendations</a:t>
            </a:r>
          </a:p>
        </p:txBody>
      </p:sp>
      <p:sp>
        <p:nvSpPr>
          <p:cNvPr id="7" name="TextBox 6"/>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11</a:t>
            </a:r>
          </a:p>
        </p:txBody>
      </p:sp>
      <p:sp>
        <p:nvSpPr>
          <p:cNvPr id="8" name="TextBox 7"/>
          <p:cNvSpPr txBox="1"/>
          <p:nvPr/>
        </p:nvSpPr>
        <p:spPr>
          <a:xfrm>
            <a:off x="4398264" y="1417320"/>
            <a:ext cx="3429000" cy="4800600"/>
          </a:xfrm>
          <a:prstGeom prst="rect">
            <a:avLst/>
          </a:prstGeom>
          <a:noFill/>
        </p:spPr>
        <p:txBody>
          <a:bodyPr wrap="square" lIns="0" tIns="0" rIns="0" bIns="0" anchor="t">
            <a:noAutofit/>
          </a:bodyPr>
          <a:lstStyle/>
          <a:p>
            <a:pPr algn="l">
              <a:lnSpc>
                <a:spcPct val="115000"/>
              </a:lnSpc>
              <a:spcBef>
                <a:spcPts val="0"/>
              </a:spcBef>
              <a:spcAft>
                <a:spcPts val="424"/>
              </a:spcAft>
              <a:buNone/>
              <a:defRPr sz="1100">
                <a:latin typeface="Arial"/>
              </a:defRPr>
            </a:pPr>
            <a:r>
              <a:rPr lang="en-GB" sz="1600" b="1" dirty="0">
                <a:solidFill>
                  <a:schemeClr val="bg2">
                    <a:lumMod val="10000"/>
                  </a:schemeClr>
                </a:solidFill>
                <a:latin typeface="Arial"/>
              </a:rPr>
              <a:t>Why These Recommendations Fit HealthConnect UK</a:t>
            </a:r>
          </a:p>
          <a:p>
            <a:pPr algn="l">
              <a:lnSpc>
                <a:spcPct val="115000"/>
              </a:lnSpc>
              <a:spcBef>
                <a:spcPts val="0"/>
              </a:spcBef>
              <a:spcAft>
                <a:spcPts val="424"/>
              </a:spcAft>
              <a:buNone/>
              <a:defRPr sz="1100">
                <a:latin typeface="Arial"/>
              </a:defRPr>
            </a:pPr>
            <a:r>
              <a:rPr lang="en-GB" sz="1600" b="1" dirty="0">
                <a:solidFill>
                  <a:srgbClr val="087F8C"/>
                </a:solidFill>
                <a:effectLst/>
                <a:latin typeface="Arial" panose="020B0604020202020204" pitchFamily="34" charset="0"/>
                <a:cs typeface="Arial" panose="020B0604020202020204" pitchFamily="34" charset="0"/>
              </a:rPr>
              <a:t>Addresses Skills Shortages</a:t>
            </a:r>
            <a:endParaRPr lang="en-GB" sz="1600" dirty="0">
              <a:solidFill>
                <a:schemeClr val="accent4"/>
              </a:solidFill>
              <a:latin typeface="Arial" panose="020B0604020202020204" pitchFamily="34" charset="0"/>
              <a:cs typeface="Arial" panose="020B0604020202020204" pitchFamily="34" charset="0"/>
            </a:endParaRPr>
          </a:p>
          <a:p>
            <a:pPr lvl="0" algn="l">
              <a:lnSpc>
                <a:spcPct val="115000"/>
              </a:lnSpc>
              <a:spcBef>
                <a:spcPts val="0"/>
              </a:spcBef>
              <a:spcAft>
                <a:spcPts val="424"/>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External + social‑media recruitment attract digital‑health specialists.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24"/>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Online recruitment widens access to tech‑savvy candidates.</a:t>
            </a:r>
            <a:endParaRPr lang="en-GB" sz="1100" dirty="0">
              <a:latin typeface="Arial" panose="020B0604020202020204" pitchFamily="34" charset="0"/>
              <a:cs typeface="Arial" panose="020B0604020202020204" pitchFamily="34" charset="0"/>
            </a:endParaRPr>
          </a:p>
          <a:p>
            <a:pPr algn="l">
              <a:lnSpc>
                <a:spcPct val="115000"/>
              </a:lnSpc>
              <a:spcBef>
                <a:spcPts val="0"/>
              </a:spcBef>
              <a:spcAft>
                <a:spcPts val="424"/>
              </a:spcAft>
              <a:buNone/>
              <a:defRPr sz="1100">
                <a:latin typeface="Arial"/>
              </a:defRPr>
            </a:pPr>
            <a:r>
              <a:rPr lang="en-GB" sz="1600" b="1" dirty="0">
                <a:solidFill>
                  <a:srgbClr val="087F8C"/>
                </a:solidFill>
                <a:effectLst/>
                <a:latin typeface="Arial" panose="020B0604020202020204" pitchFamily="34" charset="0"/>
                <a:cs typeface="Arial" panose="020B0604020202020204" pitchFamily="34" charset="0"/>
              </a:rPr>
              <a:t>Reduces Turnover &amp; Burnout</a:t>
            </a:r>
            <a:endParaRPr lang="en-GB" sz="1600" dirty="0">
              <a:solidFill>
                <a:schemeClr val="accent4"/>
              </a:solidFill>
              <a:latin typeface="Arial" panose="020B0604020202020204" pitchFamily="34" charset="0"/>
              <a:cs typeface="Arial" panose="020B0604020202020204" pitchFamily="34" charset="0"/>
            </a:endParaRPr>
          </a:p>
          <a:p>
            <a:pPr lvl="0" algn="l">
              <a:lnSpc>
                <a:spcPct val="115000"/>
              </a:lnSpc>
              <a:spcBef>
                <a:spcPts val="0"/>
              </a:spcBef>
              <a:spcAft>
                <a:spcPts val="424"/>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Internal recruitment creates career pathways and boosts retention.</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24"/>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Leadership development improves team support and reduces stress.</a:t>
            </a:r>
            <a:endParaRPr lang="en-GB" sz="1100" dirty="0">
              <a:latin typeface="Arial" panose="020B0604020202020204" pitchFamily="34" charset="0"/>
              <a:cs typeface="Arial" panose="020B0604020202020204" pitchFamily="34" charset="0"/>
            </a:endParaRPr>
          </a:p>
          <a:p>
            <a:pPr algn="l">
              <a:lnSpc>
                <a:spcPct val="115000"/>
              </a:lnSpc>
              <a:spcBef>
                <a:spcPts val="0"/>
              </a:spcBef>
              <a:spcAft>
                <a:spcPts val="424"/>
              </a:spcAft>
              <a:buNone/>
              <a:defRPr sz="1100">
                <a:latin typeface="Arial"/>
              </a:defRPr>
            </a:pPr>
            <a:r>
              <a:rPr lang="en-GB" sz="1600" b="1" dirty="0">
                <a:solidFill>
                  <a:srgbClr val="087F8C"/>
                </a:solidFill>
                <a:effectLst/>
                <a:latin typeface="Arial" panose="020B0604020202020204" pitchFamily="34" charset="0"/>
                <a:cs typeface="Arial" panose="020B0604020202020204" pitchFamily="34" charset="0"/>
              </a:rPr>
              <a:t>Improves Engagement &amp; Motivation</a:t>
            </a:r>
            <a:endParaRPr lang="en-GB" sz="1600" dirty="0">
              <a:solidFill>
                <a:schemeClr val="accent4"/>
              </a:solidFill>
              <a:latin typeface="Arial" panose="020B0604020202020204" pitchFamily="34" charset="0"/>
              <a:cs typeface="Arial" panose="020B0604020202020204" pitchFamily="34" charset="0"/>
            </a:endParaRPr>
          </a:p>
          <a:p>
            <a:pPr lvl="0" algn="l">
              <a:lnSpc>
                <a:spcPct val="115000"/>
              </a:lnSpc>
              <a:spcBef>
                <a:spcPts val="0"/>
              </a:spcBef>
              <a:spcAft>
                <a:spcPts val="424"/>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Clear development opportunities increase employee commitment.</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24"/>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Modern recruitment and performance systems create fairness and transparency.</a:t>
            </a:r>
            <a:endParaRPr lang="en-GB" sz="1100" dirty="0">
              <a:latin typeface="Arial" panose="020B0604020202020204" pitchFamily="34" charset="0"/>
              <a:cs typeface="Arial" panose="020B0604020202020204" pitchFamily="34" charset="0"/>
            </a:endParaRPr>
          </a:p>
        </p:txBody>
      </p:sp>
      <p:sp>
        <p:nvSpPr>
          <p:cNvPr id="9" name="TextBox 8"/>
          <p:cNvSpPr txBox="1"/>
          <p:nvPr/>
        </p:nvSpPr>
        <p:spPr>
          <a:xfrm>
            <a:off x="8202168" y="1417320"/>
            <a:ext cx="3383280" cy="4800600"/>
          </a:xfrm>
          <a:prstGeom prst="rect">
            <a:avLst/>
          </a:prstGeom>
          <a:noFill/>
        </p:spPr>
        <p:txBody>
          <a:bodyPr wrap="square" lIns="0" tIns="0" rIns="0" bIns="0" anchor="t">
            <a:noAutofit/>
          </a:bodyPr>
          <a:lstStyle/>
          <a:p>
            <a:pPr algn="l">
              <a:lnSpc>
                <a:spcPct val="115000"/>
              </a:lnSpc>
              <a:spcBef>
                <a:spcPts val="0"/>
              </a:spcBef>
              <a:spcAft>
                <a:spcPts val="450"/>
              </a:spcAft>
              <a:buNone/>
              <a:defRPr sz="1100">
                <a:latin typeface="Arial"/>
              </a:defRPr>
            </a:pPr>
            <a:r>
              <a:rPr lang="en-GB" sz="1600" b="1" dirty="0">
                <a:solidFill>
                  <a:srgbClr val="087F8C"/>
                </a:solidFill>
                <a:effectLst/>
                <a:latin typeface="Arial" panose="020B0604020202020204" pitchFamily="34" charset="0"/>
                <a:cs typeface="Arial" panose="020B0604020202020204" pitchFamily="34" charset="0"/>
              </a:rPr>
              <a:t>Supports Multidisciplinary Teams</a:t>
            </a:r>
            <a:endParaRPr lang="en-GB" sz="1600" dirty="0">
              <a:solidFill>
                <a:schemeClr val="accent4"/>
              </a:solidFill>
              <a:latin typeface="Arial" panose="020B0604020202020204" pitchFamily="34" charset="0"/>
              <a:cs typeface="Arial" panose="020B0604020202020204" pitchFamily="34" charset="0"/>
            </a:endParaRPr>
          </a:p>
          <a:p>
            <a:pPr lvl="0" algn="l">
              <a:lnSpc>
                <a:spcPct val="115000"/>
              </a:lnSpc>
              <a:spcBef>
                <a:spcPts val="0"/>
              </a:spcBef>
              <a:spcAft>
                <a:spcPts val="450"/>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Better selection methods ensure the right mix of clinical, technical and managerial skills.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50"/>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Training and leadership development improve collaboration and communication.</a:t>
            </a:r>
            <a:endParaRPr lang="en-GB" sz="1100" dirty="0">
              <a:latin typeface="Arial" panose="020B0604020202020204" pitchFamily="34" charset="0"/>
              <a:cs typeface="Arial" panose="020B0604020202020204" pitchFamily="34" charset="0"/>
            </a:endParaRPr>
          </a:p>
          <a:p>
            <a:pPr algn="l">
              <a:lnSpc>
                <a:spcPct val="115000"/>
              </a:lnSpc>
              <a:spcBef>
                <a:spcPts val="0"/>
              </a:spcBef>
              <a:spcAft>
                <a:spcPts val="450"/>
              </a:spcAft>
              <a:buNone/>
              <a:defRPr sz="1100">
                <a:latin typeface="Arial"/>
              </a:defRPr>
            </a:pPr>
            <a:r>
              <a:rPr lang="en-GB" sz="1600" b="1" dirty="0">
                <a:solidFill>
                  <a:srgbClr val="087F8C"/>
                </a:solidFill>
                <a:latin typeface="Arial" panose="020B0604020202020204" pitchFamily="34" charset="0"/>
                <a:cs typeface="Arial" panose="020B0604020202020204" pitchFamily="34" charset="0"/>
              </a:rPr>
              <a:t>Practical Benefits for the Organisation</a:t>
            </a:r>
          </a:p>
          <a:p>
            <a:pPr lvl="0" algn="l">
              <a:lnSpc>
                <a:spcPct val="115000"/>
              </a:lnSpc>
              <a:spcBef>
                <a:spcPts val="0"/>
              </a:spcBef>
              <a:spcAft>
                <a:spcPts val="450"/>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More stable and skilled workforce</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50"/>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Faster filling of specialist roles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50"/>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Stronger employer brand in digital healthcare</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50"/>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Improved patient service quality through better‑supported staff</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450"/>
              </a:spcAft>
              <a:defRPr sz="1100">
                <a:latin typeface="Arial"/>
              </a:defRPr>
            </a:pPr>
            <a:r>
              <a:rPr lang="en-GB" sz="1100" dirty="0">
                <a:solidFill>
                  <a:srgbClr val="142D4E"/>
                </a:solidFill>
                <a:effectLst/>
                <a:latin typeface="Arial" panose="020B0604020202020204" pitchFamily="34" charset="0"/>
                <a:cs typeface="Arial" panose="020B0604020202020204" pitchFamily="34" charset="0"/>
              </a:rPr>
              <a:t>Long‑term capability building aligned with organisational growth</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54862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2" name="Rounded text container"/>
          <p:cNvSpPr/>
          <p:nvPr/>
        </p:nvSpPr>
        <p:spPr>
          <a:xfrm>
            <a:off x="6272784" y="1298448"/>
            <a:ext cx="5431536" cy="5029200"/>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1" name="Rounded text container"/>
          <p:cNvSpPr/>
          <p:nvPr/>
        </p:nvSpPr>
        <p:spPr>
          <a:xfrm>
            <a:off x="484632" y="1298448"/>
            <a:ext cx="5431536" cy="502920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7" name="TextBox 6">
            <a:extLst>
              <a:ext uri="{FF2B5EF4-FFF2-40B4-BE49-F238E27FC236}">
                <a16:creationId xmlns:a16="http://schemas.microsoft.com/office/drawing/2014/main" id="{D3251B8B-B0A1-985A-4BCF-0807478BDADD}"/>
              </a:ext>
            </a:extLst>
          </p:cNvPr>
          <p:cNvSpPr txBox="1"/>
          <p:nvPr/>
        </p:nvSpPr>
        <p:spPr>
          <a:xfrm>
            <a:off x="594360" y="1417320"/>
            <a:ext cx="5212080" cy="4800600"/>
          </a:xfrm>
          <a:prstGeom prst="rect">
            <a:avLst/>
          </a:prstGeom>
          <a:noFill/>
        </p:spPr>
        <p:txBody>
          <a:bodyPr wrap="square" lIns="0" tIns="0" rIns="0" bIns="0">
            <a:noAutofit/>
          </a:bodyPr>
          <a:lstStyle/>
          <a:p>
            <a:pPr algn="l">
              <a:lnSpc>
                <a:spcPct val="115000"/>
              </a:lnSpc>
              <a:spcBef>
                <a:spcPts val="489"/>
              </a:spcBef>
              <a:spcAft>
                <a:spcPts val="349"/>
              </a:spcAft>
              <a:buNone/>
              <a:defRPr sz="1100">
                <a:solidFill>
                  <a:srgbClr val="142D4E"/>
                </a:solidFill>
                <a:latin typeface="Arial"/>
              </a:defRPr>
            </a:pPr>
            <a:r>
              <a:rPr lang="en-GB" sz="1600" b="1" dirty="0">
                <a:solidFill>
                  <a:schemeClr val="bg2">
                    <a:lumMod val="10000"/>
                  </a:schemeClr>
                </a:solidFill>
                <a:latin typeface="Arial"/>
              </a:rPr>
              <a:t>How HRM Helps Solve Workforce Problems</a:t>
            </a:r>
          </a:p>
          <a:p>
            <a:pPr algn="l">
              <a:lnSpc>
                <a:spcPct val="115000"/>
              </a:lnSpc>
              <a:spcBef>
                <a:spcPts val="489"/>
              </a:spcBef>
              <a:spcAft>
                <a:spcPts val="349"/>
              </a:spcAft>
              <a:buNone/>
              <a:defRPr sz="1100">
                <a:solidFill>
                  <a:srgbClr val="142D4E"/>
                </a:solidFill>
                <a:latin typeface="Arial"/>
              </a:defRPr>
            </a:pPr>
            <a:r>
              <a:rPr lang="en-GB" sz="1400" b="1" dirty="0">
                <a:solidFill>
                  <a:srgbClr val="087F8C"/>
                </a:solidFill>
                <a:effectLst/>
                <a:latin typeface="Arial" panose="020B0604020202020204" pitchFamily="34" charset="0"/>
                <a:cs typeface="Arial" panose="020B0604020202020204" pitchFamily="34" charset="0"/>
              </a:rPr>
              <a:t>Skills Shortages</a:t>
            </a:r>
            <a:endParaRPr lang="en-GB" sz="1400" dirty="0">
              <a:solidFill>
                <a:schemeClr val="accent4"/>
              </a:solidFill>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External and social‑media recruitment bring in digital‑health specialists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Online recruitment reaches wider tech‑savvy talent</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Training builds internal digital skills</a:t>
            </a:r>
            <a:endParaRPr lang="en-GB" sz="1100" dirty="0">
              <a:latin typeface="Arial" panose="020B0604020202020204" pitchFamily="34" charset="0"/>
              <a:cs typeface="Arial" panose="020B0604020202020204" pitchFamily="34" charset="0"/>
            </a:endParaRPr>
          </a:p>
          <a:p>
            <a:pPr algn="l">
              <a:lnSpc>
                <a:spcPct val="115000"/>
              </a:lnSpc>
              <a:spcBef>
                <a:spcPts val="489"/>
              </a:spcBef>
              <a:spcAft>
                <a:spcPts val="349"/>
              </a:spcAft>
              <a:buNone/>
              <a:defRPr sz="1100">
                <a:solidFill>
                  <a:srgbClr val="142D4E"/>
                </a:solidFill>
                <a:latin typeface="Arial"/>
              </a:defRPr>
            </a:pPr>
            <a:r>
              <a:rPr lang="en-GB" sz="1400" b="1" dirty="0">
                <a:solidFill>
                  <a:srgbClr val="087F8C"/>
                </a:solidFill>
                <a:effectLst/>
                <a:latin typeface="Arial" panose="020B0604020202020204" pitchFamily="34" charset="0"/>
                <a:cs typeface="Arial" panose="020B0604020202020204" pitchFamily="34" charset="0"/>
              </a:rPr>
              <a:t>Burnout &amp; Wellbeing</a:t>
            </a:r>
            <a:endParaRPr lang="en-GB" sz="1400" dirty="0">
              <a:solidFill>
                <a:schemeClr val="accent4"/>
              </a:solidFill>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Better leadership reduces pressure on teams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Clear performance expectations lower stress</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Wellbeing support improves work–life balance</a:t>
            </a:r>
            <a:endParaRPr lang="en-GB" sz="1100" dirty="0">
              <a:latin typeface="Arial" panose="020B0604020202020204" pitchFamily="34" charset="0"/>
              <a:cs typeface="Arial" panose="020B0604020202020204" pitchFamily="34" charset="0"/>
            </a:endParaRPr>
          </a:p>
          <a:p>
            <a:pPr algn="l">
              <a:lnSpc>
                <a:spcPct val="115000"/>
              </a:lnSpc>
              <a:spcBef>
                <a:spcPts val="489"/>
              </a:spcBef>
              <a:spcAft>
                <a:spcPts val="349"/>
              </a:spcAft>
              <a:buNone/>
              <a:defRPr sz="1100">
                <a:solidFill>
                  <a:srgbClr val="142D4E"/>
                </a:solidFill>
                <a:latin typeface="Arial"/>
              </a:defRPr>
            </a:pPr>
            <a:r>
              <a:rPr lang="en-GB" sz="1400" b="1" dirty="0">
                <a:solidFill>
                  <a:srgbClr val="087F8C"/>
                </a:solidFill>
                <a:effectLst/>
                <a:latin typeface="Arial" panose="020B0604020202020204" pitchFamily="34" charset="0"/>
                <a:cs typeface="Arial" panose="020B0604020202020204" pitchFamily="34" charset="0"/>
              </a:rPr>
              <a:t>Turnover</a:t>
            </a:r>
            <a:endParaRPr lang="en-GB" sz="1400" dirty="0">
              <a:solidFill>
                <a:schemeClr val="accent4"/>
              </a:solidFill>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Internal recruitment creates career growth</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Strong onboarding and development increase commitment</a:t>
            </a:r>
            <a:endParaRPr lang="en-GB" sz="1100" dirty="0">
              <a:latin typeface="Arial" panose="020B0604020202020204" pitchFamily="34" charset="0"/>
              <a:cs typeface="Arial" panose="020B0604020202020204" pitchFamily="34" charset="0"/>
            </a:endParaRPr>
          </a:p>
          <a:p>
            <a:pPr algn="l">
              <a:lnSpc>
                <a:spcPct val="115000"/>
              </a:lnSpc>
              <a:spcBef>
                <a:spcPts val="489"/>
              </a:spcBef>
              <a:spcAft>
                <a:spcPts val="349"/>
              </a:spcAft>
              <a:buNone/>
              <a:defRPr sz="1100">
                <a:solidFill>
                  <a:srgbClr val="142D4E"/>
                </a:solidFill>
                <a:latin typeface="Arial"/>
              </a:defRPr>
            </a:pPr>
            <a:r>
              <a:rPr lang="en-GB" sz="1400" b="1" dirty="0">
                <a:solidFill>
                  <a:srgbClr val="087F8C"/>
                </a:solidFill>
                <a:effectLst/>
                <a:latin typeface="Arial" panose="020B0604020202020204" pitchFamily="34" charset="0"/>
                <a:cs typeface="Arial" panose="020B0604020202020204" pitchFamily="34" charset="0"/>
              </a:rPr>
              <a:t>Engagement</a:t>
            </a:r>
            <a:endParaRPr lang="en-GB" sz="1400" dirty="0">
              <a:solidFill>
                <a:schemeClr val="accent4"/>
              </a:solidFill>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Recognition and flexible working boost motivation</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Continuous learning keeps employees confident and involved</a:t>
            </a:r>
            <a:endParaRPr lang="en-GB" sz="1100" dirty="0">
              <a:latin typeface="Arial" panose="020B0604020202020204" pitchFamily="34" charset="0"/>
              <a:cs typeface="Arial" panose="020B0604020202020204" pitchFamily="34" charset="0"/>
            </a:endParaRPr>
          </a:p>
          <a:p>
            <a:pPr algn="l">
              <a:lnSpc>
                <a:spcPct val="115000"/>
              </a:lnSpc>
              <a:spcBef>
                <a:spcPts val="489"/>
              </a:spcBef>
              <a:spcAft>
                <a:spcPts val="349"/>
              </a:spcAft>
              <a:buNone/>
              <a:defRPr sz="1100">
                <a:solidFill>
                  <a:srgbClr val="142D4E"/>
                </a:solidFill>
                <a:latin typeface="Arial"/>
              </a:defRPr>
            </a:pPr>
            <a:r>
              <a:rPr lang="en-GB" sz="1400" b="1" dirty="0">
                <a:solidFill>
                  <a:srgbClr val="087F8C"/>
                </a:solidFill>
                <a:effectLst/>
                <a:latin typeface="Arial" panose="020B0604020202020204" pitchFamily="34" charset="0"/>
                <a:cs typeface="Arial" panose="020B0604020202020204" pitchFamily="34" charset="0"/>
              </a:rPr>
              <a:t>Multidisciplinary Teams</a:t>
            </a:r>
            <a:endParaRPr lang="en-GB" sz="1400" dirty="0">
              <a:solidFill>
                <a:schemeClr val="accent4"/>
              </a:solidFill>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Training improves communication</a:t>
            </a:r>
            <a:endParaRPr lang="en-GB" sz="1100" dirty="0">
              <a:latin typeface="Arial" panose="020B0604020202020204" pitchFamily="34" charset="0"/>
              <a:cs typeface="Arial" panose="020B0604020202020204" pitchFamily="34" charset="0"/>
            </a:endParaRPr>
          </a:p>
          <a:p>
            <a:pPr lvl="0" algn="l">
              <a:lnSpc>
                <a:spcPct val="115000"/>
              </a:lnSpc>
              <a:spcBef>
                <a:spcPts val="0"/>
              </a:spcBef>
              <a:spcAft>
                <a:spcPts val="27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Leadership coaching strengthens teamwork</a:t>
            </a:r>
          </a:p>
        </p:txBody>
      </p:sp>
      <p:sp>
        <p:nvSpPr>
          <p:cNvPr id="8" name="TextBox 7">
            <a:extLst>
              <a:ext uri="{FF2B5EF4-FFF2-40B4-BE49-F238E27FC236}">
                <a16:creationId xmlns:a16="http://schemas.microsoft.com/office/drawing/2014/main" id="{B03881BA-61CB-E2FA-3D42-4D3687A1C97C}"/>
              </a:ext>
            </a:extLst>
          </p:cNvPr>
          <p:cNvSpPr txBox="1"/>
          <p:nvPr/>
        </p:nvSpPr>
        <p:spPr>
          <a:xfrm>
            <a:off x="594360" y="365760"/>
            <a:ext cx="11000232"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US" sz="4000" b="1" dirty="0">
                <a:solidFill>
                  <a:srgbClr val="142D4E"/>
                </a:solidFill>
                <a:latin typeface="Arial"/>
              </a:rPr>
              <a:t>Practical Application to HealthConnect UK</a:t>
            </a:r>
          </a:p>
        </p:txBody>
      </p:sp>
      <p:sp>
        <p:nvSpPr>
          <p:cNvPr id="9" name="TextBox 8"/>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12</a:t>
            </a:r>
          </a:p>
        </p:txBody>
      </p:sp>
      <p:sp>
        <p:nvSpPr>
          <p:cNvPr id="10" name="TextBox 9"/>
          <p:cNvSpPr txBox="1"/>
          <p:nvPr/>
        </p:nvSpPr>
        <p:spPr>
          <a:xfrm>
            <a:off x="6382512" y="1417320"/>
            <a:ext cx="5212080" cy="4800600"/>
          </a:xfrm>
          <a:prstGeom prst="rect">
            <a:avLst/>
          </a:prstGeom>
          <a:noFill/>
        </p:spPr>
        <p:txBody>
          <a:bodyPr wrap="square" lIns="0" tIns="0" rIns="0" bIns="0" anchor="t">
            <a:noAutofit/>
          </a:bodyPr>
          <a:lstStyle/>
          <a:p>
            <a:pPr algn="l">
              <a:lnSpc>
                <a:spcPct val="115000"/>
              </a:lnSpc>
              <a:spcBef>
                <a:spcPts val="629"/>
              </a:spcBef>
              <a:spcAft>
                <a:spcPts val="450"/>
              </a:spcAft>
              <a:buNone/>
              <a:defRPr sz="1100">
                <a:solidFill>
                  <a:srgbClr val="142D4E"/>
                </a:solidFill>
                <a:latin typeface="Arial"/>
              </a:defRPr>
            </a:pPr>
            <a:r>
              <a:rPr lang="en-GB" sz="1600" b="1" dirty="0">
                <a:solidFill>
                  <a:srgbClr val="142D4E"/>
                </a:solidFill>
                <a:latin typeface="Arial"/>
              </a:rPr>
              <a:t> </a:t>
            </a:r>
            <a:r>
              <a:rPr lang="en-GB" sz="1600" b="1" dirty="0">
                <a:solidFill>
                  <a:schemeClr val="bg2">
                    <a:lumMod val="10000"/>
                  </a:schemeClr>
                </a:solidFill>
                <a:latin typeface="Arial"/>
              </a:rPr>
              <a:t>Outcome </a:t>
            </a:r>
          </a:p>
          <a:p>
            <a:pPr algn="l">
              <a:lnSpc>
                <a:spcPct val="115000"/>
              </a:lnSpc>
              <a:spcBef>
                <a:spcPts val="0"/>
              </a:spcBef>
              <a:spcAft>
                <a:spcPts val="359"/>
              </a:spcAft>
              <a:buNone/>
              <a:defRPr sz="1100">
                <a:solidFill>
                  <a:srgbClr val="142D4E"/>
                </a:solidFill>
                <a:latin typeface="Arial"/>
              </a:defRPr>
            </a:pPr>
            <a:r>
              <a:rPr lang="en-GB" sz="1600" b="1" dirty="0">
                <a:solidFill>
                  <a:srgbClr val="087F8C"/>
                </a:solidFill>
                <a:effectLst/>
                <a:latin typeface="Arial" panose="020B0604020202020204" pitchFamily="34" charset="0"/>
                <a:cs typeface="Arial" panose="020B0604020202020204" pitchFamily="34" charset="0"/>
              </a:rPr>
              <a:t>Stronger Workforce Capability</a:t>
            </a:r>
            <a:r>
              <a:rPr lang="en-GB" sz="1600" dirty="0">
                <a:solidFill>
                  <a:srgbClr val="142D4E"/>
                </a:solidFill>
                <a:effectLst/>
                <a:latin typeface="Arial" panose="020B0604020202020204" pitchFamily="34" charset="0"/>
                <a:cs typeface="Arial" panose="020B0604020202020204" pitchFamily="34" charset="0"/>
              </a:rPr>
              <a:t> </a:t>
            </a:r>
            <a:r>
              <a:rPr lang="en-GB" sz="1100" dirty="0">
                <a:solidFill>
                  <a:srgbClr val="142D4E"/>
                </a:solidFill>
                <a:effectLst/>
                <a:latin typeface="Arial" panose="020B0604020202020204" pitchFamily="34" charset="0"/>
                <a:cs typeface="Arial" panose="020B0604020202020204" pitchFamily="34" charset="0"/>
              </a:rPr>
              <a:t>Employees gain the digital‑health skills needed to deliver high‑quality care and support innovation.</a:t>
            </a:r>
            <a:endParaRPr lang="en-GB" sz="1100" dirty="0">
              <a:latin typeface="Arial" panose="020B0604020202020204" pitchFamily="34" charset="0"/>
              <a:cs typeface="Arial" panose="020B0604020202020204" pitchFamily="34" charset="0"/>
            </a:endParaRPr>
          </a:p>
          <a:p>
            <a:pPr algn="l">
              <a:lnSpc>
                <a:spcPct val="115000"/>
              </a:lnSpc>
              <a:spcBef>
                <a:spcPts val="0"/>
              </a:spcBef>
              <a:spcAft>
                <a:spcPts val="359"/>
              </a:spcAft>
              <a:buNone/>
              <a:defRPr sz="1100">
                <a:solidFill>
                  <a:srgbClr val="142D4E"/>
                </a:solidFill>
                <a:latin typeface="Arial"/>
              </a:defRPr>
            </a:pPr>
            <a:r>
              <a:rPr lang="en-GB" sz="1600" b="1" dirty="0">
                <a:solidFill>
                  <a:srgbClr val="087F8C"/>
                </a:solidFill>
                <a:effectLst/>
                <a:latin typeface="Arial" panose="020B0604020202020204" pitchFamily="34" charset="0"/>
                <a:cs typeface="Arial" panose="020B0604020202020204" pitchFamily="34" charset="0"/>
              </a:rPr>
              <a:t>Better Attraction &amp; Retention</a:t>
            </a:r>
            <a:r>
              <a:rPr lang="en-GB" sz="1600" dirty="0">
                <a:solidFill>
                  <a:srgbClr val="142D4E"/>
                </a:solidFill>
                <a:effectLst/>
                <a:latin typeface="Arial" panose="020B0604020202020204" pitchFamily="34" charset="0"/>
                <a:cs typeface="Arial" panose="020B0604020202020204" pitchFamily="34" charset="0"/>
              </a:rPr>
              <a:t> </a:t>
            </a:r>
            <a:r>
              <a:rPr lang="en-GB" sz="1100" dirty="0">
                <a:solidFill>
                  <a:srgbClr val="142D4E"/>
                </a:solidFill>
                <a:effectLst/>
                <a:latin typeface="Arial" panose="020B0604020202020204" pitchFamily="34" charset="0"/>
                <a:cs typeface="Arial" panose="020B0604020202020204" pitchFamily="34" charset="0"/>
              </a:rPr>
              <a:t>A clearer employer brand and fair recruitment processes help HealthConnect UK attract and keep the right people.</a:t>
            </a:r>
            <a:endParaRPr lang="en-GB" sz="1100" dirty="0">
              <a:latin typeface="Arial" panose="020B0604020202020204" pitchFamily="34" charset="0"/>
              <a:cs typeface="Arial" panose="020B0604020202020204" pitchFamily="34" charset="0"/>
            </a:endParaRPr>
          </a:p>
          <a:p>
            <a:pPr algn="l">
              <a:lnSpc>
                <a:spcPct val="115000"/>
              </a:lnSpc>
              <a:spcBef>
                <a:spcPts val="0"/>
              </a:spcBef>
              <a:spcAft>
                <a:spcPts val="359"/>
              </a:spcAft>
              <a:buNone/>
              <a:defRPr sz="1100">
                <a:solidFill>
                  <a:srgbClr val="142D4E"/>
                </a:solidFill>
                <a:latin typeface="Arial"/>
              </a:defRPr>
            </a:pPr>
            <a:r>
              <a:rPr lang="en-GB" sz="1600" b="1" dirty="0">
                <a:solidFill>
                  <a:srgbClr val="087F8C"/>
                </a:solidFill>
                <a:effectLst/>
                <a:latin typeface="Arial" panose="020B0604020202020204" pitchFamily="34" charset="0"/>
                <a:cs typeface="Arial" panose="020B0604020202020204" pitchFamily="34" charset="0"/>
              </a:rPr>
              <a:t>Higher Engagement &amp; Motivation</a:t>
            </a:r>
            <a:r>
              <a:rPr lang="en-GB" sz="1600" dirty="0">
                <a:solidFill>
                  <a:srgbClr val="142D4E"/>
                </a:solidFill>
                <a:effectLst/>
                <a:latin typeface="Arial" panose="020B0604020202020204" pitchFamily="34" charset="0"/>
                <a:cs typeface="Arial" panose="020B0604020202020204" pitchFamily="34" charset="0"/>
              </a:rPr>
              <a:t> </a:t>
            </a:r>
            <a:r>
              <a:rPr lang="en-GB" sz="1100" dirty="0">
                <a:solidFill>
                  <a:srgbClr val="142D4E"/>
                </a:solidFill>
                <a:effectLst/>
                <a:latin typeface="Arial" panose="020B0604020202020204" pitchFamily="34" charset="0"/>
                <a:cs typeface="Arial" panose="020B0604020202020204" pitchFamily="34" charset="0"/>
              </a:rPr>
              <a:t>Staff feel valued, supported and able to grow, which improves productivity and reduces absenteeism.</a:t>
            </a:r>
            <a:endParaRPr lang="en-GB" sz="1100" dirty="0">
              <a:latin typeface="Arial" panose="020B0604020202020204" pitchFamily="34" charset="0"/>
              <a:cs typeface="Arial" panose="020B0604020202020204" pitchFamily="34" charset="0"/>
            </a:endParaRPr>
          </a:p>
          <a:p>
            <a:pPr algn="l">
              <a:lnSpc>
                <a:spcPct val="115000"/>
              </a:lnSpc>
              <a:spcBef>
                <a:spcPts val="0"/>
              </a:spcBef>
              <a:spcAft>
                <a:spcPts val="359"/>
              </a:spcAft>
              <a:buNone/>
              <a:defRPr sz="1100">
                <a:solidFill>
                  <a:srgbClr val="142D4E"/>
                </a:solidFill>
                <a:latin typeface="Arial"/>
              </a:defRPr>
            </a:pPr>
            <a:r>
              <a:rPr lang="en-GB" sz="1600" b="1" dirty="0">
                <a:solidFill>
                  <a:srgbClr val="087F8C"/>
                </a:solidFill>
                <a:effectLst/>
                <a:latin typeface="Arial" panose="020B0604020202020204" pitchFamily="34" charset="0"/>
                <a:cs typeface="Arial" panose="020B0604020202020204" pitchFamily="34" charset="0"/>
              </a:rPr>
              <a:t>Reduced Burnout</a:t>
            </a:r>
            <a:r>
              <a:rPr lang="en-GB" sz="1600" dirty="0">
                <a:solidFill>
                  <a:srgbClr val="142D4E"/>
                </a:solidFill>
                <a:effectLst/>
                <a:latin typeface="Arial" panose="020B0604020202020204" pitchFamily="34" charset="0"/>
                <a:cs typeface="Arial" panose="020B0604020202020204" pitchFamily="34" charset="0"/>
              </a:rPr>
              <a:t> </a:t>
            </a:r>
            <a:r>
              <a:rPr lang="en-GB" sz="1100" dirty="0">
                <a:solidFill>
                  <a:srgbClr val="142D4E"/>
                </a:solidFill>
                <a:effectLst/>
                <a:latin typeface="Arial" panose="020B0604020202020204" pitchFamily="34" charset="0"/>
                <a:cs typeface="Arial" panose="020B0604020202020204" pitchFamily="34" charset="0"/>
              </a:rPr>
              <a:t>Improved leadership and wellbeing support create a healthier, more sustainable working environment.</a:t>
            </a:r>
            <a:endParaRPr lang="en-GB" sz="1100" dirty="0">
              <a:latin typeface="Arial" panose="020B0604020202020204" pitchFamily="34" charset="0"/>
              <a:cs typeface="Arial" panose="020B0604020202020204" pitchFamily="34" charset="0"/>
            </a:endParaRPr>
          </a:p>
          <a:p>
            <a:pPr algn="l">
              <a:lnSpc>
                <a:spcPct val="115000"/>
              </a:lnSpc>
              <a:spcBef>
                <a:spcPts val="0"/>
              </a:spcBef>
              <a:spcAft>
                <a:spcPts val="359"/>
              </a:spcAft>
              <a:buNone/>
              <a:defRPr sz="1100">
                <a:solidFill>
                  <a:srgbClr val="142D4E"/>
                </a:solidFill>
                <a:latin typeface="Arial"/>
              </a:defRPr>
            </a:pPr>
            <a:r>
              <a:rPr lang="en-GB" sz="1600" b="1" dirty="0">
                <a:solidFill>
                  <a:srgbClr val="087F8C"/>
                </a:solidFill>
                <a:effectLst/>
                <a:latin typeface="Arial" panose="020B0604020202020204" pitchFamily="34" charset="0"/>
                <a:cs typeface="Arial" panose="020B0604020202020204" pitchFamily="34" charset="0"/>
              </a:rPr>
              <a:t>More Efficient HR Processes</a:t>
            </a:r>
            <a:r>
              <a:rPr lang="en-GB" sz="1600" dirty="0">
                <a:solidFill>
                  <a:srgbClr val="142D4E"/>
                </a:solidFill>
                <a:effectLst/>
                <a:latin typeface="Arial" panose="020B0604020202020204" pitchFamily="34" charset="0"/>
                <a:cs typeface="Arial" panose="020B0604020202020204" pitchFamily="34" charset="0"/>
              </a:rPr>
              <a:t> </a:t>
            </a:r>
            <a:r>
              <a:rPr lang="en-GB" sz="1100" dirty="0">
                <a:solidFill>
                  <a:srgbClr val="142D4E"/>
                </a:solidFill>
                <a:effectLst/>
                <a:latin typeface="Arial" panose="020B0604020202020204" pitchFamily="34" charset="0"/>
                <a:cs typeface="Arial" panose="020B0604020202020204" pitchFamily="34" charset="0"/>
              </a:rPr>
              <a:t>Digital tools make recruitment faster, fairer and more cost‑effective.</a:t>
            </a:r>
            <a:endParaRPr lang="en-GB" sz="1100" dirty="0">
              <a:latin typeface="Arial" panose="020B0604020202020204" pitchFamily="34" charset="0"/>
              <a:cs typeface="Arial" panose="020B0604020202020204" pitchFamily="34" charset="0"/>
            </a:endParaRPr>
          </a:p>
          <a:p>
            <a:pPr algn="l">
              <a:lnSpc>
                <a:spcPct val="115000"/>
              </a:lnSpc>
              <a:spcBef>
                <a:spcPts val="0"/>
              </a:spcBef>
              <a:spcAft>
                <a:spcPts val="359"/>
              </a:spcAft>
              <a:buNone/>
              <a:defRPr sz="1100">
                <a:solidFill>
                  <a:srgbClr val="142D4E"/>
                </a:solidFill>
                <a:latin typeface="Arial"/>
              </a:defRPr>
            </a:pPr>
            <a:r>
              <a:rPr lang="en-GB" sz="1600" b="1" dirty="0">
                <a:solidFill>
                  <a:srgbClr val="087F8C"/>
                </a:solidFill>
                <a:effectLst/>
                <a:latin typeface="Arial" panose="020B0604020202020204" pitchFamily="34" charset="0"/>
                <a:cs typeface="Arial" panose="020B0604020202020204" pitchFamily="34" charset="0"/>
              </a:rPr>
              <a:t>Improved Organisational Performance</a:t>
            </a:r>
            <a:r>
              <a:rPr lang="en-GB" sz="1600" dirty="0">
                <a:solidFill>
                  <a:srgbClr val="142D4E"/>
                </a:solidFill>
                <a:effectLst/>
                <a:latin typeface="Arial" panose="020B0604020202020204" pitchFamily="34" charset="0"/>
                <a:cs typeface="Arial" panose="020B0604020202020204" pitchFamily="34" charset="0"/>
              </a:rPr>
              <a:t> </a:t>
            </a:r>
            <a:r>
              <a:rPr lang="en-GB" sz="1100" dirty="0">
                <a:solidFill>
                  <a:srgbClr val="142D4E"/>
                </a:solidFill>
                <a:effectLst/>
                <a:latin typeface="Arial" panose="020B0604020202020204" pitchFamily="34" charset="0"/>
                <a:cs typeface="Arial" panose="020B0604020202020204" pitchFamily="34" charset="0"/>
              </a:rPr>
              <a:t>A skilled, motivated workforce leads to better patient outcomes and supports long‑term growth in digital healthcare.</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6113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12" name="Rounded text container"/>
          <p:cNvSpPr/>
          <p:nvPr/>
        </p:nvSpPr>
        <p:spPr>
          <a:xfrm>
            <a:off x="8092440" y="1389888"/>
            <a:ext cx="3602736" cy="4754879"/>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1" name="Rounded text container"/>
          <p:cNvSpPr/>
          <p:nvPr/>
        </p:nvSpPr>
        <p:spPr>
          <a:xfrm>
            <a:off x="4288536" y="1389888"/>
            <a:ext cx="3648456" cy="4754879"/>
          </a:xfrm>
          <a:prstGeom prst="roundRect">
            <a:avLst>
              <a:gd name="adj" fmla="val 7000"/>
            </a:avLst>
          </a:prstGeom>
          <a:solidFill>
            <a:srgbClr val="FFFFFF"/>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10" name="Rounded text container"/>
          <p:cNvSpPr/>
          <p:nvPr/>
        </p:nvSpPr>
        <p:spPr>
          <a:xfrm>
            <a:off x="484632" y="1389888"/>
            <a:ext cx="3648456" cy="4754879"/>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4" name="TextBox 3">
            <a:extLst>
              <a:ext uri="{FF2B5EF4-FFF2-40B4-BE49-F238E27FC236}">
                <a16:creationId xmlns:a16="http://schemas.microsoft.com/office/drawing/2014/main" id="{A8F2341A-6E1B-88D2-93A2-12A907630FAA}"/>
              </a:ext>
            </a:extLst>
          </p:cNvPr>
          <p:cNvSpPr txBox="1"/>
          <p:nvPr/>
        </p:nvSpPr>
        <p:spPr>
          <a:xfrm>
            <a:off x="4553712" y="209896"/>
            <a:ext cx="3538728"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4000" b="1" dirty="0">
                <a:solidFill>
                  <a:srgbClr val="142D4E"/>
                </a:solidFill>
                <a:latin typeface="Arial"/>
              </a:rPr>
              <a:t>Conclusion</a:t>
            </a:r>
          </a:p>
        </p:txBody>
      </p:sp>
      <p:sp>
        <p:nvSpPr>
          <p:cNvPr id="6" name="TextBox 5">
            <a:extLst>
              <a:ext uri="{FF2B5EF4-FFF2-40B4-BE49-F238E27FC236}">
                <a16:creationId xmlns:a16="http://schemas.microsoft.com/office/drawing/2014/main" id="{49F66DC1-1F86-B490-9810-A1F4C41ACC62}"/>
              </a:ext>
            </a:extLst>
          </p:cNvPr>
          <p:cNvSpPr txBox="1"/>
          <p:nvPr/>
        </p:nvSpPr>
        <p:spPr>
          <a:xfrm>
            <a:off x="594360" y="1508760"/>
            <a:ext cx="3429000" cy="4526280"/>
          </a:xfrm>
          <a:prstGeom prst="rect">
            <a:avLst/>
          </a:prstGeom>
          <a:noFill/>
        </p:spPr>
        <p:txBody>
          <a:bodyPr wrap="square" lIns="0" tIns="0" rIns="0" bIns="0">
            <a:noAutofit/>
          </a:bodyPr>
          <a:lstStyle/>
          <a:p>
            <a:pPr algn="l">
              <a:lnSpc>
                <a:spcPct val="115000"/>
              </a:lnSpc>
              <a:spcBef>
                <a:spcPts val="612"/>
              </a:spcBef>
              <a:spcAft>
                <a:spcPts val="437"/>
              </a:spcAft>
              <a:buNone/>
              <a:defRPr sz="1100">
                <a:solidFill>
                  <a:srgbClr val="142D4E"/>
                </a:solidFill>
                <a:latin typeface="Arial"/>
              </a:defRPr>
            </a:pPr>
            <a:r>
              <a:rPr lang="en-GB" sz="4000" b="1" dirty="0">
                <a:solidFill>
                  <a:srgbClr val="087F8C"/>
                </a:solidFill>
                <a:latin typeface="Arial"/>
              </a:rPr>
              <a:t>Key Findings</a:t>
            </a:r>
          </a:p>
          <a:p>
            <a:pPr lvl="0" algn="l">
              <a:lnSpc>
                <a:spcPct val="115000"/>
              </a:lnSpc>
              <a:spcBef>
                <a:spcPts val="0"/>
              </a:spcBef>
              <a:spcAft>
                <a:spcPts val="34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HealthConnect UK is facing serious workforce challenges such as skills shortages, burnout, turnover and low engagement, all of which directly affect service quality and organisational growth.</a:t>
            </a:r>
          </a:p>
          <a:p>
            <a:pPr lvl="0" algn="l">
              <a:lnSpc>
                <a:spcPct val="115000"/>
              </a:lnSpc>
              <a:spcBef>
                <a:spcPts val="0"/>
              </a:spcBef>
              <a:spcAft>
                <a:spcPts val="34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Strategic HRM practices are essential because they help the organisation attract the right talent, develop critical digital‑health skills and create a more supportive and sustainable working environment.</a:t>
            </a:r>
          </a:p>
        </p:txBody>
      </p:sp>
      <p:sp>
        <p:nvSpPr>
          <p:cNvPr id="7" name="TextBox 6"/>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13</a:t>
            </a:r>
          </a:p>
        </p:txBody>
      </p:sp>
      <p:sp>
        <p:nvSpPr>
          <p:cNvPr id="8" name="TextBox 7"/>
          <p:cNvSpPr txBox="1"/>
          <p:nvPr/>
        </p:nvSpPr>
        <p:spPr>
          <a:xfrm>
            <a:off x="4398264" y="1508760"/>
            <a:ext cx="3429000" cy="4526280"/>
          </a:xfrm>
          <a:prstGeom prst="rect">
            <a:avLst/>
          </a:prstGeom>
          <a:noFill/>
        </p:spPr>
        <p:txBody>
          <a:bodyPr wrap="square" lIns="0" tIns="0" rIns="0" bIns="0" anchor="t">
            <a:noAutofit/>
          </a:bodyPr>
          <a:lstStyle/>
          <a:p>
            <a:pPr algn="l">
              <a:lnSpc>
                <a:spcPct val="115000"/>
              </a:lnSpc>
              <a:spcBef>
                <a:spcPts val="594"/>
              </a:spcBef>
              <a:spcAft>
                <a:spcPts val="424"/>
              </a:spcAft>
              <a:buNone/>
              <a:defRPr sz="1100">
                <a:solidFill>
                  <a:srgbClr val="142D4E"/>
                </a:solidFill>
                <a:latin typeface="Arial"/>
              </a:defRPr>
            </a:pPr>
            <a:r>
              <a:rPr lang="en-GB" sz="2400" b="1" dirty="0">
                <a:solidFill>
                  <a:srgbClr val="087F8C"/>
                </a:solidFill>
                <a:latin typeface="Arial"/>
              </a:rPr>
              <a:t>Main Recommendations</a:t>
            </a:r>
          </a:p>
          <a:p>
            <a:pPr lvl="0" algn="l">
              <a:lnSpc>
                <a:spcPct val="115000"/>
              </a:lnSpc>
              <a:spcBef>
                <a:spcPts val="0"/>
              </a:spcBef>
              <a:spcAft>
                <a:spcPts val="33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Adopt a balanced recruitment strategy (internal, external, online and social‑media) supported by strong development, wellbeing and leadership programmes to build long‑term capability.</a:t>
            </a:r>
          </a:p>
          <a:p>
            <a:pPr lvl="0" algn="l">
              <a:lnSpc>
                <a:spcPct val="115000"/>
              </a:lnSpc>
              <a:spcBef>
                <a:spcPts val="0"/>
              </a:spcBef>
              <a:spcAft>
                <a:spcPts val="33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Strengthen HR processes such as workforce planning, performance management and leadership development to ensure employees feel supported, motivated and aligned with organisational goals.</a:t>
            </a:r>
          </a:p>
        </p:txBody>
      </p:sp>
      <p:sp>
        <p:nvSpPr>
          <p:cNvPr id="9" name="TextBox 8"/>
          <p:cNvSpPr txBox="1"/>
          <p:nvPr/>
        </p:nvSpPr>
        <p:spPr>
          <a:xfrm>
            <a:off x="8202168" y="1508760"/>
            <a:ext cx="3383280" cy="4526280"/>
          </a:xfrm>
          <a:prstGeom prst="rect">
            <a:avLst/>
          </a:prstGeom>
          <a:noFill/>
        </p:spPr>
        <p:txBody>
          <a:bodyPr wrap="square" lIns="0" tIns="0" rIns="0" bIns="0" anchor="t">
            <a:noAutofit/>
          </a:bodyPr>
          <a:lstStyle/>
          <a:p>
            <a:pPr algn="l">
              <a:lnSpc>
                <a:spcPct val="115000"/>
              </a:lnSpc>
              <a:spcBef>
                <a:spcPts val="594"/>
              </a:spcBef>
              <a:spcAft>
                <a:spcPts val="424"/>
              </a:spcAft>
              <a:buNone/>
              <a:defRPr sz="1100">
                <a:solidFill>
                  <a:srgbClr val="142D4E"/>
                </a:solidFill>
                <a:latin typeface="Arial"/>
              </a:defRPr>
            </a:pPr>
            <a:r>
              <a:rPr lang="en-GB" sz="2000" b="1" dirty="0">
                <a:solidFill>
                  <a:srgbClr val="087F8C"/>
                </a:solidFill>
                <a:latin typeface="Arial"/>
              </a:rPr>
              <a:t>Expected Organisational Benefits</a:t>
            </a:r>
          </a:p>
          <a:p>
            <a:pPr lvl="0" algn="l">
              <a:lnSpc>
                <a:spcPct val="115000"/>
              </a:lnSpc>
              <a:spcBef>
                <a:spcPts val="0"/>
              </a:spcBef>
              <a:spcAft>
                <a:spcPts val="33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HealthConnect UK will gain a more skilled, motivated and resilient workforce, improving patient care, innovation and overall organisational performance.</a:t>
            </a:r>
          </a:p>
          <a:p>
            <a:pPr lvl="0" algn="l">
              <a:lnSpc>
                <a:spcPct val="115000"/>
              </a:lnSpc>
              <a:spcBef>
                <a:spcPts val="0"/>
              </a:spcBef>
              <a:spcAft>
                <a:spcPts val="339"/>
              </a:spcAft>
              <a:defRPr sz="1100">
                <a:solidFill>
                  <a:srgbClr val="142D4E"/>
                </a:solidFill>
                <a:latin typeface="Arial"/>
              </a:defRPr>
            </a:pPr>
            <a:r>
              <a:rPr lang="en-GB" sz="1100" dirty="0">
                <a:solidFill>
                  <a:srgbClr val="142D4E"/>
                </a:solidFill>
                <a:effectLst/>
                <a:latin typeface="Arial" panose="020B0604020202020204" pitchFamily="34" charset="0"/>
                <a:cs typeface="Arial" panose="020B0604020202020204" pitchFamily="34" charset="0"/>
              </a:rPr>
              <a:t>Reduced turnover, lower burnout and stronger engagement will create a healthier workplace culture and support sustainable growth in the digital‑health sector.</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16362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9" name="Rounded text container"/>
          <p:cNvSpPr/>
          <p:nvPr/>
        </p:nvSpPr>
        <p:spPr>
          <a:xfrm>
            <a:off x="484632" y="1179576"/>
            <a:ext cx="11219688" cy="516636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4" name="TextBox 3">
            <a:extLst>
              <a:ext uri="{FF2B5EF4-FFF2-40B4-BE49-F238E27FC236}">
                <a16:creationId xmlns:a16="http://schemas.microsoft.com/office/drawing/2014/main" id="{0417442C-F6D3-BF14-8302-82BA7066EFFF}"/>
              </a:ext>
            </a:extLst>
          </p:cNvPr>
          <p:cNvSpPr txBox="1"/>
          <p:nvPr/>
        </p:nvSpPr>
        <p:spPr>
          <a:xfrm>
            <a:off x="4449387" y="169164"/>
            <a:ext cx="11000232" cy="685800"/>
          </a:xfrm>
          <a:prstGeom prst="rect">
            <a:avLst/>
          </a:prstGeom>
          <a:noFill/>
        </p:spPr>
        <p:txBody>
          <a:bodyPr wrap="square" lIns="0" tIns="0" rIns="0" bIns="0" rtlCol="0">
            <a:noAutofit/>
          </a:bodyPr>
          <a:lstStyle/>
          <a:p>
            <a:pPr algn="l">
              <a:lnSpc>
                <a:spcPct val="115000"/>
              </a:lnSpc>
              <a:spcBef>
                <a:spcPts val="0"/>
              </a:spcBef>
              <a:spcAft>
                <a:spcPts val="0"/>
              </a:spcAft>
              <a:defRPr sz="1100">
                <a:solidFill>
                  <a:srgbClr val="142D4E"/>
                </a:solidFill>
                <a:latin typeface="Arial"/>
              </a:defRPr>
            </a:pPr>
            <a:r>
              <a:rPr lang="en-GB" sz="4000" b="1" dirty="0">
                <a:solidFill>
                  <a:srgbClr val="142D4E"/>
                </a:solidFill>
                <a:latin typeface="Arial"/>
              </a:rPr>
              <a:t>References</a:t>
            </a:r>
          </a:p>
        </p:txBody>
      </p:sp>
      <p:sp>
        <p:nvSpPr>
          <p:cNvPr id="7" name="TextBox 6">
            <a:extLst>
              <a:ext uri="{FF2B5EF4-FFF2-40B4-BE49-F238E27FC236}">
                <a16:creationId xmlns:a16="http://schemas.microsoft.com/office/drawing/2014/main" id="{3F9E89BD-5F79-F364-922E-30C1D18FE974}"/>
              </a:ext>
            </a:extLst>
          </p:cNvPr>
          <p:cNvSpPr txBox="1"/>
          <p:nvPr/>
        </p:nvSpPr>
        <p:spPr>
          <a:xfrm>
            <a:off x="594360" y="1298448"/>
            <a:ext cx="11000232" cy="4983480"/>
          </a:xfrm>
          <a:prstGeom prst="rect">
            <a:avLst/>
          </a:prstGeom>
          <a:noFill/>
        </p:spPr>
        <p:txBody>
          <a:bodyPr wrap="square" lIns="0" tIns="0" rIns="0" bIns="0">
            <a:noAutofit/>
          </a:bodyPr>
          <a:lstStyle/>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Armstrong, M. and Taylor, S. (2023) </a:t>
            </a:r>
            <a:r>
              <a:rPr lang="en-GB" sz="1100" b="0" i="1">
                <a:solidFill>
                  <a:srgbClr val="142D4E"/>
                </a:solidFill>
                <a:effectLst/>
                <a:latin typeface="Arial" panose="020B0502040204020203" pitchFamily="34" charset="0"/>
              </a:rPr>
              <a:t>Armstrong’s handbook of human resource management practice</a:t>
            </a:r>
            <a:r>
              <a:rPr lang="en-GB" sz="1100" b="0" i="0">
                <a:solidFill>
                  <a:srgbClr val="142D4E"/>
                </a:solidFill>
                <a:effectLst/>
                <a:latin typeface="Arial" panose="020B0502040204020203" pitchFamily="34" charset="0"/>
              </a:rPr>
              <a:t>. 16th </a:t>
            </a:r>
            <a:r>
              <a:rPr lang="en-GB" sz="1100" b="0" i="0" err="1">
                <a:solidFill>
                  <a:srgbClr val="142D4E"/>
                </a:solidFill>
                <a:effectLst/>
                <a:latin typeface="Arial" panose="020B0502040204020203" pitchFamily="34" charset="0"/>
              </a:rPr>
              <a:t>edn</a:t>
            </a:r>
            <a:r>
              <a:rPr lang="en-GB" sz="1100" b="0" i="0">
                <a:solidFill>
                  <a:srgbClr val="142D4E"/>
                </a:solidFill>
                <a:effectLst/>
                <a:latin typeface="Arial" panose="020B0502040204020203" pitchFamily="34" charset="0"/>
              </a:rPr>
              <a:t>. London: Kogan Page.</a:t>
            </a:r>
          </a:p>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Bakker, A.B. and Demerouti, E. (2007) ‘The job demands–resources model: State of the art’, </a:t>
            </a:r>
            <a:r>
              <a:rPr lang="en-GB" sz="1100" b="0" i="1">
                <a:solidFill>
                  <a:srgbClr val="142D4E"/>
                </a:solidFill>
                <a:effectLst/>
                <a:latin typeface="Arial" panose="020B0502040204020203" pitchFamily="34" charset="0"/>
              </a:rPr>
              <a:t>Journal of Managerial Psychology</a:t>
            </a:r>
            <a:r>
              <a:rPr lang="en-GB" sz="1100" b="0" i="0">
                <a:solidFill>
                  <a:srgbClr val="142D4E"/>
                </a:solidFill>
                <a:effectLst/>
                <a:latin typeface="Arial" panose="020B0502040204020203" pitchFamily="34" charset="0"/>
              </a:rPr>
              <a:t>, 22(3), pp. 309–328. </a:t>
            </a:r>
            <a:r>
              <a:rPr lang="en-GB" sz="1100" b="0" i="0" err="1">
                <a:solidFill>
                  <a:srgbClr val="142D4E"/>
                </a:solidFill>
                <a:effectLst/>
                <a:latin typeface="Arial" panose="020B0502040204020203" pitchFamily="34" charset="0"/>
              </a:rPr>
              <a:t>doi</a:t>
            </a:r>
            <a:r>
              <a:rPr lang="en-GB" sz="1100" b="0" i="0">
                <a:solidFill>
                  <a:srgbClr val="142D4E"/>
                </a:solidFill>
                <a:effectLst/>
                <a:latin typeface="Arial" panose="020B0502040204020203" pitchFamily="34" charset="0"/>
              </a:rPr>
              <a:t>: 10.1108/02683940710733115.</a:t>
            </a:r>
          </a:p>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Bass, B.M. and Riggio, R.E. (2006) </a:t>
            </a:r>
            <a:r>
              <a:rPr lang="en-GB" sz="1100" b="0" i="1">
                <a:solidFill>
                  <a:srgbClr val="142D4E"/>
                </a:solidFill>
                <a:effectLst/>
                <a:latin typeface="Arial" panose="020B0502040204020203" pitchFamily="34" charset="0"/>
              </a:rPr>
              <a:t>Transformational leadership</a:t>
            </a:r>
            <a:r>
              <a:rPr lang="en-GB" sz="1100" b="0" i="0">
                <a:solidFill>
                  <a:srgbClr val="142D4E"/>
                </a:solidFill>
                <a:effectLst/>
                <a:latin typeface="Arial" panose="020B0502040204020203" pitchFamily="34" charset="0"/>
              </a:rPr>
              <a:t>. 2nd </a:t>
            </a:r>
            <a:r>
              <a:rPr lang="en-GB" sz="1100" b="0" i="0" err="1">
                <a:solidFill>
                  <a:srgbClr val="142D4E"/>
                </a:solidFill>
                <a:effectLst/>
                <a:latin typeface="Arial" panose="020B0502040204020203" pitchFamily="34" charset="0"/>
              </a:rPr>
              <a:t>edn</a:t>
            </a:r>
            <a:r>
              <a:rPr lang="en-GB" sz="1100" b="0" i="0">
                <a:solidFill>
                  <a:srgbClr val="142D4E"/>
                </a:solidFill>
                <a:effectLst/>
                <a:latin typeface="Arial" panose="020B0502040204020203" pitchFamily="34" charset="0"/>
              </a:rPr>
              <a:t>. Mahwah, NJ: Lawrence Erlbaum Associates.</a:t>
            </a:r>
          </a:p>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Boon, C., Den Hartog, D.N. and Lepak, D.P. (2019) ‘A systematic review of human resource management systems and their measurement’, </a:t>
            </a:r>
            <a:r>
              <a:rPr lang="en-GB" sz="1100" b="0" i="1">
                <a:solidFill>
                  <a:srgbClr val="142D4E"/>
                </a:solidFill>
                <a:effectLst/>
                <a:latin typeface="Arial" panose="020B0502040204020203" pitchFamily="34" charset="0"/>
              </a:rPr>
              <a:t>Journal of Management</a:t>
            </a:r>
            <a:r>
              <a:rPr lang="en-GB" sz="1100" b="0" i="0">
                <a:solidFill>
                  <a:srgbClr val="142D4E"/>
                </a:solidFill>
                <a:effectLst/>
                <a:latin typeface="Arial" panose="020B0502040204020203" pitchFamily="34" charset="0"/>
              </a:rPr>
              <a:t>, 45(6), pp. 2498–2537. </a:t>
            </a:r>
            <a:r>
              <a:rPr lang="en-GB" sz="1100" b="0" i="0" err="1">
                <a:solidFill>
                  <a:srgbClr val="142D4E"/>
                </a:solidFill>
                <a:effectLst/>
                <a:latin typeface="Arial" panose="020B0502040204020203" pitchFamily="34" charset="0"/>
              </a:rPr>
              <a:t>doi</a:t>
            </a:r>
            <a:r>
              <a:rPr lang="en-GB" sz="1100" b="0" i="0">
                <a:solidFill>
                  <a:srgbClr val="142D4E"/>
                </a:solidFill>
                <a:effectLst/>
                <a:latin typeface="Arial" panose="020B0502040204020203" pitchFamily="34" charset="0"/>
              </a:rPr>
              <a:t>: 10.1177/0149206318818718.</a:t>
            </a:r>
          </a:p>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Boxall, P. and Purcell, J. (2016) </a:t>
            </a:r>
            <a:r>
              <a:rPr lang="en-GB" sz="1100" b="0" i="1">
                <a:solidFill>
                  <a:srgbClr val="142D4E"/>
                </a:solidFill>
                <a:effectLst/>
                <a:latin typeface="Arial" panose="020B0502040204020203" pitchFamily="34" charset="0"/>
              </a:rPr>
              <a:t>Strategy and human resource management</a:t>
            </a:r>
            <a:r>
              <a:rPr lang="en-GB" sz="1100" b="0" i="0">
                <a:solidFill>
                  <a:srgbClr val="142D4E"/>
                </a:solidFill>
                <a:effectLst/>
                <a:latin typeface="Arial" panose="020B0502040204020203" pitchFamily="34" charset="0"/>
              </a:rPr>
              <a:t>. 4th </a:t>
            </a:r>
            <a:r>
              <a:rPr lang="en-GB" sz="1100" b="0" i="0" err="1">
                <a:solidFill>
                  <a:srgbClr val="142D4E"/>
                </a:solidFill>
                <a:effectLst/>
                <a:latin typeface="Arial" panose="020B0502040204020203" pitchFamily="34" charset="0"/>
              </a:rPr>
              <a:t>edn</a:t>
            </a:r>
            <a:r>
              <a:rPr lang="en-GB" sz="1100" b="0" i="0">
                <a:solidFill>
                  <a:srgbClr val="142D4E"/>
                </a:solidFill>
                <a:effectLst/>
                <a:latin typeface="Arial" panose="020B0502040204020203" pitchFamily="34" charset="0"/>
              </a:rPr>
              <a:t>. London: Palgrave Macmillan.</a:t>
            </a:r>
          </a:p>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Deci, E.L. and Ryan, R.M. (2000) ‘The “what” and “why” of goal pursuits: Human needs and the self-determination of behaviour’, </a:t>
            </a:r>
            <a:r>
              <a:rPr lang="en-GB" sz="1100" b="0" i="1">
                <a:solidFill>
                  <a:srgbClr val="142D4E"/>
                </a:solidFill>
                <a:effectLst/>
                <a:latin typeface="Arial" panose="020B0502040204020203" pitchFamily="34" charset="0"/>
              </a:rPr>
              <a:t>Psychological Inquiry</a:t>
            </a:r>
            <a:r>
              <a:rPr lang="en-GB" sz="1100" b="0" i="0">
                <a:solidFill>
                  <a:srgbClr val="142D4E"/>
                </a:solidFill>
                <a:effectLst/>
                <a:latin typeface="Arial" panose="020B0502040204020203" pitchFamily="34" charset="0"/>
              </a:rPr>
              <a:t>, 11(4), pp. 227–268. </a:t>
            </a:r>
            <a:r>
              <a:rPr lang="en-GB" sz="1100" b="0" i="0" err="1">
                <a:solidFill>
                  <a:srgbClr val="142D4E"/>
                </a:solidFill>
                <a:effectLst/>
                <a:latin typeface="Arial" panose="020B0502040204020203" pitchFamily="34" charset="0"/>
              </a:rPr>
              <a:t>doi</a:t>
            </a:r>
            <a:r>
              <a:rPr lang="en-GB" sz="1100" b="0" i="0">
                <a:solidFill>
                  <a:srgbClr val="142D4E"/>
                </a:solidFill>
                <a:effectLst/>
                <a:latin typeface="Arial" panose="020B0502040204020203" pitchFamily="34" charset="0"/>
              </a:rPr>
              <a:t>: 10.1207/S15327965PLI1104_01.</a:t>
            </a:r>
          </a:p>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Edmondson, A.C. (1999) ‘Psychological safety and learning </a:t>
            </a:r>
            <a:r>
              <a:rPr lang="en-GB" sz="1100" b="0" i="0" err="1">
                <a:solidFill>
                  <a:srgbClr val="142D4E"/>
                </a:solidFill>
                <a:effectLst/>
                <a:latin typeface="Arial" panose="020B0502040204020203" pitchFamily="34" charset="0"/>
              </a:rPr>
              <a:t>behavior</a:t>
            </a:r>
            <a:r>
              <a:rPr lang="en-GB" sz="1100" b="0" i="0">
                <a:solidFill>
                  <a:srgbClr val="142D4E"/>
                </a:solidFill>
                <a:effectLst/>
                <a:latin typeface="Arial" panose="020B0502040204020203" pitchFamily="34" charset="0"/>
              </a:rPr>
              <a:t> in work teams’, </a:t>
            </a:r>
            <a:r>
              <a:rPr lang="en-GB" sz="1100" b="0" i="1">
                <a:solidFill>
                  <a:srgbClr val="142D4E"/>
                </a:solidFill>
                <a:effectLst/>
                <a:latin typeface="Arial" panose="020B0502040204020203" pitchFamily="34" charset="0"/>
              </a:rPr>
              <a:t>Administrative Science Quarterly</a:t>
            </a:r>
            <a:r>
              <a:rPr lang="en-GB" sz="1100" b="0" i="0">
                <a:solidFill>
                  <a:srgbClr val="142D4E"/>
                </a:solidFill>
                <a:effectLst/>
                <a:latin typeface="Arial" panose="020B0502040204020203" pitchFamily="34" charset="0"/>
              </a:rPr>
              <a:t>, 44(2), pp. 350–383. </a:t>
            </a:r>
            <a:r>
              <a:rPr lang="en-GB" sz="1100" b="0" i="0" err="1">
                <a:solidFill>
                  <a:srgbClr val="142D4E"/>
                </a:solidFill>
                <a:effectLst/>
                <a:latin typeface="Arial" panose="020B0502040204020203" pitchFamily="34" charset="0"/>
              </a:rPr>
              <a:t>doi</a:t>
            </a:r>
            <a:r>
              <a:rPr lang="en-GB" sz="1100" b="0" i="0">
                <a:solidFill>
                  <a:srgbClr val="142D4E"/>
                </a:solidFill>
                <a:effectLst/>
                <a:latin typeface="Arial" panose="020B0502040204020203" pitchFamily="34" charset="0"/>
              </a:rPr>
              <a:t>: 10.2307/2666999.</a:t>
            </a:r>
          </a:p>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Fitzhugh, H. and Daniels, K. (2025) </a:t>
            </a:r>
            <a:r>
              <a:rPr lang="en-GB" sz="1100" b="0" i="1">
                <a:solidFill>
                  <a:srgbClr val="142D4E"/>
                </a:solidFill>
                <a:effectLst/>
                <a:latin typeface="Arial" panose="020B0502040204020203" pitchFamily="34" charset="0"/>
              </a:rPr>
              <a:t>A rapid review of reviews on the nature of the relationship between learning and development and employee engagement, wellbeing, attraction and retention</a:t>
            </a:r>
            <a:r>
              <a:rPr lang="en-GB" sz="1100" b="0" i="0">
                <a:solidFill>
                  <a:srgbClr val="142D4E"/>
                </a:solidFill>
                <a:effectLst/>
                <a:latin typeface="Arial" panose="020B0502040204020203" pitchFamily="34" charset="0"/>
              </a:rPr>
              <a:t>.</a:t>
            </a:r>
          </a:p>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 London: HM Government. Available at: https://www.gov.uk/government/publications/learning-and-development-employee-engagement-and-wellbeing/a-rapid-review-of-reviews-on-the-nature-of-the-relationship-between-learning-and-development-and-employee-engagement-wellbeing-attraction-and-retent (Accessed: 9 October 2026).</a:t>
            </a:r>
          </a:p>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Giamos, D. and Stroehle, J.C. (2024) </a:t>
            </a:r>
            <a:r>
              <a:rPr lang="en-GB" sz="1100" b="0" i="1">
                <a:solidFill>
                  <a:srgbClr val="142D4E"/>
                </a:solidFill>
                <a:effectLst/>
                <a:latin typeface="Arial" panose="020B0502040204020203" pitchFamily="34" charset="0"/>
              </a:rPr>
              <a:t>Revisiting human capital and firm performance: A systematic review</a:t>
            </a:r>
            <a:r>
              <a:rPr lang="en-GB" sz="1100" b="0" i="0">
                <a:solidFill>
                  <a:srgbClr val="142D4E"/>
                </a:solidFill>
                <a:effectLst/>
                <a:latin typeface="Arial" panose="020B0502040204020203" pitchFamily="34" charset="0"/>
              </a:rPr>
              <a:t>. Oxford: Saïd Business School, University of Oxford. Available at: https://www.sbs.ox.ac.uk/sites/default/files/2024-10/Revisiting_Human_Capital_and_Firm_Performance.pdf (Accessed: 9 October 2026).</a:t>
            </a:r>
          </a:p>
          <a:p>
            <a:pPr algn="l" fontAlgn="t">
              <a:lnSpc>
                <a:spcPct val="115000"/>
              </a:lnSpc>
              <a:spcBef>
                <a:spcPts val="0"/>
              </a:spcBef>
              <a:spcAft>
                <a:spcPts val="699"/>
              </a:spcAft>
              <a:buNone/>
              <a:defRPr sz="1100">
                <a:solidFill>
                  <a:srgbClr val="142D4E"/>
                </a:solidFill>
                <a:latin typeface="Arial"/>
              </a:defRPr>
            </a:pPr>
            <a:r>
              <a:rPr lang="en-GB" sz="1100" b="0" i="0">
                <a:solidFill>
                  <a:srgbClr val="142D4E"/>
                </a:solidFill>
                <a:effectLst/>
                <a:latin typeface="Arial" panose="020B0502040204020203" pitchFamily="34" charset="0"/>
              </a:rPr>
              <a:t>Locke, E.A. and Latham, G.P. (2002) ‘Building a practically useful theory of goal setting and task motivation: A 35-year odyssey’, </a:t>
            </a:r>
            <a:r>
              <a:rPr lang="en-GB" sz="1100" b="0" i="1">
                <a:solidFill>
                  <a:srgbClr val="142D4E"/>
                </a:solidFill>
                <a:effectLst/>
                <a:latin typeface="Arial" panose="020B0502040204020203" pitchFamily="34" charset="0"/>
              </a:rPr>
              <a:t>American Psychologist</a:t>
            </a:r>
            <a:r>
              <a:rPr lang="en-GB" sz="1100" b="0" i="0">
                <a:solidFill>
                  <a:srgbClr val="142D4E"/>
                </a:solidFill>
                <a:effectLst/>
                <a:latin typeface="Arial" panose="020B0502040204020203" pitchFamily="34" charset="0"/>
              </a:rPr>
              <a:t>, 57(9), pp. 705–717. </a:t>
            </a:r>
            <a:r>
              <a:rPr lang="en-GB" sz="1100" b="0" i="0" err="1">
                <a:solidFill>
                  <a:srgbClr val="142D4E"/>
                </a:solidFill>
                <a:effectLst/>
                <a:latin typeface="Arial" panose="020B0502040204020203" pitchFamily="34" charset="0"/>
              </a:rPr>
              <a:t>doi</a:t>
            </a:r>
            <a:r>
              <a:rPr lang="en-GB" sz="1100" b="0" i="0">
                <a:solidFill>
                  <a:srgbClr val="142D4E"/>
                </a:solidFill>
                <a:effectLst/>
                <a:latin typeface="Arial" panose="020B0502040204020203" pitchFamily="34" charset="0"/>
              </a:rPr>
              <a:t>: 10.1037/0003-066X.57.9.705.</a:t>
            </a:r>
          </a:p>
        </p:txBody>
      </p:sp>
      <p:sp>
        <p:nvSpPr>
          <p:cNvPr id="8" name="TextBox 7"/>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14</a:t>
            </a:r>
          </a:p>
        </p:txBody>
      </p:sp>
    </p:spTree>
    <p:extLst>
      <p:ext uri="{BB962C8B-B14F-4D97-AF65-F5344CB8AC3E}">
        <p14:creationId xmlns:p14="http://schemas.microsoft.com/office/powerpoint/2010/main" val="1265168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bg>
      <p:bgPr>
        <a:solidFill>
          <a:srgbClr val="FFFFFF"/>
        </a:solidFill>
        <a:effectLst/>
      </p:bgPr>
    </p:bg>
    <p:spTree>
      <p:nvGrpSpPr>
        <p:cNvPr id="1" name=""/>
        <p:cNvGrpSpPr/>
        <p:nvPr/>
      </p:nvGrpSpPr>
      <p:grpSpPr>
        <a:xfrm>
          <a:off x="0" y="0"/>
          <a:ext cx="0" cy="0"/>
          <a:chOff x="0" y="0"/>
          <a:chExt cx="0" cy="0"/>
        </a:xfrm>
      </p:grpSpPr>
      <p:sp>
        <p:nvSpPr>
          <p:cNvPr id="8" name="Rounded text container"/>
          <p:cNvSpPr/>
          <p:nvPr/>
        </p:nvSpPr>
        <p:spPr>
          <a:xfrm>
            <a:off x="484632" y="1298448"/>
            <a:ext cx="11219688" cy="489204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a:p>
        </p:txBody>
      </p:sp>
      <p:sp>
        <p:nvSpPr>
          <p:cNvPr id="5" name="TextBox 4">
            <a:extLst>
              <a:ext uri="{FF2B5EF4-FFF2-40B4-BE49-F238E27FC236}">
                <a16:creationId xmlns:a16="http://schemas.microsoft.com/office/drawing/2014/main" id="{D8540D54-4BDA-F812-D4DA-7EFAEE99430D}"/>
              </a:ext>
            </a:extLst>
          </p:cNvPr>
          <p:cNvSpPr txBox="1"/>
          <p:nvPr/>
        </p:nvSpPr>
        <p:spPr>
          <a:xfrm>
            <a:off x="594360" y="1417320"/>
            <a:ext cx="11000232" cy="4663440"/>
          </a:xfrm>
          <a:prstGeom prst="rect">
            <a:avLst/>
          </a:prstGeom>
          <a:noFill/>
        </p:spPr>
        <p:txBody>
          <a:bodyPr wrap="square" lIns="0" tIns="0" rIns="0" bIns="0">
            <a:noAutofit/>
          </a:bodyPr>
          <a:lstStyle/>
          <a:p>
            <a:pPr marL="0" marR="0" lvl="0" indent="0" algn="l" defTabSz="914400" rtl="0" eaLnBrk="1" fontAlgn="t" latinLnBrk="0" hangingPunct="1">
              <a:lnSpc>
                <a:spcPct val="115000"/>
              </a:lnSpc>
              <a:spcBef>
                <a:spcPts val="0"/>
              </a:spcBef>
              <a:spcAft>
                <a:spcPts val="1399"/>
              </a:spcAft>
              <a:buClrTx/>
              <a:buSzTx/>
              <a:buFontTx/>
              <a:buNone/>
              <a:tabLst/>
              <a:defRPr sz="1100">
                <a:solidFill>
                  <a:srgbClr val="142D4E"/>
                </a:solidFill>
                <a:latin typeface="Arial"/>
              </a:defRPr>
            </a:pP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NHS England (2023) </a:t>
            </a:r>
            <a:r>
              <a:rPr kumimoji="0" lang="en-GB" sz="1100" b="0" i="1" u="none" strike="noStrike" kern="1200" cap="none" spc="0" normalizeH="0" baseline="0" noProof="0">
                <a:ln>
                  <a:noFill/>
                </a:ln>
                <a:solidFill>
                  <a:srgbClr val="142D4E"/>
                </a:solidFill>
                <a:effectLst/>
                <a:uLnTx/>
                <a:uFillTx/>
                <a:latin typeface="Arial" panose="020B0502040204020203" pitchFamily="34" charset="0"/>
                <a:ea typeface="+mn-ea"/>
                <a:cs typeface="+mn-cs"/>
              </a:rPr>
              <a:t>NHS long term workforce plan</a:t>
            </a: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 London: NHS England. Available at: https://www.england.nhs.uk/publication/nhs-long-term-workforce-plan/ (Accessed: 9 October 2026).</a:t>
            </a:r>
          </a:p>
          <a:p>
            <a:pPr marL="0" marR="0" lvl="0" indent="0" algn="l" defTabSz="914400" rtl="0" eaLnBrk="1" fontAlgn="t" latinLnBrk="0" hangingPunct="1">
              <a:lnSpc>
                <a:spcPct val="115000"/>
              </a:lnSpc>
              <a:spcBef>
                <a:spcPts val="0"/>
              </a:spcBef>
              <a:spcAft>
                <a:spcPts val="1399"/>
              </a:spcAft>
              <a:buClrTx/>
              <a:buSzTx/>
              <a:buFontTx/>
              <a:buNone/>
              <a:tabLst/>
              <a:defRPr sz="1100">
                <a:solidFill>
                  <a:srgbClr val="142D4E"/>
                </a:solidFill>
                <a:latin typeface="Arial"/>
              </a:defRPr>
            </a:pP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NHS England (n.d.) </a:t>
            </a:r>
            <a:r>
              <a:rPr kumimoji="0" lang="en-GB" sz="1100" b="0" i="1" u="none" strike="noStrike" kern="1200" cap="none" spc="0" normalizeH="0" baseline="0" noProof="0">
                <a:ln>
                  <a:noFill/>
                </a:ln>
                <a:solidFill>
                  <a:srgbClr val="142D4E"/>
                </a:solidFill>
                <a:effectLst/>
                <a:uLnTx/>
                <a:uFillTx/>
                <a:latin typeface="Arial" panose="020B0502040204020203" pitchFamily="34" charset="0"/>
                <a:ea typeface="+mn-ea"/>
                <a:cs typeface="+mn-cs"/>
              </a:rPr>
              <a:t>Building our future digital workforce</a:t>
            </a: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 Available at: https://www.hee.nhs.uk/our-work/future-digital-workforce (Accessed: 9 October 2026).</a:t>
            </a:r>
          </a:p>
          <a:p>
            <a:pPr marL="0" marR="0" lvl="0" indent="0" algn="l" defTabSz="914400" rtl="0" eaLnBrk="1" fontAlgn="t" latinLnBrk="0" hangingPunct="1">
              <a:lnSpc>
                <a:spcPct val="115000"/>
              </a:lnSpc>
              <a:spcBef>
                <a:spcPts val="0"/>
              </a:spcBef>
              <a:spcAft>
                <a:spcPts val="1399"/>
              </a:spcAft>
              <a:buClrTx/>
              <a:buSzTx/>
              <a:buFontTx/>
              <a:buNone/>
              <a:tabLst/>
              <a:defRPr sz="1100">
                <a:solidFill>
                  <a:srgbClr val="142D4E"/>
                </a:solidFill>
                <a:latin typeface="Arial"/>
              </a:defRPr>
            </a:pP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NHS England Digital (2025) </a:t>
            </a:r>
            <a:r>
              <a:rPr kumimoji="0" lang="en-GB" sz="1100" b="0" i="1" u="none" strike="noStrike" kern="1200" cap="none" spc="0" normalizeH="0" baseline="0" noProof="0">
                <a:ln>
                  <a:noFill/>
                </a:ln>
                <a:solidFill>
                  <a:srgbClr val="142D4E"/>
                </a:solidFill>
                <a:effectLst/>
                <a:uLnTx/>
                <a:uFillTx/>
                <a:latin typeface="Arial" panose="020B0502040204020203" pitchFamily="34" charset="0"/>
                <a:ea typeface="+mn-ea"/>
                <a:cs typeface="+mn-cs"/>
              </a:rPr>
              <a:t>NHS workforce statistics – September 2024</a:t>
            </a: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 Available at: https://digital.nhs.uk/data-and-information/publications/statistical/nhs-workforce-statistics/september-2024 (Accessed: 9 October 2026).</a:t>
            </a:r>
          </a:p>
          <a:p>
            <a:pPr marL="0" marR="0" lvl="0" indent="0" algn="l" defTabSz="914400" rtl="0" eaLnBrk="1" fontAlgn="t" latinLnBrk="0" hangingPunct="1">
              <a:lnSpc>
                <a:spcPct val="115000"/>
              </a:lnSpc>
              <a:spcBef>
                <a:spcPts val="0"/>
              </a:spcBef>
              <a:spcAft>
                <a:spcPts val="1399"/>
              </a:spcAft>
              <a:buClrTx/>
              <a:buSzTx/>
              <a:buFontTx/>
              <a:buNone/>
              <a:tabLst/>
              <a:defRPr sz="1100">
                <a:solidFill>
                  <a:srgbClr val="142D4E"/>
                </a:solidFill>
                <a:latin typeface="Arial"/>
              </a:defRPr>
            </a:pP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Vroom, V.H. (1964) </a:t>
            </a:r>
            <a:r>
              <a:rPr kumimoji="0" lang="en-GB" sz="1100" b="0" i="1" u="none" strike="noStrike" kern="1200" cap="none" spc="0" normalizeH="0" baseline="0" noProof="0">
                <a:ln>
                  <a:noFill/>
                </a:ln>
                <a:solidFill>
                  <a:srgbClr val="142D4E"/>
                </a:solidFill>
                <a:effectLst/>
                <a:uLnTx/>
                <a:uFillTx/>
                <a:latin typeface="Arial" panose="020B0502040204020203" pitchFamily="34" charset="0"/>
                <a:ea typeface="+mn-ea"/>
                <a:cs typeface="+mn-cs"/>
              </a:rPr>
              <a:t>Work and motivation</a:t>
            </a: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 New York: Wiley.</a:t>
            </a:r>
          </a:p>
          <a:p>
            <a:pPr marL="0" marR="0" lvl="0" indent="0" algn="l" defTabSz="914400" rtl="0" eaLnBrk="1" fontAlgn="t" latinLnBrk="0" hangingPunct="1">
              <a:lnSpc>
                <a:spcPct val="115000"/>
              </a:lnSpc>
              <a:spcBef>
                <a:spcPts val="0"/>
              </a:spcBef>
              <a:spcAft>
                <a:spcPts val="1399"/>
              </a:spcAft>
              <a:buClrTx/>
              <a:buSzTx/>
              <a:buFontTx/>
              <a:buNone/>
              <a:tabLst/>
              <a:defRPr sz="1100">
                <a:solidFill>
                  <a:srgbClr val="142D4E"/>
                </a:solidFill>
                <a:latin typeface="Arial"/>
              </a:defRPr>
            </a:pP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Young, J. and Tong, D. (2025) </a:t>
            </a:r>
            <a:r>
              <a:rPr kumimoji="0" lang="en-GB" sz="1100" b="0" i="1" u="none" strike="noStrike" kern="1200" cap="none" spc="0" normalizeH="0" baseline="0" noProof="0">
                <a:ln>
                  <a:noFill/>
                </a:ln>
                <a:solidFill>
                  <a:srgbClr val="142D4E"/>
                </a:solidFill>
                <a:effectLst/>
                <a:uLnTx/>
                <a:uFillTx/>
                <a:latin typeface="Arial" panose="020B0502040204020203" pitchFamily="34" charset="0"/>
                <a:ea typeface="+mn-ea"/>
                <a:cs typeface="+mn-cs"/>
              </a:rPr>
              <a:t>CIPD Good Work Index 2025</a:t>
            </a: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 London: Chartered Institute of Personnel and Development. Available at: https://www.cipd.org/globalassets/media/knowledge/knowledge-hub/reports/2025-pdfs/8868-good-work-index-2025-report-web1.pdf (Accessed: 9 October 2026).</a:t>
            </a:r>
          </a:p>
          <a:p>
            <a:pPr marL="0" marR="0" lvl="0" indent="0" algn="l" defTabSz="914400" rtl="0" eaLnBrk="1" fontAlgn="t" latinLnBrk="0" hangingPunct="1">
              <a:lnSpc>
                <a:spcPct val="115000"/>
              </a:lnSpc>
              <a:spcBef>
                <a:spcPts val="0"/>
              </a:spcBef>
              <a:spcAft>
                <a:spcPts val="1399"/>
              </a:spcAft>
              <a:buClrTx/>
              <a:buSzTx/>
              <a:buFontTx/>
              <a:buNone/>
              <a:tabLst/>
              <a:defRPr sz="1100">
                <a:solidFill>
                  <a:srgbClr val="142D4E"/>
                </a:solidFill>
                <a:latin typeface="Arial"/>
              </a:defRPr>
            </a:pP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Zhu, Z., Zheng, W., Tang, N. and Zhong, W. (2024) ‘Review of manpower management in healthcare system: Strategies, challenges, and innovations’, </a:t>
            </a:r>
            <a:r>
              <a:rPr kumimoji="0" lang="en-GB" sz="1100" b="0" i="1" u="none" strike="noStrike" kern="1200" cap="none" spc="0" normalizeH="0" baseline="0" noProof="0">
                <a:ln>
                  <a:noFill/>
                </a:ln>
                <a:solidFill>
                  <a:srgbClr val="142D4E"/>
                </a:solidFill>
                <a:effectLst/>
                <a:uLnTx/>
                <a:uFillTx/>
                <a:latin typeface="Arial" panose="020B0502040204020203" pitchFamily="34" charset="0"/>
                <a:ea typeface="+mn-ea"/>
                <a:cs typeface="+mn-cs"/>
              </a:rPr>
              <a:t>Journal of Multidisciplinary Healthcare</a:t>
            </a: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 17, pp. 5341–5351. </a:t>
            </a:r>
            <a:r>
              <a:rPr kumimoji="0" lang="en-GB" sz="1100" b="0" i="0" u="none" strike="noStrike" kern="1200" cap="none" spc="0" normalizeH="0" baseline="0" noProof="0" err="1">
                <a:ln>
                  <a:noFill/>
                </a:ln>
                <a:solidFill>
                  <a:srgbClr val="142D4E"/>
                </a:solidFill>
                <a:effectLst/>
                <a:uLnTx/>
                <a:uFillTx/>
                <a:latin typeface="Arial" panose="020B0502040204020203" pitchFamily="34" charset="0"/>
                <a:ea typeface="+mn-ea"/>
                <a:cs typeface="+mn-cs"/>
              </a:rPr>
              <a:t>doi</a:t>
            </a:r>
            <a:r>
              <a:rPr kumimoji="0" lang="en-GB" sz="1100" b="0" i="0" u="none" strike="noStrike" kern="1200" cap="none" spc="0" normalizeH="0" baseline="0" noProof="0">
                <a:ln>
                  <a:noFill/>
                </a:ln>
                <a:solidFill>
                  <a:srgbClr val="142D4E"/>
                </a:solidFill>
                <a:effectLst/>
                <a:uLnTx/>
                <a:uFillTx/>
                <a:latin typeface="Arial" panose="020B0502040204020203" pitchFamily="34" charset="0"/>
                <a:ea typeface="+mn-ea"/>
                <a:cs typeface="+mn-cs"/>
              </a:rPr>
              <a:t>: 10.2147/JMDH.S497932.</a:t>
            </a:r>
          </a:p>
        </p:txBody>
      </p:sp>
      <p:sp>
        <p:nvSpPr>
          <p:cNvPr id="6" name="TextBox 5"/>
          <p:cNvSpPr txBox="1"/>
          <p:nvPr/>
        </p:nvSpPr>
        <p:spPr>
          <a:xfrm>
            <a:off x="11018520" y="6428232"/>
            <a:ext cx="548640" cy="228600"/>
          </a:xfrm>
          <a:prstGeom prst="rect">
            <a:avLst/>
          </a:prstGeom>
          <a:noFill/>
        </p:spPr>
        <p:txBody>
          <a:bodyPr wrap="square" lIns="0" tIns="0" rIns="0" bIns="0" anchor="t">
            <a:noAutofit/>
          </a:bodyPr>
          <a:lstStyle/>
          <a:p>
            <a:pPr algn="l">
              <a:lnSpc>
                <a:spcPct val="115000"/>
              </a:lnSpc>
              <a:spcBef>
                <a:spcPts val="0"/>
              </a:spcBef>
              <a:spcAft>
                <a:spcPts val="507"/>
              </a:spcAft>
              <a:defRPr sz="1100">
                <a:solidFill>
                  <a:srgbClr val="087F8C"/>
                </a:solidFill>
                <a:latin typeface="Arial"/>
              </a:defRPr>
            </a:pPr>
            <a:r>
              <a:rPr lang="en-GB" sz="1100" b="1">
                <a:solidFill>
                  <a:srgbClr val="087F8C"/>
                </a:solidFill>
                <a:latin typeface="Arial"/>
              </a:rPr>
              <a:t>15</a:t>
            </a:r>
          </a:p>
        </p:txBody>
      </p:sp>
      <p:sp>
        <p:nvSpPr>
          <p:cNvPr id="7" name="TextBox 6"/>
          <p:cNvSpPr txBox="1"/>
          <p:nvPr/>
        </p:nvSpPr>
        <p:spPr>
          <a:xfrm>
            <a:off x="4397433" y="210312"/>
            <a:ext cx="11000232" cy="685800"/>
          </a:xfrm>
          <a:prstGeom prst="rect">
            <a:avLst/>
          </a:prstGeom>
          <a:noFill/>
        </p:spPr>
        <p:txBody>
          <a:bodyPr wrap="square" lIns="0" tIns="0" rIns="0" bIns="0" anchor="t">
            <a:noAutofit/>
          </a:bodyPr>
          <a:lstStyle/>
          <a:p>
            <a:pPr algn="l">
              <a:lnSpc>
                <a:spcPct val="115000"/>
              </a:lnSpc>
              <a:spcBef>
                <a:spcPts val="0"/>
              </a:spcBef>
              <a:spcAft>
                <a:spcPts val="700"/>
              </a:spcAft>
              <a:defRPr sz="1100">
                <a:solidFill>
                  <a:srgbClr val="142D4E"/>
                </a:solidFill>
                <a:latin typeface="Arial"/>
              </a:defRPr>
            </a:pPr>
            <a:r>
              <a:rPr lang="en-GB" sz="4000" b="1" dirty="0">
                <a:solidFill>
                  <a:srgbClr val="142D4E"/>
                </a:solidFill>
                <a:latin typeface="Arial"/>
              </a:rPr>
              <a:t>References</a:t>
            </a:r>
          </a:p>
        </p:txBody>
      </p:sp>
    </p:spTree>
    <p:extLst>
      <p:ext uri="{BB962C8B-B14F-4D97-AF65-F5344CB8AC3E}">
        <p14:creationId xmlns:p14="http://schemas.microsoft.com/office/powerpoint/2010/main" val="3862117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ounded text container"/>
          <p:cNvSpPr/>
          <p:nvPr/>
        </p:nvSpPr>
        <p:spPr>
          <a:xfrm>
            <a:off x="731520" y="2423160"/>
            <a:ext cx="3657600" cy="1645920"/>
          </a:xfrm>
          <a:prstGeom prst="roundRect">
            <a:avLst>
              <a:gd name="adj" fmla="val 7000"/>
            </a:avLst>
          </a:prstGeom>
          <a:solidFill>
            <a:srgbClr val="EDF5F6"/>
          </a:solidFill>
          <a:ln w="12700">
            <a:solidFill>
              <a:srgbClr val="087F8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1100">
                <a:latin typeface="Arial"/>
              </a:defRPr>
            </a:pPr>
            <a:endParaRPr dirty="0">
              <a:solidFill>
                <a:schemeClr val="bg2">
                  <a:lumMod val="10000"/>
                </a:schemeClr>
              </a:solidFill>
            </a:endParaRPr>
          </a:p>
        </p:txBody>
      </p:sp>
      <p:sp>
        <p:nvSpPr>
          <p:cNvPr id="4" name="TextBox 3">
            <a:extLst>
              <a:ext uri="{FF2B5EF4-FFF2-40B4-BE49-F238E27FC236}">
                <a16:creationId xmlns:a16="http://schemas.microsoft.com/office/drawing/2014/main" id="{CFFFC005-C05E-45FC-52AB-159E63689A58}"/>
              </a:ext>
            </a:extLst>
          </p:cNvPr>
          <p:cNvSpPr txBox="1"/>
          <p:nvPr/>
        </p:nvSpPr>
        <p:spPr>
          <a:xfrm>
            <a:off x="1141372" y="3429000"/>
            <a:ext cx="3154680" cy="411480"/>
          </a:xfrm>
          <a:prstGeom prst="rect">
            <a:avLst/>
          </a:prstGeom>
        </p:spPr>
        <p:txBody>
          <a:bodyPr vert="horz" lIns="91440" tIns="45720" rIns="91440" bIns="45720" rtlCol="0" anchor="b">
            <a:noAutofit/>
          </a:bodyPr>
          <a:lstStyle/>
          <a:p>
            <a:pPr>
              <a:lnSpc>
                <a:spcPct val="115000"/>
              </a:lnSpc>
              <a:spcBef>
                <a:spcPct val="0"/>
              </a:spcBef>
              <a:spcAft>
                <a:spcPts val="700"/>
              </a:spcAft>
              <a:defRPr sz="1100">
                <a:solidFill>
                  <a:srgbClr val="142D4E"/>
                </a:solidFill>
                <a:latin typeface="Arial"/>
              </a:defRPr>
            </a:pPr>
            <a:r>
              <a:rPr lang="en-US" sz="4000" b="1" kern="1200" dirty="0">
                <a:solidFill>
                  <a:schemeClr val="tx1"/>
                </a:solidFill>
                <a:latin typeface="Arial" panose="020B0604020202020204" pitchFamily="34" charset="0"/>
                <a:ea typeface="+mj-ea"/>
                <a:cs typeface="Arial" panose="020B0604020202020204" pitchFamily="34" charset="0"/>
              </a:rPr>
              <a:t>Q</a:t>
            </a:r>
            <a:r>
              <a:rPr lang="en-US" sz="4000" b="1" dirty="0">
                <a:latin typeface="Arial" panose="020B0604020202020204" pitchFamily="34" charset="0"/>
                <a:ea typeface="+mj-ea"/>
                <a:cs typeface="Arial" panose="020B0604020202020204" pitchFamily="34" charset="0"/>
              </a:rPr>
              <a:t>uestions &amp; Answers</a:t>
            </a:r>
            <a:endParaRPr lang="en-US" sz="4000" b="1" kern="1200" dirty="0">
              <a:solidFill>
                <a:schemeClr val="tx1"/>
              </a:solidFill>
              <a:latin typeface="Arial" panose="020B0604020202020204" pitchFamily="34" charset="0"/>
              <a:ea typeface="+mj-ea"/>
              <a:cs typeface="Arial" panose="020B0604020202020204" pitchFamily="34" charset="0"/>
            </a:endParaRPr>
          </a:p>
        </p:txBody>
      </p:sp>
      <p:pic>
        <p:nvPicPr>
          <p:cNvPr id="6" name="Picture 5" descr="image-d7e43ac87c73f6c605cb902faa9c97b0.jpg"/>
          <p:cNvPicPr>
            <a:picLocks noChangeAspect="1"/>
          </p:cNvPicPr>
          <p:nvPr/>
        </p:nvPicPr>
        <p:blipFill>
          <a:blip r:embed="rId2"/>
          <a:stretch>
            <a:fillRect/>
          </a:stretch>
        </p:blipFill>
        <p:spPr>
          <a:xfrm>
            <a:off x="4987672" y="893890"/>
            <a:ext cx="6389346" cy="5079530"/>
          </a:xfrm>
          <a:prstGeom prst="rect">
            <a:avLst/>
          </a:prstGeom>
        </p:spPr>
      </p:pic>
      <p:grpSp>
        <p:nvGrpSpPr>
          <p:cNvPr id="18" name="Group 17">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2" name="Rectangle 11">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15000"/>
                </a:lnSpc>
                <a:defRPr sz="1100">
                  <a:latin typeface="Arial"/>
                </a:defRPr>
              </a:pPr>
              <a:endParaRPr lang="en-US" sz="1100"/>
            </a:p>
          </p:txBody>
        </p:sp>
        <p:sp>
          <p:nvSpPr>
            <p:cNvPr id="13" name="Rectangle 12">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lnSpc>
                  <a:spcPct val="115000"/>
                </a:lnSpc>
                <a:defRPr sz="1100">
                  <a:latin typeface="Arial"/>
                </a:defRPr>
              </a:pPr>
              <a:endParaRPr lang="en-US" sz="1100"/>
            </a:p>
          </p:txBody>
        </p:sp>
      </p:grpSp>
    </p:spTree>
    <p:extLst>
      <p:ext uri="{BB962C8B-B14F-4D97-AF65-F5344CB8AC3E}">
        <p14:creationId xmlns:p14="http://schemas.microsoft.com/office/powerpoint/2010/main" val="2293326658"/>
      </p:ext>
    </p:extLst>
  </p:cSld>
  <p:clrMapOvr>
    <a:masterClrMapping/>
  </p:clrMapOvr>
</p:sld>
</file>

<file path=ppt/theme/theme1.xml><?xml version="1.0" encoding="utf-8"?>
<a:theme xmlns:a="http://schemas.openxmlformats.org/drawingml/2006/main" name="Office Theme">
  <a:themeElements>
    <a:clrScheme name="Office">
      <a:dk1>
        <a:srgbClr val="142D4E"/>
      </a:dk1>
      <a:lt1>
        <a:srgbClr val="FFFFFF"/>
      </a:lt1>
      <a:dk2>
        <a:srgbClr val="142D4E"/>
      </a:dk2>
      <a:lt2>
        <a:srgbClr val="EDF5F6"/>
      </a:lt2>
      <a:accent1>
        <a:srgbClr val="087F8C"/>
      </a:accent1>
      <a:accent2>
        <a:srgbClr val="142D4E"/>
      </a:accent2>
      <a:accent3>
        <a:srgbClr val="4DA4AB"/>
      </a:accent3>
      <a:accent4>
        <a:srgbClr val="92C6CB"/>
      </a:accent4>
      <a:accent5>
        <a:srgbClr val="436284"/>
      </a:accent5>
      <a:accent6>
        <a:srgbClr val="D7E9EB"/>
      </a:accent6>
      <a:hlink>
        <a:srgbClr val="087F8C"/>
      </a:hlink>
      <a:folHlink>
        <a:srgbClr val="142D4E"/>
      </a:folHlink>
    </a:clrScheme>
    <a:fontScheme name="Office">
      <a:majorFont>
        <a:latin typeface="Arial"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rial"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231</TotalTime>
  <Words>3243</Words>
  <Application>Microsoft Office PowerPoint</Application>
  <PresentationFormat>Widescreen</PresentationFormat>
  <Paragraphs>192</Paragraphs>
  <Slides>16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16</vt:i4>
      </vt:variant>
    </vt:vector>
  </HeadingPairs>
  <TitlesOfParts>
    <vt:vector size="18" baseType="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bentli budai</dc:creator>
  <cp:lastModifiedBy>bentli budai</cp:lastModifiedBy>
  <cp:revision>1</cp:revision>
  <dcterms:created xsi:type="dcterms:W3CDTF">2026-10-09T13:19:57Z</dcterms:created>
  <dcterms:modified xsi:type="dcterms:W3CDTF">2026-10-11T12:03:23Z</dcterms:modified>
</cp:coreProperties>
</file>