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A0E3B9-469E-4B7D-A184-9ED565AB208F}" v="220" dt="2022-03-13T12:19:49.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447" autoAdjust="0"/>
  </p:normalViewPr>
  <p:slideViewPr>
    <p:cSldViewPr snapToGrid="0">
      <p:cViewPr varScale="1">
        <p:scale>
          <a:sx n="63" d="100"/>
          <a:sy n="63" d="100"/>
        </p:scale>
        <p:origin x="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bulete@gmail.com" userId="2b3de2b4a2adbbea" providerId="LiveId" clId="{29A0E3B9-469E-4B7D-A184-9ED565AB208F}"/>
    <pc:docChg chg="undo custSel addSld delSld modSld">
      <pc:chgData name="stefaniabulete@gmail.com" userId="2b3de2b4a2adbbea" providerId="LiveId" clId="{29A0E3B9-469E-4B7D-A184-9ED565AB208F}" dt="2022-03-13T12:22:29.929" v="4006" actId="26606"/>
      <pc:docMkLst>
        <pc:docMk/>
      </pc:docMkLst>
      <pc:sldChg chg="addSp delSp modSp new mod setBg addAnim delAnim">
        <pc:chgData name="stefaniabulete@gmail.com" userId="2b3de2b4a2adbbea" providerId="LiveId" clId="{29A0E3B9-469E-4B7D-A184-9ED565AB208F}" dt="2022-03-12T20:43:57.902" v="384" actId="20577"/>
        <pc:sldMkLst>
          <pc:docMk/>
          <pc:sldMk cId="1381672101" sldId="256"/>
        </pc:sldMkLst>
        <pc:spChg chg="mod ord">
          <ac:chgData name="stefaniabulete@gmail.com" userId="2b3de2b4a2adbbea" providerId="LiveId" clId="{29A0E3B9-469E-4B7D-A184-9ED565AB208F}" dt="2022-03-12T20:43:57.902" v="384" actId="20577"/>
          <ac:spMkLst>
            <pc:docMk/>
            <pc:sldMk cId="1381672101" sldId="256"/>
            <ac:spMk id="2" creationId="{CACD646D-3FB2-4D5A-A009-854FC0F7D154}"/>
          </ac:spMkLst>
        </pc:spChg>
        <pc:spChg chg="del">
          <ac:chgData name="stefaniabulete@gmail.com" userId="2b3de2b4a2adbbea" providerId="LiveId" clId="{29A0E3B9-469E-4B7D-A184-9ED565AB208F}" dt="2022-03-12T20:24:44.444" v="81" actId="478"/>
          <ac:spMkLst>
            <pc:docMk/>
            <pc:sldMk cId="1381672101" sldId="256"/>
            <ac:spMk id="3" creationId="{71634AEC-16C0-4C73-8623-6EDC5F7F18CA}"/>
          </ac:spMkLst>
        </pc:spChg>
        <pc:spChg chg="add del">
          <ac:chgData name="stefaniabulete@gmail.com" userId="2b3de2b4a2adbbea" providerId="LiveId" clId="{29A0E3B9-469E-4B7D-A184-9ED565AB208F}" dt="2022-03-12T20:32:41.344" v="183" actId="26606"/>
          <ac:spMkLst>
            <pc:docMk/>
            <pc:sldMk cId="1381672101" sldId="256"/>
            <ac:spMk id="71" creationId="{37C89E4B-3C9F-44B9-8B86-D9E3D112D8EC}"/>
          </ac:spMkLst>
        </pc:spChg>
        <pc:spChg chg="add">
          <ac:chgData name="stefaniabulete@gmail.com" userId="2b3de2b4a2adbbea" providerId="LiveId" clId="{29A0E3B9-469E-4B7D-A184-9ED565AB208F}" dt="2022-03-12T20:32:41.391" v="184" actId="26606"/>
          <ac:spMkLst>
            <pc:docMk/>
            <pc:sldMk cId="1381672101" sldId="256"/>
            <ac:spMk id="1028" creationId="{4D4677D2-D5AC-4CF9-9EED-2B89D0A1C212}"/>
          </ac:spMkLst>
        </pc:spChg>
        <pc:spChg chg="add">
          <ac:chgData name="stefaniabulete@gmail.com" userId="2b3de2b4a2adbbea" providerId="LiveId" clId="{29A0E3B9-469E-4B7D-A184-9ED565AB208F}" dt="2022-03-12T20:32:41.391" v="184" actId="26606"/>
          <ac:spMkLst>
            <pc:docMk/>
            <pc:sldMk cId="1381672101" sldId="256"/>
            <ac:spMk id="1029" creationId="{C6D54F7E-825A-4BBA-815F-35CCA8B97786}"/>
          </ac:spMkLst>
        </pc:spChg>
        <pc:picChg chg="add mod">
          <ac:chgData name="stefaniabulete@gmail.com" userId="2b3de2b4a2adbbea" providerId="LiveId" clId="{29A0E3B9-469E-4B7D-A184-9ED565AB208F}" dt="2022-03-12T20:32:41.391" v="184" actId="26606"/>
          <ac:picMkLst>
            <pc:docMk/>
            <pc:sldMk cId="1381672101" sldId="256"/>
            <ac:picMk id="1026" creationId="{E468DDC5-F1BB-4D79-81E3-97C8082D619E}"/>
          </ac:picMkLst>
        </pc:picChg>
        <pc:cxnChg chg="add del">
          <ac:chgData name="stefaniabulete@gmail.com" userId="2b3de2b4a2adbbea" providerId="LiveId" clId="{29A0E3B9-469E-4B7D-A184-9ED565AB208F}" dt="2022-03-12T20:32:41.344" v="183" actId="26606"/>
          <ac:cxnSpMkLst>
            <pc:docMk/>
            <pc:sldMk cId="1381672101" sldId="256"/>
            <ac:cxnSpMk id="73" creationId="{AA2EAA10-076F-46BD-8F0F-B9A2FB77A85C}"/>
          </ac:cxnSpMkLst>
        </pc:cxnChg>
        <pc:cxnChg chg="add del">
          <ac:chgData name="stefaniabulete@gmail.com" userId="2b3de2b4a2adbbea" providerId="LiveId" clId="{29A0E3B9-469E-4B7D-A184-9ED565AB208F}" dt="2022-03-12T20:32:41.344" v="183" actId="26606"/>
          <ac:cxnSpMkLst>
            <pc:docMk/>
            <pc:sldMk cId="1381672101" sldId="256"/>
            <ac:cxnSpMk id="75" creationId="{D891E407-403B-4764-86C9-33A56D3BCAA3}"/>
          </ac:cxnSpMkLst>
        </pc:cxnChg>
      </pc:sldChg>
      <pc:sldChg chg="addSp delSp modSp new mod setBg">
        <pc:chgData name="stefaniabulete@gmail.com" userId="2b3de2b4a2adbbea" providerId="LiveId" clId="{29A0E3B9-469E-4B7D-A184-9ED565AB208F}" dt="2022-03-13T09:00:44.028" v="493" actId="1076"/>
        <pc:sldMkLst>
          <pc:docMk/>
          <pc:sldMk cId="4283330465" sldId="257"/>
        </pc:sldMkLst>
        <pc:spChg chg="del mod">
          <ac:chgData name="stefaniabulete@gmail.com" userId="2b3de2b4a2adbbea" providerId="LiveId" clId="{29A0E3B9-469E-4B7D-A184-9ED565AB208F}" dt="2022-03-13T08:57:48.317" v="465" actId="478"/>
          <ac:spMkLst>
            <pc:docMk/>
            <pc:sldMk cId="4283330465" sldId="257"/>
            <ac:spMk id="2" creationId="{5E8B7578-7721-422E-B173-00AC5CCDD97C}"/>
          </ac:spMkLst>
        </pc:spChg>
        <pc:spChg chg="mod ord">
          <ac:chgData name="stefaniabulete@gmail.com" userId="2b3de2b4a2adbbea" providerId="LiveId" clId="{29A0E3B9-469E-4B7D-A184-9ED565AB208F}" dt="2022-03-13T09:00:44.028" v="493" actId="1076"/>
          <ac:spMkLst>
            <pc:docMk/>
            <pc:sldMk cId="4283330465" sldId="257"/>
            <ac:spMk id="3" creationId="{E828949F-8B10-44E4-9102-DEB639D0376E}"/>
          </ac:spMkLst>
        </pc:spChg>
        <pc:spChg chg="add del mod ord">
          <ac:chgData name="stefaniabulete@gmail.com" userId="2b3de2b4a2adbbea" providerId="LiveId" clId="{29A0E3B9-469E-4B7D-A184-9ED565AB208F}" dt="2022-03-13T09:00:19.476" v="490" actId="26606"/>
          <ac:spMkLst>
            <pc:docMk/>
            <pc:sldMk cId="4283330465" sldId="257"/>
            <ac:spMk id="5" creationId="{5CDC4755-9FBC-4D2B-8238-30097A5C3459}"/>
          </ac:spMkLst>
        </pc:spChg>
        <pc:spChg chg="add del">
          <ac:chgData name="stefaniabulete@gmail.com" userId="2b3de2b4a2adbbea" providerId="LiveId" clId="{29A0E3B9-469E-4B7D-A184-9ED565AB208F}" dt="2022-03-13T09:00:19.445" v="489" actId="26606"/>
          <ac:spMkLst>
            <pc:docMk/>
            <pc:sldMk cId="4283330465" sldId="257"/>
            <ac:spMk id="10" creationId="{09588DA8-065E-4F6F-8EFD-43104AB2E0CF}"/>
          </ac:spMkLst>
        </pc:spChg>
        <pc:spChg chg="add del">
          <ac:chgData name="stefaniabulete@gmail.com" userId="2b3de2b4a2adbbea" providerId="LiveId" clId="{29A0E3B9-469E-4B7D-A184-9ED565AB208F}" dt="2022-03-13T09:00:19.445" v="489" actId="26606"/>
          <ac:spMkLst>
            <pc:docMk/>
            <pc:sldMk cId="4283330465" sldId="257"/>
            <ac:spMk id="12" creationId="{C4285719-470E-454C-AF62-8323075F1F5B}"/>
          </ac:spMkLst>
        </pc:spChg>
        <pc:spChg chg="add del">
          <ac:chgData name="stefaniabulete@gmail.com" userId="2b3de2b4a2adbbea" providerId="LiveId" clId="{29A0E3B9-469E-4B7D-A184-9ED565AB208F}" dt="2022-03-13T09:00:19.445" v="489" actId="26606"/>
          <ac:spMkLst>
            <pc:docMk/>
            <pc:sldMk cId="4283330465" sldId="257"/>
            <ac:spMk id="14" creationId="{CD9FE4EF-C4D8-49A0-B2FF-81D8DB7D8A24}"/>
          </ac:spMkLst>
        </pc:spChg>
        <pc:spChg chg="add del">
          <ac:chgData name="stefaniabulete@gmail.com" userId="2b3de2b4a2adbbea" providerId="LiveId" clId="{29A0E3B9-469E-4B7D-A184-9ED565AB208F}" dt="2022-03-13T09:00:19.445" v="489" actId="26606"/>
          <ac:spMkLst>
            <pc:docMk/>
            <pc:sldMk cId="4283330465" sldId="257"/>
            <ac:spMk id="16" creationId="{4300840D-0A0B-4512-BACA-B439D5B9C57C}"/>
          </ac:spMkLst>
        </pc:spChg>
        <pc:spChg chg="add del">
          <ac:chgData name="stefaniabulete@gmail.com" userId="2b3de2b4a2adbbea" providerId="LiveId" clId="{29A0E3B9-469E-4B7D-A184-9ED565AB208F}" dt="2022-03-13T09:00:19.445" v="489" actId="26606"/>
          <ac:spMkLst>
            <pc:docMk/>
            <pc:sldMk cId="4283330465" sldId="257"/>
            <ac:spMk id="18" creationId="{D2B78728-A580-49A7-84F9-6EF6F583ADE0}"/>
          </ac:spMkLst>
        </pc:spChg>
        <pc:spChg chg="add del">
          <ac:chgData name="stefaniabulete@gmail.com" userId="2b3de2b4a2adbbea" providerId="LiveId" clId="{29A0E3B9-469E-4B7D-A184-9ED565AB208F}" dt="2022-03-13T09:00:19.445" v="489" actId="26606"/>
          <ac:spMkLst>
            <pc:docMk/>
            <pc:sldMk cId="4283330465" sldId="257"/>
            <ac:spMk id="20" creationId="{38FAA1A1-D861-433F-88FA-1E9D6FD31D11}"/>
          </ac:spMkLst>
        </pc:spChg>
        <pc:spChg chg="add del">
          <ac:chgData name="stefaniabulete@gmail.com" userId="2b3de2b4a2adbbea" providerId="LiveId" clId="{29A0E3B9-469E-4B7D-A184-9ED565AB208F}" dt="2022-03-13T09:00:19.445" v="489" actId="26606"/>
          <ac:spMkLst>
            <pc:docMk/>
            <pc:sldMk cId="4283330465" sldId="257"/>
            <ac:spMk id="22" creationId="{8D71EDA1-87BF-4D5D-AB79-F346FD19278A}"/>
          </ac:spMkLst>
        </pc:spChg>
        <pc:spChg chg="add">
          <ac:chgData name="stefaniabulete@gmail.com" userId="2b3de2b4a2adbbea" providerId="LiveId" clId="{29A0E3B9-469E-4B7D-A184-9ED565AB208F}" dt="2022-03-13T09:00:19.476" v="490" actId="26606"/>
          <ac:spMkLst>
            <pc:docMk/>
            <pc:sldMk cId="4283330465" sldId="257"/>
            <ac:spMk id="24" creationId="{081EA652-8C6A-4E69-BEB9-170809474553}"/>
          </ac:spMkLst>
        </pc:spChg>
        <pc:spChg chg="add">
          <ac:chgData name="stefaniabulete@gmail.com" userId="2b3de2b4a2adbbea" providerId="LiveId" clId="{29A0E3B9-469E-4B7D-A184-9ED565AB208F}" dt="2022-03-13T09:00:19.476" v="490" actId="26606"/>
          <ac:spMkLst>
            <pc:docMk/>
            <pc:sldMk cId="4283330465" sldId="257"/>
            <ac:spMk id="25" creationId="{5298780A-33B9-4EA2-8F67-DE68AD62841B}"/>
          </ac:spMkLst>
        </pc:spChg>
        <pc:spChg chg="add">
          <ac:chgData name="stefaniabulete@gmail.com" userId="2b3de2b4a2adbbea" providerId="LiveId" clId="{29A0E3B9-469E-4B7D-A184-9ED565AB208F}" dt="2022-03-13T09:00:19.476" v="490" actId="26606"/>
          <ac:spMkLst>
            <pc:docMk/>
            <pc:sldMk cId="4283330465" sldId="257"/>
            <ac:spMk id="26" creationId="{7F488E8B-4E1E-4402-8935-D4E6C02615C7}"/>
          </ac:spMkLst>
        </pc:spChg>
        <pc:spChg chg="add del">
          <ac:chgData name="stefaniabulete@gmail.com" userId="2b3de2b4a2adbbea" providerId="LiveId" clId="{29A0E3B9-469E-4B7D-A184-9ED565AB208F}" dt="2022-03-13T08:58:38.942" v="471" actId="26606"/>
          <ac:spMkLst>
            <pc:docMk/>
            <pc:sldMk cId="4283330465" sldId="257"/>
            <ac:spMk id="71" creationId="{1A95671B-3CC6-4792-9114-B74FAEA224E6}"/>
          </ac:spMkLst>
        </pc:spChg>
        <pc:spChg chg="add del">
          <ac:chgData name="stefaniabulete@gmail.com" userId="2b3de2b4a2adbbea" providerId="LiveId" clId="{29A0E3B9-469E-4B7D-A184-9ED565AB208F}" dt="2022-03-13T08:58:38.927" v="470" actId="26606"/>
          <ac:spMkLst>
            <pc:docMk/>
            <pc:sldMk cId="4283330465" sldId="257"/>
            <ac:spMk id="135" creationId="{66E48AFA-8884-4F68-A44F-D2C1E8609C5A}"/>
          </ac:spMkLst>
        </pc:spChg>
        <pc:spChg chg="add del">
          <ac:chgData name="stefaniabulete@gmail.com" userId="2b3de2b4a2adbbea" providerId="LiveId" clId="{29A0E3B9-469E-4B7D-A184-9ED565AB208F}" dt="2022-03-13T08:58:38.927" v="470" actId="26606"/>
          <ac:spMkLst>
            <pc:docMk/>
            <pc:sldMk cId="4283330465" sldId="257"/>
            <ac:spMk id="137" creationId="{969D19A6-08CB-498C-93EC-3FFB021FC68A}"/>
          </ac:spMkLst>
        </pc:spChg>
        <pc:picChg chg="add del mod ord">
          <ac:chgData name="stefaniabulete@gmail.com" userId="2b3de2b4a2adbbea" providerId="LiveId" clId="{29A0E3B9-469E-4B7D-A184-9ED565AB208F}" dt="2022-03-13T08:59:25.661" v="473" actId="478"/>
          <ac:picMkLst>
            <pc:docMk/>
            <pc:sldMk cId="4283330465" sldId="257"/>
            <ac:picMk id="2050" creationId="{BA21FD5C-D8C9-4B8B-BF8E-8C770EC95159}"/>
          </ac:picMkLst>
        </pc:picChg>
        <pc:cxnChg chg="add">
          <ac:chgData name="stefaniabulete@gmail.com" userId="2b3de2b4a2adbbea" providerId="LiveId" clId="{29A0E3B9-469E-4B7D-A184-9ED565AB208F}" dt="2022-03-13T09:00:19.476" v="490" actId="26606"/>
          <ac:cxnSpMkLst>
            <pc:docMk/>
            <pc:sldMk cId="4283330465" sldId="257"/>
            <ac:cxnSpMk id="27" creationId="{23AAC9B5-8015-485C-ACF9-A750390E9A56}"/>
          </ac:cxnSpMkLst>
        </pc:cxnChg>
      </pc:sldChg>
      <pc:sldChg chg="new del">
        <pc:chgData name="stefaniabulete@gmail.com" userId="2b3de2b4a2adbbea" providerId="LiveId" clId="{29A0E3B9-469E-4B7D-A184-9ED565AB208F}" dt="2022-03-12T20:42:55.989" v="332" actId="47"/>
        <pc:sldMkLst>
          <pc:docMk/>
          <pc:sldMk cId="133923087" sldId="258"/>
        </pc:sldMkLst>
      </pc:sldChg>
      <pc:sldChg chg="addSp delSp modSp new mod setBg">
        <pc:chgData name="stefaniabulete@gmail.com" userId="2b3de2b4a2adbbea" providerId="LiveId" clId="{29A0E3B9-469E-4B7D-A184-9ED565AB208F}" dt="2022-03-13T09:10:58.660" v="570" actId="26606"/>
        <pc:sldMkLst>
          <pc:docMk/>
          <pc:sldMk cId="2325370138" sldId="258"/>
        </pc:sldMkLst>
        <pc:spChg chg="mod">
          <ac:chgData name="stefaniabulete@gmail.com" userId="2b3de2b4a2adbbea" providerId="LiveId" clId="{29A0E3B9-469E-4B7D-A184-9ED565AB208F}" dt="2022-03-13T09:10:58.660" v="570" actId="26606"/>
          <ac:spMkLst>
            <pc:docMk/>
            <pc:sldMk cId="2325370138" sldId="258"/>
            <ac:spMk id="2" creationId="{15B624F4-2DDD-4DB6-912D-19BB528776CF}"/>
          </ac:spMkLst>
        </pc:spChg>
        <pc:spChg chg="add del mod">
          <ac:chgData name="stefaniabulete@gmail.com" userId="2b3de2b4a2adbbea" providerId="LiveId" clId="{29A0E3B9-469E-4B7D-A184-9ED565AB208F}" dt="2022-03-13T09:10:58.660" v="570" actId="26606"/>
          <ac:spMkLst>
            <pc:docMk/>
            <pc:sldMk cId="2325370138" sldId="258"/>
            <ac:spMk id="3" creationId="{DD713E7D-A462-4891-B443-10CCE50AA83F}"/>
          </ac:spMkLst>
        </pc:spChg>
        <pc:spChg chg="add del">
          <ac:chgData name="stefaniabulete@gmail.com" userId="2b3de2b4a2adbbea" providerId="LiveId" clId="{29A0E3B9-469E-4B7D-A184-9ED565AB208F}" dt="2022-03-13T09:10:58.622" v="569" actId="26606"/>
          <ac:spMkLst>
            <pc:docMk/>
            <pc:sldMk cId="2325370138" sldId="258"/>
            <ac:spMk id="8" creationId="{827B839B-9ADE-406B-8590-F1CAEDED45A1}"/>
          </ac:spMkLst>
        </pc:spChg>
        <pc:spChg chg="add del">
          <ac:chgData name="stefaniabulete@gmail.com" userId="2b3de2b4a2adbbea" providerId="LiveId" clId="{29A0E3B9-469E-4B7D-A184-9ED565AB208F}" dt="2022-03-13T09:10:08.335" v="567" actId="26606"/>
          <ac:spMkLst>
            <pc:docMk/>
            <pc:sldMk cId="2325370138" sldId="258"/>
            <ac:spMk id="9" creationId="{B819A166-7571-4003-A6B8-B62034C3ED30}"/>
          </ac:spMkLst>
        </pc:spChg>
        <pc:spChg chg="add del">
          <ac:chgData name="stefaniabulete@gmail.com" userId="2b3de2b4a2adbbea" providerId="LiveId" clId="{29A0E3B9-469E-4B7D-A184-9ED565AB208F}" dt="2022-03-13T09:10:58.622" v="569" actId="26606"/>
          <ac:spMkLst>
            <pc:docMk/>
            <pc:sldMk cId="2325370138" sldId="258"/>
            <ac:spMk id="10" creationId="{CFE45BF0-46DB-408C-B5F7-7B11716805D4}"/>
          </ac:spMkLst>
        </pc:spChg>
        <pc:spChg chg="add del">
          <ac:chgData name="stefaniabulete@gmail.com" userId="2b3de2b4a2adbbea" providerId="LiveId" clId="{29A0E3B9-469E-4B7D-A184-9ED565AB208F}" dt="2022-03-13T09:10:58.622" v="569" actId="26606"/>
          <ac:spMkLst>
            <pc:docMk/>
            <pc:sldMk cId="2325370138" sldId="258"/>
            <ac:spMk id="11" creationId="{DD713E7D-A462-4891-B443-10CCE50AA83F}"/>
          </ac:spMkLst>
        </pc:spChg>
        <pc:spChg chg="add del">
          <ac:chgData name="stefaniabulete@gmail.com" userId="2b3de2b4a2adbbea" providerId="LiveId" clId="{29A0E3B9-469E-4B7D-A184-9ED565AB208F}" dt="2022-03-13T09:10:58.622" v="569" actId="26606"/>
          <ac:spMkLst>
            <pc:docMk/>
            <pc:sldMk cId="2325370138" sldId="258"/>
            <ac:spMk id="12" creationId="{2AEBC8F2-97B1-41B4-93F1-2D289E197FBA}"/>
          </ac:spMkLst>
        </pc:spChg>
        <pc:spChg chg="add del">
          <ac:chgData name="stefaniabulete@gmail.com" userId="2b3de2b4a2adbbea" providerId="LiveId" clId="{29A0E3B9-469E-4B7D-A184-9ED565AB208F}" dt="2022-03-13T09:10:58.622" v="569" actId="26606"/>
          <ac:spMkLst>
            <pc:docMk/>
            <pc:sldMk cId="2325370138" sldId="258"/>
            <ac:spMk id="14" creationId="{472E3A19-F5D5-48FC-BB9C-48C2F68F598B}"/>
          </ac:spMkLst>
        </pc:spChg>
        <pc:spChg chg="add del">
          <ac:chgData name="stefaniabulete@gmail.com" userId="2b3de2b4a2adbbea" providerId="LiveId" clId="{29A0E3B9-469E-4B7D-A184-9ED565AB208F}" dt="2022-03-13T09:10:58.622" v="569" actId="26606"/>
          <ac:spMkLst>
            <pc:docMk/>
            <pc:sldMk cId="2325370138" sldId="258"/>
            <ac:spMk id="16" creationId="{7A62E32F-BB65-43A8-8EB5-92346890E549}"/>
          </ac:spMkLst>
        </pc:spChg>
        <pc:spChg chg="add del">
          <ac:chgData name="stefaniabulete@gmail.com" userId="2b3de2b4a2adbbea" providerId="LiveId" clId="{29A0E3B9-469E-4B7D-A184-9ED565AB208F}" dt="2022-03-13T09:10:58.622" v="569" actId="26606"/>
          <ac:spMkLst>
            <pc:docMk/>
            <pc:sldMk cId="2325370138" sldId="258"/>
            <ac:spMk id="18" creationId="{14E91B64-9FCC-451E-AFB4-A827D6329367}"/>
          </ac:spMkLst>
        </pc:spChg>
        <pc:spChg chg="add">
          <ac:chgData name="stefaniabulete@gmail.com" userId="2b3de2b4a2adbbea" providerId="LiveId" clId="{29A0E3B9-469E-4B7D-A184-9ED565AB208F}" dt="2022-03-13T09:10:58.660" v="570" actId="26606"/>
          <ac:spMkLst>
            <pc:docMk/>
            <pc:sldMk cId="2325370138" sldId="258"/>
            <ac:spMk id="20" creationId="{AC17DE74-01C9-4859-B65A-85CF999E8580}"/>
          </ac:spMkLst>
        </pc:spChg>
        <pc:spChg chg="add">
          <ac:chgData name="stefaniabulete@gmail.com" userId="2b3de2b4a2adbbea" providerId="LiveId" clId="{29A0E3B9-469E-4B7D-A184-9ED565AB208F}" dt="2022-03-13T09:10:58.660" v="570" actId="26606"/>
          <ac:spMkLst>
            <pc:docMk/>
            <pc:sldMk cId="2325370138" sldId="258"/>
            <ac:spMk id="21" creationId="{068C0432-0E90-4CC1-8CD3-D44A90DF07EF}"/>
          </ac:spMkLst>
        </pc:spChg>
        <pc:spChg chg="add">
          <ac:chgData name="stefaniabulete@gmail.com" userId="2b3de2b4a2adbbea" providerId="LiveId" clId="{29A0E3B9-469E-4B7D-A184-9ED565AB208F}" dt="2022-03-13T09:10:58.660" v="570" actId="26606"/>
          <ac:spMkLst>
            <pc:docMk/>
            <pc:sldMk cId="2325370138" sldId="258"/>
            <ac:spMk id="22" creationId="{DD713E7D-A462-4891-B443-10CCE50AA83F}"/>
          </ac:spMkLst>
        </pc:spChg>
        <pc:graphicFrameChg chg="add del">
          <ac:chgData name="stefaniabulete@gmail.com" userId="2b3de2b4a2adbbea" providerId="LiveId" clId="{29A0E3B9-469E-4B7D-A184-9ED565AB208F}" dt="2022-03-13T09:10:08.335" v="567" actId="26606"/>
          <ac:graphicFrameMkLst>
            <pc:docMk/>
            <pc:sldMk cId="2325370138" sldId="258"/>
            <ac:graphicFrameMk id="5" creationId="{300BBC35-670F-29C5-9A43-761538CCAFC0}"/>
          </ac:graphicFrameMkLst>
        </pc:graphicFrameChg>
      </pc:sldChg>
      <pc:sldChg chg="addSp modSp new mod setBg modNotesTx">
        <pc:chgData name="stefaniabulete@gmail.com" userId="2b3de2b4a2adbbea" providerId="LiveId" clId="{29A0E3B9-469E-4B7D-A184-9ED565AB208F}" dt="2022-03-13T10:03:11.239" v="1885" actId="255"/>
        <pc:sldMkLst>
          <pc:docMk/>
          <pc:sldMk cId="2771715127" sldId="259"/>
        </pc:sldMkLst>
        <pc:spChg chg="mod">
          <ac:chgData name="stefaniabulete@gmail.com" userId="2b3de2b4a2adbbea" providerId="LiveId" clId="{29A0E3B9-469E-4B7D-A184-9ED565AB208F}" dt="2022-03-13T09:43:27.691" v="1107" actId="26606"/>
          <ac:spMkLst>
            <pc:docMk/>
            <pc:sldMk cId="2771715127" sldId="259"/>
            <ac:spMk id="2" creationId="{ED32F092-CD3F-4D13-A71B-9369138FDFCA}"/>
          </ac:spMkLst>
        </pc:spChg>
        <pc:spChg chg="mod">
          <ac:chgData name="stefaniabulete@gmail.com" userId="2b3de2b4a2adbbea" providerId="LiveId" clId="{29A0E3B9-469E-4B7D-A184-9ED565AB208F}" dt="2022-03-13T10:03:11.239" v="1885" actId="255"/>
          <ac:spMkLst>
            <pc:docMk/>
            <pc:sldMk cId="2771715127" sldId="259"/>
            <ac:spMk id="3" creationId="{74128C01-706B-497D-8E8D-F2FA9F1A551F}"/>
          </ac:spMkLst>
        </pc:spChg>
        <pc:spChg chg="add">
          <ac:chgData name="stefaniabulete@gmail.com" userId="2b3de2b4a2adbbea" providerId="LiveId" clId="{29A0E3B9-469E-4B7D-A184-9ED565AB208F}" dt="2022-03-13T09:43:27.691" v="1107" actId="26606"/>
          <ac:spMkLst>
            <pc:docMk/>
            <pc:sldMk cId="2771715127" sldId="259"/>
            <ac:spMk id="71" creationId="{F4C0B10B-D2C4-4A54-AFAD-3D27DF88BB37}"/>
          </ac:spMkLst>
        </pc:spChg>
        <pc:grpChg chg="add">
          <ac:chgData name="stefaniabulete@gmail.com" userId="2b3de2b4a2adbbea" providerId="LiveId" clId="{29A0E3B9-469E-4B7D-A184-9ED565AB208F}" dt="2022-03-13T09:43:27.691" v="1107" actId="26606"/>
          <ac:grpSpMkLst>
            <pc:docMk/>
            <pc:sldMk cId="2771715127" sldId="259"/>
            <ac:grpSpMk id="73" creationId="{B6BADB90-C74B-40D6-86DC-503F65FCE8DC}"/>
          </ac:grpSpMkLst>
        </pc:grpChg>
        <pc:picChg chg="add mod">
          <ac:chgData name="stefaniabulete@gmail.com" userId="2b3de2b4a2adbbea" providerId="LiveId" clId="{29A0E3B9-469E-4B7D-A184-9ED565AB208F}" dt="2022-03-13T09:43:27.691" v="1107" actId="26606"/>
          <ac:picMkLst>
            <pc:docMk/>
            <pc:sldMk cId="2771715127" sldId="259"/>
            <ac:picMk id="3074" creationId="{84BE1E5F-23AF-4A73-8D4C-DD886C31F944}"/>
          </ac:picMkLst>
        </pc:picChg>
      </pc:sldChg>
      <pc:sldChg chg="modSp new del mod">
        <pc:chgData name="stefaniabulete@gmail.com" userId="2b3de2b4a2adbbea" providerId="LiveId" clId="{29A0E3B9-469E-4B7D-A184-9ED565AB208F}" dt="2022-03-13T09:23:52.545" v="814" actId="47"/>
        <pc:sldMkLst>
          <pc:docMk/>
          <pc:sldMk cId="2835290958" sldId="260"/>
        </pc:sldMkLst>
        <pc:spChg chg="mod">
          <ac:chgData name="stefaniabulete@gmail.com" userId="2b3de2b4a2adbbea" providerId="LiveId" clId="{29A0E3B9-469E-4B7D-A184-9ED565AB208F}" dt="2022-03-13T09:22:02.946" v="812"/>
          <ac:spMkLst>
            <pc:docMk/>
            <pc:sldMk cId="2835290958" sldId="260"/>
            <ac:spMk id="3" creationId="{350A34FE-5FE7-4609-8C59-3C716E4D5128}"/>
          </ac:spMkLst>
        </pc:spChg>
      </pc:sldChg>
      <pc:sldChg chg="addSp delSp modSp new mod setBg setClrOvrMap modNotesTx">
        <pc:chgData name="stefaniabulete@gmail.com" userId="2b3de2b4a2adbbea" providerId="LiveId" clId="{29A0E3B9-469E-4B7D-A184-9ED565AB208F}" dt="2022-03-13T09:53:42.853" v="1653" actId="26606"/>
        <pc:sldMkLst>
          <pc:docMk/>
          <pc:sldMk cId="1539698682" sldId="261"/>
        </pc:sldMkLst>
        <pc:spChg chg="mod">
          <ac:chgData name="stefaniabulete@gmail.com" userId="2b3de2b4a2adbbea" providerId="LiveId" clId="{29A0E3B9-469E-4B7D-A184-9ED565AB208F}" dt="2022-03-13T09:53:42.853" v="1653" actId="26606"/>
          <ac:spMkLst>
            <pc:docMk/>
            <pc:sldMk cId="1539698682" sldId="261"/>
            <ac:spMk id="2" creationId="{D9375264-4CF3-452C-8B7E-D25B6E9BC98F}"/>
          </ac:spMkLst>
        </pc:spChg>
        <pc:spChg chg="mod">
          <ac:chgData name="stefaniabulete@gmail.com" userId="2b3de2b4a2adbbea" providerId="LiveId" clId="{29A0E3B9-469E-4B7D-A184-9ED565AB208F}" dt="2022-03-13T09:53:42.853" v="1653" actId="26606"/>
          <ac:spMkLst>
            <pc:docMk/>
            <pc:sldMk cId="1539698682" sldId="261"/>
            <ac:spMk id="3" creationId="{18B87D98-647C-4AE9-868C-1132278BA2AD}"/>
          </ac:spMkLst>
        </pc:spChg>
        <pc:spChg chg="add del">
          <ac:chgData name="stefaniabulete@gmail.com" userId="2b3de2b4a2adbbea" providerId="LiveId" clId="{29A0E3B9-469E-4B7D-A184-9ED565AB208F}" dt="2022-03-13T09:53:42.853" v="1653" actId="26606"/>
          <ac:spMkLst>
            <pc:docMk/>
            <pc:sldMk cId="1539698682" sldId="261"/>
            <ac:spMk id="71" creationId="{5E8D2E83-FB3A-40E7-A9E5-7AB389D612B4}"/>
          </ac:spMkLst>
        </pc:spChg>
        <pc:spChg chg="add del">
          <ac:chgData name="stefaniabulete@gmail.com" userId="2b3de2b4a2adbbea" providerId="LiveId" clId="{29A0E3B9-469E-4B7D-A184-9ED565AB208F}" dt="2022-03-13T09:53:40.738" v="1650" actId="26606"/>
          <ac:spMkLst>
            <pc:docMk/>
            <pc:sldMk cId="1539698682" sldId="261"/>
            <ac:spMk id="72" creationId="{5AA03EDC-7067-4DFF-B672-541D016AAAB8}"/>
          </ac:spMkLst>
        </pc:spChg>
        <pc:spChg chg="add del">
          <ac:chgData name="stefaniabulete@gmail.com" userId="2b3de2b4a2adbbea" providerId="LiveId" clId="{29A0E3B9-469E-4B7D-A184-9ED565AB208F}" dt="2022-03-13T09:53:40.738" v="1650" actId="26606"/>
          <ac:spMkLst>
            <pc:docMk/>
            <pc:sldMk cId="1539698682" sldId="261"/>
            <ac:spMk id="74" creationId="{0EBF3E39-B0BE-496A-8604-9007470FFA3A}"/>
          </ac:spMkLst>
        </pc:spChg>
        <pc:spChg chg="add del">
          <ac:chgData name="stefaniabulete@gmail.com" userId="2b3de2b4a2adbbea" providerId="LiveId" clId="{29A0E3B9-469E-4B7D-A184-9ED565AB208F}" dt="2022-03-13T09:53:42.821" v="1652" actId="26606"/>
          <ac:spMkLst>
            <pc:docMk/>
            <pc:sldMk cId="1539698682" sldId="261"/>
            <ac:spMk id="4100" creationId="{E7ABAA63-1FA0-4F56-944D-EADA0396D7C6}"/>
          </ac:spMkLst>
        </pc:spChg>
        <pc:spChg chg="add">
          <ac:chgData name="stefaniabulete@gmail.com" userId="2b3de2b4a2adbbea" providerId="LiveId" clId="{29A0E3B9-469E-4B7D-A184-9ED565AB208F}" dt="2022-03-13T09:53:42.853" v="1653" actId="26606"/>
          <ac:spMkLst>
            <pc:docMk/>
            <pc:sldMk cId="1539698682" sldId="261"/>
            <ac:spMk id="4102" creationId="{8DF66CB0-1AD6-4D8C-BE70-897ADA64FEDA}"/>
          </ac:spMkLst>
        </pc:spChg>
        <pc:spChg chg="add">
          <ac:chgData name="stefaniabulete@gmail.com" userId="2b3de2b4a2adbbea" providerId="LiveId" clId="{29A0E3B9-469E-4B7D-A184-9ED565AB208F}" dt="2022-03-13T09:53:42.853" v="1653" actId="26606"/>
          <ac:spMkLst>
            <pc:docMk/>
            <pc:sldMk cId="1539698682" sldId="261"/>
            <ac:spMk id="4103" creationId="{24C3B26D-D43F-467B-B943-E20A45E780EF}"/>
          </ac:spMkLst>
        </pc:spChg>
        <pc:picChg chg="add mod ord">
          <ac:chgData name="stefaniabulete@gmail.com" userId="2b3de2b4a2adbbea" providerId="LiveId" clId="{29A0E3B9-469E-4B7D-A184-9ED565AB208F}" dt="2022-03-13T09:53:42.853" v="1653" actId="26606"/>
          <ac:picMkLst>
            <pc:docMk/>
            <pc:sldMk cId="1539698682" sldId="261"/>
            <ac:picMk id="4098" creationId="{220A9705-2C82-4D42-B54E-F1CABABA30AC}"/>
          </ac:picMkLst>
        </pc:picChg>
      </pc:sldChg>
      <pc:sldChg chg="addSp delSp modSp new mod setBg setClrOvrMap modNotesTx">
        <pc:chgData name="stefaniabulete@gmail.com" userId="2b3de2b4a2adbbea" providerId="LiveId" clId="{29A0E3B9-469E-4B7D-A184-9ED565AB208F}" dt="2022-03-13T10:11:01.046" v="2156" actId="5793"/>
        <pc:sldMkLst>
          <pc:docMk/>
          <pc:sldMk cId="1214476492" sldId="262"/>
        </pc:sldMkLst>
        <pc:spChg chg="mod">
          <ac:chgData name="stefaniabulete@gmail.com" userId="2b3de2b4a2adbbea" providerId="LiveId" clId="{29A0E3B9-469E-4B7D-A184-9ED565AB208F}" dt="2022-03-13T10:10:46.855" v="2151" actId="26606"/>
          <ac:spMkLst>
            <pc:docMk/>
            <pc:sldMk cId="1214476492" sldId="262"/>
            <ac:spMk id="2" creationId="{A8421E92-4290-465B-9367-2E9FDD7BED6D}"/>
          </ac:spMkLst>
        </pc:spChg>
        <pc:spChg chg="mod">
          <ac:chgData name="stefaniabulete@gmail.com" userId="2b3de2b4a2adbbea" providerId="LiveId" clId="{29A0E3B9-469E-4B7D-A184-9ED565AB208F}" dt="2022-03-13T10:11:01.046" v="2156" actId="5793"/>
          <ac:spMkLst>
            <pc:docMk/>
            <pc:sldMk cId="1214476492" sldId="262"/>
            <ac:spMk id="3" creationId="{0660A9A3-C807-400F-9755-6D12E8355BF3}"/>
          </ac:spMkLst>
        </pc:spChg>
        <pc:spChg chg="add del">
          <ac:chgData name="stefaniabulete@gmail.com" userId="2b3de2b4a2adbbea" providerId="LiveId" clId="{29A0E3B9-469E-4B7D-A184-9ED565AB208F}" dt="2022-03-13T09:59:00.810" v="1866" actId="26606"/>
          <ac:spMkLst>
            <pc:docMk/>
            <pc:sldMk cId="1214476492" sldId="262"/>
            <ac:spMk id="71" creationId="{8DF66CB0-1AD6-4D8C-BE70-897ADA64FEDA}"/>
          </ac:spMkLst>
        </pc:spChg>
        <pc:spChg chg="add del">
          <ac:chgData name="stefaniabulete@gmail.com" userId="2b3de2b4a2adbbea" providerId="LiveId" clId="{29A0E3B9-469E-4B7D-A184-9ED565AB208F}" dt="2022-03-13T09:59:00.810" v="1866" actId="26606"/>
          <ac:spMkLst>
            <pc:docMk/>
            <pc:sldMk cId="1214476492" sldId="262"/>
            <ac:spMk id="73" creationId="{24C3B26D-D43F-467B-B943-E20A45E780EF}"/>
          </ac:spMkLst>
        </pc:spChg>
        <pc:spChg chg="add del">
          <ac:chgData name="stefaniabulete@gmail.com" userId="2b3de2b4a2adbbea" providerId="LiveId" clId="{29A0E3B9-469E-4B7D-A184-9ED565AB208F}" dt="2022-03-13T10:10:46.855" v="2151" actId="26606"/>
          <ac:spMkLst>
            <pc:docMk/>
            <pc:sldMk cId="1214476492" sldId="262"/>
            <ac:spMk id="79" creationId="{6EBF06A5-4173-45DE-87B1-0791E098A374}"/>
          </ac:spMkLst>
        </pc:spChg>
        <pc:spChg chg="add del">
          <ac:chgData name="stefaniabulete@gmail.com" userId="2b3de2b4a2adbbea" providerId="LiveId" clId="{29A0E3B9-469E-4B7D-A184-9ED565AB208F}" dt="2022-03-13T10:10:46.855" v="2151" actId="26606"/>
          <ac:spMkLst>
            <pc:docMk/>
            <pc:sldMk cId="1214476492" sldId="262"/>
            <ac:spMk id="81" creationId="{206E9F47-DC46-4A02-B5DB-26B56C39C979}"/>
          </ac:spMkLst>
        </pc:spChg>
        <pc:spChg chg="add">
          <ac:chgData name="stefaniabulete@gmail.com" userId="2b3de2b4a2adbbea" providerId="LiveId" clId="{29A0E3B9-469E-4B7D-A184-9ED565AB208F}" dt="2022-03-13T10:10:46.855" v="2151" actId="26606"/>
          <ac:spMkLst>
            <pc:docMk/>
            <pc:sldMk cId="1214476492" sldId="262"/>
            <ac:spMk id="135" creationId="{9AA72BD9-2C5A-4EDC-931F-5AA08EACA0F3}"/>
          </ac:spMkLst>
        </pc:spChg>
        <pc:spChg chg="add">
          <ac:chgData name="stefaniabulete@gmail.com" userId="2b3de2b4a2adbbea" providerId="LiveId" clId="{29A0E3B9-469E-4B7D-A184-9ED565AB208F}" dt="2022-03-13T10:10:46.855" v="2151" actId="26606"/>
          <ac:spMkLst>
            <pc:docMk/>
            <pc:sldMk cId="1214476492" sldId="262"/>
            <ac:spMk id="137" creationId="{DD3981AC-7B61-4947-BCF3-F7AA7FA385B9}"/>
          </ac:spMkLst>
        </pc:spChg>
        <pc:spChg chg="add">
          <ac:chgData name="stefaniabulete@gmail.com" userId="2b3de2b4a2adbbea" providerId="LiveId" clId="{29A0E3B9-469E-4B7D-A184-9ED565AB208F}" dt="2022-03-13T10:10:46.855" v="2151" actId="26606"/>
          <ac:spMkLst>
            <pc:docMk/>
            <pc:sldMk cId="1214476492" sldId="262"/>
            <ac:spMk id="139" creationId="{55D4142C-5077-457F-A6AD-3FECFDB39685}"/>
          </ac:spMkLst>
        </pc:spChg>
        <pc:spChg chg="add">
          <ac:chgData name="stefaniabulete@gmail.com" userId="2b3de2b4a2adbbea" providerId="LiveId" clId="{29A0E3B9-469E-4B7D-A184-9ED565AB208F}" dt="2022-03-13T10:10:46.855" v="2151" actId="26606"/>
          <ac:spMkLst>
            <pc:docMk/>
            <pc:sldMk cId="1214476492" sldId="262"/>
            <ac:spMk id="141" creationId="{7A5F0580-5EE9-419F-96EE-B6529EF6E7D0}"/>
          </ac:spMkLst>
        </pc:spChg>
        <pc:spChg chg="add del">
          <ac:chgData name="stefaniabulete@gmail.com" userId="2b3de2b4a2adbbea" providerId="LiveId" clId="{29A0E3B9-469E-4B7D-A184-9ED565AB208F}" dt="2022-03-13T09:59:18.972" v="1868" actId="26606"/>
          <ac:spMkLst>
            <pc:docMk/>
            <pc:sldMk cId="1214476492" sldId="262"/>
            <ac:spMk id="5124" creationId="{9B76D444-2756-434F-AE61-96D69830C13E}"/>
          </ac:spMkLst>
        </pc:spChg>
        <pc:spChg chg="add del">
          <ac:chgData name="stefaniabulete@gmail.com" userId="2b3de2b4a2adbbea" providerId="LiveId" clId="{29A0E3B9-469E-4B7D-A184-9ED565AB208F}" dt="2022-03-13T09:59:18.972" v="1868" actId="26606"/>
          <ac:spMkLst>
            <pc:docMk/>
            <pc:sldMk cId="1214476492" sldId="262"/>
            <ac:spMk id="5125" creationId="{A27B6159-7734-4564-9E0F-C4BC43C36E52}"/>
          </ac:spMkLst>
        </pc:spChg>
        <pc:spChg chg="add del">
          <ac:chgData name="stefaniabulete@gmail.com" userId="2b3de2b4a2adbbea" providerId="LiveId" clId="{29A0E3B9-469E-4B7D-A184-9ED565AB208F}" dt="2022-03-13T09:59:20.980" v="1870" actId="26606"/>
          <ac:spMkLst>
            <pc:docMk/>
            <pc:sldMk cId="1214476492" sldId="262"/>
            <ac:spMk id="5127" creationId="{5E8D2E83-FB3A-40E7-A9E5-7AB389D612B4}"/>
          </ac:spMkLst>
        </pc:spChg>
        <pc:spChg chg="add del">
          <ac:chgData name="stefaniabulete@gmail.com" userId="2b3de2b4a2adbbea" providerId="LiveId" clId="{29A0E3B9-469E-4B7D-A184-9ED565AB208F}" dt="2022-03-13T10:10:01.019" v="2150" actId="26606"/>
          <ac:spMkLst>
            <pc:docMk/>
            <pc:sldMk cId="1214476492" sldId="262"/>
            <ac:spMk id="5129" creationId="{8DF66CB0-1AD6-4D8C-BE70-897ADA64FEDA}"/>
          </ac:spMkLst>
        </pc:spChg>
        <pc:spChg chg="add del">
          <ac:chgData name="stefaniabulete@gmail.com" userId="2b3de2b4a2adbbea" providerId="LiveId" clId="{29A0E3B9-469E-4B7D-A184-9ED565AB208F}" dt="2022-03-13T10:10:01.019" v="2150" actId="26606"/>
          <ac:spMkLst>
            <pc:docMk/>
            <pc:sldMk cId="1214476492" sldId="262"/>
            <ac:spMk id="5130" creationId="{24C3B26D-D43F-467B-B943-E20A45E780EF}"/>
          </ac:spMkLst>
        </pc:spChg>
        <pc:picChg chg="add mod ord">
          <ac:chgData name="stefaniabulete@gmail.com" userId="2b3de2b4a2adbbea" providerId="LiveId" clId="{29A0E3B9-469E-4B7D-A184-9ED565AB208F}" dt="2022-03-13T10:10:54.337" v="2153" actId="1076"/>
          <ac:picMkLst>
            <pc:docMk/>
            <pc:sldMk cId="1214476492" sldId="262"/>
            <ac:picMk id="5122" creationId="{0965653A-4DA5-4D8B-9F2D-2007676429FC}"/>
          </ac:picMkLst>
        </pc:picChg>
        <pc:cxnChg chg="add del">
          <ac:chgData name="stefaniabulete@gmail.com" userId="2b3de2b4a2adbbea" providerId="LiveId" clId="{29A0E3B9-469E-4B7D-A184-9ED565AB208F}" dt="2022-03-13T09:59:18.972" v="1868" actId="26606"/>
          <ac:cxnSpMkLst>
            <pc:docMk/>
            <pc:sldMk cId="1214476492" sldId="262"/>
            <ac:cxnSpMk id="75" creationId="{E2FFB46B-05BC-4950-B18A-9593FDAE6ED7}"/>
          </ac:cxnSpMkLst>
        </pc:cxnChg>
      </pc:sldChg>
      <pc:sldChg chg="addSp delSp modSp new mod setBg setClrOvrMap modNotesTx">
        <pc:chgData name="stefaniabulete@gmail.com" userId="2b3de2b4a2adbbea" providerId="LiveId" clId="{29A0E3B9-469E-4B7D-A184-9ED565AB208F}" dt="2022-03-13T10:09:43.002" v="2149" actId="5793"/>
        <pc:sldMkLst>
          <pc:docMk/>
          <pc:sldMk cId="581917867" sldId="263"/>
        </pc:sldMkLst>
        <pc:spChg chg="mod">
          <ac:chgData name="stefaniabulete@gmail.com" userId="2b3de2b4a2adbbea" providerId="LiveId" clId="{29A0E3B9-469E-4B7D-A184-9ED565AB208F}" dt="2022-03-13T10:09:30.023" v="2145" actId="14100"/>
          <ac:spMkLst>
            <pc:docMk/>
            <pc:sldMk cId="581917867" sldId="263"/>
            <ac:spMk id="2" creationId="{7F098182-5AB3-43F7-AA9A-D78B1D9E07C1}"/>
          </ac:spMkLst>
        </pc:spChg>
        <pc:spChg chg="mod">
          <ac:chgData name="stefaniabulete@gmail.com" userId="2b3de2b4a2adbbea" providerId="LiveId" clId="{29A0E3B9-469E-4B7D-A184-9ED565AB208F}" dt="2022-03-13T10:09:43.002" v="2149" actId="5793"/>
          <ac:spMkLst>
            <pc:docMk/>
            <pc:sldMk cId="581917867" sldId="263"/>
            <ac:spMk id="3" creationId="{958E8A1C-CBAF-463E-8C63-0E05781B7009}"/>
          </ac:spMkLst>
        </pc:spChg>
        <pc:spChg chg="add del">
          <ac:chgData name="stefaniabulete@gmail.com" userId="2b3de2b4a2adbbea" providerId="LiveId" clId="{29A0E3B9-469E-4B7D-A184-9ED565AB208F}" dt="2022-03-13T10:09:21.723" v="2143" actId="26606"/>
          <ac:spMkLst>
            <pc:docMk/>
            <pc:sldMk cId="581917867" sldId="263"/>
            <ac:spMk id="71" creationId="{6EBF06A5-4173-45DE-87B1-0791E098A374}"/>
          </ac:spMkLst>
        </pc:spChg>
        <pc:spChg chg="add del">
          <ac:chgData name="stefaniabulete@gmail.com" userId="2b3de2b4a2adbbea" providerId="LiveId" clId="{29A0E3B9-469E-4B7D-A184-9ED565AB208F}" dt="2022-03-13T10:09:21.723" v="2143" actId="26606"/>
          <ac:spMkLst>
            <pc:docMk/>
            <pc:sldMk cId="581917867" sldId="263"/>
            <ac:spMk id="73" creationId="{206E9F47-DC46-4A02-B5DB-26B56C39C979}"/>
          </ac:spMkLst>
        </pc:spChg>
        <pc:spChg chg="add">
          <ac:chgData name="stefaniabulete@gmail.com" userId="2b3de2b4a2adbbea" providerId="LiveId" clId="{29A0E3B9-469E-4B7D-A184-9ED565AB208F}" dt="2022-03-13T10:09:25.676" v="2144" actId="26606"/>
          <ac:spMkLst>
            <pc:docMk/>
            <pc:sldMk cId="581917867" sldId="263"/>
            <ac:spMk id="6148" creationId="{6EBF06A5-4173-45DE-87B1-0791E098A374}"/>
          </ac:spMkLst>
        </pc:spChg>
        <pc:spChg chg="add">
          <ac:chgData name="stefaniabulete@gmail.com" userId="2b3de2b4a2adbbea" providerId="LiveId" clId="{29A0E3B9-469E-4B7D-A184-9ED565AB208F}" dt="2022-03-13T10:09:25.676" v="2144" actId="26606"/>
          <ac:spMkLst>
            <pc:docMk/>
            <pc:sldMk cId="581917867" sldId="263"/>
            <ac:spMk id="6149" creationId="{206E9F47-DC46-4A02-B5DB-26B56C39C979}"/>
          </ac:spMkLst>
        </pc:spChg>
        <pc:picChg chg="add mod ord">
          <ac:chgData name="stefaniabulete@gmail.com" userId="2b3de2b4a2adbbea" providerId="LiveId" clId="{29A0E3B9-469E-4B7D-A184-9ED565AB208F}" dt="2022-03-13T10:09:30.023" v="2145" actId="14100"/>
          <ac:picMkLst>
            <pc:docMk/>
            <pc:sldMk cId="581917867" sldId="263"/>
            <ac:picMk id="6146" creationId="{E5340016-9F22-4904-8A6D-10F7F093FA15}"/>
          </ac:picMkLst>
        </pc:picChg>
      </pc:sldChg>
      <pc:sldChg chg="addSp delSp modSp new mod setBg modNotesTx">
        <pc:chgData name="stefaniabulete@gmail.com" userId="2b3de2b4a2adbbea" providerId="LiveId" clId="{29A0E3B9-469E-4B7D-A184-9ED565AB208F}" dt="2022-03-13T10:25:16.324" v="2915" actId="14100"/>
        <pc:sldMkLst>
          <pc:docMk/>
          <pc:sldMk cId="3835861432" sldId="264"/>
        </pc:sldMkLst>
        <pc:spChg chg="mod">
          <ac:chgData name="stefaniabulete@gmail.com" userId="2b3de2b4a2adbbea" providerId="LiveId" clId="{29A0E3B9-469E-4B7D-A184-9ED565AB208F}" dt="2022-03-13T10:24:52.267" v="2911" actId="26606"/>
          <ac:spMkLst>
            <pc:docMk/>
            <pc:sldMk cId="3835861432" sldId="264"/>
            <ac:spMk id="2" creationId="{5EFB37FB-BDF1-4C92-BD64-91CC7F12DF9E}"/>
          </ac:spMkLst>
        </pc:spChg>
        <pc:spChg chg="mod">
          <ac:chgData name="stefaniabulete@gmail.com" userId="2b3de2b4a2adbbea" providerId="LiveId" clId="{29A0E3B9-469E-4B7D-A184-9ED565AB208F}" dt="2022-03-13T10:25:16.324" v="2915" actId="14100"/>
          <ac:spMkLst>
            <pc:docMk/>
            <pc:sldMk cId="3835861432" sldId="264"/>
            <ac:spMk id="3" creationId="{BF787F54-1420-4A9C-BD93-2862FA60254B}"/>
          </ac:spMkLst>
        </pc:spChg>
        <pc:spChg chg="add del">
          <ac:chgData name="stefaniabulete@gmail.com" userId="2b3de2b4a2adbbea" providerId="LiveId" clId="{29A0E3B9-469E-4B7D-A184-9ED565AB208F}" dt="2022-03-13T10:24:52.267" v="2911" actId="26606"/>
          <ac:spMkLst>
            <pc:docMk/>
            <pc:sldMk cId="3835861432" sldId="264"/>
            <ac:spMk id="71" creationId="{DD38EE57-B708-47C9-A4A4-E25F09FAB029}"/>
          </ac:spMkLst>
        </pc:spChg>
        <pc:spChg chg="add">
          <ac:chgData name="stefaniabulete@gmail.com" userId="2b3de2b4a2adbbea" providerId="LiveId" clId="{29A0E3B9-469E-4B7D-A184-9ED565AB208F}" dt="2022-03-13T10:24:52.267" v="2911" actId="26606"/>
          <ac:spMkLst>
            <pc:docMk/>
            <pc:sldMk cId="3835861432" sldId="264"/>
            <ac:spMk id="79" creationId="{4AC6B390-BC59-4F1D-A0EE-D71A92F0A0B2}"/>
          </ac:spMkLst>
        </pc:spChg>
        <pc:spChg chg="add">
          <ac:chgData name="stefaniabulete@gmail.com" userId="2b3de2b4a2adbbea" providerId="LiveId" clId="{29A0E3B9-469E-4B7D-A184-9ED565AB208F}" dt="2022-03-13T10:24:52.267" v="2911" actId="26606"/>
          <ac:spMkLst>
            <pc:docMk/>
            <pc:sldMk cId="3835861432" sldId="264"/>
            <ac:spMk id="80" creationId="{B6C60D79-16F1-4C4B-B7E3-7634E7069CDE}"/>
          </ac:spMkLst>
        </pc:spChg>
        <pc:spChg chg="add">
          <ac:chgData name="stefaniabulete@gmail.com" userId="2b3de2b4a2adbbea" providerId="LiveId" clId="{29A0E3B9-469E-4B7D-A184-9ED565AB208F}" dt="2022-03-13T10:24:52.267" v="2911" actId="26606"/>
          <ac:spMkLst>
            <pc:docMk/>
            <pc:sldMk cId="3835861432" sldId="264"/>
            <ac:spMk id="82" creationId="{426B127E-6498-4C77-9C9D-4553A5113B80}"/>
          </ac:spMkLst>
        </pc:spChg>
        <pc:grpChg chg="add del">
          <ac:chgData name="stefaniabulete@gmail.com" userId="2b3de2b4a2adbbea" providerId="LiveId" clId="{29A0E3B9-469E-4B7D-A184-9ED565AB208F}" dt="2022-03-13T10:24:52.267" v="2911" actId="26606"/>
          <ac:grpSpMkLst>
            <pc:docMk/>
            <pc:sldMk cId="3835861432" sldId="264"/>
            <ac:grpSpMk id="73" creationId="{57A28182-58A5-4DBB-8F64-BD944BCA8154}"/>
          </ac:grpSpMkLst>
        </pc:grpChg>
        <pc:picChg chg="add mod ord">
          <ac:chgData name="stefaniabulete@gmail.com" userId="2b3de2b4a2adbbea" providerId="LiveId" clId="{29A0E3B9-469E-4B7D-A184-9ED565AB208F}" dt="2022-03-13T10:24:52.267" v="2911" actId="26606"/>
          <ac:picMkLst>
            <pc:docMk/>
            <pc:sldMk cId="3835861432" sldId="264"/>
            <ac:picMk id="7170" creationId="{7310E2C9-5230-4C2D-8F13-3AF5AC0B0444}"/>
          </ac:picMkLst>
        </pc:picChg>
      </pc:sldChg>
      <pc:sldChg chg="new del modNotesTx">
        <pc:chgData name="stefaniabulete@gmail.com" userId="2b3de2b4a2adbbea" providerId="LiveId" clId="{29A0E3B9-469E-4B7D-A184-9ED565AB208F}" dt="2022-03-13T10:13:04.176" v="2193" actId="47"/>
        <pc:sldMkLst>
          <pc:docMk/>
          <pc:sldMk cId="798100823" sldId="265"/>
        </pc:sldMkLst>
      </pc:sldChg>
      <pc:sldChg chg="addSp delSp modSp new mod setBg">
        <pc:chgData name="stefaniabulete@gmail.com" userId="2b3de2b4a2adbbea" providerId="LiveId" clId="{29A0E3B9-469E-4B7D-A184-9ED565AB208F}" dt="2022-03-13T10:48:57.509" v="3012" actId="1076"/>
        <pc:sldMkLst>
          <pc:docMk/>
          <pc:sldMk cId="2924122110" sldId="265"/>
        </pc:sldMkLst>
        <pc:spChg chg="mod">
          <ac:chgData name="stefaniabulete@gmail.com" userId="2b3de2b4a2adbbea" providerId="LiveId" clId="{29A0E3B9-469E-4B7D-A184-9ED565AB208F}" dt="2022-03-13T10:48:43.980" v="3009" actId="26606"/>
          <ac:spMkLst>
            <pc:docMk/>
            <pc:sldMk cId="2924122110" sldId="265"/>
            <ac:spMk id="2" creationId="{1D22C796-63E9-4721-8B63-6AF33A021DAD}"/>
          </ac:spMkLst>
        </pc:spChg>
        <pc:spChg chg="del">
          <ac:chgData name="stefaniabulete@gmail.com" userId="2b3de2b4a2adbbea" providerId="LiveId" clId="{29A0E3B9-469E-4B7D-A184-9ED565AB208F}" dt="2022-03-13T10:48:00.472" v="2991"/>
          <ac:spMkLst>
            <pc:docMk/>
            <pc:sldMk cId="2924122110" sldId="265"/>
            <ac:spMk id="3" creationId="{D805FE19-D426-4DDF-ACCE-357A0A63E078}"/>
          </ac:spMkLst>
        </pc:spChg>
        <pc:spChg chg="add del">
          <ac:chgData name="stefaniabulete@gmail.com" userId="2b3de2b4a2adbbea" providerId="LiveId" clId="{29A0E3B9-469E-4B7D-A184-9ED565AB208F}" dt="2022-03-13T10:40:30.184" v="2951"/>
          <ac:spMkLst>
            <pc:docMk/>
            <pc:sldMk cId="2924122110" sldId="265"/>
            <ac:spMk id="4" creationId="{3593D904-B62C-4144-BE4B-34AA0363DA3A}"/>
          </ac:spMkLst>
        </pc:spChg>
        <pc:spChg chg="add del">
          <ac:chgData name="stefaniabulete@gmail.com" userId="2b3de2b4a2adbbea" providerId="LiveId" clId="{29A0E3B9-469E-4B7D-A184-9ED565AB208F}" dt="2022-03-13T10:40:30.184" v="2951"/>
          <ac:spMkLst>
            <pc:docMk/>
            <pc:sldMk cId="2924122110" sldId="265"/>
            <ac:spMk id="5" creationId="{ADB53430-EF8B-4B3C-9975-231963643405}"/>
          </ac:spMkLst>
        </pc:spChg>
        <pc:spChg chg="add del">
          <ac:chgData name="stefaniabulete@gmail.com" userId="2b3de2b4a2adbbea" providerId="LiveId" clId="{29A0E3B9-469E-4B7D-A184-9ED565AB208F}" dt="2022-03-13T10:40:30.184" v="2951"/>
          <ac:spMkLst>
            <pc:docMk/>
            <pc:sldMk cId="2924122110" sldId="265"/>
            <ac:spMk id="6" creationId="{183B3F33-4113-4B7D-910C-3919A28F8907}"/>
          </ac:spMkLst>
        </pc:spChg>
        <pc:spChg chg="add del">
          <ac:chgData name="stefaniabulete@gmail.com" userId="2b3de2b4a2adbbea" providerId="LiveId" clId="{29A0E3B9-469E-4B7D-A184-9ED565AB208F}" dt="2022-03-13T10:40:30.184" v="2951"/>
          <ac:spMkLst>
            <pc:docMk/>
            <pc:sldMk cId="2924122110" sldId="265"/>
            <ac:spMk id="7" creationId="{0FE5CF84-DBC9-40CC-B29F-AF92EEA28D62}"/>
          </ac:spMkLst>
        </pc:spChg>
        <pc:spChg chg="add del">
          <ac:chgData name="stefaniabulete@gmail.com" userId="2b3de2b4a2adbbea" providerId="LiveId" clId="{29A0E3B9-469E-4B7D-A184-9ED565AB208F}" dt="2022-03-13T10:40:30.184" v="2951"/>
          <ac:spMkLst>
            <pc:docMk/>
            <pc:sldMk cId="2924122110" sldId="265"/>
            <ac:spMk id="8" creationId="{80BC341F-4F59-4B66-88AA-B2F447E07538}"/>
          </ac:spMkLst>
        </pc:spChg>
        <pc:spChg chg="add del">
          <ac:chgData name="stefaniabulete@gmail.com" userId="2b3de2b4a2adbbea" providerId="LiveId" clId="{29A0E3B9-469E-4B7D-A184-9ED565AB208F}" dt="2022-03-13T10:40:30.184" v="2951"/>
          <ac:spMkLst>
            <pc:docMk/>
            <pc:sldMk cId="2924122110" sldId="265"/>
            <ac:spMk id="9" creationId="{C96EB19D-3067-4FFC-9506-92405BFBD6F3}"/>
          </ac:spMkLst>
        </pc:spChg>
        <pc:spChg chg="add del">
          <ac:chgData name="stefaniabulete@gmail.com" userId="2b3de2b4a2adbbea" providerId="LiveId" clId="{29A0E3B9-469E-4B7D-A184-9ED565AB208F}" dt="2022-03-13T10:40:30.184" v="2951"/>
          <ac:spMkLst>
            <pc:docMk/>
            <pc:sldMk cId="2924122110" sldId="265"/>
            <ac:spMk id="10" creationId="{C60FC97C-FFBE-41E9-918B-1B1DA75432E5}"/>
          </ac:spMkLst>
        </pc:spChg>
        <pc:spChg chg="add del">
          <ac:chgData name="stefaniabulete@gmail.com" userId="2b3de2b4a2adbbea" providerId="LiveId" clId="{29A0E3B9-469E-4B7D-A184-9ED565AB208F}" dt="2022-03-13T10:40:30.184" v="2951"/>
          <ac:spMkLst>
            <pc:docMk/>
            <pc:sldMk cId="2924122110" sldId="265"/>
            <ac:spMk id="11" creationId="{67E7AB8D-67FE-4D6A-B51D-08AE008ED498}"/>
          </ac:spMkLst>
        </pc:spChg>
        <pc:spChg chg="add del">
          <ac:chgData name="stefaniabulete@gmail.com" userId="2b3de2b4a2adbbea" providerId="LiveId" clId="{29A0E3B9-469E-4B7D-A184-9ED565AB208F}" dt="2022-03-13T10:40:30.184" v="2951"/>
          <ac:spMkLst>
            <pc:docMk/>
            <pc:sldMk cId="2924122110" sldId="265"/>
            <ac:spMk id="12" creationId="{0CD577AF-C48E-4520-8392-353512D81B0D}"/>
          </ac:spMkLst>
        </pc:spChg>
        <pc:spChg chg="add del">
          <ac:chgData name="stefaniabulete@gmail.com" userId="2b3de2b4a2adbbea" providerId="LiveId" clId="{29A0E3B9-469E-4B7D-A184-9ED565AB208F}" dt="2022-03-13T10:40:30.184" v="2951"/>
          <ac:spMkLst>
            <pc:docMk/>
            <pc:sldMk cId="2924122110" sldId="265"/>
            <ac:spMk id="13" creationId="{191CAD66-78BF-4539-B5BB-69B82E67C8EA}"/>
          </ac:spMkLst>
        </pc:spChg>
        <pc:spChg chg="add del">
          <ac:chgData name="stefaniabulete@gmail.com" userId="2b3de2b4a2adbbea" providerId="LiveId" clId="{29A0E3B9-469E-4B7D-A184-9ED565AB208F}" dt="2022-03-13T10:40:30.184" v="2951"/>
          <ac:spMkLst>
            <pc:docMk/>
            <pc:sldMk cId="2924122110" sldId="265"/>
            <ac:spMk id="14" creationId="{7762E8FF-A494-4EF8-9F71-A19D6902D334}"/>
          </ac:spMkLst>
        </pc:spChg>
        <pc:spChg chg="add del">
          <ac:chgData name="stefaniabulete@gmail.com" userId="2b3de2b4a2adbbea" providerId="LiveId" clId="{29A0E3B9-469E-4B7D-A184-9ED565AB208F}" dt="2022-03-13T10:40:30.184" v="2951"/>
          <ac:spMkLst>
            <pc:docMk/>
            <pc:sldMk cId="2924122110" sldId="265"/>
            <ac:spMk id="15" creationId="{39E48E34-2E07-4D26-B1FB-2DEF20612EDD}"/>
          </ac:spMkLst>
        </pc:spChg>
        <pc:spChg chg="add del">
          <ac:chgData name="stefaniabulete@gmail.com" userId="2b3de2b4a2adbbea" providerId="LiveId" clId="{29A0E3B9-469E-4B7D-A184-9ED565AB208F}" dt="2022-03-13T10:40:30.184" v="2951"/>
          <ac:spMkLst>
            <pc:docMk/>
            <pc:sldMk cId="2924122110" sldId="265"/>
            <ac:spMk id="16" creationId="{F5872E9C-C92B-47A1-8F71-07BA7ED2FA2A}"/>
          </ac:spMkLst>
        </pc:spChg>
        <pc:spChg chg="add del">
          <ac:chgData name="stefaniabulete@gmail.com" userId="2b3de2b4a2adbbea" providerId="LiveId" clId="{29A0E3B9-469E-4B7D-A184-9ED565AB208F}" dt="2022-03-13T10:40:30.184" v="2951"/>
          <ac:spMkLst>
            <pc:docMk/>
            <pc:sldMk cId="2924122110" sldId="265"/>
            <ac:spMk id="17" creationId="{E73202E3-0676-472E-9C4F-CEDC0B672EAA}"/>
          </ac:spMkLst>
        </pc:spChg>
        <pc:spChg chg="add del">
          <ac:chgData name="stefaniabulete@gmail.com" userId="2b3de2b4a2adbbea" providerId="LiveId" clId="{29A0E3B9-469E-4B7D-A184-9ED565AB208F}" dt="2022-03-13T10:40:30.184" v="2951"/>
          <ac:spMkLst>
            <pc:docMk/>
            <pc:sldMk cId="2924122110" sldId="265"/>
            <ac:spMk id="18" creationId="{6319F56D-C413-4E51-8AB9-51C2860A9AD1}"/>
          </ac:spMkLst>
        </pc:spChg>
        <pc:spChg chg="add del">
          <ac:chgData name="stefaniabulete@gmail.com" userId="2b3de2b4a2adbbea" providerId="LiveId" clId="{29A0E3B9-469E-4B7D-A184-9ED565AB208F}" dt="2022-03-13T10:40:30.184" v="2951"/>
          <ac:spMkLst>
            <pc:docMk/>
            <pc:sldMk cId="2924122110" sldId="265"/>
            <ac:spMk id="19" creationId="{DE192DA0-49F9-48B2-B0AA-72E24E0540D7}"/>
          </ac:spMkLst>
        </pc:spChg>
        <pc:spChg chg="add del">
          <ac:chgData name="stefaniabulete@gmail.com" userId="2b3de2b4a2adbbea" providerId="LiveId" clId="{29A0E3B9-469E-4B7D-A184-9ED565AB208F}" dt="2022-03-13T10:40:30.184" v="2951"/>
          <ac:spMkLst>
            <pc:docMk/>
            <pc:sldMk cId="2924122110" sldId="265"/>
            <ac:spMk id="20" creationId="{E00FC7AA-FFDF-45ED-84B2-D477399D12D4}"/>
          </ac:spMkLst>
        </pc:spChg>
        <pc:spChg chg="add del">
          <ac:chgData name="stefaniabulete@gmail.com" userId="2b3de2b4a2adbbea" providerId="LiveId" clId="{29A0E3B9-469E-4B7D-A184-9ED565AB208F}" dt="2022-03-13T10:40:30.184" v="2951"/>
          <ac:spMkLst>
            <pc:docMk/>
            <pc:sldMk cId="2924122110" sldId="265"/>
            <ac:spMk id="21" creationId="{1CE6FA22-8020-4B2B-A014-E8E78931C26B}"/>
          </ac:spMkLst>
        </pc:spChg>
        <pc:spChg chg="add del">
          <ac:chgData name="stefaniabulete@gmail.com" userId="2b3de2b4a2adbbea" providerId="LiveId" clId="{29A0E3B9-469E-4B7D-A184-9ED565AB208F}" dt="2022-03-13T10:40:30.184" v="2951"/>
          <ac:spMkLst>
            <pc:docMk/>
            <pc:sldMk cId="2924122110" sldId="265"/>
            <ac:spMk id="22" creationId="{279F7870-A369-41FE-99B0-5F8D28AB6C00}"/>
          </ac:spMkLst>
        </pc:spChg>
        <pc:spChg chg="add del">
          <ac:chgData name="stefaniabulete@gmail.com" userId="2b3de2b4a2adbbea" providerId="LiveId" clId="{29A0E3B9-469E-4B7D-A184-9ED565AB208F}" dt="2022-03-13T10:40:30.184" v="2951"/>
          <ac:spMkLst>
            <pc:docMk/>
            <pc:sldMk cId="2924122110" sldId="265"/>
            <ac:spMk id="23" creationId="{BE2C4563-B6FB-4EA7-AE76-247FA452D378}"/>
          </ac:spMkLst>
        </pc:spChg>
        <pc:spChg chg="add del">
          <ac:chgData name="stefaniabulete@gmail.com" userId="2b3de2b4a2adbbea" providerId="LiveId" clId="{29A0E3B9-469E-4B7D-A184-9ED565AB208F}" dt="2022-03-13T10:40:30.184" v="2951"/>
          <ac:spMkLst>
            <pc:docMk/>
            <pc:sldMk cId="2924122110" sldId="265"/>
            <ac:spMk id="24" creationId="{6E1D8343-394D-49B8-A41D-B9867F0ECE6F}"/>
          </ac:spMkLst>
        </pc:spChg>
        <pc:spChg chg="add del">
          <ac:chgData name="stefaniabulete@gmail.com" userId="2b3de2b4a2adbbea" providerId="LiveId" clId="{29A0E3B9-469E-4B7D-A184-9ED565AB208F}" dt="2022-03-13T10:40:30.184" v="2951"/>
          <ac:spMkLst>
            <pc:docMk/>
            <pc:sldMk cId="2924122110" sldId="265"/>
            <ac:spMk id="25" creationId="{2200B706-E10C-4856-B73A-BB33C35CA21E}"/>
          </ac:spMkLst>
        </pc:spChg>
        <pc:spChg chg="add del">
          <ac:chgData name="stefaniabulete@gmail.com" userId="2b3de2b4a2adbbea" providerId="LiveId" clId="{29A0E3B9-469E-4B7D-A184-9ED565AB208F}" dt="2022-03-13T10:40:30.184" v="2951"/>
          <ac:spMkLst>
            <pc:docMk/>
            <pc:sldMk cId="2924122110" sldId="265"/>
            <ac:spMk id="26" creationId="{96609497-6E30-499C-9475-CFFD04275633}"/>
          </ac:spMkLst>
        </pc:spChg>
        <pc:spChg chg="add del">
          <ac:chgData name="stefaniabulete@gmail.com" userId="2b3de2b4a2adbbea" providerId="LiveId" clId="{29A0E3B9-469E-4B7D-A184-9ED565AB208F}" dt="2022-03-13T10:40:30.184" v="2951"/>
          <ac:spMkLst>
            <pc:docMk/>
            <pc:sldMk cId="2924122110" sldId="265"/>
            <ac:spMk id="27" creationId="{5EA12077-FE7C-4570-B189-896859EA8528}"/>
          </ac:spMkLst>
        </pc:spChg>
        <pc:spChg chg="add del">
          <ac:chgData name="stefaniabulete@gmail.com" userId="2b3de2b4a2adbbea" providerId="LiveId" clId="{29A0E3B9-469E-4B7D-A184-9ED565AB208F}" dt="2022-03-13T10:40:30.184" v="2951"/>
          <ac:spMkLst>
            <pc:docMk/>
            <pc:sldMk cId="2924122110" sldId="265"/>
            <ac:spMk id="28" creationId="{F0DA4501-7237-4E9A-8F24-73AFEF8BD47E}"/>
          </ac:spMkLst>
        </pc:spChg>
        <pc:spChg chg="add del">
          <ac:chgData name="stefaniabulete@gmail.com" userId="2b3de2b4a2adbbea" providerId="LiveId" clId="{29A0E3B9-469E-4B7D-A184-9ED565AB208F}" dt="2022-03-13T10:40:30.184" v="2951"/>
          <ac:spMkLst>
            <pc:docMk/>
            <pc:sldMk cId="2924122110" sldId="265"/>
            <ac:spMk id="29" creationId="{E505E078-AC56-4EF0-839D-D5C1003B0CC1}"/>
          </ac:spMkLst>
        </pc:spChg>
        <pc:spChg chg="add del">
          <ac:chgData name="stefaniabulete@gmail.com" userId="2b3de2b4a2adbbea" providerId="LiveId" clId="{29A0E3B9-469E-4B7D-A184-9ED565AB208F}" dt="2022-03-13T10:40:30.184" v="2951"/>
          <ac:spMkLst>
            <pc:docMk/>
            <pc:sldMk cId="2924122110" sldId="265"/>
            <ac:spMk id="30" creationId="{9B3F6DBB-3A7A-478F-A445-1A6EC664197B}"/>
          </ac:spMkLst>
        </pc:spChg>
        <pc:spChg chg="add del">
          <ac:chgData name="stefaniabulete@gmail.com" userId="2b3de2b4a2adbbea" providerId="LiveId" clId="{29A0E3B9-469E-4B7D-A184-9ED565AB208F}" dt="2022-03-13T10:40:30.184" v="2951"/>
          <ac:spMkLst>
            <pc:docMk/>
            <pc:sldMk cId="2924122110" sldId="265"/>
            <ac:spMk id="31" creationId="{902993B3-3677-47FD-A468-9CA41732506B}"/>
          </ac:spMkLst>
        </pc:spChg>
        <pc:spChg chg="add del">
          <ac:chgData name="stefaniabulete@gmail.com" userId="2b3de2b4a2adbbea" providerId="LiveId" clId="{29A0E3B9-469E-4B7D-A184-9ED565AB208F}" dt="2022-03-13T10:40:30.184" v="2951"/>
          <ac:spMkLst>
            <pc:docMk/>
            <pc:sldMk cId="2924122110" sldId="265"/>
            <ac:spMk id="32" creationId="{F517A53D-F44F-4B63-962D-8872C013D05A}"/>
          </ac:spMkLst>
        </pc:spChg>
        <pc:spChg chg="add del">
          <ac:chgData name="stefaniabulete@gmail.com" userId="2b3de2b4a2adbbea" providerId="LiveId" clId="{29A0E3B9-469E-4B7D-A184-9ED565AB208F}" dt="2022-03-13T10:40:30.184" v="2951"/>
          <ac:spMkLst>
            <pc:docMk/>
            <pc:sldMk cId="2924122110" sldId="265"/>
            <ac:spMk id="33" creationId="{DEE5B4F9-BEDE-4FF8-833A-D1A8B9D75949}"/>
          </ac:spMkLst>
        </pc:spChg>
        <pc:spChg chg="add del">
          <ac:chgData name="stefaniabulete@gmail.com" userId="2b3de2b4a2adbbea" providerId="LiveId" clId="{29A0E3B9-469E-4B7D-A184-9ED565AB208F}" dt="2022-03-13T10:40:30.184" v="2951"/>
          <ac:spMkLst>
            <pc:docMk/>
            <pc:sldMk cId="2924122110" sldId="265"/>
            <ac:spMk id="34" creationId="{BB621865-9B0D-4F87-9572-5F03AADF9FC4}"/>
          </ac:spMkLst>
        </pc:spChg>
        <pc:spChg chg="add del">
          <ac:chgData name="stefaniabulete@gmail.com" userId="2b3de2b4a2adbbea" providerId="LiveId" clId="{29A0E3B9-469E-4B7D-A184-9ED565AB208F}" dt="2022-03-13T10:40:30.184" v="2951"/>
          <ac:spMkLst>
            <pc:docMk/>
            <pc:sldMk cId="2924122110" sldId="265"/>
            <ac:spMk id="35" creationId="{A1BCAA0D-B9E7-4535-B365-DCCBC8B127E8}"/>
          </ac:spMkLst>
        </pc:spChg>
        <pc:spChg chg="add del">
          <ac:chgData name="stefaniabulete@gmail.com" userId="2b3de2b4a2adbbea" providerId="LiveId" clId="{29A0E3B9-469E-4B7D-A184-9ED565AB208F}" dt="2022-03-13T10:40:30.184" v="2951"/>
          <ac:spMkLst>
            <pc:docMk/>
            <pc:sldMk cId="2924122110" sldId="265"/>
            <ac:spMk id="36" creationId="{89C543D7-0896-4CA3-B2F9-634E217A408A}"/>
          </ac:spMkLst>
        </pc:spChg>
        <pc:spChg chg="add del">
          <ac:chgData name="stefaniabulete@gmail.com" userId="2b3de2b4a2adbbea" providerId="LiveId" clId="{29A0E3B9-469E-4B7D-A184-9ED565AB208F}" dt="2022-03-13T10:40:30.184" v="2951"/>
          <ac:spMkLst>
            <pc:docMk/>
            <pc:sldMk cId="2924122110" sldId="265"/>
            <ac:spMk id="37" creationId="{DCF9DA7A-BD68-4763-AB58-F1B0ACEEBEC2}"/>
          </ac:spMkLst>
        </pc:spChg>
        <pc:spChg chg="add del">
          <ac:chgData name="stefaniabulete@gmail.com" userId="2b3de2b4a2adbbea" providerId="LiveId" clId="{29A0E3B9-469E-4B7D-A184-9ED565AB208F}" dt="2022-03-13T10:40:30.184" v="2951"/>
          <ac:spMkLst>
            <pc:docMk/>
            <pc:sldMk cId="2924122110" sldId="265"/>
            <ac:spMk id="38" creationId="{B558B3D5-3487-472C-8970-956AC2B8BBC1}"/>
          </ac:spMkLst>
        </pc:spChg>
        <pc:spChg chg="add del">
          <ac:chgData name="stefaniabulete@gmail.com" userId="2b3de2b4a2adbbea" providerId="LiveId" clId="{29A0E3B9-469E-4B7D-A184-9ED565AB208F}" dt="2022-03-13T10:43:15.785" v="2988"/>
          <ac:spMkLst>
            <pc:docMk/>
            <pc:sldMk cId="2924122110" sldId="265"/>
            <ac:spMk id="39" creationId="{D32F4693-BD05-412F-8BC1-9C5D09001AA9}"/>
          </ac:spMkLst>
        </pc:spChg>
        <pc:spChg chg="add del">
          <ac:chgData name="stefaniabulete@gmail.com" userId="2b3de2b4a2adbbea" providerId="LiveId" clId="{29A0E3B9-469E-4B7D-A184-9ED565AB208F}" dt="2022-03-13T10:43:15.785" v="2988"/>
          <ac:spMkLst>
            <pc:docMk/>
            <pc:sldMk cId="2924122110" sldId="265"/>
            <ac:spMk id="40" creationId="{550BD9AE-3F40-45C8-8987-8733541EB682}"/>
          </ac:spMkLst>
        </pc:spChg>
        <pc:spChg chg="add del">
          <ac:chgData name="stefaniabulete@gmail.com" userId="2b3de2b4a2adbbea" providerId="LiveId" clId="{29A0E3B9-469E-4B7D-A184-9ED565AB208F}" dt="2022-03-13T10:43:15.785" v="2988"/>
          <ac:spMkLst>
            <pc:docMk/>
            <pc:sldMk cId="2924122110" sldId="265"/>
            <ac:spMk id="41" creationId="{EFE31402-87A8-409E-A871-ADF91973BE11}"/>
          </ac:spMkLst>
        </pc:spChg>
        <pc:spChg chg="add del">
          <ac:chgData name="stefaniabulete@gmail.com" userId="2b3de2b4a2adbbea" providerId="LiveId" clId="{29A0E3B9-469E-4B7D-A184-9ED565AB208F}" dt="2022-03-13T10:43:15.785" v="2988"/>
          <ac:spMkLst>
            <pc:docMk/>
            <pc:sldMk cId="2924122110" sldId="265"/>
            <ac:spMk id="42" creationId="{3A0DC606-111C-401F-8ACA-FF9BC16065D0}"/>
          </ac:spMkLst>
        </pc:spChg>
        <pc:spChg chg="add del">
          <ac:chgData name="stefaniabulete@gmail.com" userId="2b3de2b4a2adbbea" providerId="LiveId" clId="{29A0E3B9-469E-4B7D-A184-9ED565AB208F}" dt="2022-03-13T10:43:15.785" v="2988"/>
          <ac:spMkLst>
            <pc:docMk/>
            <pc:sldMk cId="2924122110" sldId="265"/>
            <ac:spMk id="43" creationId="{3B637850-3D0A-42DE-9D32-74599922A2BE}"/>
          </ac:spMkLst>
        </pc:spChg>
        <pc:spChg chg="add del">
          <ac:chgData name="stefaniabulete@gmail.com" userId="2b3de2b4a2adbbea" providerId="LiveId" clId="{29A0E3B9-469E-4B7D-A184-9ED565AB208F}" dt="2022-03-13T10:43:15.785" v="2988"/>
          <ac:spMkLst>
            <pc:docMk/>
            <pc:sldMk cId="2924122110" sldId="265"/>
            <ac:spMk id="44" creationId="{E311FDCB-095F-4E7B-9B1F-C47FFF0B6D84}"/>
          </ac:spMkLst>
        </pc:spChg>
        <pc:spChg chg="add del">
          <ac:chgData name="stefaniabulete@gmail.com" userId="2b3de2b4a2adbbea" providerId="LiveId" clId="{29A0E3B9-469E-4B7D-A184-9ED565AB208F}" dt="2022-03-13T10:43:15.785" v="2988"/>
          <ac:spMkLst>
            <pc:docMk/>
            <pc:sldMk cId="2924122110" sldId="265"/>
            <ac:spMk id="45" creationId="{BEDDBD8B-63D8-4F24-BF08-068D3F73B416}"/>
          </ac:spMkLst>
        </pc:spChg>
        <pc:spChg chg="add del">
          <ac:chgData name="stefaniabulete@gmail.com" userId="2b3de2b4a2adbbea" providerId="LiveId" clId="{29A0E3B9-469E-4B7D-A184-9ED565AB208F}" dt="2022-03-13T10:43:15.785" v="2988"/>
          <ac:spMkLst>
            <pc:docMk/>
            <pc:sldMk cId="2924122110" sldId="265"/>
            <ac:spMk id="46" creationId="{E6B212E1-DF31-4A29-8969-E5BF391E5B99}"/>
          </ac:spMkLst>
        </pc:spChg>
        <pc:spChg chg="add del">
          <ac:chgData name="stefaniabulete@gmail.com" userId="2b3de2b4a2adbbea" providerId="LiveId" clId="{29A0E3B9-469E-4B7D-A184-9ED565AB208F}" dt="2022-03-13T10:43:15.785" v="2988"/>
          <ac:spMkLst>
            <pc:docMk/>
            <pc:sldMk cId="2924122110" sldId="265"/>
            <ac:spMk id="47" creationId="{3456D448-F200-447A-9B27-E4F162BACDBF}"/>
          </ac:spMkLst>
        </pc:spChg>
        <pc:spChg chg="add del">
          <ac:chgData name="stefaniabulete@gmail.com" userId="2b3de2b4a2adbbea" providerId="LiveId" clId="{29A0E3B9-469E-4B7D-A184-9ED565AB208F}" dt="2022-03-13T10:43:15.785" v="2988"/>
          <ac:spMkLst>
            <pc:docMk/>
            <pc:sldMk cId="2924122110" sldId="265"/>
            <ac:spMk id="48" creationId="{11A37694-36B5-4AC4-8753-41982D585D21}"/>
          </ac:spMkLst>
        </pc:spChg>
        <pc:spChg chg="add del">
          <ac:chgData name="stefaniabulete@gmail.com" userId="2b3de2b4a2adbbea" providerId="LiveId" clId="{29A0E3B9-469E-4B7D-A184-9ED565AB208F}" dt="2022-03-13T10:43:15.785" v="2988"/>
          <ac:spMkLst>
            <pc:docMk/>
            <pc:sldMk cId="2924122110" sldId="265"/>
            <ac:spMk id="49" creationId="{11D7B0B6-0528-40D3-A2C8-9330167F8257}"/>
          </ac:spMkLst>
        </pc:spChg>
        <pc:spChg chg="add del">
          <ac:chgData name="stefaniabulete@gmail.com" userId="2b3de2b4a2adbbea" providerId="LiveId" clId="{29A0E3B9-469E-4B7D-A184-9ED565AB208F}" dt="2022-03-13T10:43:15.785" v="2988"/>
          <ac:spMkLst>
            <pc:docMk/>
            <pc:sldMk cId="2924122110" sldId="265"/>
            <ac:spMk id="50" creationId="{487F297E-03EB-4FB4-AC43-2653B8376E72}"/>
          </ac:spMkLst>
        </pc:spChg>
        <pc:spChg chg="add del">
          <ac:chgData name="stefaniabulete@gmail.com" userId="2b3de2b4a2adbbea" providerId="LiveId" clId="{29A0E3B9-469E-4B7D-A184-9ED565AB208F}" dt="2022-03-13T10:43:15.785" v="2988"/>
          <ac:spMkLst>
            <pc:docMk/>
            <pc:sldMk cId="2924122110" sldId="265"/>
            <ac:spMk id="51" creationId="{D7BCC1FD-ADDC-4C59-B5E0-1BA0AD30A350}"/>
          </ac:spMkLst>
        </pc:spChg>
        <pc:spChg chg="add del">
          <ac:chgData name="stefaniabulete@gmail.com" userId="2b3de2b4a2adbbea" providerId="LiveId" clId="{29A0E3B9-469E-4B7D-A184-9ED565AB208F}" dt="2022-03-13T10:43:15.785" v="2988"/>
          <ac:spMkLst>
            <pc:docMk/>
            <pc:sldMk cId="2924122110" sldId="265"/>
            <ac:spMk id="52" creationId="{75C0CA46-BAC6-4955-A4F1-E2628AF11684}"/>
          </ac:spMkLst>
        </pc:spChg>
        <pc:spChg chg="add del">
          <ac:chgData name="stefaniabulete@gmail.com" userId="2b3de2b4a2adbbea" providerId="LiveId" clId="{29A0E3B9-469E-4B7D-A184-9ED565AB208F}" dt="2022-03-13T10:43:15.785" v="2988"/>
          <ac:spMkLst>
            <pc:docMk/>
            <pc:sldMk cId="2924122110" sldId="265"/>
            <ac:spMk id="53" creationId="{3277A209-093A-479F-92E9-C1F4B4FE51FD}"/>
          </ac:spMkLst>
        </pc:spChg>
        <pc:spChg chg="add del">
          <ac:chgData name="stefaniabulete@gmail.com" userId="2b3de2b4a2adbbea" providerId="LiveId" clId="{29A0E3B9-469E-4B7D-A184-9ED565AB208F}" dt="2022-03-13T10:43:15.785" v="2988"/>
          <ac:spMkLst>
            <pc:docMk/>
            <pc:sldMk cId="2924122110" sldId="265"/>
            <ac:spMk id="54" creationId="{F18B2699-225C-4EE3-B5BF-E8FBFCA3147E}"/>
          </ac:spMkLst>
        </pc:spChg>
        <pc:spChg chg="add del">
          <ac:chgData name="stefaniabulete@gmail.com" userId="2b3de2b4a2adbbea" providerId="LiveId" clId="{29A0E3B9-469E-4B7D-A184-9ED565AB208F}" dt="2022-03-13T10:43:15.785" v="2988"/>
          <ac:spMkLst>
            <pc:docMk/>
            <pc:sldMk cId="2924122110" sldId="265"/>
            <ac:spMk id="55" creationId="{152D9430-E480-4CD9-B6B4-BDE7EC815067}"/>
          </ac:spMkLst>
        </pc:spChg>
        <pc:spChg chg="add del">
          <ac:chgData name="stefaniabulete@gmail.com" userId="2b3de2b4a2adbbea" providerId="LiveId" clId="{29A0E3B9-469E-4B7D-A184-9ED565AB208F}" dt="2022-03-13T10:43:15.785" v="2988"/>
          <ac:spMkLst>
            <pc:docMk/>
            <pc:sldMk cId="2924122110" sldId="265"/>
            <ac:spMk id="56" creationId="{8C638590-CA72-4544-9337-9669F5183352}"/>
          </ac:spMkLst>
        </pc:spChg>
        <pc:spChg chg="add del">
          <ac:chgData name="stefaniabulete@gmail.com" userId="2b3de2b4a2adbbea" providerId="LiveId" clId="{29A0E3B9-469E-4B7D-A184-9ED565AB208F}" dt="2022-03-13T10:43:15.785" v="2988"/>
          <ac:spMkLst>
            <pc:docMk/>
            <pc:sldMk cId="2924122110" sldId="265"/>
            <ac:spMk id="57" creationId="{CCD47648-4416-4581-A60C-592706B5A604}"/>
          </ac:spMkLst>
        </pc:spChg>
        <pc:spChg chg="add del">
          <ac:chgData name="stefaniabulete@gmail.com" userId="2b3de2b4a2adbbea" providerId="LiveId" clId="{29A0E3B9-469E-4B7D-A184-9ED565AB208F}" dt="2022-03-13T10:43:15.785" v="2988"/>
          <ac:spMkLst>
            <pc:docMk/>
            <pc:sldMk cId="2924122110" sldId="265"/>
            <ac:spMk id="58" creationId="{9454E360-2628-4DEC-AEC3-55DCE3F15314}"/>
          </ac:spMkLst>
        </pc:spChg>
        <pc:spChg chg="add del">
          <ac:chgData name="stefaniabulete@gmail.com" userId="2b3de2b4a2adbbea" providerId="LiveId" clId="{29A0E3B9-469E-4B7D-A184-9ED565AB208F}" dt="2022-03-13T10:43:15.785" v="2988"/>
          <ac:spMkLst>
            <pc:docMk/>
            <pc:sldMk cId="2924122110" sldId="265"/>
            <ac:spMk id="59" creationId="{F9FB26E1-EEFF-4BF8-8D9D-4E54D4C9173F}"/>
          </ac:spMkLst>
        </pc:spChg>
        <pc:spChg chg="add del">
          <ac:chgData name="stefaniabulete@gmail.com" userId="2b3de2b4a2adbbea" providerId="LiveId" clId="{29A0E3B9-469E-4B7D-A184-9ED565AB208F}" dt="2022-03-13T10:43:15.785" v="2988"/>
          <ac:spMkLst>
            <pc:docMk/>
            <pc:sldMk cId="2924122110" sldId="265"/>
            <ac:spMk id="60" creationId="{9072CEFA-BFFF-40EC-8141-41AEFD6C9EF7}"/>
          </ac:spMkLst>
        </pc:spChg>
        <pc:spChg chg="add del">
          <ac:chgData name="stefaniabulete@gmail.com" userId="2b3de2b4a2adbbea" providerId="LiveId" clId="{29A0E3B9-469E-4B7D-A184-9ED565AB208F}" dt="2022-03-13T10:43:15.785" v="2988"/>
          <ac:spMkLst>
            <pc:docMk/>
            <pc:sldMk cId="2924122110" sldId="265"/>
            <ac:spMk id="61" creationId="{2FCF7ACC-B647-4316-BFC2-CE9643302A0E}"/>
          </ac:spMkLst>
        </pc:spChg>
        <pc:spChg chg="add del">
          <ac:chgData name="stefaniabulete@gmail.com" userId="2b3de2b4a2adbbea" providerId="LiveId" clId="{29A0E3B9-469E-4B7D-A184-9ED565AB208F}" dt="2022-03-13T10:43:15.785" v="2988"/>
          <ac:spMkLst>
            <pc:docMk/>
            <pc:sldMk cId="2924122110" sldId="265"/>
            <ac:spMk id="62" creationId="{250648B4-4C96-4D3B-BB0F-FD26E6772013}"/>
          </ac:spMkLst>
        </pc:spChg>
        <pc:spChg chg="add del">
          <ac:chgData name="stefaniabulete@gmail.com" userId="2b3de2b4a2adbbea" providerId="LiveId" clId="{29A0E3B9-469E-4B7D-A184-9ED565AB208F}" dt="2022-03-13T10:43:15.785" v="2988"/>
          <ac:spMkLst>
            <pc:docMk/>
            <pc:sldMk cId="2924122110" sldId="265"/>
            <ac:spMk id="63" creationId="{C0889BA4-79DC-4873-BE27-10182BC02BB2}"/>
          </ac:spMkLst>
        </pc:spChg>
        <pc:spChg chg="add del">
          <ac:chgData name="stefaniabulete@gmail.com" userId="2b3de2b4a2adbbea" providerId="LiveId" clId="{29A0E3B9-469E-4B7D-A184-9ED565AB208F}" dt="2022-03-13T10:43:15.785" v="2988"/>
          <ac:spMkLst>
            <pc:docMk/>
            <pc:sldMk cId="2924122110" sldId="265"/>
            <ac:spMk id="64" creationId="{E1BA64D0-C99F-46A4-B75E-FE29C54CFCB4}"/>
          </ac:spMkLst>
        </pc:spChg>
        <pc:spChg chg="add del">
          <ac:chgData name="stefaniabulete@gmail.com" userId="2b3de2b4a2adbbea" providerId="LiveId" clId="{29A0E3B9-469E-4B7D-A184-9ED565AB208F}" dt="2022-03-13T10:43:15.785" v="2988"/>
          <ac:spMkLst>
            <pc:docMk/>
            <pc:sldMk cId="2924122110" sldId="265"/>
            <ac:spMk id="65" creationId="{92CDC26C-2D9C-47EF-9272-AD87E4A2B65B}"/>
          </ac:spMkLst>
        </pc:spChg>
        <pc:spChg chg="add del">
          <ac:chgData name="stefaniabulete@gmail.com" userId="2b3de2b4a2adbbea" providerId="LiveId" clId="{29A0E3B9-469E-4B7D-A184-9ED565AB208F}" dt="2022-03-13T10:43:15.785" v="2988"/>
          <ac:spMkLst>
            <pc:docMk/>
            <pc:sldMk cId="2924122110" sldId="265"/>
            <ac:spMk id="66" creationId="{D61C555B-B0C6-462E-9726-2347BB9B1395}"/>
          </ac:spMkLst>
        </pc:spChg>
        <pc:spChg chg="add del">
          <ac:chgData name="stefaniabulete@gmail.com" userId="2b3de2b4a2adbbea" providerId="LiveId" clId="{29A0E3B9-469E-4B7D-A184-9ED565AB208F}" dt="2022-03-13T10:43:15.785" v="2988"/>
          <ac:spMkLst>
            <pc:docMk/>
            <pc:sldMk cId="2924122110" sldId="265"/>
            <ac:spMk id="67" creationId="{4C002DA7-BBAA-4D1D-9A04-42EA640130F8}"/>
          </ac:spMkLst>
        </pc:spChg>
        <pc:spChg chg="add del">
          <ac:chgData name="stefaniabulete@gmail.com" userId="2b3de2b4a2adbbea" providerId="LiveId" clId="{29A0E3B9-469E-4B7D-A184-9ED565AB208F}" dt="2022-03-13T10:43:15.785" v="2988"/>
          <ac:spMkLst>
            <pc:docMk/>
            <pc:sldMk cId="2924122110" sldId="265"/>
            <ac:spMk id="68" creationId="{415406EC-A030-4930-81CB-D913550AFDED}"/>
          </ac:spMkLst>
        </pc:spChg>
        <pc:spChg chg="add del">
          <ac:chgData name="stefaniabulete@gmail.com" userId="2b3de2b4a2adbbea" providerId="LiveId" clId="{29A0E3B9-469E-4B7D-A184-9ED565AB208F}" dt="2022-03-13T10:43:15.785" v="2988"/>
          <ac:spMkLst>
            <pc:docMk/>
            <pc:sldMk cId="2924122110" sldId="265"/>
            <ac:spMk id="69" creationId="{DDC23F98-D0CF-4845-BDF0-4BB584EA413D}"/>
          </ac:spMkLst>
        </pc:spChg>
        <pc:spChg chg="add del">
          <ac:chgData name="stefaniabulete@gmail.com" userId="2b3de2b4a2adbbea" providerId="LiveId" clId="{29A0E3B9-469E-4B7D-A184-9ED565AB208F}" dt="2022-03-13T10:43:15.785" v="2988"/>
          <ac:spMkLst>
            <pc:docMk/>
            <pc:sldMk cId="2924122110" sldId="265"/>
            <ac:spMk id="70" creationId="{F34DA576-599F-438D-B5FC-4967E31737D0}"/>
          </ac:spMkLst>
        </pc:spChg>
        <pc:spChg chg="add del">
          <ac:chgData name="stefaniabulete@gmail.com" userId="2b3de2b4a2adbbea" providerId="LiveId" clId="{29A0E3B9-469E-4B7D-A184-9ED565AB208F}" dt="2022-03-13T10:43:15.785" v="2988"/>
          <ac:spMkLst>
            <pc:docMk/>
            <pc:sldMk cId="2924122110" sldId="265"/>
            <ac:spMk id="71" creationId="{F597694B-D5B0-42CA-874D-BC5B95C685A6}"/>
          </ac:spMkLst>
        </pc:spChg>
        <pc:spChg chg="add del">
          <ac:chgData name="stefaniabulete@gmail.com" userId="2b3de2b4a2adbbea" providerId="LiveId" clId="{29A0E3B9-469E-4B7D-A184-9ED565AB208F}" dt="2022-03-13T10:43:15.785" v="2988"/>
          <ac:spMkLst>
            <pc:docMk/>
            <pc:sldMk cId="2924122110" sldId="265"/>
            <ac:spMk id="72" creationId="{AB9EC9E9-3985-455D-B18D-3F5ED61D664A}"/>
          </ac:spMkLst>
        </pc:spChg>
        <pc:spChg chg="add del">
          <ac:chgData name="stefaniabulete@gmail.com" userId="2b3de2b4a2adbbea" providerId="LiveId" clId="{29A0E3B9-469E-4B7D-A184-9ED565AB208F}" dt="2022-03-13T10:43:15.785" v="2988"/>
          <ac:spMkLst>
            <pc:docMk/>
            <pc:sldMk cId="2924122110" sldId="265"/>
            <ac:spMk id="73" creationId="{46D3B63A-9633-4B1B-84A8-8E07CC38AA6F}"/>
          </ac:spMkLst>
        </pc:spChg>
        <pc:spChg chg="add del">
          <ac:chgData name="stefaniabulete@gmail.com" userId="2b3de2b4a2adbbea" providerId="LiveId" clId="{29A0E3B9-469E-4B7D-A184-9ED565AB208F}" dt="2022-03-13T10:44:08.514" v="2990"/>
          <ac:spMkLst>
            <pc:docMk/>
            <pc:sldMk cId="2924122110" sldId="265"/>
            <ac:spMk id="74" creationId="{30F4CD88-2B66-4118-B14A-F753C80EC5AF}"/>
          </ac:spMkLst>
        </pc:spChg>
        <pc:spChg chg="add del">
          <ac:chgData name="stefaniabulete@gmail.com" userId="2b3de2b4a2adbbea" providerId="LiveId" clId="{29A0E3B9-469E-4B7D-A184-9ED565AB208F}" dt="2022-03-13T10:44:08.514" v="2990"/>
          <ac:spMkLst>
            <pc:docMk/>
            <pc:sldMk cId="2924122110" sldId="265"/>
            <ac:spMk id="75" creationId="{8B834C41-08F5-4691-AC79-6BCAADBAFD7C}"/>
          </ac:spMkLst>
        </pc:spChg>
        <pc:spChg chg="add del">
          <ac:chgData name="stefaniabulete@gmail.com" userId="2b3de2b4a2adbbea" providerId="LiveId" clId="{29A0E3B9-469E-4B7D-A184-9ED565AB208F}" dt="2022-03-13T10:44:08.514" v="2990"/>
          <ac:spMkLst>
            <pc:docMk/>
            <pc:sldMk cId="2924122110" sldId="265"/>
            <ac:spMk id="76" creationId="{049B80B5-6CF5-4908-88C3-F2B18D4137D7}"/>
          </ac:spMkLst>
        </pc:spChg>
        <pc:spChg chg="add del">
          <ac:chgData name="stefaniabulete@gmail.com" userId="2b3de2b4a2adbbea" providerId="LiveId" clId="{29A0E3B9-469E-4B7D-A184-9ED565AB208F}" dt="2022-03-13T10:44:08.514" v="2990"/>
          <ac:spMkLst>
            <pc:docMk/>
            <pc:sldMk cId="2924122110" sldId="265"/>
            <ac:spMk id="77" creationId="{D142946A-48B1-45C7-A66B-4CE397EE55DC}"/>
          </ac:spMkLst>
        </pc:spChg>
        <pc:spChg chg="add del">
          <ac:chgData name="stefaniabulete@gmail.com" userId="2b3de2b4a2adbbea" providerId="LiveId" clId="{29A0E3B9-469E-4B7D-A184-9ED565AB208F}" dt="2022-03-13T10:44:08.514" v="2990"/>
          <ac:spMkLst>
            <pc:docMk/>
            <pc:sldMk cId="2924122110" sldId="265"/>
            <ac:spMk id="78" creationId="{5DDD336D-C813-4A25-ABBA-5878B01E4115}"/>
          </ac:spMkLst>
        </pc:spChg>
        <pc:spChg chg="add del">
          <ac:chgData name="stefaniabulete@gmail.com" userId="2b3de2b4a2adbbea" providerId="LiveId" clId="{29A0E3B9-469E-4B7D-A184-9ED565AB208F}" dt="2022-03-13T10:44:08.514" v="2990"/>
          <ac:spMkLst>
            <pc:docMk/>
            <pc:sldMk cId="2924122110" sldId="265"/>
            <ac:spMk id="79" creationId="{9F598008-5620-4318-B80C-0D994B1E8FC9}"/>
          </ac:spMkLst>
        </pc:spChg>
        <pc:spChg chg="add del">
          <ac:chgData name="stefaniabulete@gmail.com" userId="2b3de2b4a2adbbea" providerId="LiveId" clId="{29A0E3B9-469E-4B7D-A184-9ED565AB208F}" dt="2022-03-13T10:44:08.514" v="2990"/>
          <ac:spMkLst>
            <pc:docMk/>
            <pc:sldMk cId="2924122110" sldId="265"/>
            <ac:spMk id="80" creationId="{4EA3DAF0-4A85-4B75-823E-6DE031F11725}"/>
          </ac:spMkLst>
        </pc:spChg>
        <pc:spChg chg="add del">
          <ac:chgData name="stefaniabulete@gmail.com" userId="2b3de2b4a2adbbea" providerId="LiveId" clId="{29A0E3B9-469E-4B7D-A184-9ED565AB208F}" dt="2022-03-13T10:44:08.514" v="2990"/>
          <ac:spMkLst>
            <pc:docMk/>
            <pc:sldMk cId="2924122110" sldId="265"/>
            <ac:spMk id="81" creationId="{A3F28CA9-62EC-441B-A447-86FF06FEC743}"/>
          </ac:spMkLst>
        </pc:spChg>
        <pc:spChg chg="add del">
          <ac:chgData name="stefaniabulete@gmail.com" userId="2b3de2b4a2adbbea" providerId="LiveId" clId="{29A0E3B9-469E-4B7D-A184-9ED565AB208F}" dt="2022-03-13T10:44:08.514" v="2990"/>
          <ac:spMkLst>
            <pc:docMk/>
            <pc:sldMk cId="2924122110" sldId="265"/>
            <ac:spMk id="82" creationId="{9D1B0645-BC5D-4513-B5AA-70D2D1A346F8}"/>
          </ac:spMkLst>
        </pc:spChg>
        <pc:spChg chg="add del">
          <ac:chgData name="stefaniabulete@gmail.com" userId="2b3de2b4a2adbbea" providerId="LiveId" clId="{29A0E3B9-469E-4B7D-A184-9ED565AB208F}" dt="2022-03-13T10:44:08.514" v="2990"/>
          <ac:spMkLst>
            <pc:docMk/>
            <pc:sldMk cId="2924122110" sldId="265"/>
            <ac:spMk id="83" creationId="{6F75A863-5C79-4EB2-85FC-4F2C194D9D57}"/>
          </ac:spMkLst>
        </pc:spChg>
        <pc:spChg chg="add del">
          <ac:chgData name="stefaniabulete@gmail.com" userId="2b3de2b4a2adbbea" providerId="LiveId" clId="{29A0E3B9-469E-4B7D-A184-9ED565AB208F}" dt="2022-03-13T10:44:08.514" v="2990"/>
          <ac:spMkLst>
            <pc:docMk/>
            <pc:sldMk cId="2924122110" sldId="265"/>
            <ac:spMk id="84" creationId="{52951E45-BE24-495C-A4BE-95AA1F7EC76C}"/>
          </ac:spMkLst>
        </pc:spChg>
        <pc:spChg chg="add del">
          <ac:chgData name="stefaniabulete@gmail.com" userId="2b3de2b4a2adbbea" providerId="LiveId" clId="{29A0E3B9-469E-4B7D-A184-9ED565AB208F}" dt="2022-03-13T10:44:08.514" v="2990"/>
          <ac:spMkLst>
            <pc:docMk/>
            <pc:sldMk cId="2924122110" sldId="265"/>
            <ac:spMk id="85" creationId="{4F57F1B0-4512-4046-BD69-A078386206C9}"/>
          </ac:spMkLst>
        </pc:spChg>
        <pc:spChg chg="add del">
          <ac:chgData name="stefaniabulete@gmail.com" userId="2b3de2b4a2adbbea" providerId="LiveId" clId="{29A0E3B9-469E-4B7D-A184-9ED565AB208F}" dt="2022-03-13T10:44:08.514" v="2990"/>
          <ac:spMkLst>
            <pc:docMk/>
            <pc:sldMk cId="2924122110" sldId="265"/>
            <ac:spMk id="86" creationId="{15BC7B6F-8E54-4601-933F-998E2311ABAB}"/>
          </ac:spMkLst>
        </pc:spChg>
        <pc:spChg chg="add del">
          <ac:chgData name="stefaniabulete@gmail.com" userId="2b3de2b4a2adbbea" providerId="LiveId" clId="{29A0E3B9-469E-4B7D-A184-9ED565AB208F}" dt="2022-03-13T10:44:08.514" v="2990"/>
          <ac:spMkLst>
            <pc:docMk/>
            <pc:sldMk cId="2924122110" sldId="265"/>
            <ac:spMk id="87" creationId="{F4679EEB-C9EB-4B6A-863F-7F0F71AB7A71}"/>
          </ac:spMkLst>
        </pc:spChg>
        <pc:spChg chg="add del">
          <ac:chgData name="stefaniabulete@gmail.com" userId="2b3de2b4a2adbbea" providerId="LiveId" clId="{29A0E3B9-469E-4B7D-A184-9ED565AB208F}" dt="2022-03-13T10:44:08.514" v="2990"/>
          <ac:spMkLst>
            <pc:docMk/>
            <pc:sldMk cId="2924122110" sldId="265"/>
            <ac:spMk id="88" creationId="{20E2C1D2-EFA4-49C4-9423-64794A46DFE2}"/>
          </ac:spMkLst>
        </pc:spChg>
        <pc:spChg chg="add del">
          <ac:chgData name="stefaniabulete@gmail.com" userId="2b3de2b4a2adbbea" providerId="LiveId" clId="{29A0E3B9-469E-4B7D-A184-9ED565AB208F}" dt="2022-03-13T10:44:08.514" v="2990"/>
          <ac:spMkLst>
            <pc:docMk/>
            <pc:sldMk cId="2924122110" sldId="265"/>
            <ac:spMk id="89" creationId="{C80B5BC0-8FC2-483A-851C-A54CC91EFCAC}"/>
          </ac:spMkLst>
        </pc:spChg>
        <pc:spChg chg="add del">
          <ac:chgData name="stefaniabulete@gmail.com" userId="2b3de2b4a2adbbea" providerId="LiveId" clId="{29A0E3B9-469E-4B7D-A184-9ED565AB208F}" dt="2022-03-13T10:44:08.514" v="2990"/>
          <ac:spMkLst>
            <pc:docMk/>
            <pc:sldMk cId="2924122110" sldId="265"/>
            <ac:spMk id="90" creationId="{A1DB145C-4B12-409A-8AF5-C97477053FF7}"/>
          </ac:spMkLst>
        </pc:spChg>
        <pc:spChg chg="add del">
          <ac:chgData name="stefaniabulete@gmail.com" userId="2b3de2b4a2adbbea" providerId="LiveId" clId="{29A0E3B9-469E-4B7D-A184-9ED565AB208F}" dt="2022-03-13T10:44:08.514" v="2990"/>
          <ac:spMkLst>
            <pc:docMk/>
            <pc:sldMk cId="2924122110" sldId="265"/>
            <ac:spMk id="91" creationId="{500DB154-0503-4CA3-8A07-B093F1EEBDE9}"/>
          </ac:spMkLst>
        </pc:spChg>
        <pc:spChg chg="add del">
          <ac:chgData name="stefaniabulete@gmail.com" userId="2b3de2b4a2adbbea" providerId="LiveId" clId="{29A0E3B9-469E-4B7D-A184-9ED565AB208F}" dt="2022-03-13T10:44:08.514" v="2990"/>
          <ac:spMkLst>
            <pc:docMk/>
            <pc:sldMk cId="2924122110" sldId="265"/>
            <ac:spMk id="92" creationId="{C20BED69-E23C-4C86-9DE6-DD097074C59C}"/>
          </ac:spMkLst>
        </pc:spChg>
        <pc:spChg chg="add del">
          <ac:chgData name="stefaniabulete@gmail.com" userId="2b3de2b4a2adbbea" providerId="LiveId" clId="{29A0E3B9-469E-4B7D-A184-9ED565AB208F}" dt="2022-03-13T10:44:08.514" v="2990"/>
          <ac:spMkLst>
            <pc:docMk/>
            <pc:sldMk cId="2924122110" sldId="265"/>
            <ac:spMk id="93" creationId="{A3F7E2CC-BC69-449B-AC93-8F6CEB78EA18}"/>
          </ac:spMkLst>
        </pc:spChg>
        <pc:spChg chg="add del">
          <ac:chgData name="stefaniabulete@gmail.com" userId="2b3de2b4a2adbbea" providerId="LiveId" clId="{29A0E3B9-469E-4B7D-A184-9ED565AB208F}" dt="2022-03-13T10:44:08.514" v="2990"/>
          <ac:spMkLst>
            <pc:docMk/>
            <pc:sldMk cId="2924122110" sldId="265"/>
            <ac:spMk id="94" creationId="{3DD3FF98-C845-4D5B-846F-F3FA983A27EB}"/>
          </ac:spMkLst>
        </pc:spChg>
        <pc:spChg chg="add del">
          <ac:chgData name="stefaniabulete@gmail.com" userId="2b3de2b4a2adbbea" providerId="LiveId" clId="{29A0E3B9-469E-4B7D-A184-9ED565AB208F}" dt="2022-03-13T10:44:08.514" v="2990"/>
          <ac:spMkLst>
            <pc:docMk/>
            <pc:sldMk cId="2924122110" sldId="265"/>
            <ac:spMk id="95" creationId="{422F1542-AC0C-4C4D-8454-3ACC89F71F60}"/>
          </ac:spMkLst>
        </pc:spChg>
        <pc:spChg chg="add del">
          <ac:chgData name="stefaniabulete@gmail.com" userId="2b3de2b4a2adbbea" providerId="LiveId" clId="{29A0E3B9-469E-4B7D-A184-9ED565AB208F}" dt="2022-03-13T10:44:08.514" v="2990"/>
          <ac:spMkLst>
            <pc:docMk/>
            <pc:sldMk cId="2924122110" sldId="265"/>
            <ac:spMk id="96" creationId="{72FF148E-5E90-484E-A05F-EBCD602695C8}"/>
          </ac:spMkLst>
        </pc:spChg>
        <pc:spChg chg="add del">
          <ac:chgData name="stefaniabulete@gmail.com" userId="2b3de2b4a2adbbea" providerId="LiveId" clId="{29A0E3B9-469E-4B7D-A184-9ED565AB208F}" dt="2022-03-13T10:44:08.514" v="2990"/>
          <ac:spMkLst>
            <pc:docMk/>
            <pc:sldMk cId="2924122110" sldId="265"/>
            <ac:spMk id="97" creationId="{E7739D91-65E7-40EB-86EB-8E7313AC7291}"/>
          </ac:spMkLst>
        </pc:spChg>
        <pc:spChg chg="add del">
          <ac:chgData name="stefaniabulete@gmail.com" userId="2b3de2b4a2adbbea" providerId="LiveId" clId="{29A0E3B9-469E-4B7D-A184-9ED565AB208F}" dt="2022-03-13T10:44:08.514" v="2990"/>
          <ac:spMkLst>
            <pc:docMk/>
            <pc:sldMk cId="2924122110" sldId="265"/>
            <ac:spMk id="98" creationId="{984A2722-BC49-42C2-8EC2-410882E5D63E}"/>
          </ac:spMkLst>
        </pc:spChg>
        <pc:spChg chg="add del">
          <ac:chgData name="stefaniabulete@gmail.com" userId="2b3de2b4a2adbbea" providerId="LiveId" clId="{29A0E3B9-469E-4B7D-A184-9ED565AB208F}" dt="2022-03-13T10:44:08.514" v="2990"/>
          <ac:spMkLst>
            <pc:docMk/>
            <pc:sldMk cId="2924122110" sldId="265"/>
            <ac:spMk id="99" creationId="{11E7257A-1BCB-470D-A8E3-6E2771D6ADDC}"/>
          </ac:spMkLst>
        </pc:spChg>
        <pc:spChg chg="add del">
          <ac:chgData name="stefaniabulete@gmail.com" userId="2b3de2b4a2adbbea" providerId="LiveId" clId="{29A0E3B9-469E-4B7D-A184-9ED565AB208F}" dt="2022-03-13T10:44:08.514" v="2990"/>
          <ac:spMkLst>
            <pc:docMk/>
            <pc:sldMk cId="2924122110" sldId="265"/>
            <ac:spMk id="100" creationId="{0B45850E-2B82-4514-B339-2A182474B737}"/>
          </ac:spMkLst>
        </pc:spChg>
        <pc:spChg chg="add del">
          <ac:chgData name="stefaniabulete@gmail.com" userId="2b3de2b4a2adbbea" providerId="LiveId" clId="{29A0E3B9-469E-4B7D-A184-9ED565AB208F}" dt="2022-03-13T10:44:08.514" v="2990"/>
          <ac:spMkLst>
            <pc:docMk/>
            <pc:sldMk cId="2924122110" sldId="265"/>
            <ac:spMk id="101" creationId="{D0417D17-0FB3-4F85-9DBA-634F9B9C2D65}"/>
          </ac:spMkLst>
        </pc:spChg>
        <pc:spChg chg="add del">
          <ac:chgData name="stefaniabulete@gmail.com" userId="2b3de2b4a2adbbea" providerId="LiveId" clId="{29A0E3B9-469E-4B7D-A184-9ED565AB208F}" dt="2022-03-13T10:44:08.514" v="2990"/>
          <ac:spMkLst>
            <pc:docMk/>
            <pc:sldMk cId="2924122110" sldId="265"/>
            <ac:spMk id="102" creationId="{456381FB-B288-41FA-A47F-AC34FFE07502}"/>
          </ac:spMkLst>
        </pc:spChg>
        <pc:spChg chg="add del">
          <ac:chgData name="stefaniabulete@gmail.com" userId="2b3de2b4a2adbbea" providerId="LiveId" clId="{29A0E3B9-469E-4B7D-A184-9ED565AB208F}" dt="2022-03-13T10:44:08.514" v="2990"/>
          <ac:spMkLst>
            <pc:docMk/>
            <pc:sldMk cId="2924122110" sldId="265"/>
            <ac:spMk id="103" creationId="{9B644041-B673-42D4-B4AC-06252DF11CD3}"/>
          </ac:spMkLst>
        </pc:spChg>
        <pc:spChg chg="add del">
          <ac:chgData name="stefaniabulete@gmail.com" userId="2b3de2b4a2adbbea" providerId="LiveId" clId="{29A0E3B9-469E-4B7D-A184-9ED565AB208F}" dt="2022-03-13T10:44:08.514" v="2990"/>
          <ac:spMkLst>
            <pc:docMk/>
            <pc:sldMk cId="2924122110" sldId="265"/>
            <ac:spMk id="104" creationId="{85CFABED-34B9-4ABF-A965-A506C7AE6B81}"/>
          </ac:spMkLst>
        </pc:spChg>
        <pc:spChg chg="add del">
          <ac:chgData name="stefaniabulete@gmail.com" userId="2b3de2b4a2adbbea" providerId="LiveId" clId="{29A0E3B9-469E-4B7D-A184-9ED565AB208F}" dt="2022-03-13T10:44:08.514" v="2990"/>
          <ac:spMkLst>
            <pc:docMk/>
            <pc:sldMk cId="2924122110" sldId="265"/>
            <ac:spMk id="105" creationId="{9517F21F-E24C-4253-9460-3A7251B3B5A8}"/>
          </ac:spMkLst>
        </pc:spChg>
        <pc:spChg chg="add del">
          <ac:chgData name="stefaniabulete@gmail.com" userId="2b3de2b4a2adbbea" providerId="LiveId" clId="{29A0E3B9-469E-4B7D-A184-9ED565AB208F}" dt="2022-03-13T10:44:08.514" v="2990"/>
          <ac:spMkLst>
            <pc:docMk/>
            <pc:sldMk cId="2924122110" sldId="265"/>
            <ac:spMk id="106" creationId="{6C18F446-3A09-4B08-896D-17D8A8DAB175}"/>
          </ac:spMkLst>
        </pc:spChg>
        <pc:spChg chg="add del">
          <ac:chgData name="stefaniabulete@gmail.com" userId="2b3de2b4a2adbbea" providerId="LiveId" clId="{29A0E3B9-469E-4B7D-A184-9ED565AB208F}" dt="2022-03-13T10:44:08.514" v="2990"/>
          <ac:spMkLst>
            <pc:docMk/>
            <pc:sldMk cId="2924122110" sldId="265"/>
            <ac:spMk id="107" creationId="{FE9785BD-2142-4CA3-A18F-187698F12DA6}"/>
          </ac:spMkLst>
        </pc:spChg>
        <pc:spChg chg="add del">
          <ac:chgData name="stefaniabulete@gmail.com" userId="2b3de2b4a2adbbea" providerId="LiveId" clId="{29A0E3B9-469E-4B7D-A184-9ED565AB208F}" dt="2022-03-13T10:44:08.514" v="2990"/>
          <ac:spMkLst>
            <pc:docMk/>
            <pc:sldMk cId="2924122110" sldId="265"/>
            <ac:spMk id="108" creationId="{CC552C7F-124A-4164-AC66-EC24D44D542B}"/>
          </ac:spMkLst>
        </pc:spChg>
        <pc:spChg chg="add del">
          <ac:chgData name="stefaniabulete@gmail.com" userId="2b3de2b4a2adbbea" providerId="LiveId" clId="{29A0E3B9-469E-4B7D-A184-9ED565AB208F}" dt="2022-03-13T10:48:43.965" v="3008" actId="26606"/>
          <ac:spMkLst>
            <pc:docMk/>
            <pc:sldMk cId="2924122110" sldId="265"/>
            <ac:spMk id="115" creationId="{6753252F-4873-4F63-801D-CC719279A7D5}"/>
          </ac:spMkLst>
        </pc:spChg>
        <pc:spChg chg="add del">
          <ac:chgData name="stefaniabulete@gmail.com" userId="2b3de2b4a2adbbea" providerId="LiveId" clId="{29A0E3B9-469E-4B7D-A184-9ED565AB208F}" dt="2022-03-13T10:48:43.965" v="3008" actId="26606"/>
          <ac:spMkLst>
            <pc:docMk/>
            <pc:sldMk cId="2924122110" sldId="265"/>
            <ac:spMk id="117" creationId="{047C8CCB-F95D-4249-92DD-651249D3535A}"/>
          </ac:spMkLst>
        </pc:spChg>
        <pc:spChg chg="add">
          <ac:chgData name="stefaniabulete@gmail.com" userId="2b3de2b4a2adbbea" providerId="LiveId" clId="{29A0E3B9-469E-4B7D-A184-9ED565AB208F}" dt="2022-03-13T10:48:43.980" v="3009" actId="26606"/>
          <ac:spMkLst>
            <pc:docMk/>
            <pc:sldMk cId="2924122110" sldId="265"/>
            <ac:spMk id="119" creationId="{A4AC5506-6312-4701-8D3C-40187889A947}"/>
          </ac:spMkLst>
        </pc:spChg>
        <pc:picChg chg="add mod">
          <ac:chgData name="stefaniabulete@gmail.com" userId="2b3de2b4a2adbbea" providerId="LiveId" clId="{29A0E3B9-469E-4B7D-A184-9ED565AB208F}" dt="2022-03-13T10:48:57.509" v="3012" actId="1076"/>
          <ac:picMkLst>
            <pc:docMk/>
            <pc:sldMk cId="2924122110" sldId="265"/>
            <ac:picMk id="110" creationId="{CBBA13D5-F898-4B98-846F-9FA03423B09A}"/>
          </ac:picMkLst>
        </pc:picChg>
      </pc:sldChg>
      <pc:sldChg chg="addSp delSp modSp new mod setBg">
        <pc:chgData name="stefaniabulete@gmail.com" userId="2b3de2b4a2adbbea" providerId="LiveId" clId="{29A0E3B9-469E-4B7D-A184-9ED565AB208F}" dt="2022-03-13T12:20:53.550" v="3973" actId="26606"/>
        <pc:sldMkLst>
          <pc:docMk/>
          <pc:sldMk cId="4246482747" sldId="266"/>
        </pc:sldMkLst>
        <pc:spChg chg="mod">
          <ac:chgData name="stefaniabulete@gmail.com" userId="2b3de2b4a2adbbea" providerId="LiveId" clId="{29A0E3B9-469E-4B7D-A184-9ED565AB208F}" dt="2022-03-13T12:20:53.550" v="3973" actId="26606"/>
          <ac:spMkLst>
            <pc:docMk/>
            <pc:sldMk cId="4246482747" sldId="266"/>
            <ac:spMk id="2" creationId="{94C8E80F-29BD-489D-9517-CEDE6E69E621}"/>
          </ac:spMkLst>
        </pc:spChg>
        <pc:spChg chg="mod">
          <ac:chgData name="stefaniabulete@gmail.com" userId="2b3de2b4a2adbbea" providerId="LiveId" clId="{29A0E3B9-469E-4B7D-A184-9ED565AB208F}" dt="2022-03-13T12:20:53.550" v="3973" actId="26606"/>
          <ac:spMkLst>
            <pc:docMk/>
            <pc:sldMk cId="4246482747" sldId="266"/>
            <ac:spMk id="3" creationId="{B6AD06EE-FB49-4868-92F8-FCAE70A7E3DB}"/>
          </ac:spMkLst>
        </pc:spChg>
        <pc:spChg chg="add del">
          <ac:chgData name="stefaniabulete@gmail.com" userId="2b3de2b4a2adbbea" providerId="LiveId" clId="{29A0E3B9-469E-4B7D-A184-9ED565AB208F}" dt="2022-03-13T11:52:51.306" v="3361" actId="26606"/>
          <ac:spMkLst>
            <pc:docMk/>
            <pc:sldMk cId="4246482747" sldId="266"/>
            <ac:spMk id="9" creationId="{2550BE34-C2B8-49B8-8519-67A8CAD51AE9}"/>
          </ac:spMkLst>
        </pc:spChg>
        <pc:spChg chg="add del">
          <ac:chgData name="stefaniabulete@gmail.com" userId="2b3de2b4a2adbbea" providerId="LiveId" clId="{29A0E3B9-469E-4B7D-A184-9ED565AB208F}" dt="2022-03-13T11:52:51.306" v="3361" actId="26606"/>
          <ac:spMkLst>
            <pc:docMk/>
            <pc:sldMk cId="4246482747" sldId="266"/>
            <ac:spMk id="11" creationId="{A7457DD9-5A45-400A-AB4B-4B4EDECA25F1}"/>
          </ac:spMkLst>
        </pc:spChg>
        <pc:spChg chg="add del">
          <ac:chgData name="stefaniabulete@gmail.com" userId="2b3de2b4a2adbbea" providerId="LiveId" clId="{29A0E3B9-469E-4B7D-A184-9ED565AB208F}" dt="2022-03-13T11:52:51.306" v="3361" actId="26606"/>
          <ac:spMkLst>
            <pc:docMk/>
            <pc:sldMk cId="4246482747" sldId="266"/>
            <ac:spMk id="13" creationId="{441CF7D6-A660-431A-B0BB-140A0D5556B6}"/>
          </ac:spMkLst>
        </pc:spChg>
        <pc:spChg chg="add del">
          <ac:chgData name="stefaniabulete@gmail.com" userId="2b3de2b4a2adbbea" providerId="LiveId" clId="{29A0E3B9-469E-4B7D-A184-9ED565AB208F}" dt="2022-03-13T11:52:51.306" v="3361" actId="26606"/>
          <ac:spMkLst>
            <pc:docMk/>
            <pc:sldMk cId="4246482747" sldId="266"/>
            <ac:spMk id="15" creationId="{0570A85B-3810-4F95-97B0-CBF4CCDB381C}"/>
          </ac:spMkLst>
        </pc:spChg>
        <pc:spChg chg="add del">
          <ac:chgData name="stefaniabulete@gmail.com" userId="2b3de2b4a2adbbea" providerId="LiveId" clId="{29A0E3B9-469E-4B7D-A184-9ED565AB208F}" dt="2022-03-13T11:53:08.229" v="3363" actId="26606"/>
          <ac:spMkLst>
            <pc:docMk/>
            <pc:sldMk cId="4246482747" sldId="266"/>
            <ac:spMk id="17" creationId="{7A5F0580-5EE9-419F-96EE-B6529EF6E7D0}"/>
          </ac:spMkLst>
        </pc:spChg>
        <pc:spChg chg="add del">
          <ac:chgData name="stefaniabulete@gmail.com" userId="2b3de2b4a2adbbea" providerId="LiveId" clId="{29A0E3B9-469E-4B7D-A184-9ED565AB208F}" dt="2022-03-13T11:53:08.229" v="3363" actId="26606"/>
          <ac:spMkLst>
            <pc:docMk/>
            <pc:sldMk cId="4246482747" sldId="266"/>
            <ac:spMk id="18" creationId="{0288C6B4-AFC3-407F-A595-EFFD38D4CCAF}"/>
          </ac:spMkLst>
        </pc:spChg>
        <pc:spChg chg="add del">
          <ac:chgData name="stefaniabulete@gmail.com" userId="2b3de2b4a2adbbea" providerId="LiveId" clId="{29A0E3B9-469E-4B7D-A184-9ED565AB208F}" dt="2022-03-13T11:53:08.229" v="3363" actId="26606"/>
          <ac:spMkLst>
            <pc:docMk/>
            <pc:sldMk cId="4246482747" sldId="266"/>
            <ac:spMk id="19" creationId="{CF236821-17FE-429B-8D2C-08E13A64EA40}"/>
          </ac:spMkLst>
        </pc:spChg>
        <pc:spChg chg="add del">
          <ac:chgData name="stefaniabulete@gmail.com" userId="2b3de2b4a2adbbea" providerId="LiveId" clId="{29A0E3B9-469E-4B7D-A184-9ED565AB208F}" dt="2022-03-13T11:53:08.229" v="3363" actId="26606"/>
          <ac:spMkLst>
            <pc:docMk/>
            <pc:sldMk cId="4246482747" sldId="266"/>
            <ac:spMk id="20" creationId="{C0BDBCD2-E081-43AB-9119-C55465E59757}"/>
          </ac:spMkLst>
        </pc:spChg>
        <pc:spChg chg="add del">
          <ac:chgData name="stefaniabulete@gmail.com" userId="2b3de2b4a2adbbea" providerId="LiveId" clId="{29A0E3B9-469E-4B7D-A184-9ED565AB208F}" dt="2022-03-13T11:53:08.229" v="3363" actId="26606"/>
          <ac:spMkLst>
            <pc:docMk/>
            <pc:sldMk cId="4246482747" sldId="266"/>
            <ac:spMk id="21" creationId="{98E79BE4-34FE-485A-98A5-92CE8F7C4743}"/>
          </ac:spMkLst>
        </pc:spChg>
        <pc:spChg chg="add del">
          <ac:chgData name="stefaniabulete@gmail.com" userId="2b3de2b4a2adbbea" providerId="LiveId" clId="{29A0E3B9-469E-4B7D-A184-9ED565AB208F}" dt="2022-03-13T11:53:16.634" v="3365" actId="26606"/>
          <ac:spMkLst>
            <pc:docMk/>
            <pc:sldMk cId="4246482747" sldId="266"/>
            <ac:spMk id="23" creationId="{1A95671B-3CC6-4792-9114-B74FAEA224E6}"/>
          </ac:spMkLst>
        </pc:spChg>
        <pc:spChg chg="add del">
          <ac:chgData name="stefaniabulete@gmail.com" userId="2b3de2b4a2adbbea" providerId="LiveId" clId="{29A0E3B9-469E-4B7D-A184-9ED565AB208F}" dt="2022-03-13T11:53:25.005" v="3367" actId="26606"/>
          <ac:spMkLst>
            <pc:docMk/>
            <pc:sldMk cId="4246482747" sldId="266"/>
            <ac:spMk id="25" creationId="{058A14AF-9FB5-4CC7-BA35-E8E85D3EDF0E}"/>
          </ac:spMkLst>
        </pc:spChg>
        <pc:spChg chg="add del">
          <ac:chgData name="stefaniabulete@gmail.com" userId="2b3de2b4a2adbbea" providerId="LiveId" clId="{29A0E3B9-469E-4B7D-A184-9ED565AB208F}" dt="2022-03-13T11:53:25.005" v="3367" actId="26606"/>
          <ac:spMkLst>
            <pc:docMk/>
            <pc:sldMk cId="4246482747" sldId="266"/>
            <ac:spMk id="26" creationId="{3A9A4357-BD1D-4622-A4FE-766E6AB8DE84}"/>
          </ac:spMkLst>
        </pc:spChg>
        <pc:spChg chg="add del">
          <ac:chgData name="stefaniabulete@gmail.com" userId="2b3de2b4a2adbbea" providerId="LiveId" clId="{29A0E3B9-469E-4B7D-A184-9ED565AB208F}" dt="2022-03-13T11:53:25.005" v="3367" actId="26606"/>
          <ac:spMkLst>
            <pc:docMk/>
            <pc:sldMk cId="4246482747" sldId="266"/>
            <ac:spMk id="27" creationId="{E659831F-0D9A-4C63-9EBB-8435B85A440F}"/>
          </ac:spMkLst>
        </pc:spChg>
        <pc:spChg chg="add del">
          <ac:chgData name="stefaniabulete@gmail.com" userId="2b3de2b4a2adbbea" providerId="LiveId" clId="{29A0E3B9-469E-4B7D-A184-9ED565AB208F}" dt="2022-03-13T11:53:25.005" v="3367" actId="26606"/>
          <ac:spMkLst>
            <pc:docMk/>
            <pc:sldMk cId="4246482747" sldId="266"/>
            <ac:spMk id="28" creationId="{E6995CE5-F890-4ABA-82A2-26507CE8D2A3}"/>
          </ac:spMkLst>
        </pc:spChg>
        <pc:spChg chg="add del">
          <ac:chgData name="stefaniabulete@gmail.com" userId="2b3de2b4a2adbbea" providerId="LiveId" clId="{29A0E3B9-469E-4B7D-A184-9ED565AB208F}" dt="2022-03-13T11:53:38.789" v="3369" actId="26606"/>
          <ac:spMkLst>
            <pc:docMk/>
            <pc:sldMk cId="4246482747" sldId="266"/>
            <ac:spMk id="30" creationId="{2596F992-698C-48C0-9D89-70DA4CE927EF}"/>
          </ac:spMkLst>
        </pc:spChg>
        <pc:spChg chg="add del">
          <ac:chgData name="stefaniabulete@gmail.com" userId="2b3de2b4a2adbbea" providerId="LiveId" clId="{29A0E3B9-469E-4B7D-A184-9ED565AB208F}" dt="2022-03-13T11:53:38.789" v="3369" actId="26606"/>
          <ac:spMkLst>
            <pc:docMk/>
            <pc:sldMk cId="4246482747" sldId="266"/>
            <ac:spMk id="31" creationId="{A344AAA5-41F4-4862-97EF-688D31DC7567}"/>
          </ac:spMkLst>
        </pc:spChg>
        <pc:spChg chg="add del">
          <ac:chgData name="stefaniabulete@gmail.com" userId="2b3de2b4a2adbbea" providerId="LiveId" clId="{29A0E3B9-469E-4B7D-A184-9ED565AB208F}" dt="2022-03-13T11:53:38.789" v="3369" actId="26606"/>
          <ac:spMkLst>
            <pc:docMk/>
            <pc:sldMk cId="4246482747" sldId="266"/>
            <ac:spMk id="32" creationId="{69E1A62C-2AAF-4B3E-8CDB-65E237080997}"/>
          </ac:spMkLst>
        </pc:spChg>
        <pc:spChg chg="add del">
          <ac:chgData name="stefaniabulete@gmail.com" userId="2b3de2b4a2adbbea" providerId="LiveId" clId="{29A0E3B9-469E-4B7D-A184-9ED565AB208F}" dt="2022-03-13T12:20:53.550" v="3973" actId="26606"/>
          <ac:spMkLst>
            <pc:docMk/>
            <pc:sldMk cId="4246482747" sldId="266"/>
            <ac:spMk id="34" creationId="{058A14AF-9FB5-4CC7-BA35-E8E85D3EDF0E}"/>
          </ac:spMkLst>
        </pc:spChg>
        <pc:spChg chg="add del">
          <ac:chgData name="stefaniabulete@gmail.com" userId="2b3de2b4a2adbbea" providerId="LiveId" clId="{29A0E3B9-469E-4B7D-A184-9ED565AB208F}" dt="2022-03-13T12:20:53.550" v="3973" actId="26606"/>
          <ac:spMkLst>
            <pc:docMk/>
            <pc:sldMk cId="4246482747" sldId="266"/>
            <ac:spMk id="35" creationId="{3A9A4357-BD1D-4622-A4FE-766E6AB8DE84}"/>
          </ac:spMkLst>
        </pc:spChg>
        <pc:spChg chg="add del">
          <ac:chgData name="stefaniabulete@gmail.com" userId="2b3de2b4a2adbbea" providerId="LiveId" clId="{29A0E3B9-469E-4B7D-A184-9ED565AB208F}" dt="2022-03-13T12:20:53.550" v="3973" actId="26606"/>
          <ac:spMkLst>
            <pc:docMk/>
            <pc:sldMk cId="4246482747" sldId="266"/>
            <ac:spMk id="36" creationId="{E659831F-0D9A-4C63-9EBB-8435B85A440F}"/>
          </ac:spMkLst>
        </pc:spChg>
        <pc:spChg chg="add del">
          <ac:chgData name="stefaniabulete@gmail.com" userId="2b3de2b4a2adbbea" providerId="LiveId" clId="{29A0E3B9-469E-4B7D-A184-9ED565AB208F}" dt="2022-03-13T12:20:53.550" v="3973" actId="26606"/>
          <ac:spMkLst>
            <pc:docMk/>
            <pc:sldMk cId="4246482747" sldId="266"/>
            <ac:spMk id="37" creationId="{E6995CE5-F890-4ABA-82A2-26507CE8D2A3}"/>
          </ac:spMkLst>
        </pc:spChg>
        <pc:spChg chg="add">
          <ac:chgData name="stefaniabulete@gmail.com" userId="2b3de2b4a2adbbea" providerId="LiveId" clId="{29A0E3B9-469E-4B7D-A184-9ED565AB208F}" dt="2022-03-13T12:20:53.550" v="3973" actId="26606"/>
          <ac:spMkLst>
            <pc:docMk/>
            <pc:sldMk cId="4246482747" sldId="266"/>
            <ac:spMk id="42" creationId="{DBC6133C-0615-4CE4-9132-37E609A9BDFA}"/>
          </ac:spMkLst>
        </pc:spChg>
        <pc:spChg chg="add">
          <ac:chgData name="stefaniabulete@gmail.com" userId="2b3de2b4a2adbbea" providerId="LiveId" clId="{29A0E3B9-469E-4B7D-A184-9ED565AB208F}" dt="2022-03-13T12:20:53.550" v="3973" actId="26606"/>
          <ac:spMkLst>
            <pc:docMk/>
            <pc:sldMk cId="4246482747" sldId="266"/>
            <ac:spMk id="44" creationId="{169CC832-2974-4E8D-90ED-3E2941BA7336}"/>
          </ac:spMkLst>
        </pc:spChg>
        <pc:spChg chg="add">
          <ac:chgData name="stefaniabulete@gmail.com" userId="2b3de2b4a2adbbea" providerId="LiveId" clId="{29A0E3B9-469E-4B7D-A184-9ED565AB208F}" dt="2022-03-13T12:20:53.550" v="3973" actId="26606"/>
          <ac:spMkLst>
            <pc:docMk/>
            <pc:sldMk cId="4246482747" sldId="266"/>
            <ac:spMk id="46" creationId="{55222F96-971A-4F90-B841-6BAB416C7AC1}"/>
          </ac:spMkLst>
        </pc:spChg>
        <pc:spChg chg="add">
          <ac:chgData name="stefaniabulete@gmail.com" userId="2b3de2b4a2adbbea" providerId="LiveId" clId="{29A0E3B9-469E-4B7D-A184-9ED565AB208F}" dt="2022-03-13T12:20:53.550" v="3973" actId="26606"/>
          <ac:spMkLst>
            <pc:docMk/>
            <pc:sldMk cId="4246482747" sldId="266"/>
            <ac:spMk id="48" creationId="{08980754-6F4B-43C9-B9BE-127B6BED6586}"/>
          </ac:spMkLst>
        </pc:spChg>
        <pc:spChg chg="add">
          <ac:chgData name="stefaniabulete@gmail.com" userId="2b3de2b4a2adbbea" providerId="LiveId" clId="{29A0E3B9-469E-4B7D-A184-9ED565AB208F}" dt="2022-03-13T12:20:53.550" v="3973" actId="26606"/>
          <ac:spMkLst>
            <pc:docMk/>
            <pc:sldMk cId="4246482747" sldId="266"/>
            <ac:spMk id="50" creationId="{2C1BBA94-3F40-40AA-8BB9-E69E25E537C1}"/>
          </ac:spMkLst>
        </pc:spChg>
        <pc:graphicFrameChg chg="add del mod modGraphic">
          <ac:chgData name="stefaniabulete@gmail.com" userId="2b3de2b4a2adbbea" providerId="LiveId" clId="{29A0E3B9-469E-4B7D-A184-9ED565AB208F}" dt="2022-03-13T12:00:12.780" v="3438" actId="478"/>
          <ac:graphicFrameMkLst>
            <pc:docMk/>
            <pc:sldMk cId="4246482747" sldId="266"/>
            <ac:graphicFrameMk id="4" creationId="{6ED45A0E-CCBE-4B8A-BB68-9893E74C4239}"/>
          </ac:graphicFrameMkLst>
        </pc:graphicFrameChg>
        <pc:graphicFrameChg chg="add mod modGraphic">
          <ac:chgData name="stefaniabulete@gmail.com" userId="2b3de2b4a2adbbea" providerId="LiveId" clId="{29A0E3B9-469E-4B7D-A184-9ED565AB208F}" dt="2022-03-13T12:20:53.550" v="3973" actId="26606"/>
          <ac:graphicFrameMkLst>
            <pc:docMk/>
            <pc:sldMk cId="4246482747" sldId="266"/>
            <ac:graphicFrameMk id="5" creationId="{BB648986-B3AC-468D-8A96-640900FDE3BC}"/>
          </ac:graphicFrameMkLst>
        </pc:graphicFrameChg>
        <pc:graphicFrameChg chg="add del mod modGraphic">
          <ac:chgData name="stefaniabulete@gmail.com" userId="2b3de2b4a2adbbea" providerId="LiveId" clId="{29A0E3B9-469E-4B7D-A184-9ED565AB208F}" dt="2022-03-13T12:20:32.463" v="3971" actId="478"/>
          <ac:graphicFrameMkLst>
            <pc:docMk/>
            <pc:sldMk cId="4246482747" sldId="266"/>
            <ac:graphicFrameMk id="6" creationId="{3D527D9F-A3E2-43A1-A663-4A56534AFC87}"/>
          </ac:graphicFrameMkLst>
        </pc:graphicFrameChg>
      </pc:sldChg>
      <pc:sldChg chg="addSp delSp modSp new mod setBg">
        <pc:chgData name="stefaniabulete@gmail.com" userId="2b3de2b4a2adbbea" providerId="LiveId" clId="{29A0E3B9-469E-4B7D-A184-9ED565AB208F}" dt="2022-03-13T12:22:29.929" v="4006" actId="26606"/>
        <pc:sldMkLst>
          <pc:docMk/>
          <pc:sldMk cId="1099761577" sldId="267"/>
        </pc:sldMkLst>
        <pc:spChg chg="mod ord">
          <ac:chgData name="stefaniabulete@gmail.com" userId="2b3de2b4a2adbbea" providerId="LiveId" clId="{29A0E3B9-469E-4B7D-A184-9ED565AB208F}" dt="2022-03-13T12:22:29.929" v="4006" actId="26606"/>
          <ac:spMkLst>
            <pc:docMk/>
            <pc:sldMk cId="1099761577" sldId="267"/>
            <ac:spMk id="2" creationId="{BFBDDA36-95B1-468D-A27B-A90A4451C1F7}"/>
          </ac:spMkLst>
        </pc:spChg>
        <pc:spChg chg="del mod">
          <ac:chgData name="stefaniabulete@gmail.com" userId="2b3de2b4a2adbbea" providerId="LiveId" clId="{29A0E3B9-469E-4B7D-A184-9ED565AB208F}" dt="2022-03-13T12:21:08.630" v="3974" actId="478"/>
          <ac:spMkLst>
            <pc:docMk/>
            <pc:sldMk cId="1099761577" sldId="267"/>
            <ac:spMk id="3" creationId="{F51CA03A-204D-47AF-97B4-1D2B25734BEF}"/>
          </ac:spMkLst>
        </pc:spChg>
        <pc:spChg chg="add">
          <ac:chgData name="stefaniabulete@gmail.com" userId="2b3de2b4a2adbbea" providerId="LiveId" clId="{29A0E3B9-469E-4B7D-A184-9ED565AB208F}" dt="2022-03-13T12:22:29.929" v="4006" actId="26606"/>
          <ac:spMkLst>
            <pc:docMk/>
            <pc:sldMk cId="1099761577" sldId="267"/>
            <ac:spMk id="8" creationId="{42285737-90EE-47DC-AC80-8AE156B11969}"/>
          </ac:spMkLst>
        </pc:spChg>
        <pc:spChg chg="add del">
          <ac:chgData name="stefaniabulete@gmail.com" userId="2b3de2b4a2adbbea" providerId="LiveId" clId="{29A0E3B9-469E-4B7D-A184-9ED565AB208F}" dt="2022-03-13T12:21:26.236" v="3976" actId="26606"/>
          <ac:spMkLst>
            <pc:docMk/>
            <pc:sldMk cId="1099761577" sldId="267"/>
            <ac:spMk id="9" creationId="{47942995-B07F-4636-9A06-C6A104B260A8}"/>
          </ac:spMkLst>
        </pc:spChg>
        <pc:spChg chg="add del">
          <ac:chgData name="stefaniabulete@gmail.com" userId="2b3de2b4a2adbbea" providerId="LiveId" clId="{29A0E3B9-469E-4B7D-A184-9ED565AB208F}" dt="2022-03-13T12:21:26.236" v="3976" actId="26606"/>
          <ac:spMkLst>
            <pc:docMk/>
            <pc:sldMk cId="1099761577" sldId="267"/>
            <ac:spMk id="16" creationId="{B81933D1-5615-42C7-9C0B-4EB7105CCE2D}"/>
          </ac:spMkLst>
        </pc:spChg>
        <pc:spChg chg="add del">
          <ac:chgData name="stefaniabulete@gmail.com" userId="2b3de2b4a2adbbea" providerId="LiveId" clId="{29A0E3B9-469E-4B7D-A184-9ED565AB208F}" dt="2022-03-13T12:21:26.236" v="3976" actId="26606"/>
          <ac:spMkLst>
            <pc:docMk/>
            <pc:sldMk cId="1099761577" sldId="267"/>
            <ac:spMk id="18" creationId="{19C9EAEA-39D0-4B0E-A0EB-51E7B26740B1}"/>
          </ac:spMkLst>
        </pc:spChg>
        <pc:grpChg chg="add del">
          <ac:chgData name="stefaniabulete@gmail.com" userId="2b3de2b4a2adbbea" providerId="LiveId" clId="{29A0E3B9-469E-4B7D-A184-9ED565AB208F}" dt="2022-03-13T12:21:26.236" v="3976" actId="26606"/>
          <ac:grpSpMkLst>
            <pc:docMk/>
            <pc:sldMk cId="1099761577" sldId="267"/>
            <ac:grpSpMk id="11" creationId="{032D8612-31EB-44CF-A1D0-14FD4C705424}"/>
          </ac:grpSpMkLst>
        </pc:grpChg>
        <pc:grpChg chg="add">
          <ac:chgData name="stefaniabulete@gmail.com" userId="2b3de2b4a2adbbea" providerId="LiveId" clId="{29A0E3B9-469E-4B7D-A184-9ED565AB208F}" dt="2022-03-13T12:22:29.929" v="4006" actId="26606"/>
          <ac:grpSpMkLst>
            <pc:docMk/>
            <pc:sldMk cId="1099761577" sldId="267"/>
            <ac:grpSpMk id="13" creationId="{B57BDC17-F1B3-455F-BBF1-680AA1F25C06}"/>
          </ac:grpSpMkLst>
        </pc:grpChg>
        <pc:graphicFrameChg chg="add mod ord modGraphic">
          <ac:chgData name="stefaniabulete@gmail.com" userId="2b3de2b4a2adbbea" providerId="LiveId" clId="{29A0E3B9-469E-4B7D-A184-9ED565AB208F}" dt="2022-03-13T12:22:29.929" v="4006" actId="26606"/>
          <ac:graphicFrameMkLst>
            <pc:docMk/>
            <pc:sldMk cId="1099761577" sldId="267"/>
            <ac:graphicFrameMk id="4" creationId="{9FC5732A-B105-4745-B910-DF31BE651F75}"/>
          </ac:graphicFrameMkLst>
        </pc:graphicFrameChg>
        <pc:graphicFrameChg chg="add del mod modGraphic">
          <ac:chgData name="stefaniabulete@gmail.com" userId="2b3de2b4a2adbbea" providerId="LiveId" clId="{29A0E3B9-469E-4B7D-A184-9ED565AB208F}" dt="2022-03-13T12:21:40.602" v="3979" actId="478"/>
          <ac:graphicFrameMkLst>
            <pc:docMk/>
            <pc:sldMk cId="1099761577" sldId="267"/>
            <ac:graphicFrameMk id="5" creationId="{620B4198-D995-4BE1-A09F-BC29EBFA9B52}"/>
          </ac:graphicFrameMkLst>
        </pc:graphicFrameChg>
        <pc:graphicFrameChg chg="add mod modGraphic">
          <ac:chgData name="stefaniabulete@gmail.com" userId="2b3de2b4a2adbbea" providerId="LiveId" clId="{29A0E3B9-469E-4B7D-A184-9ED565AB208F}" dt="2022-03-13T12:22:29.929" v="4006" actId="26606"/>
          <ac:graphicFrameMkLst>
            <pc:docMk/>
            <pc:sldMk cId="1099761577" sldId="267"/>
            <ac:graphicFrameMk id="6" creationId="{C9238059-5C69-413B-A068-5FB54D9BA0D0}"/>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F37C33-F558-4DA9-B915-74E0A5B71026}" type="datetimeFigureOut">
              <a:rPr lang="en-GB" smtClean="0"/>
              <a:t>13/03/2022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4F1D92-5B62-4E94-9E8E-8F29B1D65002}" type="slidenum">
              <a:rPr lang="en-GB" smtClean="0"/>
              <a:t>‹#›</a:t>
            </a:fld>
            <a:endParaRPr lang="en-GB"/>
          </a:p>
        </p:txBody>
      </p:sp>
    </p:spTree>
    <p:extLst>
      <p:ext uri="{BB962C8B-B14F-4D97-AF65-F5344CB8AC3E}">
        <p14:creationId xmlns:p14="http://schemas.microsoft.com/office/powerpoint/2010/main" val="105163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rPr>
              <a:t>Because of </a:t>
            </a:r>
            <a:r>
              <a:rPr lang="en-GB" sz="1800" b="1" i="1" u="none" strike="noStrike" dirty="0">
                <a:solidFill>
                  <a:srgbClr val="000000"/>
                </a:solidFill>
                <a:effectLst/>
                <a:latin typeface="Arial" panose="020B0604020202020204" pitchFamily="34" charset="0"/>
                <a:ea typeface="Arial" panose="020B0604020202020204" pitchFamily="34" charset="0"/>
              </a:rPr>
              <a:t>Brexit, </a:t>
            </a:r>
            <a:r>
              <a:rPr lang="en-GB" sz="1800" u="none" strike="noStrike" dirty="0">
                <a:solidFill>
                  <a:srgbClr val="000000"/>
                </a:solidFill>
                <a:effectLst/>
                <a:latin typeface="Arial" panose="020B0604020202020204" pitchFamily="34" charset="0"/>
                <a:ea typeface="Arial" panose="020B0604020202020204" pitchFamily="34" charset="0"/>
              </a:rPr>
              <a:t>the labour market of the UK seems to be unsettling and it negatively impacts the organisation due to the low morale of the employees.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b="1" i="1" u="none" strike="noStrike" dirty="0">
                <a:solidFill>
                  <a:srgbClr val="000000"/>
                </a:solidFill>
                <a:effectLst/>
                <a:latin typeface="Arial" panose="020B0604020202020204" pitchFamily="34" charset="0"/>
                <a:ea typeface="Arial" panose="020B0604020202020204" pitchFamily="34" charset="0"/>
              </a:rPr>
              <a:t>Political Stability</a:t>
            </a:r>
            <a:r>
              <a:rPr lang="en-GB" sz="1800" u="none" strike="noStrike" dirty="0">
                <a:solidFill>
                  <a:srgbClr val="000000"/>
                </a:solidFill>
                <a:effectLst/>
                <a:latin typeface="Arial" panose="020B0604020202020204" pitchFamily="34" charset="0"/>
                <a:ea typeface="Arial" panose="020B0604020202020204" pitchFamily="34" charset="0"/>
              </a:rPr>
              <a:t> helps organisations in the healthcare industry to successfully operate their business so it casts a positive impact on the organisation. </a:t>
            </a:r>
            <a:endParaRPr lang="en-GB" sz="1800" u="none" strike="noStrike"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F4F1D92-5B62-4E94-9E8E-8F29B1D65002}" type="slidenum">
              <a:rPr lang="en-GB" smtClean="0"/>
              <a:t>4</a:t>
            </a:fld>
            <a:endParaRPr lang="en-GB"/>
          </a:p>
        </p:txBody>
      </p:sp>
    </p:spTree>
    <p:extLst>
      <p:ext uri="{BB962C8B-B14F-4D97-AF65-F5344CB8AC3E}">
        <p14:creationId xmlns:p14="http://schemas.microsoft.com/office/powerpoint/2010/main" val="3376559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Arial" panose="020B0604020202020204" pitchFamily="34" charset="0"/>
              <a:buChar char="●"/>
            </a:pPr>
            <a:r>
              <a:rPr lang="en-GB" sz="1800" b="1" i="1" u="none" strike="noStrike" dirty="0">
                <a:solidFill>
                  <a:srgbClr val="000000"/>
                </a:solidFill>
                <a:effectLst/>
                <a:latin typeface="Arial" panose="020B0604020202020204" pitchFamily="34" charset="0"/>
                <a:ea typeface="Arial" panose="020B0604020202020204" pitchFamily="34" charset="0"/>
              </a:rPr>
              <a:t>Gross Domestic Product (GDP)</a:t>
            </a:r>
            <a:r>
              <a:rPr lang="en-GB" sz="1800" u="none" strike="noStrike" dirty="0">
                <a:solidFill>
                  <a:srgbClr val="000000"/>
                </a:solidFill>
                <a:effectLst/>
                <a:latin typeface="Arial" panose="020B0604020202020204" pitchFamily="34" charset="0"/>
                <a:ea typeface="Arial" panose="020B0604020202020204" pitchFamily="34" charset="0"/>
              </a:rPr>
              <a:t> is the summation of the prices of all the products and services in a geographic border of a country. GDP growth rate for the UK is reported to be 7.5% as of 2021 and it positively impacts the organisation as the management can employ more skilled workers in their institutions.</a:t>
            </a:r>
          </a:p>
          <a:p>
            <a:pPr marL="342900" lvl="0" indent="-342900" algn="just">
              <a:lnSpc>
                <a:spcPct val="150000"/>
              </a:lnSpc>
              <a:buFont typeface="Arial" panose="020B0604020202020204" pitchFamily="34" charset="0"/>
              <a:buChar char="●"/>
            </a:pP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b="1" i="1" u="none" strike="noStrike" dirty="0">
                <a:solidFill>
                  <a:srgbClr val="000000"/>
                </a:solidFill>
                <a:effectLst/>
                <a:latin typeface="Arial" panose="020B0604020202020204" pitchFamily="34" charset="0"/>
                <a:ea typeface="Arial" panose="020B0604020202020204" pitchFamily="34" charset="0"/>
              </a:rPr>
              <a:t>The Inflation Rate</a:t>
            </a:r>
            <a:r>
              <a:rPr lang="en-GB" sz="1800" u="none" strike="noStrike" dirty="0">
                <a:solidFill>
                  <a:srgbClr val="000000"/>
                </a:solidFill>
                <a:effectLst/>
                <a:latin typeface="Arial" panose="020B0604020202020204" pitchFamily="34" charset="0"/>
                <a:ea typeface="Arial" panose="020B0604020202020204" pitchFamily="34" charset="0"/>
              </a:rPr>
              <a:t> is the general increase in prices of goods and services in a country and the UK has been predicted at 2.62%. It increases the cost of living in the country and negatively impacts the organisation as they need to pay more salaries to their employees. </a:t>
            </a:r>
            <a:endParaRPr lang="en-GB" sz="1800" u="none" strike="noStrike"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F4F1D92-5B62-4E94-9E8E-8F29B1D65002}" type="slidenum">
              <a:rPr lang="en-GB" smtClean="0"/>
              <a:t>5</a:t>
            </a:fld>
            <a:endParaRPr lang="en-GB"/>
          </a:p>
        </p:txBody>
      </p:sp>
    </p:spTree>
    <p:extLst>
      <p:ext uri="{BB962C8B-B14F-4D97-AF65-F5344CB8AC3E}">
        <p14:creationId xmlns:p14="http://schemas.microsoft.com/office/powerpoint/2010/main" val="4074954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Arial" panose="020B0604020202020204" pitchFamily="34" charset="0"/>
              <a:buChar char="●"/>
            </a:pPr>
            <a:r>
              <a:rPr lang="en-GB" sz="1800" b="1" i="1" u="none" strike="noStrike" dirty="0">
                <a:solidFill>
                  <a:srgbClr val="000000"/>
                </a:solidFill>
                <a:effectLst/>
                <a:latin typeface="Arial" panose="020B0604020202020204" pitchFamily="34" charset="0"/>
                <a:ea typeface="Arial" panose="020B0604020202020204" pitchFamily="34" charset="0"/>
              </a:rPr>
              <a:t>The unemployment rat</a:t>
            </a:r>
            <a:r>
              <a:rPr lang="en-GB" sz="1800" u="none" strike="noStrike" dirty="0">
                <a:solidFill>
                  <a:srgbClr val="000000"/>
                </a:solidFill>
                <a:effectLst/>
                <a:latin typeface="Arial" panose="020B0604020202020204" pitchFamily="34" charset="0"/>
                <a:ea typeface="Arial" panose="020B0604020202020204" pitchFamily="34" charset="0"/>
              </a:rPr>
              <a:t>e in the UK is reported as 4.1% as of 2021. It signifies that the country has a larger number of people who are jobless in this hour and this information eventually helps the management of the company to employ more and more skilled and knowledgeable staff in their fleet of staff. This on one hand improves the productivity of the organisation in the healthcare industry and on the other hand helps the society to strengthen the health situation of the country. </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b="1" i="1" u="none" strike="noStrike" dirty="0">
                <a:solidFill>
                  <a:srgbClr val="000000"/>
                </a:solidFill>
                <a:effectLst/>
                <a:latin typeface="Arial" panose="020B0604020202020204" pitchFamily="34" charset="0"/>
                <a:ea typeface="Arial" panose="020B0604020202020204" pitchFamily="34" charset="0"/>
              </a:rPr>
              <a:t>The literacy rate </a:t>
            </a:r>
            <a:r>
              <a:rPr lang="en-GB" sz="1800" u="none" strike="noStrike" dirty="0">
                <a:solidFill>
                  <a:srgbClr val="000000"/>
                </a:solidFill>
                <a:effectLst/>
                <a:latin typeface="Arial" panose="020B0604020202020204" pitchFamily="34" charset="0"/>
                <a:ea typeface="Arial" panose="020B0604020202020204" pitchFamily="34" charset="0"/>
              </a:rPr>
              <a:t>in the UK is 99% and this number is one of the largest among the countries in the world. This information further encourages the management of the organisation to employ more sophisticated and literate employees in their staff base.</a:t>
            </a:r>
            <a:endParaRPr lang="en-GB" sz="1800" u="none" strike="noStrike"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F4F1D92-5B62-4E94-9E8E-8F29B1D65002}" type="slidenum">
              <a:rPr lang="en-GB" smtClean="0"/>
              <a:t>6</a:t>
            </a:fld>
            <a:endParaRPr lang="en-GB"/>
          </a:p>
        </p:txBody>
      </p:sp>
    </p:spTree>
    <p:extLst>
      <p:ext uri="{BB962C8B-B14F-4D97-AF65-F5344CB8AC3E}">
        <p14:creationId xmlns:p14="http://schemas.microsoft.com/office/powerpoint/2010/main" val="1675359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strike="noStrike" dirty="0">
                <a:solidFill>
                  <a:srgbClr val="000000"/>
                </a:solidFill>
                <a:effectLst/>
                <a:latin typeface="Arial" panose="020B0604020202020204" pitchFamily="34" charset="0"/>
                <a:ea typeface="Arial" panose="020B0604020202020204" pitchFamily="34" charset="0"/>
              </a:rPr>
              <a:t>The UK has ranked fifth out of the G 20 group of nations in terms of </a:t>
            </a:r>
            <a:r>
              <a:rPr lang="en-GB" sz="1800" b="1" i="1" u="none" strike="noStrike" dirty="0">
                <a:solidFill>
                  <a:srgbClr val="000000"/>
                </a:solidFill>
                <a:effectLst/>
                <a:latin typeface="Arial" panose="020B0604020202020204" pitchFamily="34" charset="0"/>
                <a:ea typeface="Arial" panose="020B0604020202020204" pitchFamily="34" charset="0"/>
              </a:rPr>
              <a:t>innovation </a:t>
            </a:r>
            <a:r>
              <a:rPr lang="en-GB" sz="1800" u="none" strike="noStrike" dirty="0">
                <a:solidFill>
                  <a:srgbClr val="000000"/>
                </a:solidFill>
                <a:effectLst/>
                <a:latin typeface="Arial" panose="020B0604020202020204" pitchFamily="34" charset="0"/>
                <a:ea typeface="Arial" panose="020B0604020202020204" pitchFamily="34" charset="0"/>
              </a:rPr>
              <a:t>in the country. This further helps the healthcare industry to use innovative and modern healthcare machineries that further improves the health conditions in the country. So, from this, the organisation also benefited from the modern technologies in the sector that decreases the workloads of their employees.</a:t>
            </a:r>
            <a:endParaRPr lang="en-GB" sz="1800" u="none" strike="noStrike"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F4F1D92-5B62-4E94-9E8E-8F29B1D65002}" type="slidenum">
              <a:rPr lang="en-GB" smtClean="0"/>
              <a:t>7</a:t>
            </a:fld>
            <a:endParaRPr lang="en-GB"/>
          </a:p>
        </p:txBody>
      </p:sp>
    </p:spTree>
    <p:extLst>
      <p:ext uri="{BB962C8B-B14F-4D97-AF65-F5344CB8AC3E}">
        <p14:creationId xmlns:p14="http://schemas.microsoft.com/office/powerpoint/2010/main" val="159619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strike="noStrike" dirty="0">
                <a:solidFill>
                  <a:srgbClr val="000000"/>
                </a:solidFill>
                <a:effectLst/>
                <a:latin typeface="Arial" panose="020B0604020202020204" pitchFamily="34" charset="0"/>
                <a:ea typeface="Arial" panose="020B0604020202020204" pitchFamily="34" charset="0"/>
              </a:rPr>
              <a:t>The “</a:t>
            </a:r>
            <a:r>
              <a:rPr lang="en-GB" sz="1800" b="1" i="1" u="none" strike="noStrike" dirty="0">
                <a:solidFill>
                  <a:srgbClr val="000000"/>
                </a:solidFill>
                <a:effectLst/>
                <a:latin typeface="Arial" panose="020B0604020202020204" pitchFamily="34" charset="0"/>
                <a:ea typeface="Arial" panose="020B0604020202020204" pitchFamily="34" charset="0"/>
              </a:rPr>
              <a:t>Environmental Protection Act, 1990</a:t>
            </a:r>
            <a:r>
              <a:rPr lang="en-GB" sz="1800" u="none" strike="noStrike" dirty="0">
                <a:solidFill>
                  <a:srgbClr val="000000"/>
                </a:solidFill>
                <a:effectLst/>
                <a:latin typeface="Arial" panose="020B0604020202020204" pitchFamily="34" charset="0"/>
                <a:ea typeface="Arial" panose="020B0604020202020204" pitchFamily="34" charset="0"/>
              </a:rPr>
              <a:t>" binds all the organisations in the UK to create and apply a proper and fundamental structure to be ready to ensure effective waste management in the country. So, this act negatively impacts the healthcare industry as it enables them to spend more money to successfully attain the desired plans.</a:t>
            </a:r>
            <a:endParaRPr lang="en-GB" sz="1800" u="none" strike="noStrike" dirty="0">
              <a:effectLst/>
              <a:latin typeface="Arial" panose="020B0604020202020204" pitchFamily="34" charset="0"/>
              <a:ea typeface="Arial" panose="020B0604020202020204" pitchFamily="34"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strike="noStrike" dirty="0">
                <a:solidFill>
                  <a:srgbClr val="000000"/>
                </a:solidFill>
                <a:effectLst/>
                <a:latin typeface="Arial" panose="020B0604020202020204" pitchFamily="34" charset="0"/>
                <a:ea typeface="Arial" panose="020B0604020202020204" pitchFamily="34" charset="0"/>
              </a:rPr>
              <a:t>The “</a:t>
            </a:r>
            <a:r>
              <a:rPr lang="en-GB" sz="1200" b="1" i="1" u="none" strike="noStrike" dirty="0">
                <a:solidFill>
                  <a:srgbClr val="000000"/>
                </a:solidFill>
                <a:effectLst/>
                <a:latin typeface="Arial" panose="020B0604020202020204" pitchFamily="34" charset="0"/>
                <a:ea typeface="Arial" panose="020B0604020202020204" pitchFamily="34" charset="0"/>
              </a:rPr>
              <a:t>Employment Rights Act, 1996</a:t>
            </a:r>
            <a:r>
              <a:rPr lang="en-GB" sz="1200" u="none" strike="noStrike" dirty="0">
                <a:solidFill>
                  <a:srgbClr val="000000"/>
                </a:solidFill>
                <a:effectLst/>
                <a:latin typeface="Arial" panose="020B0604020202020204" pitchFamily="34" charset="0"/>
                <a:ea typeface="Arial" panose="020B0604020202020204" pitchFamily="34" charset="0"/>
              </a:rPr>
              <a:t>" in the country allows the people to get 30 to 90 days of the notice period in case of termination in terms of inefficient performances. This further creates problems for the management of the organisation to bear with the inefficient employees for longer terms.</a:t>
            </a:r>
            <a:endParaRPr lang="en-GB" sz="1200" u="none" strike="noStrike" dirty="0">
              <a:effectLst/>
              <a:latin typeface="Arial" panose="020B0604020202020204" pitchFamily="34" charset="0"/>
              <a:ea typeface="Arial" panose="020B0604020202020204" pitchFamily="34" charset="0"/>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F4F1D92-5B62-4E94-9E8E-8F29B1D65002}" type="slidenum">
              <a:rPr lang="en-GB" smtClean="0"/>
              <a:t>8</a:t>
            </a:fld>
            <a:endParaRPr lang="en-GB"/>
          </a:p>
        </p:txBody>
      </p:sp>
    </p:spTree>
    <p:extLst>
      <p:ext uri="{BB962C8B-B14F-4D97-AF65-F5344CB8AC3E}">
        <p14:creationId xmlns:p14="http://schemas.microsoft.com/office/powerpoint/2010/main" val="2885963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391C9-93A9-432E-B1AF-6CB067ADC9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3BED21-92FE-412D-A00D-404B53F00A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EBC736-7D55-453C-904B-0D84822C68C0}"/>
              </a:ext>
            </a:extLst>
          </p:cNvPr>
          <p:cNvSpPr>
            <a:spLocks noGrp="1"/>
          </p:cNvSpPr>
          <p:nvPr>
            <p:ph type="dt" sz="half" idx="10"/>
          </p:nvPr>
        </p:nvSpPr>
        <p:spPr/>
        <p:txBody>
          <a:bodyPr/>
          <a:lstStyle/>
          <a:p>
            <a:fld id="{1E897AAA-9D5F-4174-92D5-D7BCFAE4F1C9}" type="datetimeFigureOut">
              <a:rPr lang="en-GB" smtClean="0"/>
              <a:t>12/03/2022</a:t>
            </a:fld>
            <a:endParaRPr lang="en-GB"/>
          </a:p>
        </p:txBody>
      </p:sp>
      <p:sp>
        <p:nvSpPr>
          <p:cNvPr id="5" name="Footer Placeholder 4">
            <a:extLst>
              <a:ext uri="{FF2B5EF4-FFF2-40B4-BE49-F238E27FC236}">
                <a16:creationId xmlns:a16="http://schemas.microsoft.com/office/drawing/2014/main" id="{A41D1542-A75C-4AF9-B39B-CE288532FE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6DA3C0-E4CA-4461-B250-731E77D9376C}"/>
              </a:ext>
            </a:extLst>
          </p:cNvPr>
          <p:cNvSpPr>
            <a:spLocks noGrp="1"/>
          </p:cNvSpPr>
          <p:nvPr>
            <p:ph type="sldNum" sz="quarter" idx="12"/>
          </p:nvPr>
        </p:nvSpPr>
        <p:spPr/>
        <p:txBody>
          <a:bodyPr/>
          <a:lstStyle/>
          <a:p>
            <a:fld id="{A65E87A1-B09C-4051-80B4-BE557827565A}" type="slidenum">
              <a:rPr lang="en-GB" smtClean="0"/>
              <a:t>‹#›</a:t>
            </a:fld>
            <a:endParaRPr lang="en-GB"/>
          </a:p>
        </p:txBody>
      </p:sp>
    </p:spTree>
    <p:extLst>
      <p:ext uri="{BB962C8B-B14F-4D97-AF65-F5344CB8AC3E}">
        <p14:creationId xmlns:p14="http://schemas.microsoft.com/office/powerpoint/2010/main" val="2985288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0A3C8-B1F1-4B05-951C-A8AABC77B3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3D4D54-7276-4325-93FE-DDEC4E902C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B37CCD-7EF0-43B3-8DAB-EEDA5B7BCFC9}"/>
              </a:ext>
            </a:extLst>
          </p:cNvPr>
          <p:cNvSpPr>
            <a:spLocks noGrp="1"/>
          </p:cNvSpPr>
          <p:nvPr>
            <p:ph type="dt" sz="half" idx="10"/>
          </p:nvPr>
        </p:nvSpPr>
        <p:spPr/>
        <p:txBody>
          <a:bodyPr/>
          <a:lstStyle/>
          <a:p>
            <a:fld id="{1E897AAA-9D5F-4174-92D5-D7BCFAE4F1C9}" type="datetimeFigureOut">
              <a:rPr lang="en-GB" smtClean="0"/>
              <a:t>12/03/2022</a:t>
            </a:fld>
            <a:endParaRPr lang="en-GB"/>
          </a:p>
        </p:txBody>
      </p:sp>
      <p:sp>
        <p:nvSpPr>
          <p:cNvPr id="5" name="Footer Placeholder 4">
            <a:extLst>
              <a:ext uri="{FF2B5EF4-FFF2-40B4-BE49-F238E27FC236}">
                <a16:creationId xmlns:a16="http://schemas.microsoft.com/office/drawing/2014/main" id="{B7C0F41B-8F46-49B0-A4DF-1432D17409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4916C6-4DB9-4609-80B8-D925BC78DF70}"/>
              </a:ext>
            </a:extLst>
          </p:cNvPr>
          <p:cNvSpPr>
            <a:spLocks noGrp="1"/>
          </p:cNvSpPr>
          <p:nvPr>
            <p:ph type="sldNum" sz="quarter" idx="12"/>
          </p:nvPr>
        </p:nvSpPr>
        <p:spPr/>
        <p:txBody>
          <a:bodyPr/>
          <a:lstStyle/>
          <a:p>
            <a:fld id="{A65E87A1-B09C-4051-80B4-BE557827565A}" type="slidenum">
              <a:rPr lang="en-GB" smtClean="0"/>
              <a:t>‹#›</a:t>
            </a:fld>
            <a:endParaRPr lang="en-GB"/>
          </a:p>
        </p:txBody>
      </p:sp>
    </p:spTree>
    <p:extLst>
      <p:ext uri="{BB962C8B-B14F-4D97-AF65-F5344CB8AC3E}">
        <p14:creationId xmlns:p14="http://schemas.microsoft.com/office/powerpoint/2010/main" val="2949709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748DD-911C-4656-A31A-C16D73D00A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46890F-A5CB-41E2-A405-D3CA0B2024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56950E-D4D0-430A-A667-24CE78CA8B90}"/>
              </a:ext>
            </a:extLst>
          </p:cNvPr>
          <p:cNvSpPr>
            <a:spLocks noGrp="1"/>
          </p:cNvSpPr>
          <p:nvPr>
            <p:ph type="dt" sz="half" idx="10"/>
          </p:nvPr>
        </p:nvSpPr>
        <p:spPr/>
        <p:txBody>
          <a:bodyPr/>
          <a:lstStyle/>
          <a:p>
            <a:fld id="{1E897AAA-9D5F-4174-92D5-D7BCFAE4F1C9}" type="datetimeFigureOut">
              <a:rPr lang="en-GB" smtClean="0"/>
              <a:t>12/03/2022</a:t>
            </a:fld>
            <a:endParaRPr lang="en-GB"/>
          </a:p>
        </p:txBody>
      </p:sp>
      <p:sp>
        <p:nvSpPr>
          <p:cNvPr id="5" name="Footer Placeholder 4">
            <a:extLst>
              <a:ext uri="{FF2B5EF4-FFF2-40B4-BE49-F238E27FC236}">
                <a16:creationId xmlns:a16="http://schemas.microsoft.com/office/drawing/2014/main" id="{8EB4D8DD-0528-4C00-9B62-1F4B7DF09F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A96014-E490-4F54-BC25-B1AED02FC02E}"/>
              </a:ext>
            </a:extLst>
          </p:cNvPr>
          <p:cNvSpPr>
            <a:spLocks noGrp="1"/>
          </p:cNvSpPr>
          <p:nvPr>
            <p:ph type="sldNum" sz="quarter" idx="12"/>
          </p:nvPr>
        </p:nvSpPr>
        <p:spPr/>
        <p:txBody>
          <a:bodyPr/>
          <a:lstStyle/>
          <a:p>
            <a:fld id="{A65E87A1-B09C-4051-80B4-BE557827565A}" type="slidenum">
              <a:rPr lang="en-GB" smtClean="0"/>
              <a:t>‹#›</a:t>
            </a:fld>
            <a:endParaRPr lang="en-GB"/>
          </a:p>
        </p:txBody>
      </p:sp>
    </p:spTree>
    <p:extLst>
      <p:ext uri="{BB962C8B-B14F-4D97-AF65-F5344CB8AC3E}">
        <p14:creationId xmlns:p14="http://schemas.microsoft.com/office/powerpoint/2010/main" val="3919091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D4691-639B-4398-B60A-F07D43E87C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9E1DFC-1118-4933-8B82-6F357424FE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EB900C-36A7-463C-A6AA-A84C59D1A9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D308FB-2025-4CA8-8C25-8A67A040BF41}"/>
              </a:ext>
            </a:extLst>
          </p:cNvPr>
          <p:cNvSpPr>
            <a:spLocks noGrp="1"/>
          </p:cNvSpPr>
          <p:nvPr>
            <p:ph type="dt" sz="half" idx="10"/>
          </p:nvPr>
        </p:nvSpPr>
        <p:spPr/>
        <p:txBody>
          <a:bodyPr/>
          <a:lstStyle/>
          <a:p>
            <a:fld id="{1E897AAA-9D5F-4174-92D5-D7BCFAE4F1C9}" type="datetimeFigureOut">
              <a:rPr lang="en-GB" smtClean="0"/>
              <a:t>12/03/2022</a:t>
            </a:fld>
            <a:endParaRPr lang="en-GB"/>
          </a:p>
        </p:txBody>
      </p:sp>
      <p:sp>
        <p:nvSpPr>
          <p:cNvPr id="6" name="Footer Placeholder 5">
            <a:extLst>
              <a:ext uri="{FF2B5EF4-FFF2-40B4-BE49-F238E27FC236}">
                <a16:creationId xmlns:a16="http://schemas.microsoft.com/office/drawing/2014/main" id="{B57251D9-A7EC-40F4-ADC7-A828B5924C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8BA4F1-1D05-418E-ADA3-608D573064D7}"/>
              </a:ext>
            </a:extLst>
          </p:cNvPr>
          <p:cNvSpPr>
            <a:spLocks noGrp="1"/>
          </p:cNvSpPr>
          <p:nvPr>
            <p:ph type="sldNum" sz="quarter" idx="12"/>
          </p:nvPr>
        </p:nvSpPr>
        <p:spPr/>
        <p:txBody>
          <a:bodyPr/>
          <a:lstStyle/>
          <a:p>
            <a:fld id="{A65E87A1-B09C-4051-80B4-BE557827565A}" type="slidenum">
              <a:rPr lang="en-GB" smtClean="0"/>
              <a:t>‹#›</a:t>
            </a:fld>
            <a:endParaRPr lang="en-GB"/>
          </a:p>
        </p:txBody>
      </p:sp>
    </p:spTree>
    <p:extLst>
      <p:ext uri="{BB962C8B-B14F-4D97-AF65-F5344CB8AC3E}">
        <p14:creationId xmlns:p14="http://schemas.microsoft.com/office/powerpoint/2010/main" val="3955802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D0C84-E085-412D-9093-DFCD969C33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DA0A6F-2079-4D60-BB0E-D8E04EE77A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647880-C97F-4CA0-A64E-82527AF696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6DD495-AF3D-4F06-9D6D-1A553990EC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BFEBD0-2AA3-4762-847D-AB8F84EC56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F9B45E-E332-429A-9B7C-56A46B994C94}"/>
              </a:ext>
            </a:extLst>
          </p:cNvPr>
          <p:cNvSpPr>
            <a:spLocks noGrp="1"/>
          </p:cNvSpPr>
          <p:nvPr>
            <p:ph type="dt" sz="half" idx="10"/>
          </p:nvPr>
        </p:nvSpPr>
        <p:spPr/>
        <p:txBody>
          <a:bodyPr/>
          <a:lstStyle/>
          <a:p>
            <a:fld id="{1E897AAA-9D5F-4174-92D5-D7BCFAE4F1C9}" type="datetimeFigureOut">
              <a:rPr lang="en-GB" smtClean="0"/>
              <a:t>12/03/2022</a:t>
            </a:fld>
            <a:endParaRPr lang="en-GB"/>
          </a:p>
        </p:txBody>
      </p:sp>
      <p:sp>
        <p:nvSpPr>
          <p:cNvPr id="8" name="Footer Placeholder 7">
            <a:extLst>
              <a:ext uri="{FF2B5EF4-FFF2-40B4-BE49-F238E27FC236}">
                <a16:creationId xmlns:a16="http://schemas.microsoft.com/office/drawing/2014/main" id="{A6BC3095-C78F-4306-A364-30B3B6A01C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18497F-7F57-4909-97E9-E6A5EF4A944F}"/>
              </a:ext>
            </a:extLst>
          </p:cNvPr>
          <p:cNvSpPr>
            <a:spLocks noGrp="1"/>
          </p:cNvSpPr>
          <p:nvPr>
            <p:ph type="sldNum" sz="quarter" idx="12"/>
          </p:nvPr>
        </p:nvSpPr>
        <p:spPr/>
        <p:txBody>
          <a:bodyPr/>
          <a:lstStyle/>
          <a:p>
            <a:fld id="{A65E87A1-B09C-4051-80B4-BE557827565A}" type="slidenum">
              <a:rPr lang="en-GB" smtClean="0"/>
              <a:t>‹#›</a:t>
            </a:fld>
            <a:endParaRPr lang="en-GB"/>
          </a:p>
        </p:txBody>
      </p:sp>
    </p:spTree>
    <p:extLst>
      <p:ext uri="{BB962C8B-B14F-4D97-AF65-F5344CB8AC3E}">
        <p14:creationId xmlns:p14="http://schemas.microsoft.com/office/powerpoint/2010/main" val="195741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C633B-E799-4151-B081-954ABF67EC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DFDE9E6-2DC4-411D-8153-6C4217524509}"/>
              </a:ext>
            </a:extLst>
          </p:cNvPr>
          <p:cNvSpPr>
            <a:spLocks noGrp="1"/>
          </p:cNvSpPr>
          <p:nvPr>
            <p:ph type="dt" sz="half" idx="10"/>
          </p:nvPr>
        </p:nvSpPr>
        <p:spPr/>
        <p:txBody>
          <a:bodyPr/>
          <a:lstStyle/>
          <a:p>
            <a:fld id="{1E897AAA-9D5F-4174-92D5-D7BCFAE4F1C9}" type="datetimeFigureOut">
              <a:rPr lang="en-GB" smtClean="0"/>
              <a:t>12/03/2022</a:t>
            </a:fld>
            <a:endParaRPr lang="en-GB"/>
          </a:p>
        </p:txBody>
      </p:sp>
      <p:sp>
        <p:nvSpPr>
          <p:cNvPr id="4" name="Footer Placeholder 3">
            <a:extLst>
              <a:ext uri="{FF2B5EF4-FFF2-40B4-BE49-F238E27FC236}">
                <a16:creationId xmlns:a16="http://schemas.microsoft.com/office/drawing/2014/main" id="{247AF76F-DA99-44A1-94BC-E9CBFE183F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419C1C-5646-49FF-95B2-BD34C0899C27}"/>
              </a:ext>
            </a:extLst>
          </p:cNvPr>
          <p:cNvSpPr>
            <a:spLocks noGrp="1"/>
          </p:cNvSpPr>
          <p:nvPr>
            <p:ph type="sldNum" sz="quarter" idx="12"/>
          </p:nvPr>
        </p:nvSpPr>
        <p:spPr/>
        <p:txBody>
          <a:bodyPr/>
          <a:lstStyle/>
          <a:p>
            <a:fld id="{A65E87A1-B09C-4051-80B4-BE557827565A}" type="slidenum">
              <a:rPr lang="en-GB" smtClean="0"/>
              <a:t>‹#›</a:t>
            </a:fld>
            <a:endParaRPr lang="en-GB"/>
          </a:p>
        </p:txBody>
      </p:sp>
    </p:spTree>
    <p:extLst>
      <p:ext uri="{BB962C8B-B14F-4D97-AF65-F5344CB8AC3E}">
        <p14:creationId xmlns:p14="http://schemas.microsoft.com/office/powerpoint/2010/main" val="2834300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7582E4-4449-460E-9E27-7B6D6BB22622}"/>
              </a:ext>
            </a:extLst>
          </p:cNvPr>
          <p:cNvSpPr>
            <a:spLocks noGrp="1"/>
          </p:cNvSpPr>
          <p:nvPr>
            <p:ph type="dt" sz="half" idx="10"/>
          </p:nvPr>
        </p:nvSpPr>
        <p:spPr/>
        <p:txBody>
          <a:bodyPr/>
          <a:lstStyle/>
          <a:p>
            <a:fld id="{1E897AAA-9D5F-4174-92D5-D7BCFAE4F1C9}" type="datetimeFigureOut">
              <a:rPr lang="en-GB" smtClean="0"/>
              <a:t>12/03/2022</a:t>
            </a:fld>
            <a:endParaRPr lang="en-GB"/>
          </a:p>
        </p:txBody>
      </p:sp>
      <p:sp>
        <p:nvSpPr>
          <p:cNvPr id="3" name="Footer Placeholder 2">
            <a:extLst>
              <a:ext uri="{FF2B5EF4-FFF2-40B4-BE49-F238E27FC236}">
                <a16:creationId xmlns:a16="http://schemas.microsoft.com/office/drawing/2014/main" id="{91C41524-F5B6-42CC-8EBD-E0A717D18F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EF04E0-3755-46D6-B44C-13883C6DDC73}"/>
              </a:ext>
            </a:extLst>
          </p:cNvPr>
          <p:cNvSpPr>
            <a:spLocks noGrp="1"/>
          </p:cNvSpPr>
          <p:nvPr>
            <p:ph type="sldNum" sz="quarter" idx="12"/>
          </p:nvPr>
        </p:nvSpPr>
        <p:spPr/>
        <p:txBody>
          <a:bodyPr/>
          <a:lstStyle/>
          <a:p>
            <a:fld id="{A65E87A1-B09C-4051-80B4-BE557827565A}" type="slidenum">
              <a:rPr lang="en-GB" smtClean="0"/>
              <a:t>‹#›</a:t>
            </a:fld>
            <a:endParaRPr lang="en-GB"/>
          </a:p>
        </p:txBody>
      </p:sp>
    </p:spTree>
    <p:extLst>
      <p:ext uri="{BB962C8B-B14F-4D97-AF65-F5344CB8AC3E}">
        <p14:creationId xmlns:p14="http://schemas.microsoft.com/office/powerpoint/2010/main" val="522044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88A46-9D6D-4BEC-A7BA-D0E57D8834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651017-CC9D-4C79-8F63-712D0485A2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070287-CF2A-447A-A98F-6D8F7551CB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86A877-2B88-41ED-9A01-B3964BC04C50}"/>
              </a:ext>
            </a:extLst>
          </p:cNvPr>
          <p:cNvSpPr>
            <a:spLocks noGrp="1"/>
          </p:cNvSpPr>
          <p:nvPr>
            <p:ph type="dt" sz="half" idx="10"/>
          </p:nvPr>
        </p:nvSpPr>
        <p:spPr/>
        <p:txBody>
          <a:bodyPr/>
          <a:lstStyle/>
          <a:p>
            <a:fld id="{1E897AAA-9D5F-4174-92D5-D7BCFAE4F1C9}" type="datetimeFigureOut">
              <a:rPr lang="en-GB" smtClean="0"/>
              <a:t>12/03/2022</a:t>
            </a:fld>
            <a:endParaRPr lang="en-GB"/>
          </a:p>
        </p:txBody>
      </p:sp>
      <p:sp>
        <p:nvSpPr>
          <p:cNvPr id="6" name="Footer Placeholder 5">
            <a:extLst>
              <a:ext uri="{FF2B5EF4-FFF2-40B4-BE49-F238E27FC236}">
                <a16:creationId xmlns:a16="http://schemas.microsoft.com/office/drawing/2014/main" id="{25BBB1A1-6858-42B8-8584-D95723B8DD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D2E39D-D4D6-4AD4-8D02-28009DEBD7BB}"/>
              </a:ext>
            </a:extLst>
          </p:cNvPr>
          <p:cNvSpPr>
            <a:spLocks noGrp="1"/>
          </p:cNvSpPr>
          <p:nvPr>
            <p:ph type="sldNum" sz="quarter" idx="12"/>
          </p:nvPr>
        </p:nvSpPr>
        <p:spPr/>
        <p:txBody>
          <a:bodyPr/>
          <a:lstStyle/>
          <a:p>
            <a:fld id="{A65E87A1-B09C-4051-80B4-BE557827565A}" type="slidenum">
              <a:rPr lang="en-GB" smtClean="0"/>
              <a:t>‹#›</a:t>
            </a:fld>
            <a:endParaRPr lang="en-GB"/>
          </a:p>
        </p:txBody>
      </p:sp>
    </p:spTree>
    <p:extLst>
      <p:ext uri="{BB962C8B-B14F-4D97-AF65-F5344CB8AC3E}">
        <p14:creationId xmlns:p14="http://schemas.microsoft.com/office/powerpoint/2010/main" val="3014614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CE3E0-5B07-46AC-A594-A375CBF2DE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D6D4972-C391-4FAC-BD72-4055F3BF6B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A62112A-FC25-46EA-985D-9E03EB251A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027DAA-7BEB-48CD-90F5-E46DEBFB530A}"/>
              </a:ext>
            </a:extLst>
          </p:cNvPr>
          <p:cNvSpPr>
            <a:spLocks noGrp="1"/>
          </p:cNvSpPr>
          <p:nvPr>
            <p:ph type="dt" sz="half" idx="10"/>
          </p:nvPr>
        </p:nvSpPr>
        <p:spPr/>
        <p:txBody>
          <a:bodyPr/>
          <a:lstStyle/>
          <a:p>
            <a:fld id="{1E897AAA-9D5F-4174-92D5-D7BCFAE4F1C9}" type="datetimeFigureOut">
              <a:rPr lang="en-GB" smtClean="0"/>
              <a:t>12/03/2022</a:t>
            </a:fld>
            <a:endParaRPr lang="en-GB"/>
          </a:p>
        </p:txBody>
      </p:sp>
      <p:sp>
        <p:nvSpPr>
          <p:cNvPr id="6" name="Footer Placeholder 5">
            <a:extLst>
              <a:ext uri="{FF2B5EF4-FFF2-40B4-BE49-F238E27FC236}">
                <a16:creationId xmlns:a16="http://schemas.microsoft.com/office/drawing/2014/main" id="{6794496A-2499-4336-8428-0358FCF040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88F1C1-D24D-4854-94F9-C5637A81F818}"/>
              </a:ext>
            </a:extLst>
          </p:cNvPr>
          <p:cNvSpPr>
            <a:spLocks noGrp="1"/>
          </p:cNvSpPr>
          <p:nvPr>
            <p:ph type="sldNum" sz="quarter" idx="12"/>
          </p:nvPr>
        </p:nvSpPr>
        <p:spPr/>
        <p:txBody>
          <a:bodyPr/>
          <a:lstStyle/>
          <a:p>
            <a:fld id="{A65E87A1-B09C-4051-80B4-BE557827565A}" type="slidenum">
              <a:rPr lang="en-GB" smtClean="0"/>
              <a:t>‹#›</a:t>
            </a:fld>
            <a:endParaRPr lang="en-GB"/>
          </a:p>
        </p:txBody>
      </p:sp>
    </p:spTree>
    <p:extLst>
      <p:ext uri="{BB962C8B-B14F-4D97-AF65-F5344CB8AC3E}">
        <p14:creationId xmlns:p14="http://schemas.microsoft.com/office/powerpoint/2010/main" val="1549801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16A80-E81D-4F3D-9465-1AE4C38058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874C67-DCC5-4D90-8E50-04AFA306E6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2F103-9FD1-4ED1-9916-8BA729A35EBF}"/>
              </a:ext>
            </a:extLst>
          </p:cNvPr>
          <p:cNvSpPr>
            <a:spLocks noGrp="1"/>
          </p:cNvSpPr>
          <p:nvPr>
            <p:ph type="dt" sz="half" idx="10"/>
          </p:nvPr>
        </p:nvSpPr>
        <p:spPr/>
        <p:txBody>
          <a:bodyPr/>
          <a:lstStyle/>
          <a:p>
            <a:fld id="{1E897AAA-9D5F-4174-92D5-D7BCFAE4F1C9}" type="datetimeFigureOut">
              <a:rPr lang="en-GB" smtClean="0"/>
              <a:t>12/03/2022</a:t>
            </a:fld>
            <a:endParaRPr lang="en-GB"/>
          </a:p>
        </p:txBody>
      </p:sp>
      <p:sp>
        <p:nvSpPr>
          <p:cNvPr id="5" name="Footer Placeholder 4">
            <a:extLst>
              <a:ext uri="{FF2B5EF4-FFF2-40B4-BE49-F238E27FC236}">
                <a16:creationId xmlns:a16="http://schemas.microsoft.com/office/drawing/2014/main" id="{90CA67A9-5EBA-4B49-A345-7D7D783AC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508425-51A5-4331-8FF1-2FD4642B7D70}"/>
              </a:ext>
            </a:extLst>
          </p:cNvPr>
          <p:cNvSpPr>
            <a:spLocks noGrp="1"/>
          </p:cNvSpPr>
          <p:nvPr>
            <p:ph type="sldNum" sz="quarter" idx="12"/>
          </p:nvPr>
        </p:nvSpPr>
        <p:spPr/>
        <p:txBody>
          <a:bodyPr/>
          <a:lstStyle/>
          <a:p>
            <a:fld id="{A65E87A1-B09C-4051-80B4-BE557827565A}" type="slidenum">
              <a:rPr lang="en-GB" smtClean="0"/>
              <a:t>‹#›</a:t>
            </a:fld>
            <a:endParaRPr lang="en-GB"/>
          </a:p>
        </p:txBody>
      </p:sp>
    </p:spTree>
    <p:extLst>
      <p:ext uri="{BB962C8B-B14F-4D97-AF65-F5344CB8AC3E}">
        <p14:creationId xmlns:p14="http://schemas.microsoft.com/office/powerpoint/2010/main" val="153040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41FC4E-7901-4791-A23E-5BD7DDC6B2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F9B349-82B8-49A9-9F77-91B6672015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E9CA07-35BA-4CC7-BDBD-993F59D88CD2}"/>
              </a:ext>
            </a:extLst>
          </p:cNvPr>
          <p:cNvSpPr>
            <a:spLocks noGrp="1"/>
          </p:cNvSpPr>
          <p:nvPr>
            <p:ph type="dt" sz="half" idx="10"/>
          </p:nvPr>
        </p:nvSpPr>
        <p:spPr/>
        <p:txBody>
          <a:bodyPr/>
          <a:lstStyle/>
          <a:p>
            <a:fld id="{1E897AAA-9D5F-4174-92D5-D7BCFAE4F1C9}" type="datetimeFigureOut">
              <a:rPr lang="en-GB" smtClean="0"/>
              <a:t>12/03/2022</a:t>
            </a:fld>
            <a:endParaRPr lang="en-GB"/>
          </a:p>
        </p:txBody>
      </p:sp>
      <p:sp>
        <p:nvSpPr>
          <p:cNvPr id="5" name="Footer Placeholder 4">
            <a:extLst>
              <a:ext uri="{FF2B5EF4-FFF2-40B4-BE49-F238E27FC236}">
                <a16:creationId xmlns:a16="http://schemas.microsoft.com/office/drawing/2014/main" id="{5351D280-FD82-40A5-8F94-1A70A80A05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A51607-0316-427A-8CBC-163D48CDF699}"/>
              </a:ext>
            </a:extLst>
          </p:cNvPr>
          <p:cNvSpPr>
            <a:spLocks noGrp="1"/>
          </p:cNvSpPr>
          <p:nvPr>
            <p:ph type="sldNum" sz="quarter" idx="12"/>
          </p:nvPr>
        </p:nvSpPr>
        <p:spPr/>
        <p:txBody>
          <a:bodyPr/>
          <a:lstStyle/>
          <a:p>
            <a:fld id="{A65E87A1-B09C-4051-80B4-BE557827565A}" type="slidenum">
              <a:rPr lang="en-GB" smtClean="0"/>
              <a:t>‹#›</a:t>
            </a:fld>
            <a:endParaRPr lang="en-GB"/>
          </a:p>
        </p:txBody>
      </p:sp>
    </p:spTree>
    <p:extLst>
      <p:ext uri="{BB962C8B-B14F-4D97-AF65-F5344CB8AC3E}">
        <p14:creationId xmlns:p14="http://schemas.microsoft.com/office/powerpoint/2010/main" val="842004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047E59-4E22-49D0-A92C-1D11C34142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1EAFF1-2B33-420E-87AA-E8FA74B14A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CB1600-1CB4-4E7E-98EF-DD82CB87A5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897AAA-9D5F-4174-92D5-D7BCFAE4F1C9}" type="datetimeFigureOut">
              <a:rPr lang="en-GB" smtClean="0"/>
              <a:t>12/03/2022</a:t>
            </a:fld>
            <a:endParaRPr lang="en-GB"/>
          </a:p>
        </p:txBody>
      </p:sp>
      <p:sp>
        <p:nvSpPr>
          <p:cNvPr id="5" name="Footer Placeholder 4">
            <a:extLst>
              <a:ext uri="{FF2B5EF4-FFF2-40B4-BE49-F238E27FC236}">
                <a16:creationId xmlns:a16="http://schemas.microsoft.com/office/drawing/2014/main" id="{EE35958C-ED69-422F-871E-8B50EC64D2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52B073-BFEE-4706-A21A-A0A36C7949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5E87A1-B09C-4051-80B4-BE557827565A}" type="slidenum">
              <a:rPr lang="en-GB" smtClean="0"/>
              <a:t>‹#›</a:t>
            </a:fld>
            <a:endParaRPr lang="en-GB"/>
          </a:p>
        </p:txBody>
      </p:sp>
    </p:spTree>
    <p:extLst>
      <p:ext uri="{BB962C8B-B14F-4D97-AF65-F5344CB8AC3E}">
        <p14:creationId xmlns:p14="http://schemas.microsoft.com/office/powerpoint/2010/main" val="12996550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Rectangle 72">
            <a:extLst>
              <a:ext uri="{FF2B5EF4-FFF2-40B4-BE49-F238E27FC236}">
                <a16:creationId xmlns:a16="http://schemas.microsoft.com/office/drawing/2014/main" id="{C6D54F7E-825A-4BBA-815F-35CCA8B97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E468DDC5-F1BB-4D79-81E3-97C8082D619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83" b="11965"/>
          <a:stretch/>
        </p:blipFill>
        <p:spPr bwMode="auto">
          <a:xfrm>
            <a:off x="1" y="1"/>
            <a:ext cx="12191999" cy="6858000"/>
          </a:xfrm>
          <a:custGeom>
            <a:avLst/>
            <a:gdLst/>
            <a:ahLst/>
            <a:cxnLst/>
            <a:rect l="l" t="t" r="r" b="b"/>
            <a:pathLst>
              <a:path w="12191999" h="6842601">
                <a:moveTo>
                  <a:pt x="0" y="0"/>
                </a:moveTo>
                <a:lnTo>
                  <a:pt x="12191999" y="0"/>
                </a:lnTo>
                <a:lnTo>
                  <a:pt x="12191999" y="6842601"/>
                </a:lnTo>
                <a:lnTo>
                  <a:pt x="10316981" y="6842601"/>
                </a:lnTo>
                <a:cubicBezTo>
                  <a:pt x="10312796" y="6835189"/>
                  <a:pt x="10163183" y="6730124"/>
                  <a:pt x="10158998" y="6722712"/>
                </a:cubicBezTo>
                <a:cubicBezTo>
                  <a:pt x="10120278" y="6678190"/>
                  <a:pt x="10156462" y="6716223"/>
                  <a:pt x="10090349" y="6671420"/>
                </a:cubicBezTo>
                <a:cubicBezTo>
                  <a:pt x="10043032" y="6655694"/>
                  <a:pt x="9995855" y="6551879"/>
                  <a:pt x="9955425" y="6498018"/>
                </a:cubicBezTo>
                <a:cubicBezTo>
                  <a:pt x="9939618" y="6480021"/>
                  <a:pt x="9915110" y="6461677"/>
                  <a:pt x="9891265" y="6454528"/>
                </a:cubicBezTo>
                <a:cubicBezTo>
                  <a:pt x="9868239" y="6464957"/>
                  <a:pt x="9865423" y="6431640"/>
                  <a:pt x="9848227" y="6426063"/>
                </a:cubicBezTo>
                <a:cubicBezTo>
                  <a:pt x="9838059" y="6433162"/>
                  <a:pt x="9815047" y="6410348"/>
                  <a:pt x="9812354" y="6399604"/>
                </a:cubicBezTo>
                <a:cubicBezTo>
                  <a:pt x="9825285" y="6377997"/>
                  <a:pt x="9725923" y="6372757"/>
                  <a:pt x="9725915" y="6356381"/>
                </a:cubicBezTo>
                <a:cubicBezTo>
                  <a:pt x="9696279" y="6348066"/>
                  <a:pt x="9591199" y="6354143"/>
                  <a:pt x="9575033" y="6325258"/>
                </a:cubicBezTo>
                <a:cubicBezTo>
                  <a:pt x="9516434" y="6303128"/>
                  <a:pt x="9441613" y="6276805"/>
                  <a:pt x="9415626" y="6271777"/>
                </a:cubicBezTo>
                <a:cubicBezTo>
                  <a:pt x="9378293" y="6313495"/>
                  <a:pt x="9281935" y="6171365"/>
                  <a:pt x="9171493" y="6150430"/>
                </a:cubicBezTo>
                <a:cubicBezTo>
                  <a:pt x="9155426" y="6152396"/>
                  <a:pt x="9147439" y="6151015"/>
                  <a:pt x="9146018" y="6139864"/>
                </a:cubicBezTo>
                <a:cubicBezTo>
                  <a:pt x="9112029" y="6132441"/>
                  <a:pt x="9087339" y="6101138"/>
                  <a:pt x="9059635" y="6109957"/>
                </a:cubicBezTo>
                <a:cubicBezTo>
                  <a:pt x="9024424" y="6092144"/>
                  <a:pt x="9043048" y="6078417"/>
                  <a:pt x="9010911" y="6064789"/>
                </a:cubicBezTo>
                <a:lnTo>
                  <a:pt x="8866811" y="6028191"/>
                </a:lnTo>
                <a:cubicBezTo>
                  <a:pt x="8846465" y="6021172"/>
                  <a:pt x="8825221" y="6000527"/>
                  <a:pt x="8804584" y="5994237"/>
                </a:cubicBezTo>
                <a:lnTo>
                  <a:pt x="8783071" y="5990448"/>
                </a:lnTo>
                <a:lnTo>
                  <a:pt x="8770456" y="5978060"/>
                </a:lnTo>
                <a:cubicBezTo>
                  <a:pt x="8764772" y="5975259"/>
                  <a:pt x="8757695" y="5974720"/>
                  <a:pt x="8748297" y="5978070"/>
                </a:cubicBezTo>
                <a:cubicBezTo>
                  <a:pt x="8730344" y="5973495"/>
                  <a:pt x="8679808" y="5955894"/>
                  <a:pt x="8662742" y="5950603"/>
                </a:cubicBezTo>
                <a:lnTo>
                  <a:pt x="8645902" y="5946326"/>
                </a:lnTo>
                <a:lnTo>
                  <a:pt x="8638176" y="5938358"/>
                </a:lnTo>
                <a:cubicBezTo>
                  <a:pt x="8625897" y="5932642"/>
                  <a:pt x="8594811" y="5922073"/>
                  <a:pt x="8572224" y="5912032"/>
                </a:cubicBezTo>
                <a:cubicBezTo>
                  <a:pt x="8553809" y="5897782"/>
                  <a:pt x="8529845" y="5886100"/>
                  <a:pt x="8502655" y="5878114"/>
                </a:cubicBezTo>
                <a:cubicBezTo>
                  <a:pt x="8496990" y="5883034"/>
                  <a:pt x="8489611" y="5872566"/>
                  <a:pt x="8485159" y="5869819"/>
                </a:cubicBezTo>
                <a:cubicBezTo>
                  <a:pt x="8483457" y="5873482"/>
                  <a:pt x="8471232" y="5872664"/>
                  <a:pt x="8468539" y="5868711"/>
                </a:cubicBezTo>
                <a:cubicBezTo>
                  <a:pt x="8389167" y="5836352"/>
                  <a:pt x="8421742" y="5881497"/>
                  <a:pt x="8379810" y="5849376"/>
                </a:cubicBezTo>
                <a:cubicBezTo>
                  <a:pt x="8371729" y="5846373"/>
                  <a:pt x="8364483" y="5846766"/>
                  <a:pt x="8357758" y="5848601"/>
                </a:cubicBezTo>
                <a:lnTo>
                  <a:pt x="8315264" y="5836192"/>
                </a:lnTo>
                <a:cubicBezTo>
                  <a:pt x="8299077" y="5829531"/>
                  <a:pt x="8281671" y="5824011"/>
                  <a:pt x="8263455" y="5819793"/>
                </a:cubicBezTo>
                <a:cubicBezTo>
                  <a:pt x="8257386" y="5826849"/>
                  <a:pt x="8245582" y="5813448"/>
                  <a:pt x="8239287" y="5810141"/>
                </a:cubicBezTo>
                <a:cubicBezTo>
                  <a:pt x="8237965" y="5815186"/>
                  <a:pt x="8222226" y="5815108"/>
                  <a:pt x="8217888" y="5810039"/>
                </a:cubicBezTo>
                <a:cubicBezTo>
                  <a:pt x="8109447" y="5773303"/>
                  <a:pt x="8161302" y="5831037"/>
                  <a:pt x="8100547" y="5791517"/>
                </a:cubicBezTo>
                <a:cubicBezTo>
                  <a:pt x="8089574" y="5788167"/>
                  <a:pt x="8080448" y="5789295"/>
                  <a:pt x="8072316" y="5792309"/>
                </a:cubicBezTo>
                <a:lnTo>
                  <a:pt x="8056967" y="5800648"/>
                </a:lnTo>
                <a:lnTo>
                  <a:pt x="8047885" y="5795270"/>
                </a:lnTo>
                <a:cubicBezTo>
                  <a:pt x="8010204" y="5788738"/>
                  <a:pt x="7996426" y="5797608"/>
                  <a:pt x="7977128" y="5783189"/>
                </a:cubicBezTo>
                <a:cubicBezTo>
                  <a:pt x="7943466" y="5775577"/>
                  <a:pt x="7904823" y="5770953"/>
                  <a:pt x="7874392" y="5763715"/>
                </a:cubicBezTo>
                <a:cubicBezTo>
                  <a:pt x="7860337" y="5743777"/>
                  <a:pt x="7817541" y="5748989"/>
                  <a:pt x="7794543" y="5739759"/>
                </a:cubicBezTo>
                <a:cubicBezTo>
                  <a:pt x="7784688" y="5731467"/>
                  <a:pt x="7776709" y="5729004"/>
                  <a:pt x="7763762" y="5734031"/>
                </a:cubicBezTo>
                <a:cubicBezTo>
                  <a:pt x="7718781" y="5694154"/>
                  <a:pt x="7732231" y="5727368"/>
                  <a:pt x="7685889" y="5707234"/>
                </a:cubicBezTo>
                <a:cubicBezTo>
                  <a:pt x="7646521" y="5687607"/>
                  <a:pt x="7600389" y="5671470"/>
                  <a:pt x="7566744" y="5634586"/>
                </a:cubicBezTo>
                <a:cubicBezTo>
                  <a:pt x="7561306" y="5624813"/>
                  <a:pt x="7543589" y="5618525"/>
                  <a:pt x="7527170" y="5620542"/>
                </a:cubicBezTo>
                <a:cubicBezTo>
                  <a:pt x="7524343" y="5620889"/>
                  <a:pt x="7521664" y="5621475"/>
                  <a:pt x="7519214" y="5622280"/>
                </a:cubicBezTo>
                <a:cubicBezTo>
                  <a:pt x="7500062" y="5596964"/>
                  <a:pt x="7480476" y="5604337"/>
                  <a:pt x="7473157" y="5588143"/>
                </a:cubicBezTo>
                <a:cubicBezTo>
                  <a:pt x="7433415" y="5574859"/>
                  <a:pt x="7395118" y="5582388"/>
                  <a:pt x="7388000" y="5568063"/>
                </a:cubicBezTo>
                <a:cubicBezTo>
                  <a:pt x="7366403" y="5564920"/>
                  <a:pt x="7332262" y="5573848"/>
                  <a:pt x="7320876" y="5557698"/>
                </a:cubicBezTo>
                <a:cubicBezTo>
                  <a:pt x="7314891" y="5568111"/>
                  <a:pt x="7299319" y="5544964"/>
                  <a:pt x="7284480" y="5549820"/>
                </a:cubicBezTo>
                <a:cubicBezTo>
                  <a:pt x="7273570" y="5554430"/>
                  <a:pt x="7266301" y="5548483"/>
                  <a:pt x="7256619" y="5546379"/>
                </a:cubicBezTo>
                <a:cubicBezTo>
                  <a:pt x="7242503" y="5549088"/>
                  <a:pt x="7202543" y="5533379"/>
                  <a:pt x="7193112" y="5525289"/>
                </a:cubicBezTo>
                <a:cubicBezTo>
                  <a:pt x="7172259" y="5499151"/>
                  <a:pt x="7108617" y="5505485"/>
                  <a:pt x="7090943" y="5485177"/>
                </a:cubicBezTo>
                <a:cubicBezTo>
                  <a:pt x="7083637" y="5481419"/>
                  <a:pt x="7076140" y="5479148"/>
                  <a:pt x="7068566" y="5477809"/>
                </a:cubicBezTo>
                <a:lnTo>
                  <a:pt x="7023035" y="5476595"/>
                </a:lnTo>
                <a:lnTo>
                  <a:pt x="7001197" y="5476163"/>
                </a:lnTo>
                <a:cubicBezTo>
                  <a:pt x="7016126" y="5454256"/>
                  <a:pt x="6943549" y="5466815"/>
                  <a:pt x="6967472" y="5451057"/>
                </a:cubicBezTo>
                <a:cubicBezTo>
                  <a:pt x="6931240" y="5443544"/>
                  <a:pt x="6920843" y="5429649"/>
                  <a:pt x="6883334" y="5418880"/>
                </a:cubicBezTo>
                <a:lnTo>
                  <a:pt x="6742417" y="5386446"/>
                </a:lnTo>
                <a:cubicBezTo>
                  <a:pt x="6690532" y="5366095"/>
                  <a:pt x="6665174" y="5364632"/>
                  <a:pt x="6618315" y="5353085"/>
                </a:cubicBezTo>
                <a:cubicBezTo>
                  <a:pt x="6581698" y="5304210"/>
                  <a:pt x="6547395" y="5315779"/>
                  <a:pt x="6521050" y="5283194"/>
                </a:cubicBezTo>
                <a:cubicBezTo>
                  <a:pt x="6469114" y="5268862"/>
                  <a:pt x="6472597" y="5253957"/>
                  <a:pt x="6414460" y="5253832"/>
                </a:cubicBezTo>
                <a:lnTo>
                  <a:pt x="6362535" y="5220502"/>
                </a:lnTo>
                <a:cubicBezTo>
                  <a:pt x="6350866" y="5213881"/>
                  <a:pt x="6347641" y="5215777"/>
                  <a:pt x="6344443" y="5214103"/>
                </a:cubicBezTo>
                <a:lnTo>
                  <a:pt x="6343344" y="5210454"/>
                </a:lnTo>
                <a:lnTo>
                  <a:pt x="6333344" y="5205307"/>
                </a:lnTo>
                <a:lnTo>
                  <a:pt x="6315602" y="5193288"/>
                </a:lnTo>
                <a:lnTo>
                  <a:pt x="6310442" y="5192802"/>
                </a:lnTo>
                <a:lnTo>
                  <a:pt x="6280815" y="5177420"/>
                </a:lnTo>
                <a:lnTo>
                  <a:pt x="6279533" y="5178045"/>
                </a:lnTo>
                <a:cubicBezTo>
                  <a:pt x="6275980" y="5179097"/>
                  <a:pt x="6272084" y="5179212"/>
                  <a:pt x="6267362" y="5177370"/>
                </a:cubicBezTo>
                <a:cubicBezTo>
                  <a:pt x="6261796" y="5192470"/>
                  <a:pt x="6259530" y="5180933"/>
                  <a:pt x="6246095" y="5174167"/>
                </a:cubicBezTo>
                <a:lnTo>
                  <a:pt x="6155252" y="5161201"/>
                </a:lnTo>
                <a:lnTo>
                  <a:pt x="6148525" y="5158442"/>
                </a:lnTo>
                <a:lnTo>
                  <a:pt x="6148187" y="5158573"/>
                </a:lnTo>
                <a:cubicBezTo>
                  <a:pt x="6146292" y="5158370"/>
                  <a:pt x="6143916" y="5157611"/>
                  <a:pt x="6140686" y="5156032"/>
                </a:cubicBezTo>
                <a:lnTo>
                  <a:pt x="6136260" y="5153413"/>
                </a:lnTo>
                <a:lnTo>
                  <a:pt x="6123208" y="5148061"/>
                </a:lnTo>
                <a:lnTo>
                  <a:pt x="6117367" y="5147451"/>
                </a:lnTo>
                <a:lnTo>
                  <a:pt x="5957305" y="5146062"/>
                </a:lnTo>
                <a:cubicBezTo>
                  <a:pt x="5920540" y="5140405"/>
                  <a:pt x="5887096" y="5142015"/>
                  <a:pt x="5857259" y="5132052"/>
                </a:cubicBezTo>
                <a:cubicBezTo>
                  <a:pt x="5843335" y="5135303"/>
                  <a:pt x="5830921" y="5135493"/>
                  <a:pt x="5821375" y="5125606"/>
                </a:cubicBezTo>
                <a:cubicBezTo>
                  <a:pt x="5786501" y="5122615"/>
                  <a:pt x="5775399" y="5132648"/>
                  <a:pt x="5755916" y="5120171"/>
                </a:cubicBezTo>
                <a:cubicBezTo>
                  <a:pt x="5732132" y="5135438"/>
                  <a:pt x="5732735" y="5128211"/>
                  <a:pt x="5725007" y="5121437"/>
                </a:cubicBezTo>
                <a:lnTo>
                  <a:pt x="5723810" y="5120848"/>
                </a:lnTo>
                <a:lnTo>
                  <a:pt x="5720531" y="5123048"/>
                </a:lnTo>
                <a:lnTo>
                  <a:pt x="5714794" y="5123371"/>
                </a:lnTo>
                <a:lnTo>
                  <a:pt x="5700141" y="5120131"/>
                </a:lnTo>
                <a:lnTo>
                  <a:pt x="5694799" y="5118234"/>
                </a:lnTo>
                <a:cubicBezTo>
                  <a:pt x="5691058" y="5117179"/>
                  <a:pt x="5688491" y="5116804"/>
                  <a:pt x="5686627" y="5116903"/>
                </a:cubicBezTo>
                <a:lnTo>
                  <a:pt x="5686371" y="5117086"/>
                </a:lnTo>
                <a:lnTo>
                  <a:pt x="5678818" y="5115416"/>
                </a:lnTo>
                <a:cubicBezTo>
                  <a:pt x="5666199" y="5112102"/>
                  <a:pt x="5654035" y="5108410"/>
                  <a:pt x="5642547" y="5104511"/>
                </a:cubicBezTo>
                <a:cubicBezTo>
                  <a:pt x="5629444" y="5114945"/>
                  <a:pt x="5588783" y="5093343"/>
                  <a:pt x="5587979" y="5116963"/>
                </a:cubicBezTo>
                <a:cubicBezTo>
                  <a:pt x="5572317" y="5112380"/>
                  <a:pt x="5564904" y="5101292"/>
                  <a:pt x="5566635" y="5117158"/>
                </a:cubicBezTo>
                <a:cubicBezTo>
                  <a:pt x="5561375" y="5116079"/>
                  <a:pt x="5557787" y="5116811"/>
                  <a:pt x="5554952" y="5118417"/>
                </a:cubicBezTo>
                <a:lnTo>
                  <a:pt x="5554039" y="5119241"/>
                </a:lnTo>
                <a:lnTo>
                  <a:pt x="5514253" y="5109018"/>
                </a:lnTo>
                <a:lnTo>
                  <a:pt x="5492156" y="5099904"/>
                </a:lnTo>
                <a:lnTo>
                  <a:pt x="5480446" y="5096385"/>
                </a:lnTo>
                <a:lnTo>
                  <a:pt x="5477744" y="5092939"/>
                </a:lnTo>
                <a:cubicBezTo>
                  <a:pt x="5474490" y="5090581"/>
                  <a:pt x="5469391" y="5088951"/>
                  <a:pt x="5460150" y="5088988"/>
                </a:cubicBezTo>
                <a:lnTo>
                  <a:pt x="5457901" y="5089459"/>
                </a:lnTo>
                <a:lnTo>
                  <a:pt x="5444243" y="5082761"/>
                </a:lnTo>
                <a:cubicBezTo>
                  <a:pt x="5439993" y="5080007"/>
                  <a:pt x="5436418" y="5076805"/>
                  <a:pt x="5433825" y="5072992"/>
                </a:cubicBezTo>
                <a:cubicBezTo>
                  <a:pt x="5379442" y="5082090"/>
                  <a:pt x="5336110" y="5058382"/>
                  <a:pt x="5280996" y="5052402"/>
                </a:cubicBezTo>
                <a:cubicBezTo>
                  <a:pt x="5250806" y="5043777"/>
                  <a:pt x="5168599" y="5048109"/>
                  <a:pt x="5161582" y="5019668"/>
                </a:cubicBezTo>
                <a:cubicBezTo>
                  <a:pt x="5121870" y="5011383"/>
                  <a:pt x="5095637" y="5009222"/>
                  <a:pt x="5042717" y="5002692"/>
                </a:cubicBezTo>
                <a:cubicBezTo>
                  <a:pt x="4991136" y="4972487"/>
                  <a:pt x="4902282" y="4979360"/>
                  <a:pt x="4840514" y="4959306"/>
                </a:cubicBezTo>
                <a:cubicBezTo>
                  <a:pt x="4799904" y="4976415"/>
                  <a:pt x="4824087" y="4958371"/>
                  <a:pt x="4786778" y="4956661"/>
                </a:cubicBezTo>
                <a:cubicBezTo>
                  <a:pt x="4801901" y="4937231"/>
                  <a:pt x="4739845" y="4961208"/>
                  <a:pt x="4743741" y="4937104"/>
                </a:cubicBezTo>
                <a:cubicBezTo>
                  <a:pt x="4736829" y="4937557"/>
                  <a:pt x="4730010" y="4938753"/>
                  <a:pt x="4723136" y="4940138"/>
                </a:cubicBezTo>
                <a:lnTo>
                  <a:pt x="4719535" y="4940850"/>
                </a:lnTo>
                <a:lnTo>
                  <a:pt x="4706143" y="4939586"/>
                </a:lnTo>
                <a:lnTo>
                  <a:pt x="4701098" y="4944372"/>
                </a:lnTo>
                <a:lnTo>
                  <a:pt x="4680034" y="4946157"/>
                </a:lnTo>
                <a:cubicBezTo>
                  <a:pt x="4672339" y="4946029"/>
                  <a:pt x="4664292" y="4944964"/>
                  <a:pt x="4655740" y="4942396"/>
                </a:cubicBezTo>
                <a:cubicBezTo>
                  <a:pt x="4636359" y="4929384"/>
                  <a:pt x="4599700" y="4935346"/>
                  <a:pt x="4569298" y="4929596"/>
                </a:cubicBezTo>
                <a:lnTo>
                  <a:pt x="4555977" y="4924356"/>
                </a:lnTo>
                <a:lnTo>
                  <a:pt x="4508949" y="4921648"/>
                </a:lnTo>
                <a:cubicBezTo>
                  <a:pt x="4495668" y="4920437"/>
                  <a:pt x="4482007" y="4918694"/>
                  <a:pt x="4467838" y="4915993"/>
                </a:cubicBezTo>
                <a:lnTo>
                  <a:pt x="4441948" y="4909300"/>
                </a:lnTo>
                <a:lnTo>
                  <a:pt x="4394719" y="4901820"/>
                </a:lnTo>
                <a:lnTo>
                  <a:pt x="4356810" y="4905146"/>
                </a:lnTo>
                <a:lnTo>
                  <a:pt x="4222144" y="4909117"/>
                </a:lnTo>
                <a:cubicBezTo>
                  <a:pt x="4202488" y="4913903"/>
                  <a:pt x="4184742" y="4933491"/>
                  <a:pt x="4160481" y="4923474"/>
                </a:cubicBezTo>
                <a:cubicBezTo>
                  <a:pt x="4165854" y="4934564"/>
                  <a:pt x="4131661" y="4919946"/>
                  <a:pt x="4124879" y="4929303"/>
                </a:cubicBezTo>
                <a:cubicBezTo>
                  <a:pt x="4120895" y="4937086"/>
                  <a:pt x="4109593" y="4934464"/>
                  <a:pt x="4100114" y="4936007"/>
                </a:cubicBezTo>
                <a:cubicBezTo>
                  <a:pt x="4091835" y="4943256"/>
                  <a:pt x="4045978" y="4943549"/>
                  <a:pt x="4030957" y="4939826"/>
                </a:cubicBezTo>
                <a:cubicBezTo>
                  <a:pt x="3989825" y="4924453"/>
                  <a:pt x="3946860" y="4952050"/>
                  <a:pt x="3913764" y="4940618"/>
                </a:cubicBezTo>
                <a:cubicBezTo>
                  <a:pt x="3904534" y="4939906"/>
                  <a:pt x="3896577" y="4940543"/>
                  <a:pt x="3889457" y="4942017"/>
                </a:cubicBezTo>
                <a:lnTo>
                  <a:pt x="3871115" y="4948115"/>
                </a:lnTo>
                <a:lnTo>
                  <a:pt x="3869086" y="4953796"/>
                </a:lnTo>
                <a:lnTo>
                  <a:pt x="3856124" y="4955351"/>
                </a:lnTo>
                <a:lnTo>
                  <a:pt x="3835967" y="4964002"/>
                </a:lnTo>
                <a:cubicBezTo>
                  <a:pt x="3826465" y="4939857"/>
                  <a:pt x="3782586" y="4975947"/>
                  <a:pt x="3785910" y="4953998"/>
                </a:cubicBezTo>
                <a:cubicBezTo>
                  <a:pt x="3750785" y="4960085"/>
                  <a:pt x="3699033" y="4941571"/>
                  <a:pt x="3671085" y="4966563"/>
                </a:cubicBezTo>
                <a:cubicBezTo>
                  <a:pt x="3621255" y="4971431"/>
                  <a:pt x="3562637" y="4982991"/>
                  <a:pt x="3486928" y="4983204"/>
                </a:cubicBezTo>
                <a:cubicBezTo>
                  <a:pt x="3446030" y="4983424"/>
                  <a:pt x="3343460" y="4965124"/>
                  <a:pt x="3280956" y="4963864"/>
                </a:cubicBezTo>
                <a:cubicBezTo>
                  <a:pt x="3227193" y="4969510"/>
                  <a:pt x="3256481" y="4962609"/>
                  <a:pt x="3211563" y="4982704"/>
                </a:cubicBezTo>
                <a:cubicBezTo>
                  <a:pt x="3207119" y="4979549"/>
                  <a:pt x="3170070" y="4977192"/>
                  <a:pt x="3164681" y="4975408"/>
                </a:cubicBezTo>
                <a:lnTo>
                  <a:pt x="3127171" y="4968229"/>
                </a:lnTo>
                <a:lnTo>
                  <a:pt x="3096889" y="4965619"/>
                </a:lnTo>
                <a:cubicBezTo>
                  <a:pt x="3088441" y="4967572"/>
                  <a:pt x="3082883" y="4967054"/>
                  <a:pt x="3078620" y="4965444"/>
                </a:cubicBezTo>
                <a:lnTo>
                  <a:pt x="3074275" y="4962670"/>
                </a:lnTo>
                <a:lnTo>
                  <a:pt x="3036436" y="4957455"/>
                </a:lnTo>
                <a:lnTo>
                  <a:pt x="3031995" y="4958829"/>
                </a:lnTo>
                <a:lnTo>
                  <a:pt x="2994028" y="4956800"/>
                </a:lnTo>
                <a:cubicBezTo>
                  <a:pt x="2992299" y="4958944"/>
                  <a:pt x="2989407" y="4960397"/>
                  <a:pt x="2984001" y="4960444"/>
                </a:cubicBezTo>
                <a:cubicBezTo>
                  <a:pt x="2994191" y="4975446"/>
                  <a:pt x="2981386" y="4966249"/>
                  <a:pt x="2964542" y="4965062"/>
                </a:cubicBezTo>
                <a:cubicBezTo>
                  <a:pt x="2976613" y="4988096"/>
                  <a:pt x="2927627" y="4975618"/>
                  <a:pt x="2921274" y="4988440"/>
                </a:cubicBezTo>
                <a:cubicBezTo>
                  <a:pt x="2908629" y="4987050"/>
                  <a:pt x="2895476" y="4985998"/>
                  <a:pt x="2882111" y="4985411"/>
                </a:cubicBezTo>
                <a:lnTo>
                  <a:pt x="2874282" y="4985361"/>
                </a:lnTo>
                <a:cubicBezTo>
                  <a:pt x="2874237" y="4985437"/>
                  <a:pt x="2874193" y="4985514"/>
                  <a:pt x="2874147" y="4985591"/>
                </a:cubicBezTo>
                <a:cubicBezTo>
                  <a:pt x="2872492" y="4986074"/>
                  <a:pt x="2869935" y="4986243"/>
                  <a:pt x="2865932" y="4985999"/>
                </a:cubicBezTo>
                <a:lnTo>
                  <a:pt x="2860008" y="4985269"/>
                </a:lnTo>
                <a:lnTo>
                  <a:pt x="2844819" y="4985172"/>
                </a:lnTo>
                <a:lnTo>
                  <a:pt x="2839735" y="4986676"/>
                </a:lnTo>
                <a:lnTo>
                  <a:pt x="2837922" y="4989488"/>
                </a:lnTo>
                <a:lnTo>
                  <a:pt x="2836507" y="4989165"/>
                </a:lnTo>
                <a:cubicBezTo>
                  <a:pt x="2825749" y="4984209"/>
                  <a:pt x="2822382" y="4977089"/>
                  <a:pt x="2808859" y="4996804"/>
                </a:cubicBezTo>
                <a:cubicBezTo>
                  <a:pt x="2784233" y="4988767"/>
                  <a:pt x="2779499" y="5000786"/>
                  <a:pt x="2745907" y="5005126"/>
                </a:cubicBezTo>
                <a:cubicBezTo>
                  <a:pt x="2731796" y="4997536"/>
                  <a:pt x="2720518" y="5000295"/>
                  <a:pt x="2709519" y="5006333"/>
                </a:cubicBezTo>
                <a:cubicBezTo>
                  <a:pt x="2676766" y="5002878"/>
                  <a:pt x="2646981" y="5011377"/>
                  <a:pt x="2610212" y="5013529"/>
                </a:cubicBezTo>
                <a:cubicBezTo>
                  <a:pt x="2570359" y="5003730"/>
                  <a:pt x="2550109" y="5021491"/>
                  <a:pt x="2510814" y="5023713"/>
                </a:cubicBezTo>
                <a:cubicBezTo>
                  <a:pt x="2476639" y="5006722"/>
                  <a:pt x="2482834" y="5038639"/>
                  <a:pt x="2462736" y="5045398"/>
                </a:cubicBezTo>
                <a:lnTo>
                  <a:pt x="2457050" y="5046022"/>
                </a:lnTo>
                <a:lnTo>
                  <a:pt x="2442184" y="5043549"/>
                </a:lnTo>
                <a:lnTo>
                  <a:pt x="2436703" y="5041929"/>
                </a:lnTo>
                <a:cubicBezTo>
                  <a:pt x="2432888" y="5041072"/>
                  <a:pt x="2430299" y="5040830"/>
                  <a:pt x="2428451" y="5041027"/>
                </a:cubicBezTo>
                <a:lnTo>
                  <a:pt x="2420551" y="5039949"/>
                </a:lnTo>
                <a:cubicBezTo>
                  <a:pt x="2407700" y="5037296"/>
                  <a:pt x="2395274" y="5034239"/>
                  <a:pt x="2383501" y="5030941"/>
                </a:cubicBezTo>
                <a:cubicBezTo>
                  <a:pt x="2362992" y="5032521"/>
                  <a:pt x="2317884" y="5047662"/>
                  <a:pt x="2297493" y="5049431"/>
                </a:cubicBezTo>
                <a:lnTo>
                  <a:pt x="2261156" y="5041558"/>
                </a:lnTo>
                <a:lnTo>
                  <a:pt x="2200581" y="5024964"/>
                </a:lnTo>
                <a:lnTo>
                  <a:pt x="2198380" y="5025550"/>
                </a:lnTo>
                <a:lnTo>
                  <a:pt x="2116066" y="5019568"/>
                </a:lnTo>
                <a:cubicBezTo>
                  <a:pt x="2111600" y="5017036"/>
                  <a:pt x="2059664" y="5006071"/>
                  <a:pt x="2056754" y="5002394"/>
                </a:cubicBezTo>
                <a:cubicBezTo>
                  <a:pt x="2003393" y="5014336"/>
                  <a:pt x="1998298" y="5008800"/>
                  <a:pt x="1942916" y="5005703"/>
                </a:cubicBezTo>
                <a:cubicBezTo>
                  <a:pt x="1882138" y="4994708"/>
                  <a:pt x="1836966" y="4976630"/>
                  <a:pt x="1796717" y="4970423"/>
                </a:cubicBezTo>
                <a:cubicBezTo>
                  <a:pt x="1724075" y="4959337"/>
                  <a:pt x="1636218" y="4936339"/>
                  <a:pt x="1583222" y="4931235"/>
                </a:cubicBezTo>
                <a:cubicBezTo>
                  <a:pt x="1544265" y="4950469"/>
                  <a:pt x="1556109" y="4927628"/>
                  <a:pt x="1518821" y="4927872"/>
                </a:cubicBezTo>
                <a:cubicBezTo>
                  <a:pt x="1497291" y="4925112"/>
                  <a:pt x="1483221" y="4916728"/>
                  <a:pt x="1471837" y="4914678"/>
                </a:cubicBezTo>
                <a:lnTo>
                  <a:pt x="1450515" y="4915578"/>
                </a:lnTo>
                <a:lnTo>
                  <a:pt x="1437078" y="4915016"/>
                </a:lnTo>
                <a:lnTo>
                  <a:pt x="1432462" y="4920065"/>
                </a:lnTo>
                <a:lnTo>
                  <a:pt x="1411645" y="4922952"/>
                </a:lnTo>
                <a:cubicBezTo>
                  <a:pt x="1384856" y="4920079"/>
                  <a:pt x="1306656" y="4907389"/>
                  <a:pt x="1271729" y="4902828"/>
                </a:cubicBezTo>
                <a:cubicBezTo>
                  <a:pt x="1258697" y="4896954"/>
                  <a:pt x="1213546" y="4890036"/>
                  <a:pt x="1202076" y="4895589"/>
                </a:cubicBezTo>
                <a:cubicBezTo>
                  <a:pt x="1192059" y="4895561"/>
                  <a:pt x="1182171" y="4891311"/>
                  <a:pt x="1174670" y="4898040"/>
                </a:cubicBezTo>
                <a:cubicBezTo>
                  <a:pt x="1163701" y="4905820"/>
                  <a:pt x="1136874" y="4886643"/>
                  <a:pt x="1137035" y="4897965"/>
                </a:cubicBezTo>
                <a:cubicBezTo>
                  <a:pt x="1117838" y="4884693"/>
                  <a:pt x="1091386" y="4900421"/>
                  <a:pt x="1069882" y="4901859"/>
                </a:cubicBezTo>
                <a:cubicBezTo>
                  <a:pt x="1055589" y="4889467"/>
                  <a:pt x="1024570" y="4904705"/>
                  <a:pt x="980935" y="4900090"/>
                </a:cubicBezTo>
                <a:cubicBezTo>
                  <a:pt x="947614" y="4895538"/>
                  <a:pt x="913224" y="4886405"/>
                  <a:pt x="869960" y="4874547"/>
                </a:cubicBezTo>
                <a:cubicBezTo>
                  <a:pt x="819114" y="4845820"/>
                  <a:pt x="768074" y="4839770"/>
                  <a:pt x="721345" y="4828937"/>
                </a:cubicBezTo>
                <a:cubicBezTo>
                  <a:pt x="667944" y="4819060"/>
                  <a:pt x="698286" y="4848426"/>
                  <a:pt x="635428" y="4819153"/>
                </a:cubicBezTo>
                <a:cubicBezTo>
                  <a:pt x="626286" y="4826707"/>
                  <a:pt x="617638" y="4825980"/>
                  <a:pt x="604106" y="4819994"/>
                </a:cubicBezTo>
                <a:cubicBezTo>
                  <a:pt x="583276" y="4822237"/>
                  <a:pt x="539859" y="4835097"/>
                  <a:pt x="510451" y="4832608"/>
                </a:cubicBezTo>
                <a:cubicBezTo>
                  <a:pt x="489781" y="4829929"/>
                  <a:pt x="443867" y="4807857"/>
                  <a:pt x="427656" y="4805062"/>
                </a:cubicBezTo>
                <a:cubicBezTo>
                  <a:pt x="424088" y="4806479"/>
                  <a:pt x="419580" y="4809736"/>
                  <a:pt x="413184" y="4815837"/>
                </a:cubicBezTo>
                <a:cubicBezTo>
                  <a:pt x="387673" y="4805882"/>
                  <a:pt x="379855" y="4817328"/>
                  <a:pt x="341772" y="4818825"/>
                </a:cubicBezTo>
                <a:cubicBezTo>
                  <a:pt x="327795" y="4810179"/>
                  <a:pt x="314729" y="4811964"/>
                  <a:pt x="301266" y="4817000"/>
                </a:cubicBezTo>
                <a:cubicBezTo>
                  <a:pt x="265781" y="4810886"/>
                  <a:pt x="231017" y="4816794"/>
                  <a:pt x="189886" y="4815871"/>
                </a:cubicBezTo>
                <a:cubicBezTo>
                  <a:pt x="147910" y="4802917"/>
                  <a:pt x="121702" y="4818738"/>
                  <a:pt x="77762" y="4817675"/>
                </a:cubicBezTo>
                <a:cubicBezTo>
                  <a:pt x="38733" y="4795315"/>
                  <a:pt x="44308" y="4840244"/>
                  <a:pt x="8164" y="4835320"/>
                </a:cubicBezTo>
                <a:lnTo>
                  <a:pt x="0" y="4832771"/>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ACD646D-3FB2-4D5A-A009-854FC0F7D154}"/>
              </a:ext>
            </a:extLst>
          </p:cNvPr>
          <p:cNvSpPr>
            <a:spLocks noGrp="1"/>
          </p:cNvSpPr>
          <p:nvPr>
            <p:ph type="ctrTitle"/>
          </p:nvPr>
        </p:nvSpPr>
        <p:spPr>
          <a:xfrm>
            <a:off x="88189" y="6105783"/>
            <a:ext cx="10231468" cy="752217"/>
          </a:xfrm>
        </p:spPr>
        <p:txBody>
          <a:bodyPr anchor="b">
            <a:noAutofit/>
          </a:bodyPr>
          <a:lstStyle/>
          <a:p>
            <a:pPr algn="l"/>
            <a:r>
              <a:rPr lang="en-GB" sz="2400" dirty="0">
                <a:solidFill>
                  <a:schemeClr val="tx1">
                    <a:lumMod val="85000"/>
                    <a:lumOff val="15000"/>
                  </a:schemeClr>
                </a:solidFill>
              </a:rPr>
              <a:t>PROBLEM SOLVING AND DCISION MAKING-BMSW4004</a:t>
            </a:r>
            <a:br>
              <a:rPr lang="en-GB" sz="2400" dirty="0">
                <a:solidFill>
                  <a:schemeClr val="tx1">
                    <a:lumMod val="85000"/>
                    <a:lumOff val="15000"/>
                  </a:schemeClr>
                </a:solidFill>
              </a:rPr>
            </a:br>
            <a:r>
              <a:rPr lang="en-GB" sz="2400" dirty="0">
                <a:solidFill>
                  <a:schemeClr val="tx1">
                    <a:lumMod val="85000"/>
                    <a:lumOff val="15000"/>
                  </a:schemeClr>
                </a:solidFill>
              </a:rPr>
              <a:t>STEFANIA-CLAUDIA BULETE-</a:t>
            </a:r>
            <a:r>
              <a:rPr lang="en-GB" sz="2400" dirty="0">
                <a:solidFill>
                  <a:schemeClr val="tx1">
                    <a:lumMod val="85000"/>
                    <a:lumOff val="15000"/>
                  </a:schemeClr>
                </a:solidFill>
                <a:effectLst/>
                <a:ea typeface="Calibri" panose="020F0502020204030204" pitchFamily="34" charset="0"/>
              </a:rPr>
              <a:t>2106754</a:t>
            </a:r>
            <a:br>
              <a:rPr lang="en-GB" sz="2400" dirty="0">
                <a:solidFill>
                  <a:schemeClr val="tx1">
                    <a:lumMod val="85000"/>
                    <a:lumOff val="15000"/>
                  </a:schemeClr>
                </a:solidFill>
                <a:effectLst/>
                <a:ea typeface="Calibri" panose="020F0502020204030204" pitchFamily="34" charset="0"/>
              </a:rPr>
            </a:br>
            <a:r>
              <a:rPr lang="en-GB" sz="2400" dirty="0">
                <a:solidFill>
                  <a:schemeClr val="tx1">
                    <a:lumMod val="85000"/>
                    <a:lumOff val="15000"/>
                  </a:schemeClr>
                </a:solidFill>
                <a:effectLst/>
                <a:ea typeface="Calibri" panose="020F0502020204030204" pitchFamily="34" charset="0"/>
              </a:rPr>
              <a:t>LECTORER-CHIJIOKE UBA</a:t>
            </a:r>
            <a:br>
              <a:rPr lang="en-GB" sz="2400" dirty="0">
                <a:solidFill>
                  <a:schemeClr val="tx1">
                    <a:lumMod val="85000"/>
                    <a:lumOff val="15000"/>
                  </a:schemeClr>
                </a:solidFill>
                <a:effectLst/>
                <a:ea typeface="Calibri" panose="020F0502020204030204" pitchFamily="34" charset="0"/>
              </a:rPr>
            </a:br>
            <a:r>
              <a:rPr lang="en-GB" sz="2400" dirty="0">
                <a:solidFill>
                  <a:schemeClr val="tx1">
                    <a:lumMod val="85000"/>
                    <a:lumOff val="15000"/>
                  </a:schemeClr>
                </a:solidFill>
                <a:effectLst/>
                <a:ea typeface="Calibri" panose="020F0502020204030204" pitchFamily="34" charset="0"/>
              </a:rPr>
              <a:t>ASSIGNMENT TITLE: REDUCING LONG TERM ABSENTEEISM</a:t>
            </a:r>
            <a:endParaRPr lang="en-GB" sz="2400" dirty="0">
              <a:solidFill>
                <a:schemeClr val="tx1">
                  <a:lumMod val="85000"/>
                  <a:lumOff val="15000"/>
                </a:schemeClr>
              </a:solidFill>
            </a:endParaRPr>
          </a:p>
        </p:txBody>
      </p:sp>
    </p:spTree>
    <p:extLst>
      <p:ext uri="{BB962C8B-B14F-4D97-AF65-F5344CB8AC3E}">
        <p14:creationId xmlns:p14="http://schemas.microsoft.com/office/powerpoint/2010/main" val="1381672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CDC4755-9FBC-4D2B-8238-30097A5C3459}"/>
              </a:ext>
            </a:extLst>
          </p:cNvPr>
          <p:cNvSpPr>
            <a:spLocks noGrp="1"/>
          </p:cNvSpPr>
          <p:nvPr>
            <p:ph type="title"/>
          </p:nvPr>
        </p:nvSpPr>
        <p:spPr>
          <a:xfrm>
            <a:off x="1075767" y="1188637"/>
            <a:ext cx="2988234" cy="4480726"/>
          </a:xfrm>
        </p:spPr>
        <p:txBody>
          <a:bodyPr>
            <a:normAutofit/>
          </a:bodyPr>
          <a:lstStyle/>
          <a:p>
            <a:pPr algn="r"/>
            <a:r>
              <a:rPr lang="en-GB" sz="4100"/>
              <a:t>Introduction</a:t>
            </a:r>
          </a:p>
        </p:txBody>
      </p:sp>
      <p:cxnSp>
        <p:nvCxnSpPr>
          <p:cNvPr id="27"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28949F-8B10-44E4-9102-DEB639D0376E}"/>
              </a:ext>
            </a:extLst>
          </p:cNvPr>
          <p:cNvSpPr>
            <a:spLocks noGrp="1"/>
          </p:cNvSpPr>
          <p:nvPr>
            <p:ph idx="1"/>
          </p:nvPr>
        </p:nvSpPr>
        <p:spPr>
          <a:xfrm>
            <a:off x="4705775" y="1555737"/>
            <a:ext cx="6764862" cy="3560260"/>
          </a:xfrm>
        </p:spPr>
        <p:txBody>
          <a:bodyPr anchor="ctr">
            <a:normAutofit/>
          </a:bodyPr>
          <a:lstStyle/>
          <a:p>
            <a:r>
              <a:rPr lang="en-GB" sz="1500" dirty="0">
                <a:effectLst/>
                <a:latin typeface="Arial" panose="020B0604020202020204" pitchFamily="34" charset="0"/>
                <a:ea typeface="Arial" panose="020B0604020202020204" pitchFamily="34" charset="0"/>
              </a:rPr>
              <a:t>Absenteeism can be defined from the perspective of a business organisation as the nature of non-presence of the staff of a company or an organisation to get successfully and effectively involved in the job roles. In this paper, staff absenteeism and its effects on the business organisation and in the healthcare industry will be addressed and additionally, the proper path will also be discussed to solve the problem effectively. </a:t>
            </a:r>
            <a:r>
              <a:rPr lang="en-GB" sz="1500" b="1" i="1" dirty="0">
                <a:effectLst/>
                <a:latin typeface="Arial" panose="020B0604020202020204" pitchFamily="34" charset="0"/>
                <a:ea typeface="Arial" panose="020B0604020202020204" pitchFamily="34" charset="0"/>
              </a:rPr>
              <a:t>Mid Cheshire Hospitals NHS Foundation Trust (MCHT)</a:t>
            </a:r>
            <a:r>
              <a:rPr lang="en-GB" sz="1500" dirty="0">
                <a:effectLst/>
                <a:latin typeface="Arial" panose="020B0604020202020204" pitchFamily="34" charset="0"/>
                <a:ea typeface="Arial" panose="020B0604020202020204" pitchFamily="34" charset="0"/>
              </a:rPr>
              <a:t>, is one of the renowned healthcare institutions in the UK that is suffering from this type of problem with their employees. </a:t>
            </a:r>
          </a:p>
          <a:p>
            <a:pPr marL="0" indent="0">
              <a:buNone/>
            </a:pPr>
            <a:endParaRPr lang="en-GB" sz="1500" dirty="0"/>
          </a:p>
        </p:txBody>
      </p:sp>
    </p:spTree>
    <p:extLst>
      <p:ext uri="{BB962C8B-B14F-4D97-AF65-F5344CB8AC3E}">
        <p14:creationId xmlns:p14="http://schemas.microsoft.com/office/powerpoint/2010/main" val="4283330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5B624F4-2DDD-4DB6-912D-19BB528776CF}"/>
              </a:ext>
            </a:extLst>
          </p:cNvPr>
          <p:cNvSpPr>
            <a:spLocks noGrp="1"/>
          </p:cNvSpPr>
          <p:nvPr>
            <p:ph type="title"/>
          </p:nvPr>
        </p:nvSpPr>
        <p:spPr>
          <a:xfrm>
            <a:off x="838200" y="401221"/>
            <a:ext cx="10515600" cy="1348065"/>
          </a:xfrm>
        </p:spPr>
        <p:txBody>
          <a:bodyPr>
            <a:normAutofit/>
          </a:bodyPr>
          <a:lstStyle/>
          <a:p>
            <a:r>
              <a:rPr lang="en-GB" sz="4200">
                <a:solidFill>
                  <a:srgbClr val="FFFFFF"/>
                </a:solidFill>
              </a:rPr>
              <a:t>Nature and Impact of the complex problem on employees</a:t>
            </a:r>
          </a:p>
        </p:txBody>
      </p:sp>
      <p:sp>
        <p:nvSpPr>
          <p:cNvPr id="22" name="Content Placeholder 2">
            <a:extLst>
              <a:ext uri="{FF2B5EF4-FFF2-40B4-BE49-F238E27FC236}">
                <a16:creationId xmlns:a16="http://schemas.microsoft.com/office/drawing/2014/main" id="{DD713E7D-A462-4891-B443-10CCE50AA83F}"/>
              </a:ext>
            </a:extLst>
          </p:cNvPr>
          <p:cNvSpPr>
            <a:spLocks noGrp="1"/>
          </p:cNvSpPr>
          <p:nvPr>
            <p:ph idx="1"/>
          </p:nvPr>
        </p:nvSpPr>
        <p:spPr>
          <a:xfrm>
            <a:off x="838200" y="2586789"/>
            <a:ext cx="10515600" cy="3590174"/>
          </a:xfrm>
        </p:spPr>
        <p:txBody>
          <a:bodyPr>
            <a:normAutofit/>
          </a:bodyPr>
          <a:lstStyle/>
          <a:p>
            <a:r>
              <a:rPr lang="en-GB" sz="2000">
                <a:effectLst/>
                <a:latin typeface="Arial" panose="020B0604020202020204" pitchFamily="34" charset="0"/>
                <a:ea typeface="Arial" panose="020B0604020202020204" pitchFamily="34" charset="0"/>
              </a:rPr>
              <a:t>The frequent absence of employees from work is a serious concern for the organisation as it adversely impacts the overall performance rate and hampers the sustainable growth process. There are several</a:t>
            </a:r>
            <a:r>
              <a:rPr lang="en-GB" sz="2000" b="1">
                <a:effectLst/>
                <a:latin typeface="Arial" panose="020B0604020202020204" pitchFamily="34" charset="0"/>
                <a:ea typeface="Arial" panose="020B0604020202020204" pitchFamily="34" charset="0"/>
              </a:rPr>
              <a:t> reasons for employee absenteeism </a:t>
            </a:r>
            <a:r>
              <a:rPr lang="en-GB" sz="2000">
                <a:effectLst/>
                <a:latin typeface="Arial" panose="020B0604020202020204" pitchFamily="34" charset="0"/>
                <a:ea typeface="Arial" panose="020B0604020202020204" pitchFamily="34" charset="0"/>
              </a:rPr>
              <a:t>such as low employee engagement, time theft, lack of flexible work schedules and workplace burnout. In addition, workplace harassment and mental health issues also significantly influence the rate of absenteeism in the organisation.</a:t>
            </a:r>
          </a:p>
          <a:p>
            <a:r>
              <a:rPr lang="en-GB" sz="2000">
                <a:effectLst/>
                <a:highlight>
                  <a:srgbClr val="FFFFFF"/>
                </a:highlight>
                <a:latin typeface="Arial" panose="020B0604020202020204" pitchFamily="34" charset="0"/>
                <a:ea typeface="Arial" panose="020B0604020202020204" pitchFamily="34" charset="0"/>
              </a:rPr>
              <a:t> A</a:t>
            </a:r>
            <a:r>
              <a:rPr lang="en-GB" sz="2000" b="1">
                <a:effectLst/>
                <a:highlight>
                  <a:srgbClr val="FFFFFF"/>
                </a:highlight>
                <a:latin typeface="Arial" panose="020B0604020202020204" pitchFamily="34" charset="0"/>
                <a:ea typeface="Arial" panose="020B0604020202020204" pitchFamily="34" charset="0"/>
              </a:rPr>
              <a:t> drop in quality of services</a:t>
            </a:r>
            <a:r>
              <a:rPr lang="en-GB" sz="2000">
                <a:effectLst/>
                <a:highlight>
                  <a:srgbClr val="FFFFFF"/>
                </a:highlight>
                <a:latin typeface="Arial" panose="020B0604020202020204" pitchFamily="34" charset="0"/>
                <a:ea typeface="Arial" panose="020B0604020202020204" pitchFamily="34" charset="0"/>
              </a:rPr>
              <a:t> has been seen in the organisation due to the lack of experienced employees.</a:t>
            </a:r>
          </a:p>
          <a:p>
            <a:r>
              <a:rPr lang="en-GB" sz="2000">
                <a:effectLst/>
                <a:highlight>
                  <a:srgbClr val="FFFFFF"/>
                </a:highlight>
                <a:latin typeface="Arial" panose="020B0604020202020204" pitchFamily="34" charset="0"/>
                <a:ea typeface="Arial" panose="020B0604020202020204" pitchFamily="34" charset="0"/>
              </a:rPr>
              <a:t> Lastly, the overall</a:t>
            </a:r>
            <a:r>
              <a:rPr lang="en-GB" sz="2000" b="1">
                <a:effectLst/>
                <a:highlight>
                  <a:srgbClr val="FFFFFF"/>
                </a:highlight>
                <a:latin typeface="Arial" panose="020B0604020202020204" pitchFamily="34" charset="0"/>
                <a:ea typeface="Arial" panose="020B0604020202020204" pitchFamily="34" charset="0"/>
              </a:rPr>
              <a:t> morale of workers has decreased</a:t>
            </a:r>
            <a:r>
              <a:rPr lang="en-GB" sz="2000">
                <a:effectLst/>
                <a:highlight>
                  <a:srgbClr val="FFFFFF"/>
                </a:highlight>
                <a:latin typeface="Arial" panose="020B0604020202020204" pitchFamily="34" charset="0"/>
                <a:ea typeface="Arial" panose="020B0604020202020204" pitchFamily="34" charset="0"/>
              </a:rPr>
              <a:t> because of the extra responsibilities on top of their existing duties.  </a:t>
            </a:r>
            <a:r>
              <a:rPr lang="en-GB" sz="2000">
                <a:effectLst/>
                <a:latin typeface="Arial" panose="020B0604020202020204" pitchFamily="34" charset="0"/>
                <a:ea typeface="Arial" panose="020B0604020202020204" pitchFamily="34" charset="0"/>
              </a:rPr>
              <a:t>  </a:t>
            </a:r>
          </a:p>
          <a:p>
            <a:endParaRPr lang="en-GB" sz="2000"/>
          </a:p>
        </p:txBody>
      </p:sp>
    </p:spTree>
    <p:extLst>
      <p:ext uri="{BB962C8B-B14F-4D97-AF65-F5344CB8AC3E}">
        <p14:creationId xmlns:p14="http://schemas.microsoft.com/office/powerpoint/2010/main" val="2325370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D32F092-CD3F-4D13-A71B-9369138FDFCA}"/>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Cause and effect analysis of the complex problem</a:t>
            </a:r>
          </a:p>
        </p:txBody>
      </p:sp>
      <p:sp>
        <p:nvSpPr>
          <p:cNvPr id="3" name="Content Placeholder 2">
            <a:extLst>
              <a:ext uri="{FF2B5EF4-FFF2-40B4-BE49-F238E27FC236}">
                <a16:creationId xmlns:a16="http://schemas.microsoft.com/office/drawing/2014/main" id="{74128C01-706B-497D-8E8D-F2FA9F1A551F}"/>
              </a:ext>
            </a:extLst>
          </p:cNvPr>
          <p:cNvSpPr>
            <a:spLocks noGrp="1"/>
          </p:cNvSpPr>
          <p:nvPr>
            <p:ph idx="1"/>
          </p:nvPr>
        </p:nvSpPr>
        <p:spPr>
          <a:xfrm>
            <a:off x="1047280" y="2494450"/>
            <a:ext cx="5045829" cy="3563159"/>
          </a:xfrm>
        </p:spPr>
        <p:txBody>
          <a:bodyPr>
            <a:normAutofit lnSpcReduction="10000"/>
          </a:bodyPr>
          <a:lstStyle/>
          <a:p>
            <a:r>
              <a:rPr lang="en-GB" sz="3200" dirty="0"/>
              <a:t>PESTLE ANALYSIS</a:t>
            </a:r>
          </a:p>
          <a:p>
            <a:pPr marL="0" indent="0">
              <a:buNone/>
            </a:pPr>
            <a:endParaRPr lang="en-GB" sz="1900" dirty="0"/>
          </a:p>
          <a:p>
            <a:r>
              <a:rPr lang="en-GB" sz="3200" dirty="0"/>
              <a:t>POLITIC: </a:t>
            </a:r>
          </a:p>
          <a:p>
            <a:pPr marL="0" indent="0">
              <a:buNone/>
            </a:pPr>
            <a:endParaRPr lang="en-GB" sz="1900" dirty="0"/>
          </a:p>
          <a:p>
            <a:pPr marL="0" indent="0">
              <a:buNone/>
            </a:pPr>
            <a:r>
              <a:rPr lang="en-GB" sz="1900" dirty="0"/>
              <a:t>Brexit- the labour market of the UK seems to be unsettling in nature.</a:t>
            </a:r>
          </a:p>
          <a:p>
            <a:pPr marL="0" indent="0">
              <a:buNone/>
            </a:pPr>
            <a:endParaRPr lang="en-GB" sz="1900" dirty="0"/>
          </a:p>
          <a:p>
            <a:pPr marL="0" indent="0">
              <a:buNone/>
            </a:pPr>
            <a:r>
              <a:rPr lang="en-GB" sz="1900" dirty="0"/>
              <a:t>Political Stability- It helps the </a:t>
            </a:r>
            <a:r>
              <a:rPr lang="en-GB" sz="1900" dirty="0" err="1"/>
              <a:t>helthcare</a:t>
            </a:r>
            <a:r>
              <a:rPr lang="en-GB" sz="1900" dirty="0"/>
              <a:t> industry to be operational in a proper way and heals the society properly. </a:t>
            </a:r>
          </a:p>
        </p:txBody>
      </p:sp>
      <p:pic>
        <p:nvPicPr>
          <p:cNvPr id="3074" name="Picture 2" descr="See the source image">
            <a:extLst>
              <a:ext uri="{FF2B5EF4-FFF2-40B4-BE49-F238E27FC236}">
                <a16:creationId xmlns:a16="http://schemas.microsoft.com/office/drawing/2014/main" id="{84BE1E5F-23AF-4A73-8D4C-DD886C31F9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22" r="2035" b="-3"/>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17151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2" name="Rectangle 71">
            <a:extLst>
              <a:ext uri="{FF2B5EF4-FFF2-40B4-BE49-F238E27FC236}">
                <a16:creationId xmlns:a16="http://schemas.microsoft.com/office/drawing/2014/main" id="{8DF66CB0-1AD6-4D8C-BE70-897ADA64F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3" name="Rectangle 73">
            <a:extLst>
              <a:ext uri="{FF2B5EF4-FFF2-40B4-BE49-F238E27FC236}">
                <a16:creationId xmlns:a16="http://schemas.microsoft.com/office/drawing/2014/main" id="{24C3B26D-D43F-467B-B943-E20A45E7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6802718" cy="5486401"/>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375264-4CF3-452C-8B7E-D25B6E9BC98F}"/>
              </a:ext>
            </a:extLst>
          </p:cNvPr>
          <p:cNvSpPr>
            <a:spLocks noGrp="1"/>
          </p:cNvSpPr>
          <p:nvPr>
            <p:ph type="title"/>
          </p:nvPr>
        </p:nvSpPr>
        <p:spPr>
          <a:xfrm>
            <a:off x="1265274" y="1063256"/>
            <a:ext cx="5624624" cy="1097210"/>
          </a:xfrm>
        </p:spPr>
        <p:txBody>
          <a:bodyPr anchor="b">
            <a:normAutofit/>
          </a:bodyPr>
          <a:lstStyle/>
          <a:p>
            <a:pPr algn="ctr"/>
            <a:r>
              <a:rPr lang="en-GB" sz="3200">
                <a:solidFill>
                  <a:srgbClr val="595959"/>
                </a:solidFill>
              </a:rPr>
              <a:t>ECONOMIC</a:t>
            </a:r>
          </a:p>
        </p:txBody>
      </p:sp>
      <p:sp>
        <p:nvSpPr>
          <p:cNvPr id="3" name="Content Placeholder 2">
            <a:extLst>
              <a:ext uri="{FF2B5EF4-FFF2-40B4-BE49-F238E27FC236}">
                <a16:creationId xmlns:a16="http://schemas.microsoft.com/office/drawing/2014/main" id="{18B87D98-647C-4AE9-868C-1132278BA2AD}"/>
              </a:ext>
            </a:extLst>
          </p:cNvPr>
          <p:cNvSpPr>
            <a:spLocks noGrp="1"/>
          </p:cNvSpPr>
          <p:nvPr>
            <p:ph idx="1"/>
          </p:nvPr>
        </p:nvSpPr>
        <p:spPr>
          <a:xfrm>
            <a:off x="1335801" y="2447337"/>
            <a:ext cx="5475266" cy="3156022"/>
          </a:xfrm>
        </p:spPr>
        <p:txBody>
          <a:bodyPr anchor="t">
            <a:normAutofit/>
          </a:bodyPr>
          <a:lstStyle/>
          <a:p>
            <a:r>
              <a:rPr lang="en-GB" sz="1700">
                <a:solidFill>
                  <a:srgbClr val="595959"/>
                </a:solidFill>
              </a:rPr>
              <a:t>Gross Domestic Product is the summation of the prices of all the products and services in a geographic border of the country. </a:t>
            </a:r>
          </a:p>
          <a:p>
            <a:r>
              <a:rPr lang="en-GB" sz="1700">
                <a:solidFill>
                  <a:srgbClr val="595959"/>
                </a:solidFill>
              </a:rPr>
              <a:t>GDP growth rate of the UK is 7.5% in 2021 and it helps the healthcare industry to operate successfully.</a:t>
            </a:r>
          </a:p>
          <a:p>
            <a:r>
              <a:rPr lang="en-GB" sz="1700">
                <a:solidFill>
                  <a:srgbClr val="595959"/>
                </a:solidFill>
              </a:rPr>
              <a:t>Inflation rate is the general increase in prices of goods and services in a country and the UK has been predicted at 2.62%.</a:t>
            </a:r>
          </a:p>
          <a:p>
            <a:r>
              <a:rPr lang="en-GB" sz="1700">
                <a:solidFill>
                  <a:srgbClr val="595959"/>
                </a:solidFill>
              </a:rPr>
              <a:t>Being higher prices of machineries and madications, negatively impacts the healthcare sector.</a:t>
            </a:r>
          </a:p>
        </p:txBody>
      </p:sp>
      <p:pic>
        <p:nvPicPr>
          <p:cNvPr id="4098" name="Picture 2" descr="See the source image">
            <a:extLst>
              <a:ext uri="{FF2B5EF4-FFF2-40B4-BE49-F238E27FC236}">
                <a16:creationId xmlns:a16="http://schemas.microsoft.com/office/drawing/2014/main" id="{220A9705-2C82-4D42-B54E-F1CABABA30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71" r="51971"/>
          <a:stretch/>
        </p:blipFill>
        <p:spPr bwMode="auto">
          <a:xfrm>
            <a:off x="7461069" y="685799"/>
            <a:ext cx="4117787" cy="5486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698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ee the source image">
            <a:extLst>
              <a:ext uri="{FF2B5EF4-FFF2-40B4-BE49-F238E27FC236}">
                <a16:creationId xmlns:a16="http://schemas.microsoft.com/office/drawing/2014/main" id="{0965653A-4DA5-4D8B-9F2D-2007676429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24" r="16632" b="9091"/>
          <a:stretch/>
        </p:blipFill>
        <p:spPr bwMode="auto">
          <a:xfrm>
            <a:off x="355294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7" name="Rectangle 13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421E92-4290-465B-9367-2E9FDD7BED6D}"/>
              </a:ext>
            </a:extLst>
          </p:cNvPr>
          <p:cNvSpPr>
            <a:spLocks noGrp="1"/>
          </p:cNvSpPr>
          <p:nvPr>
            <p:ph type="title"/>
          </p:nvPr>
        </p:nvSpPr>
        <p:spPr>
          <a:xfrm>
            <a:off x="371094" y="1161288"/>
            <a:ext cx="3438144" cy="1124712"/>
          </a:xfrm>
        </p:spPr>
        <p:txBody>
          <a:bodyPr anchor="b">
            <a:normAutofit/>
          </a:bodyPr>
          <a:lstStyle/>
          <a:p>
            <a:r>
              <a:rPr lang="en-GB" sz="2800" dirty="0"/>
              <a:t>SOCIAL</a:t>
            </a:r>
          </a:p>
        </p:txBody>
      </p:sp>
      <p:sp>
        <p:nvSpPr>
          <p:cNvPr id="139" name="Rectangle 13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1" name="Rectangle 1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660A9A3-C807-400F-9755-6D12E8355BF3}"/>
              </a:ext>
            </a:extLst>
          </p:cNvPr>
          <p:cNvSpPr>
            <a:spLocks noGrp="1"/>
          </p:cNvSpPr>
          <p:nvPr>
            <p:ph idx="1"/>
          </p:nvPr>
        </p:nvSpPr>
        <p:spPr>
          <a:xfrm>
            <a:off x="371094" y="2718054"/>
            <a:ext cx="5724906" cy="3207258"/>
          </a:xfrm>
        </p:spPr>
        <p:txBody>
          <a:bodyPr anchor="t">
            <a:normAutofit/>
          </a:bodyPr>
          <a:lstStyle/>
          <a:p>
            <a:r>
              <a:rPr lang="en-GB" sz="1700" dirty="0"/>
              <a:t>Unemployment Rate in the UK is reported as 4.1 in 2021.</a:t>
            </a:r>
          </a:p>
          <a:p>
            <a:endParaRPr lang="en-GB" sz="1700" dirty="0"/>
          </a:p>
          <a:p>
            <a:pPr marL="0" indent="0">
              <a:buNone/>
            </a:pPr>
            <a:endParaRPr lang="en-GB" sz="1700" dirty="0"/>
          </a:p>
          <a:p>
            <a:r>
              <a:rPr lang="en-GB" sz="1700" dirty="0"/>
              <a:t>It impacts the organizations positively as it can employ a large number of people in their stuff base.</a:t>
            </a:r>
          </a:p>
          <a:p>
            <a:pPr marL="0" indent="0">
              <a:buNone/>
            </a:pPr>
            <a:endParaRPr lang="en-GB" sz="1700" dirty="0"/>
          </a:p>
        </p:txBody>
      </p:sp>
    </p:spTree>
    <p:extLst>
      <p:ext uri="{BB962C8B-B14F-4D97-AF65-F5344CB8AC3E}">
        <p14:creationId xmlns:p14="http://schemas.microsoft.com/office/powerpoint/2010/main" val="121447649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8" name="Rectangle 70">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ee the source image">
            <a:extLst>
              <a:ext uri="{FF2B5EF4-FFF2-40B4-BE49-F238E27FC236}">
                <a16:creationId xmlns:a16="http://schemas.microsoft.com/office/drawing/2014/main" id="{E5340016-9F22-4904-8A6D-10F7F093FA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535" b="-2"/>
          <a:stretch/>
        </p:blipFill>
        <p:spPr bwMode="auto">
          <a:xfrm>
            <a:off x="5516880" y="523804"/>
            <a:ext cx="6675120"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a:noFill/>
          <a:extLst>
            <a:ext uri="{909E8E84-426E-40DD-AFC4-6F175D3DCCD1}">
              <a14:hiddenFill xmlns:a14="http://schemas.microsoft.com/office/drawing/2010/main">
                <a:solidFill>
                  <a:srgbClr val="FFFFFF"/>
                </a:solidFill>
              </a14:hiddenFill>
            </a:ext>
          </a:extLst>
        </p:spPr>
      </p:pic>
      <p:sp>
        <p:nvSpPr>
          <p:cNvPr id="6149" name="Freeform: Shape 72">
            <a:extLst>
              <a:ext uri="{FF2B5EF4-FFF2-40B4-BE49-F238E27FC236}">
                <a16:creationId xmlns:a16="http://schemas.microsoft.com/office/drawing/2014/main" id="{206E9F47-DC46-4A02-B5DB-26B56C39C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805"/>
            <a:ext cx="7800441" cy="5696020"/>
          </a:xfrm>
          <a:custGeom>
            <a:avLst/>
            <a:gdLst>
              <a:gd name="connsiteX0" fmla="*/ 0 w 7800441"/>
              <a:gd name="connsiteY0" fmla="*/ 0 h 5696020"/>
              <a:gd name="connsiteX1" fmla="*/ 7800441 w 7800441"/>
              <a:gd name="connsiteY1" fmla="*/ 0 h 5696020"/>
              <a:gd name="connsiteX2" fmla="*/ 5037161 w 7800441"/>
              <a:gd name="connsiteY2" fmla="*/ 5696020 h 5696020"/>
              <a:gd name="connsiteX3" fmla="*/ 0 w 7800441"/>
              <a:gd name="connsiteY3" fmla="*/ 5696020 h 5696020"/>
            </a:gdLst>
            <a:ahLst/>
            <a:cxnLst>
              <a:cxn ang="0">
                <a:pos x="connsiteX0" y="connsiteY0"/>
              </a:cxn>
              <a:cxn ang="0">
                <a:pos x="connsiteX1" y="connsiteY1"/>
              </a:cxn>
              <a:cxn ang="0">
                <a:pos x="connsiteX2" y="connsiteY2"/>
              </a:cxn>
              <a:cxn ang="0">
                <a:pos x="connsiteX3" y="connsiteY3"/>
              </a:cxn>
            </a:cxnLst>
            <a:rect l="l" t="t" r="r" b="b"/>
            <a:pathLst>
              <a:path w="7800441" h="5696020">
                <a:moveTo>
                  <a:pt x="0" y="0"/>
                </a:moveTo>
                <a:lnTo>
                  <a:pt x="7800441" y="0"/>
                </a:lnTo>
                <a:lnTo>
                  <a:pt x="5037161" y="5696020"/>
                </a:lnTo>
                <a:lnTo>
                  <a:pt x="0" y="569602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7F098182-5AB3-43F7-AA9A-D78B1D9E07C1}"/>
              </a:ext>
            </a:extLst>
          </p:cNvPr>
          <p:cNvSpPr>
            <a:spLocks noGrp="1"/>
          </p:cNvSpPr>
          <p:nvPr>
            <p:ph type="title"/>
          </p:nvPr>
        </p:nvSpPr>
        <p:spPr>
          <a:xfrm>
            <a:off x="845296" y="914400"/>
            <a:ext cx="5107828" cy="1095375"/>
          </a:xfrm>
        </p:spPr>
        <p:txBody>
          <a:bodyPr anchor="ctr">
            <a:normAutofit/>
          </a:bodyPr>
          <a:lstStyle/>
          <a:p>
            <a:r>
              <a:rPr lang="en-GB">
                <a:solidFill>
                  <a:srgbClr val="FFFFFF"/>
                </a:solidFill>
              </a:rPr>
              <a:t>TECHNOLOGICAL</a:t>
            </a:r>
          </a:p>
        </p:txBody>
      </p:sp>
      <p:sp>
        <p:nvSpPr>
          <p:cNvPr id="3" name="Content Placeholder 2">
            <a:extLst>
              <a:ext uri="{FF2B5EF4-FFF2-40B4-BE49-F238E27FC236}">
                <a16:creationId xmlns:a16="http://schemas.microsoft.com/office/drawing/2014/main" id="{958E8A1C-CBAF-463E-8C63-0E05781B7009}"/>
              </a:ext>
            </a:extLst>
          </p:cNvPr>
          <p:cNvSpPr>
            <a:spLocks noGrp="1"/>
          </p:cNvSpPr>
          <p:nvPr>
            <p:ph idx="1"/>
          </p:nvPr>
        </p:nvSpPr>
        <p:spPr>
          <a:xfrm>
            <a:off x="172720" y="2333625"/>
            <a:ext cx="6177280" cy="3543300"/>
          </a:xfrm>
        </p:spPr>
        <p:txBody>
          <a:bodyPr anchor="t">
            <a:normAutofit/>
          </a:bodyPr>
          <a:lstStyle/>
          <a:p>
            <a:r>
              <a:rPr lang="en-GB" sz="2000" dirty="0">
                <a:solidFill>
                  <a:srgbClr val="FFFFFF"/>
                </a:solidFill>
              </a:rPr>
              <a:t>The UK has ranked fifth out of the G20 group of nations in terms of innovation in the country.</a:t>
            </a:r>
          </a:p>
          <a:p>
            <a:pPr marL="0" indent="0">
              <a:buNone/>
            </a:pPr>
            <a:endParaRPr lang="en-GB" sz="2000" dirty="0">
              <a:solidFill>
                <a:srgbClr val="FFFFFF"/>
              </a:solidFill>
            </a:endParaRPr>
          </a:p>
          <a:p>
            <a:r>
              <a:rPr lang="en-GB" sz="2000" dirty="0">
                <a:solidFill>
                  <a:srgbClr val="FFFFFF"/>
                </a:solidFill>
              </a:rPr>
              <a:t>It ensures and encourages the healthcare industry to use more advanced machineries in the operations.</a:t>
            </a:r>
          </a:p>
        </p:txBody>
      </p:sp>
    </p:spTree>
    <p:extLst>
      <p:ext uri="{BB962C8B-B14F-4D97-AF65-F5344CB8AC3E}">
        <p14:creationId xmlns:p14="http://schemas.microsoft.com/office/powerpoint/2010/main" val="58191786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0" name="Freeform: Shape 79">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70" name="Picture 2" descr="See the source image">
            <a:extLst>
              <a:ext uri="{FF2B5EF4-FFF2-40B4-BE49-F238E27FC236}">
                <a16:creationId xmlns:a16="http://schemas.microsoft.com/office/drawing/2014/main" id="{7310E2C9-5230-4C2D-8F13-3AF5AC0B044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1053" y="1760139"/>
            <a:ext cx="4777381" cy="316501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82" name="Arc 81">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FB37FB-BDF1-4C92-BD64-91CC7F12DF9E}"/>
              </a:ext>
            </a:extLst>
          </p:cNvPr>
          <p:cNvSpPr>
            <a:spLocks noGrp="1"/>
          </p:cNvSpPr>
          <p:nvPr>
            <p:ph type="title"/>
          </p:nvPr>
        </p:nvSpPr>
        <p:spPr>
          <a:xfrm>
            <a:off x="838201" y="479493"/>
            <a:ext cx="5257800" cy="1325563"/>
          </a:xfrm>
        </p:spPr>
        <p:txBody>
          <a:bodyPr>
            <a:normAutofit/>
          </a:bodyPr>
          <a:lstStyle/>
          <a:p>
            <a:r>
              <a:rPr lang="en-GB"/>
              <a:t>ENVIRONMENT</a:t>
            </a:r>
            <a:br>
              <a:rPr lang="en-GB"/>
            </a:br>
            <a:r>
              <a:rPr lang="en-GB"/>
              <a:t>LEGAL</a:t>
            </a:r>
          </a:p>
        </p:txBody>
      </p:sp>
      <p:sp>
        <p:nvSpPr>
          <p:cNvPr id="3" name="Content Placeholder 2">
            <a:extLst>
              <a:ext uri="{FF2B5EF4-FFF2-40B4-BE49-F238E27FC236}">
                <a16:creationId xmlns:a16="http://schemas.microsoft.com/office/drawing/2014/main" id="{BF787F54-1420-4A9C-BD93-2862FA60254B}"/>
              </a:ext>
            </a:extLst>
          </p:cNvPr>
          <p:cNvSpPr>
            <a:spLocks noGrp="1"/>
          </p:cNvSpPr>
          <p:nvPr>
            <p:ph idx="1"/>
          </p:nvPr>
        </p:nvSpPr>
        <p:spPr>
          <a:xfrm>
            <a:off x="0" y="1984442"/>
            <a:ext cx="6675119" cy="4700849"/>
          </a:xfrm>
        </p:spPr>
        <p:txBody>
          <a:bodyPr>
            <a:normAutofit/>
          </a:bodyPr>
          <a:lstStyle/>
          <a:p>
            <a:r>
              <a:rPr lang="en-GB" sz="2000" dirty="0"/>
              <a:t>The “ Environmental Protection, 1990”, binds all the organisations in the UK to create and apply  a proper and fundamental structure to be  ready to ensure an effective waste management in the country.</a:t>
            </a:r>
          </a:p>
          <a:p>
            <a:r>
              <a:rPr lang="en-GB" sz="2000" dirty="0"/>
              <a:t>Negatively impacts the organisations and the healthcare industry as their spending increases.</a:t>
            </a:r>
          </a:p>
          <a:p>
            <a:endParaRPr lang="en-GB" sz="2000" dirty="0"/>
          </a:p>
          <a:p>
            <a:r>
              <a:rPr lang="en-GB" sz="2000" dirty="0"/>
              <a:t>The “Employment Rights, 1996”, in the country, allows the people to get 30 to 90 days of notice period in case of termination. </a:t>
            </a:r>
          </a:p>
          <a:p>
            <a:endParaRPr lang="en-GB" sz="2000" dirty="0"/>
          </a:p>
          <a:p>
            <a:r>
              <a:rPr lang="en-GB" sz="2000" dirty="0"/>
              <a:t>This affects the prospects of the healthcare industry as they need to support with the unproductive employees in their workforce for a long time.</a:t>
            </a:r>
          </a:p>
          <a:p>
            <a:endParaRPr lang="en-GB" sz="1500" dirty="0"/>
          </a:p>
          <a:p>
            <a:endParaRPr lang="en-GB" sz="1500" dirty="0"/>
          </a:p>
        </p:txBody>
      </p:sp>
    </p:spTree>
    <p:extLst>
      <p:ext uri="{BB962C8B-B14F-4D97-AF65-F5344CB8AC3E}">
        <p14:creationId xmlns:p14="http://schemas.microsoft.com/office/powerpoint/2010/main" val="3835861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9" name="Rectangle 1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22C796-63E9-4721-8B63-6AF33A021DA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Cause and effect-Fishbone</a:t>
            </a:r>
          </a:p>
        </p:txBody>
      </p:sp>
      <p:pic>
        <p:nvPicPr>
          <p:cNvPr id="110" name="Content Placeholder 109" descr="Diagram&#10;&#10;Description automatically generated">
            <a:extLst>
              <a:ext uri="{FF2B5EF4-FFF2-40B4-BE49-F238E27FC236}">
                <a16:creationId xmlns:a16="http://schemas.microsoft.com/office/drawing/2014/main" id="{CBBA13D5-F898-4B98-846F-9FA03423B09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03283" y="1533251"/>
            <a:ext cx="9805403" cy="5172350"/>
          </a:xfrm>
          <a:prstGeom prst="rect">
            <a:avLst/>
          </a:prstGeom>
        </p:spPr>
      </p:pic>
    </p:spTree>
    <p:extLst>
      <p:ext uri="{BB962C8B-B14F-4D97-AF65-F5344CB8AC3E}">
        <p14:creationId xmlns:p14="http://schemas.microsoft.com/office/powerpoint/2010/main" val="2924122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8E80F-29BD-489D-9517-CEDE6E69E621}"/>
              </a:ext>
            </a:extLst>
          </p:cNvPr>
          <p:cNvSpPr>
            <a:spLocks noGrp="1"/>
          </p:cNvSpPr>
          <p:nvPr>
            <p:ph type="title"/>
          </p:nvPr>
        </p:nvSpPr>
        <p:spPr>
          <a:xfrm>
            <a:off x="645064" y="525982"/>
            <a:ext cx="4282983" cy="1200361"/>
          </a:xfrm>
        </p:spPr>
        <p:txBody>
          <a:bodyPr anchor="b">
            <a:normAutofit/>
          </a:bodyPr>
          <a:lstStyle/>
          <a:p>
            <a:r>
              <a:rPr lang="en-GB" sz="3600"/>
              <a:t>Evaluation Of Alternative Solutions</a:t>
            </a:r>
          </a:p>
        </p:txBody>
      </p:sp>
      <p:sp>
        <p:nvSpPr>
          <p:cNvPr id="44" name="Rectangle 4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AD06EE-FB49-4868-92F8-FCAE70A7E3DB}"/>
              </a:ext>
            </a:extLst>
          </p:cNvPr>
          <p:cNvSpPr>
            <a:spLocks noGrp="1"/>
          </p:cNvSpPr>
          <p:nvPr>
            <p:ph idx="1"/>
          </p:nvPr>
        </p:nvSpPr>
        <p:spPr>
          <a:xfrm>
            <a:off x="645066" y="2031101"/>
            <a:ext cx="4282984" cy="3511943"/>
          </a:xfrm>
        </p:spPr>
        <p:txBody>
          <a:bodyPr anchor="ctr">
            <a:normAutofit/>
          </a:bodyPr>
          <a:lstStyle/>
          <a:p>
            <a:pPr marL="0" indent="0">
              <a:buNone/>
            </a:pPr>
            <a:r>
              <a:rPr lang="en-GB" sz="1800"/>
              <a:t>PMI(Plus, Minus and Interesing )- Decision Making Tools</a:t>
            </a:r>
          </a:p>
          <a:p>
            <a:pPr marL="0" indent="0">
              <a:buNone/>
            </a:pPr>
            <a:r>
              <a:rPr lang="en-GB" sz="1800"/>
              <a:t>|Bonuses for clean absenteeism record|</a:t>
            </a:r>
          </a:p>
          <a:p>
            <a:pPr marL="0" indent="0">
              <a:buNone/>
            </a:pPr>
            <a:endParaRPr lang="en-GB" sz="1800"/>
          </a:p>
          <a:p>
            <a:pPr marL="0" indent="0">
              <a:buNone/>
            </a:pPr>
            <a:endParaRPr lang="en-GB" sz="1800"/>
          </a:p>
          <a:p>
            <a:pPr marL="0" indent="0">
              <a:buNone/>
            </a:pPr>
            <a:endParaRPr lang="en-GB" sz="1800"/>
          </a:p>
          <a:p>
            <a:pPr marL="0" indent="0">
              <a:buNone/>
            </a:pPr>
            <a:endParaRPr lang="en-GB" sz="1800"/>
          </a:p>
          <a:p>
            <a:pPr marL="0" indent="0">
              <a:buNone/>
            </a:pPr>
            <a:endParaRPr lang="en-GB" sz="1800"/>
          </a:p>
          <a:p>
            <a:pPr marL="0" indent="0">
              <a:buNone/>
            </a:pPr>
            <a:endParaRPr lang="en-GB" sz="1800"/>
          </a:p>
          <a:p>
            <a:pPr marL="0" indent="0">
              <a:buNone/>
            </a:pPr>
            <a:endParaRPr lang="en-GB" sz="1800"/>
          </a:p>
        </p:txBody>
      </p:sp>
      <p:sp>
        <p:nvSpPr>
          <p:cNvPr id="46" name="Rectangle 4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BB648986-B3AC-468D-8A96-640900FDE3BC}"/>
              </a:ext>
            </a:extLst>
          </p:cNvPr>
          <p:cNvGraphicFramePr>
            <a:graphicFrameLocks noGrp="1"/>
          </p:cNvGraphicFramePr>
          <p:nvPr>
            <p:extLst>
              <p:ext uri="{D42A27DB-BD31-4B8C-83A1-F6EECF244321}">
                <p14:modId xmlns:p14="http://schemas.microsoft.com/office/powerpoint/2010/main" val="2929094564"/>
              </p:ext>
            </p:extLst>
          </p:nvPr>
        </p:nvGraphicFramePr>
        <p:xfrm>
          <a:off x="5987738" y="2160276"/>
          <a:ext cx="5628019" cy="2304580"/>
        </p:xfrm>
        <a:graphic>
          <a:graphicData uri="http://schemas.openxmlformats.org/drawingml/2006/table">
            <a:tbl>
              <a:tblPr firstRow="1" bandRow="1">
                <a:tableStyleId>{5C22544A-7EE6-4342-B048-85BDC9FD1C3A}</a:tableStyleId>
              </a:tblPr>
              <a:tblGrid>
                <a:gridCol w="1917920">
                  <a:extLst>
                    <a:ext uri="{9D8B030D-6E8A-4147-A177-3AD203B41FA5}">
                      <a16:colId xmlns:a16="http://schemas.microsoft.com/office/drawing/2014/main" val="774806887"/>
                    </a:ext>
                  </a:extLst>
                </a:gridCol>
                <a:gridCol w="1755425">
                  <a:extLst>
                    <a:ext uri="{9D8B030D-6E8A-4147-A177-3AD203B41FA5}">
                      <a16:colId xmlns:a16="http://schemas.microsoft.com/office/drawing/2014/main" val="162083474"/>
                    </a:ext>
                  </a:extLst>
                </a:gridCol>
                <a:gridCol w="1954674">
                  <a:extLst>
                    <a:ext uri="{9D8B030D-6E8A-4147-A177-3AD203B41FA5}">
                      <a16:colId xmlns:a16="http://schemas.microsoft.com/office/drawing/2014/main" val="2517370387"/>
                    </a:ext>
                  </a:extLst>
                </a:gridCol>
              </a:tblGrid>
              <a:tr h="567306">
                <a:tc>
                  <a:txBody>
                    <a:bodyPr/>
                    <a:lstStyle/>
                    <a:p>
                      <a:r>
                        <a:rPr lang="en-GB" sz="2600"/>
                        <a:t>Plus</a:t>
                      </a:r>
                    </a:p>
                  </a:txBody>
                  <a:tcPr marL="132747" marR="132747" marT="66373" marB="66373"/>
                </a:tc>
                <a:tc>
                  <a:txBody>
                    <a:bodyPr/>
                    <a:lstStyle/>
                    <a:p>
                      <a:r>
                        <a:rPr lang="en-GB" sz="2600"/>
                        <a:t>Minus</a:t>
                      </a:r>
                    </a:p>
                  </a:txBody>
                  <a:tcPr marL="132747" marR="132747" marT="66373" marB="66373"/>
                </a:tc>
                <a:tc>
                  <a:txBody>
                    <a:bodyPr/>
                    <a:lstStyle/>
                    <a:p>
                      <a:r>
                        <a:rPr lang="en-GB" sz="2600"/>
                        <a:t>Interesting</a:t>
                      </a:r>
                    </a:p>
                  </a:txBody>
                  <a:tcPr marL="132747" marR="132747" marT="66373" marB="66373"/>
                </a:tc>
                <a:extLst>
                  <a:ext uri="{0D108BD9-81ED-4DB2-BD59-A6C34878D82A}">
                    <a16:rowId xmlns:a16="http://schemas.microsoft.com/office/drawing/2014/main" val="2518629981"/>
                  </a:ext>
                </a:extLst>
              </a:tr>
              <a:tr h="1737274">
                <a:tc>
                  <a:txBody>
                    <a:bodyPr/>
                    <a:lstStyle/>
                    <a:p>
                      <a:r>
                        <a:rPr lang="en-GB" sz="2600"/>
                        <a:t>Less absences </a:t>
                      </a:r>
                    </a:p>
                  </a:txBody>
                  <a:tcPr marL="132747" marR="132747" marT="66373" marB="66373"/>
                </a:tc>
                <a:tc>
                  <a:txBody>
                    <a:bodyPr/>
                    <a:lstStyle/>
                    <a:p>
                      <a:r>
                        <a:rPr lang="en-GB" sz="2600" dirty="0"/>
                        <a:t>More money spent by company</a:t>
                      </a:r>
                    </a:p>
                  </a:txBody>
                  <a:tcPr marL="132747" marR="132747" marT="66373" marB="66373"/>
                </a:tc>
                <a:tc>
                  <a:txBody>
                    <a:bodyPr/>
                    <a:lstStyle/>
                    <a:p>
                      <a:r>
                        <a:rPr lang="en-GB" sz="2600"/>
                        <a:t>Not all the stuff would mind about the bonus</a:t>
                      </a:r>
                    </a:p>
                  </a:txBody>
                  <a:tcPr marL="132747" marR="132747" marT="66373" marB="66373"/>
                </a:tc>
                <a:extLst>
                  <a:ext uri="{0D108BD9-81ED-4DB2-BD59-A6C34878D82A}">
                    <a16:rowId xmlns:a16="http://schemas.microsoft.com/office/drawing/2014/main" val="3932899565"/>
                  </a:ext>
                </a:extLst>
              </a:tr>
            </a:tbl>
          </a:graphicData>
        </a:graphic>
      </p:graphicFrame>
    </p:spTree>
    <p:extLst>
      <p:ext uri="{BB962C8B-B14F-4D97-AF65-F5344CB8AC3E}">
        <p14:creationId xmlns:p14="http://schemas.microsoft.com/office/powerpoint/2010/main" val="4246482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0"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graphicFrame>
        <p:nvGraphicFramePr>
          <p:cNvPr id="6" name="Table 6">
            <a:extLst>
              <a:ext uri="{FF2B5EF4-FFF2-40B4-BE49-F238E27FC236}">
                <a16:creationId xmlns:a16="http://schemas.microsoft.com/office/drawing/2014/main" id="{C9238059-5C69-413B-A068-5FB54D9BA0D0}"/>
              </a:ext>
            </a:extLst>
          </p:cNvPr>
          <p:cNvGraphicFramePr>
            <a:graphicFrameLocks noGrp="1"/>
          </p:cNvGraphicFramePr>
          <p:nvPr>
            <p:extLst>
              <p:ext uri="{D42A27DB-BD31-4B8C-83A1-F6EECF244321}">
                <p14:modId xmlns:p14="http://schemas.microsoft.com/office/powerpoint/2010/main" val="1814593961"/>
              </p:ext>
            </p:extLst>
          </p:nvPr>
        </p:nvGraphicFramePr>
        <p:xfrm>
          <a:off x="5010150" y="685800"/>
          <a:ext cx="6492873" cy="520699"/>
        </p:xfrm>
        <a:graphic>
          <a:graphicData uri="http://schemas.openxmlformats.org/drawingml/2006/table">
            <a:tbl>
              <a:tblPr firstRow="1">
                <a:tableStyleId>{5C22544A-7EE6-4342-B048-85BDC9FD1C3A}</a:tableStyleId>
              </a:tblPr>
              <a:tblGrid>
                <a:gridCol w="2164291">
                  <a:extLst>
                    <a:ext uri="{9D8B030D-6E8A-4147-A177-3AD203B41FA5}">
                      <a16:colId xmlns:a16="http://schemas.microsoft.com/office/drawing/2014/main" val="238400584"/>
                    </a:ext>
                  </a:extLst>
                </a:gridCol>
                <a:gridCol w="2164291">
                  <a:extLst>
                    <a:ext uri="{9D8B030D-6E8A-4147-A177-3AD203B41FA5}">
                      <a16:colId xmlns:a16="http://schemas.microsoft.com/office/drawing/2014/main" val="3075606086"/>
                    </a:ext>
                  </a:extLst>
                </a:gridCol>
                <a:gridCol w="2164291">
                  <a:extLst>
                    <a:ext uri="{9D8B030D-6E8A-4147-A177-3AD203B41FA5}">
                      <a16:colId xmlns:a16="http://schemas.microsoft.com/office/drawing/2014/main" val="3119282550"/>
                    </a:ext>
                  </a:extLst>
                </a:gridCol>
              </a:tblGrid>
              <a:tr h="520699">
                <a:tc>
                  <a:txBody>
                    <a:bodyPr/>
                    <a:lstStyle/>
                    <a:p>
                      <a:r>
                        <a:rPr lang="en-GB" sz="2000"/>
                        <a:t>Plus</a:t>
                      </a:r>
                    </a:p>
                  </a:txBody>
                  <a:tcPr marL="100997" marR="100997" marT="50499" marB="50499"/>
                </a:tc>
                <a:tc>
                  <a:txBody>
                    <a:bodyPr/>
                    <a:lstStyle/>
                    <a:p>
                      <a:r>
                        <a:rPr lang="en-GB" sz="2000"/>
                        <a:t>Minus</a:t>
                      </a:r>
                    </a:p>
                  </a:txBody>
                  <a:tcPr marL="100997" marR="100997" marT="50499" marB="50499"/>
                </a:tc>
                <a:tc>
                  <a:txBody>
                    <a:bodyPr/>
                    <a:lstStyle/>
                    <a:p>
                      <a:r>
                        <a:rPr lang="en-GB" sz="2000"/>
                        <a:t>Interesting</a:t>
                      </a:r>
                    </a:p>
                  </a:txBody>
                  <a:tcPr marL="100997" marR="100997" marT="50499" marB="50499"/>
                </a:tc>
                <a:extLst>
                  <a:ext uri="{0D108BD9-81ED-4DB2-BD59-A6C34878D82A}">
                    <a16:rowId xmlns:a16="http://schemas.microsoft.com/office/drawing/2014/main" val="1880515745"/>
                  </a:ext>
                </a:extLst>
              </a:tr>
            </a:tbl>
          </a:graphicData>
        </a:graphic>
      </p:graphicFrame>
      <p:graphicFrame>
        <p:nvGraphicFramePr>
          <p:cNvPr id="4" name="Table 3">
            <a:extLst>
              <a:ext uri="{FF2B5EF4-FFF2-40B4-BE49-F238E27FC236}">
                <a16:creationId xmlns:a16="http://schemas.microsoft.com/office/drawing/2014/main" id="{9FC5732A-B105-4745-B910-DF31BE651F75}"/>
              </a:ext>
            </a:extLst>
          </p:cNvPr>
          <p:cNvGraphicFramePr>
            <a:graphicFrameLocks noGrp="1"/>
          </p:cNvGraphicFramePr>
          <p:nvPr>
            <p:extLst>
              <p:ext uri="{D42A27DB-BD31-4B8C-83A1-F6EECF244321}">
                <p14:modId xmlns:p14="http://schemas.microsoft.com/office/powerpoint/2010/main" val="3395994016"/>
              </p:ext>
            </p:extLst>
          </p:nvPr>
        </p:nvGraphicFramePr>
        <p:xfrm>
          <a:off x="5010150" y="1268413"/>
          <a:ext cx="6492873" cy="4522787"/>
        </p:xfrm>
        <a:graphic>
          <a:graphicData uri="http://schemas.openxmlformats.org/drawingml/2006/table">
            <a:tbl>
              <a:tblPr firstRow="1">
                <a:tableStyleId>{5C22544A-7EE6-4342-B048-85BDC9FD1C3A}</a:tableStyleId>
              </a:tblPr>
              <a:tblGrid>
                <a:gridCol w="2164291">
                  <a:extLst>
                    <a:ext uri="{9D8B030D-6E8A-4147-A177-3AD203B41FA5}">
                      <a16:colId xmlns:a16="http://schemas.microsoft.com/office/drawing/2014/main" val="133026852"/>
                    </a:ext>
                  </a:extLst>
                </a:gridCol>
                <a:gridCol w="2164291">
                  <a:extLst>
                    <a:ext uri="{9D8B030D-6E8A-4147-A177-3AD203B41FA5}">
                      <a16:colId xmlns:a16="http://schemas.microsoft.com/office/drawing/2014/main" val="692487983"/>
                    </a:ext>
                  </a:extLst>
                </a:gridCol>
                <a:gridCol w="2164291">
                  <a:extLst>
                    <a:ext uri="{9D8B030D-6E8A-4147-A177-3AD203B41FA5}">
                      <a16:colId xmlns:a16="http://schemas.microsoft.com/office/drawing/2014/main" val="4182382531"/>
                    </a:ext>
                  </a:extLst>
                </a:gridCol>
              </a:tblGrid>
              <a:tr h="1911693">
                <a:tc>
                  <a:txBody>
                    <a:bodyPr/>
                    <a:lstStyle/>
                    <a:p>
                      <a:r>
                        <a:rPr lang="en-GB" sz="2000"/>
                        <a:t>Helping the employees with mental heath problems</a:t>
                      </a:r>
                    </a:p>
                  </a:txBody>
                  <a:tcPr marL="100997" marR="100997" marT="50499" marB="50499"/>
                </a:tc>
                <a:tc>
                  <a:txBody>
                    <a:bodyPr/>
                    <a:lstStyle/>
                    <a:p>
                      <a:r>
                        <a:rPr lang="en-GB" sz="2000"/>
                        <a:t>Bigger budget allocated for</a:t>
                      </a:r>
                    </a:p>
                  </a:txBody>
                  <a:tcPr marL="100997" marR="100997" marT="50499" marB="50499"/>
                </a:tc>
                <a:tc>
                  <a:txBody>
                    <a:bodyPr/>
                    <a:lstStyle/>
                    <a:p>
                      <a:r>
                        <a:rPr lang="en-GB" sz="2000"/>
                        <a:t>They will be mentally healthy and will be able to come and work productive</a:t>
                      </a:r>
                    </a:p>
                  </a:txBody>
                  <a:tcPr marL="100997" marR="100997" marT="50499" marB="50499"/>
                </a:tc>
                <a:extLst>
                  <a:ext uri="{0D108BD9-81ED-4DB2-BD59-A6C34878D82A}">
                    <a16:rowId xmlns:a16="http://schemas.microsoft.com/office/drawing/2014/main" val="1171462282"/>
                  </a:ext>
                </a:extLst>
              </a:tr>
              <a:tr h="2611094">
                <a:tc>
                  <a:txBody>
                    <a:bodyPr/>
                    <a:lstStyle/>
                    <a:p>
                      <a:r>
                        <a:rPr lang="en-GB" sz="2000"/>
                        <a:t>Helping the rest of the employees</a:t>
                      </a:r>
                    </a:p>
                  </a:txBody>
                  <a:tcPr marL="100997" marR="100997" marT="50499" marB="50499"/>
                </a:tc>
                <a:tc>
                  <a:txBody>
                    <a:bodyPr/>
                    <a:lstStyle/>
                    <a:p>
                      <a:r>
                        <a:rPr lang="en-GB" sz="2000"/>
                        <a:t>Bigger budget allocated for</a:t>
                      </a:r>
                    </a:p>
                  </a:txBody>
                  <a:tcPr marL="100997" marR="100997" marT="50499" marB="50499"/>
                </a:tc>
                <a:tc>
                  <a:txBody>
                    <a:bodyPr/>
                    <a:lstStyle/>
                    <a:p>
                      <a:r>
                        <a:rPr lang="en-GB" sz="2000"/>
                        <a:t>They will not have to deal will colleagues problems and </a:t>
                      </a:r>
                      <a:r>
                        <a:rPr lang="en-GB" sz="2000" err="1"/>
                        <a:t>behavior</a:t>
                      </a:r>
                      <a:r>
                        <a:rPr lang="en-GB" sz="2000"/>
                        <a:t>, because of their problems</a:t>
                      </a:r>
                    </a:p>
                  </a:txBody>
                  <a:tcPr marL="100997" marR="100997" marT="50499" marB="50499"/>
                </a:tc>
                <a:extLst>
                  <a:ext uri="{0D108BD9-81ED-4DB2-BD59-A6C34878D82A}">
                    <a16:rowId xmlns:a16="http://schemas.microsoft.com/office/drawing/2014/main" val="635500812"/>
                  </a:ext>
                </a:extLst>
              </a:tr>
            </a:tbl>
          </a:graphicData>
        </a:graphic>
      </p:graphicFrame>
      <p:sp>
        <p:nvSpPr>
          <p:cNvPr id="2" name="Title 1">
            <a:extLst>
              <a:ext uri="{FF2B5EF4-FFF2-40B4-BE49-F238E27FC236}">
                <a16:creationId xmlns:a16="http://schemas.microsoft.com/office/drawing/2014/main" id="{BFBDDA36-95B1-468D-A27B-A90A4451C1F7}"/>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|Mental Health Support|</a:t>
            </a:r>
            <a:br>
              <a:rPr lang="en-GB" sz="4000">
                <a:solidFill>
                  <a:srgbClr val="FFFFFF"/>
                </a:solidFill>
              </a:rPr>
            </a:br>
            <a:endParaRPr lang="en-GB" sz="4000">
              <a:solidFill>
                <a:srgbClr val="FFFFFF"/>
              </a:solidFill>
            </a:endParaRPr>
          </a:p>
        </p:txBody>
      </p:sp>
    </p:spTree>
    <p:extLst>
      <p:ext uri="{BB962C8B-B14F-4D97-AF65-F5344CB8AC3E}">
        <p14:creationId xmlns:p14="http://schemas.microsoft.com/office/powerpoint/2010/main" val="1099761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960</TotalTime>
  <Words>1138</Words>
  <Application>Microsoft Office PowerPoint</Application>
  <PresentationFormat>Widescreen</PresentationFormat>
  <Paragraphs>78</Paragraphs>
  <Slides>11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PROBLEM SOLVING AND DCISION MAKING-BMSW4004 STEFANIA-CLAUDIA BULETE-2106754 LECTORER-CHIJIOKE UBA ASSIGNMENT TITLE: REDUCING LONG TERM ABSENTEEISM</vt:lpstr>
      <vt:lpstr>Introduction</vt:lpstr>
      <vt:lpstr>Nature and Impact of the complex problem on employees</vt:lpstr>
      <vt:lpstr>Cause and effect analysis of the complex problem</vt:lpstr>
      <vt:lpstr>ECONOMIC</vt:lpstr>
      <vt:lpstr>SOCIAL</vt:lpstr>
      <vt:lpstr>TECHNOLOGICAL</vt:lpstr>
      <vt:lpstr>ENVIRONMENT LEGAL</vt:lpstr>
      <vt:lpstr>Cause and effect-Fishbone</vt:lpstr>
      <vt:lpstr>Evaluation Of Alternative Solutions</vt:lpstr>
      <vt:lpstr>|Mental Health Support|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DCISION MAKING-BMSW4004 STEFANIA-CLAUDIA BULETE-2106754 LECTORER-CHIJIOKE UBA ASSIGNMENT TITLE: REDUCING LONG TERM ABSENTEEISM</dc:title>
  <dc:creator>stefaniabulete@gmail.com</dc:creator>
  <cp:lastModifiedBy>stefaniabulete@gmail.com</cp:lastModifiedBy>
  <cp:revision>1</cp:revision>
  <dcterms:created xsi:type="dcterms:W3CDTF">2022-03-12T20:22:20Z</dcterms:created>
  <dcterms:modified xsi:type="dcterms:W3CDTF">2022-03-13T12:22:32Z</dcterms:modified>
</cp:coreProperties>
</file>