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713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591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84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0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544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71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44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33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1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47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46376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8730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8975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2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10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6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E5D2A-C85D-4E4B-AB4E-D736B9C362D4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B8AB1EF-2DE9-4BDF-A151-A1358876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82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D6507-9C23-4D16-93E8-7D3D1650BF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/>
              <a:t>The Big Bang Theory.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50C980-A689-48CF-842F-ABFB74D4D9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u="sng" dirty="0"/>
              <a:t>A cult following?</a:t>
            </a:r>
          </a:p>
        </p:txBody>
      </p:sp>
    </p:spTree>
    <p:extLst>
      <p:ext uri="{BB962C8B-B14F-4D97-AF65-F5344CB8AC3E}">
        <p14:creationId xmlns:p14="http://schemas.microsoft.com/office/powerpoint/2010/main" val="4267719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338F3-4BF7-4F6E-A1B0-4EA1EA6F0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FC2AD-C012-4EF5-AA24-D21AAE0E2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comedy set in Pasadena California.</a:t>
            </a:r>
          </a:p>
          <a:p>
            <a:r>
              <a:rPr lang="en-GB" dirty="0"/>
              <a:t>Originally 5 main characters, 4 highly intelligent scientists, Leonard, Sheldon, Raj and Howard, and a waitress Penny.</a:t>
            </a:r>
          </a:p>
          <a:p>
            <a:r>
              <a:rPr lang="en-GB" dirty="0"/>
              <a:t>Later on 2 additional main characters join the cast another 2 scientists, Bernadette and Amy.</a:t>
            </a:r>
          </a:p>
          <a:p>
            <a:r>
              <a:rPr lang="en-GB" dirty="0"/>
              <a:t>An array of varying side characters that include the ultra religious Mary (Sheldon's mum).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589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1AC17-E818-49A8-869C-0975E6E6F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Cult status: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2B59F-D548-4F08-A26E-27383E130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3880773"/>
          </a:xfrm>
        </p:spPr>
        <p:txBody>
          <a:bodyPr>
            <a:noAutofit/>
          </a:bodyPr>
          <a:lstStyle/>
          <a:p>
            <a:r>
              <a:rPr lang="en-GB" sz="1600" dirty="0"/>
              <a:t> no 1 comedy in the world</a:t>
            </a:r>
          </a:p>
          <a:p>
            <a:r>
              <a:rPr lang="en-GB" sz="1600" dirty="0"/>
              <a:t>It encourages the audience to commit to the show, using surprises and end of season cliff hangers.</a:t>
            </a:r>
          </a:p>
          <a:p>
            <a:r>
              <a:rPr lang="en-GB" sz="1600" dirty="0"/>
              <a:t>It also has a ‘feel’ good factor that brings people back for more. (Screen, 2010)</a:t>
            </a:r>
          </a:p>
          <a:p>
            <a:endParaRPr lang="en-GB" sz="1600" dirty="0"/>
          </a:p>
          <a:p>
            <a:r>
              <a:rPr lang="en-GB" sz="1600" dirty="0"/>
              <a:t> many diverse topics that connect with people who don’t fit in with the ‘normal’ society, many of the characters are a bit ‘non-normal’. Also topics that are hard for a lot of people to talk about. (Christiansen &amp; Jeremy J. Hanson, 2009)</a:t>
            </a:r>
          </a:p>
          <a:p>
            <a:r>
              <a:rPr lang="en-GB" sz="1600" dirty="0"/>
              <a:t>Diverse learning difficulties and mental health problems, autism, Asperger's, dyspraxia and anxiety. This appeals to people who suffer from these conditions and makes them feel comfortable.</a:t>
            </a:r>
          </a:p>
          <a:p>
            <a:r>
              <a:rPr lang="en-GB" sz="1600" dirty="0"/>
              <a:t>Different learning difficulties appeals to those with the same conditions, it encourages people to feel like they can have a group even if they feel like there outsiders of the ‘norm’ (like a church congregation) </a:t>
            </a:r>
          </a:p>
          <a:p>
            <a:r>
              <a:rPr lang="en-GB" sz="1600" dirty="0"/>
              <a:t>Comedy is a cure for tragedy, watching comedy when times are hard can be a relief. (Montemurro, Beth, 2004)</a:t>
            </a:r>
          </a:p>
        </p:txBody>
      </p:sp>
    </p:spTree>
    <p:extLst>
      <p:ext uri="{BB962C8B-B14F-4D97-AF65-F5344CB8AC3E}">
        <p14:creationId xmlns:p14="http://schemas.microsoft.com/office/powerpoint/2010/main" val="1624048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B642B-9147-4660-8099-459C7744B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The comedy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F6A74-9A06-4B76-A3A3-912831771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Uplifting = enticing.</a:t>
            </a:r>
          </a:p>
          <a:p>
            <a:r>
              <a:rPr lang="en-GB" dirty="0"/>
              <a:t>Positive psychology which builds a good fan base and audience.</a:t>
            </a:r>
          </a:p>
          <a:p>
            <a:r>
              <a:rPr lang="en-GB" dirty="0"/>
              <a:t>Difficult topics.</a:t>
            </a:r>
          </a:p>
          <a:p>
            <a:r>
              <a:rPr lang="en-GB" dirty="0"/>
              <a:t>Relatable.</a:t>
            </a:r>
          </a:p>
        </p:txBody>
      </p:sp>
    </p:spTree>
    <p:extLst>
      <p:ext uri="{BB962C8B-B14F-4D97-AF65-F5344CB8AC3E}">
        <p14:creationId xmlns:p14="http://schemas.microsoft.com/office/powerpoint/2010/main" val="2926105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78864-DE56-4CA6-A430-18DDB44FB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0838"/>
            <a:ext cx="10515600" cy="1325563"/>
          </a:xfrm>
        </p:spPr>
        <p:txBody>
          <a:bodyPr/>
          <a:lstStyle/>
          <a:p>
            <a:r>
              <a:rPr lang="en-GB" u="sng" dirty="0"/>
              <a:t>Topics: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AB9EE-5FB8-4046-8719-9369D1322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Day to day life.</a:t>
            </a:r>
          </a:p>
          <a:p>
            <a:r>
              <a:rPr lang="en-GB" dirty="0"/>
              <a:t>Work.</a:t>
            </a:r>
          </a:p>
          <a:p>
            <a:r>
              <a:rPr lang="en-GB" dirty="0"/>
              <a:t>Relationships.</a:t>
            </a:r>
          </a:p>
          <a:p>
            <a:r>
              <a:rPr lang="en-GB" dirty="0"/>
              <a:t>Family.</a:t>
            </a:r>
          </a:p>
          <a:p>
            <a:r>
              <a:rPr lang="en-GB" dirty="0"/>
              <a:t>Friends.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706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D39B4-C8B5-46EC-928C-A7D890C47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Stereotypes: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5E85A-B16C-4C88-BD37-914DC3ED7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show has a few very stereotypical characters.</a:t>
            </a:r>
          </a:p>
          <a:p>
            <a:r>
              <a:rPr lang="en-GB" dirty="0"/>
              <a:t>Howards mother is the typical Jewish mother, over involved and controlling in her sons life and often cooking large amounts of typical Jewish (kosher) food.</a:t>
            </a:r>
          </a:p>
          <a:p>
            <a:r>
              <a:rPr lang="en-GB" dirty="0"/>
              <a:t>Sheldon's mother is a good example of the stereotypical ultra religious mother from Texas, very caring and affectionate and a strict Christian.</a:t>
            </a:r>
          </a:p>
          <a:p>
            <a:r>
              <a:rPr lang="en-GB" dirty="0"/>
              <a:t>Leonards mother is the typical academic mother, constantly conducting experiments. Scenes with her and Sheldon's mother give very good and entertaining watching.</a:t>
            </a:r>
          </a:p>
        </p:txBody>
      </p:sp>
    </p:spTree>
    <p:extLst>
      <p:ext uri="{BB962C8B-B14F-4D97-AF65-F5344CB8AC3E}">
        <p14:creationId xmlns:p14="http://schemas.microsoft.com/office/powerpoint/2010/main" val="1627386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60DFB-DF79-405C-ABCE-F1D5DDDCD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Science vs religion: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F303-8D32-4F37-9209-B0E631E61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Leonard and Sheldon's upbringings were very different.</a:t>
            </a:r>
          </a:p>
          <a:p>
            <a:r>
              <a:rPr lang="en-GB" dirty="0"/>
              <a:t>When they started livening together their difference in lives, enabled their fantastic friendship to develop.</a:t>
            </a:r>
          </a:p>
          <a:p>
            <a:r>
              <a:rPr lang="en-GB" dirty="0"/>
              <a:t>One coming from a religious upbringing and the other a scientific.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863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36F0C-7825-4FDF-BA74-88C6069D2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To conclude: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ABD94-4AAB-448C-8BBB-A491BF336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fact that it is the no 1 comedy in the world says a lot.</a:t>
            </a:r>
          </a:p>
          <a:p>
            <a:r>
              <a:rPr lang="en-GB" dirty="0"/>
              <a:t>You could say it is the ‘friends’ of this generation.</a:t>
            </a:r>
          </a:p>
          <a:p>
            <a:r>
              <a:rPr lang="en-GB" dirty="0"/>
              <a:t>Its following if not a religion is at least a cult.</a:t>
            </a:r>
          </a:p>
          <a:p>
            <a:r>
              <a:rPr lang="en-GB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1386814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7D9B1-7E8B-4D0A-AA2B-9C73B8227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8C63C-023D-4F6A-BB07-DEE6FCFC0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Two Aspirins and a Comedy: How Television Can Enhance Health and Society: Montemurro, Beth. Contemporary Sociology; Washington Vol. 35, </a:t>
            </a:r>
            <a:r>
              <a:rPr lang="en-GB" dirty="0" err="1"/>
              <a:t>Iss</a:t>
            </a:r>
            <a:r>
              <a:rPr lang="en-GB" dirty="0"/>
              <a:t>. 6,  (Nov 2006): 592-593.</a:t>
            </a:r>
          </a:p>
          <a:p>
            <a:r>
              <a:rPr lang="en-GB" dirty="0"/>
              <a:t> Quarterly Journal of Speech Volume 82, 1996 - Issue 2:  Comedy as cure for tragedy: Act up and the rhetoric of aids Adrienne E. Christiansen &amp; Jeremy J. Hanson Pages 157-170 | Published online: 05 Jun 2009</a:t>
            </a:r>
          </a:p>
          <a:p>
            <a:r>
              <a:rPr lang="en-GB" dirty="0"/>
              <a:t>Becoming cult: The Big Lebowski, replay culture and male fans Barbara Klinger Screen, Volume 51, Issue 1, Spring 2010, Pages 1–20, https://doi.org/10.1093/screen/hjp055  Published: 01 March 2010.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895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3059</TotalTime>
  <Words>614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The Big Bang Theory.</vt:lpstr>
      <vt:lpstr>Introduction.</vt:lpstr>
      <vt:lpstr>Cult status:</vt:lpstr>
      <vt:lpstr>The comedy</vt:lpstr>
      <vt:lpstr>Topics:</vt:lpstr>
      <vt:lpstr>Stereotypes:</vt:lpstr>
      <vt:lpstr>Science vs religion:</vt:lpstr>
      <vt:lpstr>To conclude: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Big Bang Theory.</dc:title>
  <dc:creator>dan Gwilliam</dc:creator>
  <cp:lastModifiedBy>dan Gwilliam</cp:lastModifiedBy>
  <cp:revision>9</cp:revision>
  <dcterms:created xsi:type="dcterms:W3CDTF">2019-06-03T15:16:06Z</dcterms:created>
  <dcterms:modified xsi:type="dcterms:W3CDTF">2019-06-05T18:15:18Z</dcterms:modified>
</cp:coreProperties>
</file>