
<file path=[Content_Types].xml><?xml version="1.0" encoding="utf-8"?>
<Types xmlns="http://schemas.openxmlformats.org/package/2006/content-types">
  <Default Extension="emf" ContentType="image/x-emf"/>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4"/>
  </p:sldMasterIdLst>
  <p:notesMasterIdLst>
    <p:notesMasterId r:id="rId13"/>
  </p:notesMasterIdLst>
  <p:sldIdLst>
    <p:sldId id="266" r:id="rId5"/>
    <p:sldId id="256" r:id="rId6"/>
    <p:sldId id="257" r:id="rId7"/>
    <p:sldId id="258" r:id="rId8"/>
    <p:sldId id="259" r:id="rId9"/>
    <p:sldId id="260" r:id="rId10"/>
    <p:sldId id="261" r:id="rId11"/>
    <p:sldId id="26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1EF0B3-EFA9-4F75-8299-4BD9DA8D4800}" v="32" dt="2026-10-18T23:40:06.3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634" autoAdjust="0"/>
  </p:normalViewPr>
  <p:slideViewPr>
    <p:cSldViewPr snapToGrid="0">
      <p:cViewPr varScale="1">
        <p:scale>
          <a:sx n="59" d="100"/>
          <a:sy n="59" d="100"/>
        </p:scale>
        <p:origin x="161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Jeffries (2602991)" userId="b2ca020c-7956-4c6c-8401-fdc147aa1a9c" providerId="ADAL" clId="{425FC7C6-1F1D-40CC-80D4-172C4D573FD4}"/>
    <pc:docChg chg="undo custSel addSld delSld modSld sldOrd">
      <pc:chgData name="Cerys Jeffries (2602991)" userId="b2ca020c-7956-4c6c-8401-fdc147aa1a9c" providerId="ADAL" clId="{425FC7C6-1F1D-40CC-80D4-172C4D573FD4}" dt="2026-10-18T23:40:06.381" v="7020"/>
      <pc:docMkLst>
        <pc:docMk/>
      </pc:docMkLst>
      <pc:sldChg chg="addSp modSp mod">
        <pc:chgData name="Cerys Jeffries (2602991)" userId="b2ca020c-7956-4c6c-8401-fdc147aa1a9c" providerId="ADAL" clId="{425FC7C6-1F1D-40CC-80D4-172C4D573FD4}" dt="2026-10-18T23:33:31.807" v="7011"/>
        <pc:sldMkLst>
          <pc:docMk/>
          <pc:sldMk cId="2464673471" sldId="256"/>
        </pc:sldMkLst>
        <pc:spChg chg="mod">
          <ac:chgData name="Cerys Jeffries (2602991)" userId="b2ca020c-7956-4c6c-8401-fdc147aa1a9c" providerId="ADAL" clId="{425FC7C6-1F1D-40CC-80D4-172C4D573FD4}" dt="2026-10-14T14:01:17.144" v="6334" actId="27636"/>
          <ac:spMkLst>
            <pc:docMk/>
            <pc:sldMk cId="2464673471" sldId="256"/>
            <ac:spMk id="2" creationId="{A74E05A0-D322-F5ED-ACF9-7879B088F5B6}"/>
          </ac:spMkLst>
        </pc:spChg>
        <pc:spChg chg="mod">
          <ac:chgData name="Cerys Jeffries (2602991)" userId="b2ca020c-7956-4c6c-8401-fdc147aa1a9c" providerId="ADAL" clId="{425FC7C6-1F1D-40CC-80D4-172C4D573FD4}" dt="2026-10-14T14:01:17.041" v="6333"/>
          <ac:spMkLst>
            <pc:docMk/>
            <pc:sldMk cId="2464673471" sldId="256"/>
            <ac:spMk id="3" creationId="{385BEAC3-024E-DCC8-994C-152A07203D9C}"/>
          </ac:spMkLst>
        </pc:spChg>
        <pc:picChg chg="add mod">
          <ac:chgData name="Cerys Jeffries (2602991)" userId="b2ca020c-7956-4c6c-8401-fdc147aa1a9c" providerId="ADAL" clId="{425FC7C6-1F1D-40CC-80D4-172C4D573FD4}" dt="2026-10-18T23:33:31.807" v="7011"/>
          <ac:picMkLst>
            <pc:docMk/>
            <pc:sldMk cId="2464673471" sldId="256"/>
            <ac:picMk id="10" creationId="{34D5350B-40C4-CA1E-C690-6D0BAC2323A8}"/>
          </ac:picMkLst>
        </pc:picChg>
      </pc:sldChg>
      <pc:sldChg chg="addSp delSp modSp mod modNotesTx">
        <pc:chgData name="Cerys Jeffries (2602991)" userId="b2ca020c-7956-4c6c-8401-fdc147aa1a9c" providerId="ADAL" clId="{425FC7C6-1F1D-40CC-80D4-172C4D573FD4}" dt="2026-10-18T23:33:31.807" v="7011"/>
        <pc:sldMkLst>
          <pc:docMk/>
          <pc:sldMk cId="4040769399" sldId="257"/>
        </pc:sldMkLst>
        <pc:spChg chg="mod">
          <ac:chgData name="Cerys Jeffries (2602991)" userId="b2ca020c-7956-4c6c-8401-fdc147aa1a9c" providerId="ADAL" clId="{425FC7C6-1F1D-40CC-80D4-172C4D573FD4}" dt="2026-10-14T14:01:17.041" v="6333"/>
          <ac:spMkLst>
            <pc:docMk/>
            <pc:sldMk cId="4040769399" sldId="257"/>
            <ac:spMk id="2" creationId="{005D31C7-3B05-78AF-2B52-D22CAFE22C04}"/>
          </ac:spMkLst>
        </pc:spChg>
        <pc:spChg chg="mod">
          <ac:chgData name="Cerys Jeffries (2602991)" userId="b2ca020c-7956-4c6c-8401-fdc147aa1a9c" providerId="ADAL" clId="{425FC7C6-1F1D-40CC-80D4-172C4D573FD4}" dt="2026-10-14T14:16:53.401" v="6483" actId="5793"/>
          <ac:spMkLst>
            <pc:docMk/>
            <pc:sldMk cId="4040769399" sldId="257"/>
            <ac:spMk id="3" creationId="{35392823-6BC6-203D-7BE6-E0D5CE195AB2}"/>
          </ac:spMkLst>
        </pc:spChg>
        <pc:spChg chg="add mod">
          <ac:chgData name="Cerys Jeffries (2602991)" userId="b2ca020c-7956-4c6c-8401-fdc147aa1a9c" providerId="ADAL" clId="{425FC7C6-1F1D-40CC-80D4-172C4D573FD4}" dt="2026-10-14T14:07:49.261" v="6425" actId="1076"/>
          <ac:spMkLst>
            <pc:docMk/>
            <pc:sldMk cId="4040769399" sldId="257"/>
            <ac:spMk id="11" creationId="{4718DF5D-787D-FED8-4917-D4ABBC193BB8}"/>
          </ac:spMkLst>
        </pc:spChg>
        <pc:spChg chg="add mod">
          <ac:chgData name="Cerys Jeffries (2602991)" userId="b2ca020c-7956-4c6c-8401-fdc147aa1a9c" providerId="ADAL" clId="{425FC7C6-1F1D-40CC-80D4-172C4D573FD4}" dt="2026-10-14T14:05:59.663" v="6397" actId="1076"/>
          <ac:spMkLst>
            <pc:docMk/>
            <pc:sldMk cId="4040769399" sldId="257"/>
            <ac:spMk id="14" creationId="{F31F20C8-8D9B-9099-7234-E6A869EBBBCC}"/>
          </ac:spMkLst>
        </pc:spChg>
        <pc:spChg chg="add mod">
          <ac:chgData name="Cerys Jeffries (2602991)" userId="b2ca020c-7956-4c6c-8401-fdc147aa1a9c" providerId="ADAL" clId="{425FC7C6-1F1D-40CC-80D4-172C4D573FD4}" dt="2026-10-14T14:06:59.512" v="6409" actId="1076"/>
          <ac:spMkLst>
            <pc:docMk/>
            <pc:sldMk cId="4040769399" sldId="257"/>
            <ac:spMk id="17" creationId="{8A23BAE9-53BE-8547-ADFE-C7005B931FC5}"/>
          </ac:spMkLst>
        </pc:spChg>
        <pc:spChg chg="add mod">
          <ac:chgData name="Cerys Jeffries (2602991)" userId="b2ca020c-7956-4c6c-8401-fdc147aa1a9c" providerId="ADAL" clId="{425FC7C6-1F1D-40CC-80D4-172C4D573FD4}" dt="2026-10-14T14:07:42.011" v="6424" actId="1076"/>
          <ac:spMkLst>
            <pc:docMk/>
            <pc:sldMk cId="4040769399" sldId="257"/>
            <ac:spMk id="20" creationId="{A4125DB0-049B-E905-B749-737C92BFBB58}"/>
          </ac:spMkLst>
        </pc:spChg>
        <pc:spChg chg="add mod">
          <ac:chgData name="Cerys Jeffries (2602991)" userId="b2ca020c-7956-4c6c-8401-fdc147aa1a9c" providerId="ADAL" clId="{425FC7C6-1F1D-40CC-80D4-172C4D573FD4}" dt="2026-10-14T14:17:02.835" v="6484" actId="1076"/>
          <ac:spMkLst>
            <pc:docMk/>
            <pc:sldMk cId="4040769399" sldId="257"/>
            <ac:spMk id="21" creationId="{70744603-90F9-60C2-BBFE-9FF2A7AE1AE9}"/>
          </ac:spMkLst>
        </pc:spChg>
        <pc:spChg chg="add mod">
          <ac:chgData name="Cerys Jeffries (2602991)" userId="b2ca020c-7956-4c6c-8401-fdc147aa1a9c" providerId="ADAL" clId="{425FC7C6-1F1D-40CC-80D4-172C4D573FD4}" dt="2026-10-14T14:17:09.559" v="6485" actId="1076"/>
          <ac:spMkLst>
            <pc:docMk/>
            <pc:sldMk cId="4040769399" sldId="257"/>
            <ac:spMk id="22" creationId="{61EBBCA0-F98B-32E1-DA6F-FE653D99E267}"/>
          </ac:spMkLst>
        </pc:spChg>
        <pc:spChg chg="add mod">
          <ac:chgData name="Cerys Jeffries (2602991)" userId="b2ca020c-7956-4c6c-8401-fdc147aa1a9c" providerId="ADAL" clId="{425FC7C6-1F1D-40CC-80D4-172C4D573FD4}" dt="2026-10-14T14:17:15.744" v="6486" actId="1076"/>
          <ac:spMkLst>
            <pc:docMk/>
            <pc:sldMk cId="4040769399" sldId="257"/>
            <ac:spMk id="23" creationId="{D08CA3D4-470F-C821-81CA-A6DFEA035214}"/>
          </ac:spMkLst>
        </pc:spChg>
        <pc:spChg chg="add mod">
          <ac:chgData name="Cerys Jeffries (2602991)" userId="b2ca020c-7956-4c6c-8401-fdc147aa1a9c" providerId="ADAL" clId="{425FC7C6-1F1D-40CC-80D4-172C4D573FD4}" dt="2026-10-14T14:17:19.873" v="6487" actId="1076"/>
          <ac:spMkLst>
            <pc:docMk/>
            <pc:sldMk cId="4040769399" sldId="257"/>
            <ac:spMk id="24" creationId="{A5448124-A54F-F939-C8A9-67692D03F725}"/>
          </ac:spMkLst>
        </pc:spChg>
        <pc:picChg chg="add mod">
          <ac:chgData name="Cerys Jeffries (2602991)" userId="b2ca020c-7956-4c6c-8401-fdc147aa1a9c" providerId="ADAL" clId="{425FC7C6-1F1D-40CC-80D4-172C4D573FD4}" dt="2026-10-14T14:06:29.122" v="6399" actId="1076"/>
          <ac:picMkLst>
            <pc:docMk/>
            <pc:sldMk cId="4040769399" sldId="257"/>
            <ac:picMk id="16" creationId="{D522A93E-D63B-4388-6478-21998A2AD2F6}"/>
          </ac:picMkLst>
        </pc:picChg>
        <pc:picChg chg="add mod">
          <ac:chgData name="Cerys Jeffries (2602991)" userId="b2ca020c-7956-4c6c-8401-fdc147aa1a9c" providerId="ADAL" clId="{425FC7C6-1F1D-40CC-80D4-172C4D573FD4}" dt="2026-10-14T14:07:12.494" v="6411" actId="1076"/>
          <ac:picMkLst>
            <pc:docMk/>
            <pc:sldMk cId="4040769399" sldId="257"/>
            <ac:picMk id="19" creationId="{ABF3956A-D3FD-383E-90BA-04C930B7A6C8}"/>
          </ac:picMkLst>
        </pc:picChg>
        <pc:picChg chg="add mod">
          <ac:chgData name="Cerys Jeffries (2602991)" userId="b2ca020c-7956-4c6c-8401-fdc147aa1a9c" providerId="ADAL" clId="{425FC7C6-1F1D-40CC-80D4-172C4D573FD4}" dt="2026-10-18T23:33:31.807" v="7011"/>
          <ac:picMkLst>
            <pc:docMk/>
            <pc:sldMk cId="4040769399" sldId="257"/>
            <ac:picMk id="30" creationId="{C8EF9333-7A96-ECC3-7252-6ADA30666713}"/>
          </ac:picMkLst>
        </pc:picChg>
        <pc:cxnChg chg="add mod">
          <ac:chgData name="Cerys Jeffries (2602991)" userId="b2ca020c-7956-4c6c-8401-fdc147aa1a9c" providerId="ADAL" clId="{425FC7C6-1F1D-40CC-80D4-172C4D573FD4}" dt="2026-10-14T14:05:48.452" v="6393" actId="1076"/>
          <ac:cxnSpMkLst>
            <pc:docMk/>
            <pc:sldMk cId="4040769399" sldId="257"/>
            <ac:cxnSpMk id="13" creationId="{D9527E5C-73B4-E734-94A2-E9B1A992435E}"/>
          </ac:cxnSpMkLst>
        </pc:cxnChg>
      </pc:sldChg>
      <pc:sldChg chg="addSp delSp modSp mod modTransition delAnim modNotesTx">
        <pc:chgData name="Cerys Jeffries (2602991)" userId="b2ca020c-7956-4c6c-8401-fdc147aa1a9c" providerId="ADAL" clId="{425FC7C6-1F1D-40CC-80D4-172C4D573FD4}" dt="2026-10-18T23:36:02.852" v="7016"/>
        <pc:sldMkLst>
          <pc:docMk/>
          <pc:sldMk cId="185690399" sldId="258"/>
        </pc:sldMkLst>
        <pc:spChg chg="mod">
          <ac:chgData name="Cerys Jeffries (2602991)" userId="b2ca020c-7956-4c6c-8401-fdc147aa1a9c" providerId="ADAL" clId="{425FC7C6-1F1D-40CC-80D4-172C4D573FD4}" dt="2026-10-14T14:01:17.041" v="6333"/>
          <ac:spMkLst>
            <pc:docMk/>
            <pc:sldMk cId="185690399" sldId="258"/>
            <ac:spMk id="2" creationId="{9F99C7A4-39D6-B29A-FF51-3C10C567374C}"/>
          </ac:spMkLst>
        </pc:spChg>
        <pc:picChg chg="add mod">
          <ac:chgData name="Cerys Jeffries (2602991)" userId="b2ca020c-7956-4c6c-8401-fdc147aa1a9c" providerId="ADAL" clId="{425FC7C6-1F1D-40CC-80D4-172C4D573FD4}" dt="2026-10-14T14:18:28.320" v="6492" actId="1076"/>
          <ac:picMkLst>
            <pc:docMk/>
            <pc:sldMk cId="185690399" sldId="258"/>
            <ac:picMk id="5" creationId="{22AC34C4-5F2E-9488-A09B-6F9698CDED7C}"/>
          </ac:picMkLst>
        </pc:picChg>
        <pc:picChg chg="add del mod">
          <ac:chgData name="Cerys Jeffries (2602991)" userId="b2ca020c-7956-4c6c-8401-fdc147aa1a9c" providerId="ADAL" clId="{425FC7C6-1F1D-40CC-80D4-172C4D573FD4}" dt="2026-10-18T23:35:15.860" v="7013" actId="478"/>
          <ac:picMkLst>
            <pc:docMk/>
            <pc:sldMk cId="185690399" sldId="258"/>
            <ac:picMk id="13" creationId="{F53C54BE-B8AC-9D7E-81F3-53EB16785527}"/>
          </ac:picMkLst>
        </pc:picChg>
        <pc:picChg chg="add del mod">
          <ac:chgData name="Cerys Jeffries (2602991)" userId="b2ca020c-7956-4c6c-8401-fdc147aa1a9c" providerId="ADAL" clId="{425FC7C6-1F1D-40CC-80D4-172C4D573FD4}" dt="2026-10-18T23:36:02.852" v="7016"/>
          <ac:picMkLst>
            <pc:docMk/>
            <pc:sldMk cId="185690399" sldId="258"/>
            <ac:picMk id="19" creationId="{CFA196CB-974D-8521-E8D2-180783F9FF01}"/>
          </ac:picMkLst>
        </pc:picChg>
        <pc:picChg chg="add mod">
          <ac:chgData name="Cerys Jeffries (2602991)" userId="b2ca020c-7956-4c6c-8401-fdc147aa1a9c" providerId="ADAL" clId="{425FC7C6-1F1D-40CC-80D4-172C4D573FD4}" dt="2026-10-18T23:36:02.852" v="7016"/>
          <ac:picMkLst>
            <pc:docMk/>
            <pc:sldMk cId="185690399" sldId="258"/>
            <ac:picMk id="20" creationId="{E05A4B3A-EFA5-BEB4-6DDA-5AA1FFB7159C}"/>
          </ac:picMkLst>
        </pc:picChg>
      </pc:sldChg>
      <pc:sldChg chg="addSp delSp modSp mod modClrScheme chgLayout modNotesTx">
        <pc:chgData name="Cerys Jeffries (2602991)" userId="b2ca020c-7956-4c6c-8401-fdc147aa1a9c" providerId="ADAL" clId="{425FC7C6-1F1D-40CC-80D4-172C4D573FD4}" dt="2026-10-18T23:37:27.807" v="7017"/>
        <pc:sldMkLst>
          <pc:docMk/>
          <pc:sldMk cId="1926196085" sldId="259"/>
        </pc:sldMkLst>
        <pc:spChg chg="mod">
          <ac:chgData name="Cerys Jeffries (2602991)" userId="b2ca020c-7956-4c6c-8401-fdc147aa1a9c" providerId="ADAL" clId="{425FC7C6-1F1D-40CC-80D4-172C4D573FD4}" dt="2026-10-14T14:20:00.738" v="6498" actId="26606"/>
          <ac:spMkLst>
            <pc:docMk/>
            <pc:sldMk cId="1926196085" sldId="259"/>
            <ac:spMk id="2" creationId="{61662FE4-C755-CD37-C4C1-FA8453832AEB}"/>
          </ac:spMkLst>
        </pc:spChg>
        <pc:spChg chg="add mod">
          <ac:chgData name="Cerys Jeffries (2602991)" userId="b2ca020c-7956-4c6c-8401-fdc147aa1a9c" providerId="ADAL" clId="{425FC7C6-1F1D-40CC-80D4-172C4D573FD4}" dt="2026-10-14T14:24:30.277" v="6567" actId="1076"/>
          <ac:spMkLst>
            <pc:docMk/>
            <pc:sldMk cId="1926196085" sldId="259"/>
            <ac:spMk id="10" creationId="{554F5415-C2E0-7BB0-0F93-838716B67D9F}"/>
          </ac:spMkLst>
        </pc:spChg>
        <pc:spChg chg="add mod">
          <ac:chgData name="Cerys Jeffries (2602991)" userId="b2ca020c-7956-4c6c-8401-fdc147aa1a9c" providerId="ADAL" clId="{425FC7C6-1F1D-40CC-80D4-172C4D573FD4}" dt="2026-10-14T14:24:26.979" v="6566" actId="1076"/>
          <ac:spMkLst>
            <pc:docMk/>
            <pc:sldMk cId="1926196085" sldId="259"/>
            <ac:spMk id="11" creationId="{E4737480-7B2B-A59D-84D7-89F11D9AB306}"/>
          </ac:spMkLst>
        </pc:spChg>
        <pc:spChg chg="add mod">
          <ac:chgData name="Cerys Jeffries (2602991)" userId="b2ca020c-7956-4c6c-8401-fdc147aa1a9c" providerId="ADAL" clId="{425FC7C6-1F1D-40CC-80D4-172C4D573FD4}" dt="2026-10-14T14:24:16.923" v="6564" actId="1076"/>
          <ac:spMkLst>
            <pc:docMk/>
            <pc:sldMk cId="1926196085" sldId="259"/>
            <ac:spMk id="12" creationId="{C477C8A9-0332-3B33-219A-C26138AE4C36}"/>
          </ac:spMkLst>
        </pc:spChg>
        <pc:picChg chg="add mod">
          <ac:chgData name="Cerys Jeffries (2602991)" userId="b2ca020c-7956-4c6c-8401-fdc147aa1a9c" providerId="ADAL" clId="{425FC7C6-1F1D-40CC-80D4-172C4D573FD4}" dt="2026-10-14T14:21:33.451" v="6510" actId="1076"/>
          <ac:picMkLst>
            <pc:docMk/>
            <pc:sldMk cId="1926196085" sldId="259"/>
            <ac:picMk id="5" creationId="{E67E8A4F-B6BD-2208-BDBE-2E692543A507}"/>
          </ac:picMkLst>
        </pc:picChg>
        <pc:picChg chg="add mod">
          <ac:chgData name="Cerys Jeffries (2602991)" userId="b2ca020c-7956-4c6c-8401-fdc147aa1a9c" providerId="ADAL" clId="{425FC7C6-1F1D-40CC-80D4-172C4D573FD4}" dt="2026-10-14T14:21:37.885" v="6511" actId="1076"/>
          <ac:picMkLst>
            <pc:docMk/>
            <pc:sldMk cId="1926196085" sldId="259"/>
            <ac:picMk id="7" creationId="{590DE916-4851-FC08-6651-E258FE5DD836}"/>
          </ac:picMkLst>
        </pc:picChg>
        <pc:picChg chg="add mod">
          <ac:chgData name="Cerys Jeffries (2602991)" userId="b2ca020c-7956-4c6c-8401-fdc147aa1a9c" providerId="ADAL" clId="{425FC7C6-1F1D-40CC-80D4-172C4D573FD4}" dt="2026-10-14T14:22:18.818" v="6516" actId="1076"/>
          <ac:picMkLst>
            <pc:docMk/>
            <pc:sldMk cId="1926196085" sldId="259"/>
            <ac:picMk id="9" creationId="{43E02FDA-8AD2-F267-AE4F-D6A4B570D9B7}"/>
          </ac:picMkLst>
        </pc:picChg>
        <pc:picChg chg="add mod">
          <ac:chgData name="Cerys Jeffries (2602991)" userId="b2ca020c-7956-4c6c-8401-fdc147aa1a9c" providerId="ADAL" clId="{425FC7C6-1F1D-40CC-80D4-172C4D573FD4}" dt="2026-10-18T23:37:27.807" v="7017"/>
          <ac:picMkLst>
            <pc:docMk/>
            <pc:sldMk cId="1926196085" sldId="259"/>
            <ac:picMk id="20" creationId="{970B64F6-3A62-BEA9-4172-828183C45A33}"/>
          </ac:picMkLst>
        </pc:picChg>
      </pc:sldChg>
      <pc:sldChg chg="addSp delSp modSp mod modClrScheme chgLayout modNotesTx">
        <pc:chgData name="Cerys Jeffries (2602991)" userId="b2ca020c-7956-4c6c-8401-fdc147aa1a9c" providerId="ADAL" clId="{425FC7C6-1F1D-40CC-80D4-172C4D573FD4}" dt="2026-10-18T23:38:46.490" v="7018"/>
        <pc:sldMkLst>
          <pc:docMk/>
          <pc:sldMk cId="328349428" sldId="260"/>
        </pc:sldMkLst>
        <pc:spChg chg="mod">
          <ac:chgData name="Cerys Jeffries (2602991)" userId="b2ca020c-7956-4c6c-8401-fdc147aa1a9c" providerId="ADAL" clId="{425FC7C6-1F1D-40CC-80D4-172C4D573FD4}" dt="2026-10-14T14:31:48.357" v="6570" actId="26606"/>
          <ac:spMkLst>
            <pc:docMk/>
            <pc:sldMk cId="328349428" sldId="260"/>
            <ac:spMk id="2" creationId="{B3B83ABB-B6BA-DBB9-A022-D9CD3C43BC9F}"/>
          </ac:spMkLst>
        </pc:spChg>
        <pc:spChg chg="add mod">
          <ac:chgData name="Cerys Jeffries (2602991)" userId="b2ca020c-7956-4c6c-8401-fdc147aa1a9c" providerId="ADAL" clId="{425FC7C6-1F1D-40CC-80D4-172C4D573FD4}" dt="2026-10-14T14:37:13.204" v="6665" actId="1076"/>
          <ac:spMkLst>
            <pc:docMk/>
            <pc:sldMk cId="328349428" sldId="260"/>
            <ac:spMk id="6" creationId="{EF8214DD-6222-9904-B306-935D2E58016A}"/>
          </ac:spMkLst>
        </pc:spChg>
        <pc:spChg chg="add mod">
          <ac:chgData name="Cerys Jeffries (2602991)" userId="b2ca020c-7956-4c6c-8401-fdc147aa1a9c" providerId="ADAL" clId="{425FC7C6-1F1D-40CC-80D4-172C4D573FD4}" dt="2026-10-14T14:37:07.360" v="6664" actId="1076"/>
          <ac:spMkLst>
            <pc:docMk/>
            <pc:sldMk cId="328349428" sldId="260"/>
            <ac:spMk id="7" creationId="{E94D8B6F-7D3D-C70C-0875-7795120A3065}"/>
          </ac:spMkLst>
        </pc:spChg>
        <pc:spChg chg="add mod">
          <ac:chgData name="Cerys Jeffries (2602991)" userId="b2ca020c-7956-4c6c-8401-fdc147aa1a9c" providerId="ADAL" clId="{425FC7C6-1F1D-40CC-80D4-172C4D573FD4}" dt="2026-10-14T14:38:00.737" v="6696" actId="313"/>
          <ac:spMkLst>
            <pc:docMk/>
            <pc:sldMk cId="328349428" sldId="260"/>
            <ac:spMk id="8" creationId="{1B4CA4B2-4D03-479A-6C82-E068AB6B338C}"/>
          </ac:spMkLst>
        </pc:spChg>
        <pc:picChg chg="add mod">
          <ac:chgData name="Cerys Jeffries (2602991)" userId="b2ca020c-7956-4c6c-8401-fdc147aa1a9c" providerId="ADAL" clId="{425FC7C6-1F1D-40CC-80D4-172C4D573FD4}" dt="2026-10-14T14:36:16.599" v="6616" actId="1076"/>
          <ac:picMkLst>
            <pc:docMk/>
            <pc:sldMk cId="328349428" sldId="260"/>
            <ac:picMk id="5" creationId="{BDF7FB06-6F18-F15A-6402-39F3D5CB563B}"/>
          </ac:picMkLst>
        </pc:picChg>
        <pc:picChg chg="add mod">
          <ac:chgData name="Cerys Jeffries (2602991)" userId="b2ca020c-7956-4c6c-8401-fdc147aa1a9c" providerId="ADAL" clId="{425FC7C6-1F1D-40CC-80D4-172C4D573FD4}" dt="2026-10-18T23:38:46.490" v="7018"/>
          <ac:picMkLst>
            <pc:docMk/>
            <pc:sldMk cId="328349428" sldId="260"/>
            <ac:picMk id="13" creationId="{23725657-7AFA-54B9-F3CE-F235A98D8C5A}"/>
          </ac:picMkLst>
        </pc:picChg>
      </pc:sldChg>
      <pc:sldChg chg="addSp delSp modSp mod modNotesTx">
        <pc:chgData name="Cerys Jeffries (2602991)" userId="b2ca020c-7956-4c6c-8401-fdc147aa1a9c" providerId="ADAL" clId="{425FC7C6-1F1D-40CC-80D4-172C4D573FD4}" dt="2026-10-18T23:39:35.398" v="7019"/>
        <pc:sldMkLst>
          <pc:docMk/>
          <pc:sldMk cId="3311118604" sldId="261"/>
        </pc:sldMkLst>
        <pc:spChg chg="mod">
          <ac:chgData name="Cerys Jeffries (2602991)" userId="b2ca020c-7956-4c6c-8401-fdc147aa1a9c" providerId="ADAL" clId="{425FC7C6-1F1D-40CC-80D4-172C4D573FD4}" dt="2026-10-14T14:01:17.041" v="6333"/>
          <ac:spMkLst>
            <pc:docMk/>
            <pc:sldMk cId="3311118604" sldId="261"/>
            <ac:spMk id="2" creationId="{75C0895B-4A77-1F53-B199-8BD614841333}"/>
          </ac:spMkLst>
        </pc:spChg>
        <pc:picChg chg="add mod">
          <ac:chgData name="Cerys Jeffries (2602991)" userId="b2ca020c-7956-4c6c-8401-fdc147aa1a9c" providerId="ADAL" clId="{425FC7C6-1F1D-40CC-80D4-172C4D573FD4}" dt="2026-10-14T14:38:52.432" v="6700" actId="1076"/>
          <ac:picMkLst>
            <pc:docMk/>
            <pc:sldMk cId="3311118604" sldId="261"/>
            <ac:picMk id="5" creationId="{99C8D51D-7666-F0BB-7FAC-98CB2008872F}"/>
          </ac:picMkLst>
        </pc:picChg>
        <pc:picChg chg="add mod">
          <ac:chgData name="Cerys Jeffries (2602991)" userId="b2ca020c-7956-4c6c-8401-fdc147aa1a9c" providerId="ADAL" clId="{425FC7C6-1F1D-40CC-80D4-172C4D573FD4}" dt="2026-10-18T23:39:35.398" v="7019"/>
          <ac:picMkLst>
            <pc:docMk/>
            <pc:sldMk cId="3311118604" sldId="261"/>
            <ac:picMk id="10" creationId="{82CB8EF2-4670-B2C5-AC61-0029E11F33A8}"/>
          </ac:picMkLst>
        </pc:picChg>
      </pc:sldChg>
      <pc:sldChg chg="addSp modSp mod">
        <pc:chgData name="Cerys Jeffries (2602991)" userId="b2ca020c-7956-4c6c-8401-fdc147aa1a9c" providerId="ADAL" clId="{425FC7C6-1F1D-40CC-80D4-172C4D573FD4}" dt="2026-10-18T23:40:06.381" v="7020"/>
        <pc:sldMkLst>
          <pc:docMk/>
          <pc:sldMk cId="1277368014" sldId="262"/>
        </pc:sldMkLst>
        <pc:spChg chg="mod">
          <ac:chgData name="Cerys Jeffries (2602991)" userId="b2ca020c-7956-4c6c-8401-fdc147aa1a9c" providerId="ADAL" clId="{425FC7C6-1F1D-40CC-80D4-172C4D573FD4}" dt="2026-10-14T14:01:17.041" v="6333"/>
          <ac:spMkLst>
            <pc:docMk/>
            <pc:sldMk cId="1277368014" sldId="262"/>
            <ac:spMk id="2" creationId="{3D9E6204-DAF9-CCC6-F083-2DC131FFEF54}"/>
          </ac:spMkLst>
        </pc:spChg>
        <pc:spChg chg="mod">
          <ac:chgData name="Cerys Jeffries (2602991)" userId="b2ca020c-7956-4c6c-8401-fdc147aa1a9c" providerId="ADAL" clId="{425FC7C6-1F1D-40CC-80D4-172C4D573FD4}" dt="2026-10-18T23:23:04.478" v="7005"/>
          <ac:spMkLst>
            <pc:docMk/>
            <pc:sldMk cId="1277368014" sldId="262"/>
            <ac:spMk id="3" creationId="{4F426D7D-8BE5-25D1-D7D9-ED2B4127C73D}"/>
          </ac:spMkLst>
        </pc:spChg>
        <pc:picChg chg="add mod">
          <ac:chgData name="Cerys Jeffries (2602991)" userId="b2ca020c-7956-4c6c-8401-fdc147aa1a9c" providerId="ADAL" clId="{425FC7C6-1F1D-40CC-80D4-172C4D573FD4}" dt="2026-10-18T23:40:06.381" v="7020"/>
          <ac:picMkLst>
            <pc:docMk/>
            <pc:sldMk cId="1277368014" sldId="262"/>
            <ac:picMk id="9" creationId="{E2AC249B-BD62-C70A-F5D6-BA39D433A365}"/>
          </ac:picMkLst>
        </pc:picChg>
      </pc:sldChg>
      <pc:sldChg chg="modSp new del mod">
        <pc:chgData name="Cerys Jeffries (2602991)" userId="b2ca020c-7956-4c6c-8401-fdc147aa1a9c" providerId="ADAL" clId="{425FC7C6-1F1D-40CC-80D4-172C4D573FD4}" dt="2026-10-18T23:23:14.204" v="7006" actId="2696"/>
        <pc:sldMkLst>
          <pc:docMk/>
          <pc:sldMk cId="1101931326" sldId="263"/>
        </pc:sldMkLst>
      </pc:sldChg>
      <pc:sldChg chg="modSp new del mod">
        <pc:chgData name="Cerys Jeffries (2602991)" userId="b2ca020c-7956-4c6c-8401-fdc147aa1a9c" providerId="ADAL" clId="{425FC7C6-1F1D-40CC-80D4-172C4D573FD4}" dt="2026-10-18T23:31:33.208" v="7010" actId="2696"/>
        <pc:sldMkLst>
          <pc:docMk/>
          <pc:sldMk cId="1768878507" sldId="264"/>
        </pc:sldMkLst>
        <pc:spChg chg="mod">
          <ac:chgData name="Cerys Jeffries (2602991)" userId="b2ca020c-7956-4c6c-8401-fdc147aa1a9c" providerId="ADAL" clId="{425FC7C6-1F1D-40CC-80D4-172C4D573FD4}" dt="2026-10-18T23:31:21.780" v="7008" actId="27636"/>
          <ac:spMkLst>
            <pc:docMk/>
            <pc:sldMk cId="1768878507" sldId="264"/>
            <ac:spMk id="3" creationId="{B8FC12E3-9F9F-3AAF-5847-8BEAB1032282}"/>
          </ac:spMkLst>
        </pc:spChg>
      </pc:sldChg>
      <pc:sldChg chg="modSp new del mod">
        <pc:chgData name="Cerys Jeffries (2602991)" userId="b2ca020c-7956-4c6c-8401-fdc147aa1a9c" providerId="ADAL" clId="{425FC7C6-1F1D-40CC-80D4-172C4D573FD4}" dt="2026-10-18T23:31:30.321" v="7009" actId="2696"/>
        <pc:sldMkLst>
          <pc:docMk/>
          <pc:sldMk cId="2484001996" sldId="265"/>
        </pc:sldMkLst>
      </pc:sldChg>
      <pc:sldChg chg="addSp delSp modSp new mod ord modClrScheme chgLayout">
        <pc:chgData name="Cerys Jeffries (2602991)" userId="b2ca020c-7956-4c6c-8401-fdc147aa1a9c" providerId="ADAL" clId="{425FC7C6-1F1D-40CC-80D4-172C4D573FD4}" dt="2026-10-15T10:25:11.687" v="7002" actId="313"/>
        <pc:sldMkLst>
          <pc:docMk/>
          <pc:sldMk cId="323548081" sldId="266"/>
        </pc:sldMkLst>
        <pc:spChg chg="add mod">
          <ac:chgData name="Cerys Jeffries (2602991)" userId="b2ca020c-7956-4c6c-8401-fdc147aa1a9c" providerId="ADAL" clId="{425FC7C6-1F1D-40CC-80D4-172C4D573FD4}" dt="2026-10-15T10:18:19.466" v="6748" actId="1076"/>
          <ac:spMkLst>
            <pc:docMk/>
            <pc:sldMk cId="323548081" sldId="266"/>
            <ac:spMk id="6" creationId="{68296C34-4FBE-130D-5F6C-92EE4A88F114}"/>
          </ac:spMkLst>
        </pc:spChg>
        <pc:spChg chg="add mod">
          <ac:chgData name="Cerys Jeffries (2602991)" userId="b2ca020c-7956-4c6c-8401-fdc147aa1a9c" providerId="ADAL" clId="{425FC7C6-1F1D-40CC-80D4-172C4D573FD4}" dt="2026-10-15T10:25:11.687" v="7002" actId="313"/>
          <ac:spMkLst>
            <pc:docMk/>
            <pc:sldMk cId="323548081" sldId="266"/>
            <ac:spMk id="7" creationId="{C7002CB2-7210-51EA-EB5F-62ECC232AC37}"/>
          </ac:spMkLst>
        </pc:spChg>
        <pc:picChg chg="add mod">
          <ac:chgData name="Cerys Jeffries (2602991)" userId="b2ca020c-7956-4c6c-8401-fdc147aa1a9c" providerId="ADAL" clId="{425FC7C6-1F1D-40CC-80D4-172C4D573FD4}" dt="2026-10-15T10:18:08.321" v="6747" actId="14100"/>
          <ac:picMkLst>
            <pc:docMk/>
            <pc:sldMk cId="323548081" sldId="266"/>
            <ac:picMk id="5" creationId="{82D26358-F6BF-D8BE-F377-DEB8BE7D7CC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3806EA-DB7D-4001-97E9-CC1A5287009B}" type="datetimeFigureOut">
              <a:rPr lang="en-GB" smtClean="0"/>
              <a:t>12/10/2026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71BCE8-21D6-4F3A-B392-DECD626AE2AD}" type="slidenum">
              <a:rPr lang="en-GB" smtClean="0"/>
              <a:t>‹#›</a:t>
            </a:fld>
            <a:endParaRPr lang="en-GB"/>
          </a:p>
        </p:txBody>
      </p:sp>
    </p:spTree>
    <p:extLst>
      <p:ext uri="{BB962C8B-B14F-4D97-AF65-F5344CB8AC3E}">
        <p14:creationId xmlns:p14="http://schemas.microsoft.com/office/powerpoint/2010/main" val="1454295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E71BCE8-21D6-4F3A-B392-DECD626AE2AD}" type="slidenum">
              <a:rPr lang="en-GB" smtClean="0"/>
              <a:t>1</a:t>
            </a:fld>
            <a:endParaRPr lang="en-GB"/>
          </a:p>
        </p:txBody>
      </p:sp>
    </p:spTree>
    <p:extLst>
      <p:ext uri="{BB962C8B-B14F-4D97-AF65-F5344CB8AC3E}">
        <p14:creationId xmlns:p14="http://schemas.microsoft.com/office/powerpoint/2010/main" val="2025446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this presentation I am going to be analysing a critical incident that I witnessed during my time on my first school placement this term. In line with Bera 2024, I will be keeping the students and schools' identity anonymous so they will be referred to as Child A and School A if necessary. For this assignment I will closely be following Tripp’s Methodology of critical incident methodology. Tripp 1993 states that a critical incident is an interpretation of the significance of an event. This then allows us to make a judgement about the events by critically reflecting on experiences. It allows us to gain a greater understanding of the </a:t>
            </a:r>
            <a:r>
              <a:rPr lang="en-GB" dirty="0" err="1"/>
              <a:t>incdident</a:t>
            </a:r>
            <a:r>
              <a:rPr lang="en-GB" dirty="0"/>
              <a:t> that has happened, consider why it may have happened, and then evaluate what can be done differently in the future. It allows professionals to professionally develop and reflect on their future practices.</a:t>
            </a:r>
          </a:p>
        </p:txBody>
      </p:sp>
      <p:sp>
        <p:nvSpPr>
          <p:cNvPr id="4" name="Slide Number Placeholder 3"/>
          <p:cNvSpPr>
            <a:spLocks noGrp="1"/>
          </p:cNvSpPr>
          <p:nvPr>
            <p:ph type="sldNum" sz="quarter" idx="5"/>
          </p:nvPr>
        </p:nvSpPr>
        <p:spPr/>
        <p:txBody>
          <a:bodyPr/>
          <a:lstStyle/>
          <a:p>
            <a:fld id="{FE71BCE8-21D6-4F3A-B392-DECD626AE2AD}" type="slidenum">
              <a:rPr lang="en-GB" smtClean="0"/>
              <a:t>3</a:t>
            </a:fld>
            <a:endParaRPr lang="en-GB"/>
          </a:p>
        </p:txBody>
      </p:sp>
    </p:spTree>
    <p:extLst>
      <p:ext uri="{BB962C8B-B14F-4D97-AF65-F5344CB8AC3E}">
        <p14:creationId xmlns:p14="http://schemas.microsoft.com/office/powerpoint/2010/main" val="20972730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During my time on PTE 1, while observing a class I witnessed a pupil get up from their seat and state that they can’t do the work before proceeding to leave the classroom. There could be a variety of reasons for this response to the demands of certain work being put on the individual and I will discuss them over the next few slides.</a:t>
            </a:r>
          </a:p>
        </p:txBody>
      </p:sp>
      <p:sp>
        <p:nvSpPr>
          <p:cNvPr id="4" name="Slide Number Placeholder 3"/>
          <p:cNvSpPr>
            <a:spLocks noGrp="1"/>
          </p:cNvSpPr>
          <p:nvPr>
            <p:ph type="sldNum" sz="quarter" idx="5"/>
          </p:nvPr>
        </p:nvSpPr>
        <p:spPr/>
        <p:txBody>
          <a:bodyPr/>
          <a:lstStyle/>
          <a:p>
            <a:fld id="{FE71BCE8-21D6-4F3A-B392-DECD626AE2AD}" type="slidenum">
              <a:rPr lang="en-GB" smtClean="0"/>
              <a:t>4</a:t>
            </a:fld>
            <a:endParaRPr lang="en-GB"/>
          </a:p>
        </p:txBody>
      </p:sp>
    </p:spTree>
    <p:extLst>
      <p:ext uri="{BB962C8B-B14F-4D97-AF65-F5344CB8AC3E}">
        <p14:creationId xmlns:p14="http://schemas.microsoft.com/office/powerpoint/2010/main" val="42469340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first potential reasons for Child A’s reaction could be an undiagnosed additional learning need. The subject was literacy so the child may be struggling with undiagnosed dyslexia or even ADHD. ADHD is defined in the DM5 as a “persistent pattern of inattention and/or hyperactivity-impulsivity that interferes with functioning or development”. This could potentially align with the patterns of behaviours that were displayed during my observation. </a:t>
            </a:r>
          </a:p>
          <a:p>
            <a:endParaRPr lang="en-GB" dirty="0"/>
          </a:p>
          <a:p>
            <a:r>
              <a:rPr lang="en-GB" dirty="0"/>
              <a:t>As for dyslexia, the DSM 5 states that “dyslexia is a specific learning disorder characterised by persistent difficulties in reading accuracy, reading fluency and reading comprehension that are not explained by intellectual disabilities sensory impairments or inadequate educational opportunities”. This could be a potential factor into the child's reaction when attempting to complete work during the lesson as they may find this specific element of the work difficult to complete. </a:t>
            </a:r>
          </a:p>
          <a:p>
            <a:endParaRPr lang="en-GB" dirty="0"/>
          </a:p>
          <a:p>
            <a:r>
              <a:rPr lang="en-GB" dirty="0"/>
              <a:t>For further context on the child, he had recently moved to the school in September so another potential cause could be transitions. Child A not only moved schools recently, they also went from Key stage 1 to Key stage 2 which could also have a contributing factor to their actions in the classroom as this is a big change for any child within the school setting. </a:t>
            </a:r>
          </a:p>
        </p:txBody>
      </p:sp>
      <p:sp>
        <p:nvSpPr>
          <p:cNvPr id="4" name="Slide Number Placeholder 3"/>
          <p:cNvSpPr>
            <a:spLocks noGrp="1"/>
          </p:cNvSpPr>
          <p:nvPr>
            <p:ph type="sldNum" sz="quarter" idx="5"/>
          </p:nvPr>
        </p:nvSpPr>
        <p:spPr/>
        <p:txBody>
          <a:bodyPr/>
          <a:lstStyle/>
          <a:p>
            <a:fld id="{FE71BCE8-21D6-4F3A-B392-DECD626AE2AD}" type="slidenum">
              <a:rPr lang="en-GB" smtClean="0"/>
              <a:t>5</a:t>
            </a:fld>
            <a:endParaRPr lang="en-GB"/>
          </a:p>
        </p:txBody>
      </p:sp>
    </p:spTree>
    <p:extLst>
      <p:ext uri="{BB962C8B-B14F-4D97-AF65-F5344CB8AC3E}">
        <p14:creationId xmlns:p14="http://schemas.microsoft.com/office/powerpoint/2010/main" val="2875458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am now going to look further into one of the potential factors for this critical incident. Due to the way the child reacted to the demands set on him gives us a plausible suggestion of an additional learning need. Whether that is ADHD, dyslexia or something else. An additional learning need, as stated by the Welsh government is defined as; when someone “has a significantly greater difficulty in learning than the majority of others of the same age.”</a:t>
            </a:r>
          </a:p>
          <a:p>
            <a:endParaRPr lang="en-GB" dirty="0"/>
          </a:p>
          <a:p>
            <a:r>
              <a:rPr lang="en-GB" dirty="0"/>
              <a:t>Child A made it clear that they were unable to complete the work. The way they reacted could be seen as a form of communication of their needs or their needs not being met. However, without further observation this would be difficult to confirm if this is solely the reason for the child’s reaction. Further research by Bronfenbrenner 1979 on Ecological Systems Theory suggests that we would need to look further into the wider social and environmental factors like family life, peer relationships and teacher relationships of the child's life before concluding with Child A having ALN. </a:t>
            </a:r>
          </a:p>
        </p:txBody>
      </p:sp>
      <p:sp>
        <p:nvSpPr>
          <p:cNvPr id="4" name="Slide Number Placeholder 3"/>
          <p:cNvSpPr>
            <a:spLocks noGrp="1"/>
          </p:cNvSpPr>
          <p:nvPr>
            <p:ph type="sldNum" sz="quarter" idx="5"/>
          </p:nvPr>
        </p:nvSpPr>
        <p:spPr/>
        <p:txBody>
          <a:bodyPr/>
          <a:lstStyle/>
          <a:p>
            <a:fld id="{FE71BCE8-21D6-4F3A-B392-DECD626AE2AD}" type="slidenum">
              <a:rPr lang="en-GB" smtClean="0"/>
              <a:t>6</a:t>
            </a:fld>
            <a:endParaRPr lang="en-GB"/>
          </a:p>
        </p:txBody>
      </p:sp>
    </p:spTree>
    <p:extLst>
      <p:ext uri="{BB962C8B-B14F-4D97-AF65-F5344CB8AC3E}">
        <p14:creationId xmlns:p14="http://schemas.microsoft.com/office/powerpoint/2010/main" val="32106852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this presentation, it is clear to note that interventions are going to be very important for Child A going forward. In the next part of this assignment, I will discuss two potential interventions that may link well with the suggested causes of behaviour. Having a clear and concise plan going forward is very important to benefit and develop the learning of the child and also for the staff teaching them. It allows staff to broaden their teaching strategies and become a more inclusive teacher. </a:t>
            </a:r>
          </a:p>
        </p:txBody>
      </p:sp>
      <p:sp>
        <p:nvSpPr>
          <p:cNvPr id="4" name="Slide Number Placeholder 3"/>
          <p:cNvSpPr>
            <a:spLocks noGrp="1"/>
          </p:cNvSpPr>
          <p:nvPr>
            <p:ph type="sldNum" sz="quarter" idx="5"/>
          </p:nvPr>
        </p:nvSpPr>
        <p:spPr/>
        <p:txBody>
          <a:bodyPr/>
          <a:lstStyle/>
          <a:p>
            <a:fld id="{FE71BCE8-21D6-4F3A-B392-DECD626AE2AD}" type="slidenum">
              <a:rPr lang="en-GB" smtClean="0"/>
              <a:t>7</a:t>
            </a:fld>
            <a:endParaRPr lang="en-GB"/>
          </a:p>
        </p:txBody>
      </p:sp>
    </p:spTree>
    <p:extLst>
      <p:ext uri="{BB962C8B-B14F-4D97-AF65-F5344CB8AC3E}">
        <p14:creationId xmlns:p14="http://schemas.microsoft.com/office/powerpoint/2010/main" val="2233051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39" y="1033272"/>
            <a:ext cx="5892073" cy="3895344"/>
          </a:xfrm>
        </p:spPr>
        <p:txBody>
          <a:bodyPr vert="horz" lIns="91440" tIns="45720" rIns="91440" bIns="45720" rtlCol="0" anchor="t">
            <a:normAutofit/>
          </a:bodyPr>
          <a:lstStyle>
            <a:lvl1pPr>
              <a:defRPr lang="en-US" sz="80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40" y="5733288"/>
            <a:ext cx="5892071" cy="795528"/>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chemeClr val="tx2"/>
                </a:solidFill>
              </a:defRPr>
            </a:lvl1pPr>
          </a:lstStyle>
          <a:p>
            <a:endParaRPr lang="en-GB"/>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6931152" y="793817"/>
            <a:ext cx="5260848" cy="6064181"/>
          </a:xfrm>
          <a:blipFill>
            <a:blip r:embed="rId2">
              <a:alphaModFix amt="80000"/>
            </a:blip>
            <a:stretch>
              <a:fillRect/>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6938587" y="207982"/>
            <a:ext cx="2662798" cy="413360"/>
          </a:xfrm>
        </p:spPr>
        <p:txBody>
          <a:bodyPr/>
          <a:lstStyle>
            <a:lvl1pPr>
              <a:defRPr>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chemeClr val="tx2"/>
                </a:solidFill>
              </a:defRPr>
            </a:lvl1pPr>
          </a:lstStyle>
          <a:p>
            <a:fld id="{4C57D5B9-6763-4298-A3FD-BFA3C8912F3A}" type="slidenum">
              <a:rPr lang="en-GB" smtClean="0"/>
              <a:t>‹#›</a:t>
            </a:fld>
            <a:endParaRPr lang="en-GB"/>
          </a:p>
        </p:txBody>
      </p:sp>
      <p:cxnSp>
        <p:nvCxnSpPr>
          <p:cNvPr id="9" name="Straight Connector 8">
            <a:extLst>
              <a:ext uri="{FF2B5EF4-FFF2-40B4-BE49-F238E27FC236}">
                <a16:creationId xmlns:a16="http://schemas.microsoft.com/office/drawing/2014/main" id="{CF2C2C7B-6B47-4A5B-B24C-B316964ABE62}"/>
              </a:ext>
            </a:extLst>
          </p:cNvPr>
          <p:cNvCxnSpPr>
            <a:cxnSpLocks/>
          </p:cNvCxnSpPr>
          <p:nvPr/>
        </p:nvCxnSpPr>
        <p:spPr>
          <a:xfrm flipV="1">
            <a:off x="6929823" y="789558"/>
            <a:ext cx="0" cy="606844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F32355F-80FD-3956-F8D4-9DF4073D0E2E}"/>
              </a:ext>
            </a:extLst>
          </p:cNvPr>
          <p:cNvCxnSpPr>
            <a:cxnSpLocks/>
          </p:cNvCxnSpPr>
          <p:nvPr/>
        </p:nvCxnSpPr>
        <p:spPr>
          <a:xfrm>
            <a:off x="0" y="5420250"/>
            <a:ext cx="6929823"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D4DD8B2-0D73-EB9B-9708-67DF28E40F96}"/>
              </a:ext>
            </a:extLst>
          </p:cNvPr>
          <p:cNvCxnSpPr>
            <a:cxnSpLocks/>
          </p:cNvCxnSpPr>
          <p:nvPr/>
        </p:nvCxnSpPr>
        <p:spPr>
          <a:xfrm>
            <a:off x="0" y="791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75664518"/>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612648"/>
            <a:ext cx="11253668" cy="1106424"/>
          </a:xfrm>
        </p:spPr>
        <p:txBody>
          <a:bodyPr/>
          <a:lstStyle>
            <a:lvl1pPr>
              <a:defRPr sz="6600">
                <a:solidFill>
                  <a:schemeClr val="tx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9" y="2139696"/>
            <a:ext cx="11253668" cy="428853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ooter Placeholder 8">
            <a:extLst>
              <a:ext uri="{FF2B5EF4-FFF2-40B4-BE49-F238E27FC236}">
                <a16:creationId xmlns:a16="http://schemas.microsoft.com/office/drawing/2014/main" id="{2D457B6E-DC25-9A54-64F7-98703149B156}"/>
              </a:ext>
            </a:extLst>
          </p:cNvPr>
          <p:cNvSpPr>
            <a:spLocks noGrp="1"/>
          </p:cNvSpPr>
          <p:nvPr>
            <p:ph type="ftr" sz="quarter" idx="11"/>
          </p:nvPr>
        </p:nvSpPr>
        <p:spPr/>
        <p:txBody>
          <a:bodyPr/>
          <a:lstStyle/>
          <a:p>
            <a:endParaRPr lang="en-GB"/>
          </a:p>
        </p:txBody>
      </p:sp>
      <p:sp>
        <p:nvSpPr>
          <p:cNvPr id="8" name="Date Placeholder 7">
            <a:extLst>
              <a:ext uri="{FF2B5EF4-FFF2-40B4-BE49-F238E27FC236}">
                <a16:creationId xmlns:a16="http://schemas.microsoft.com/office/drawing/2014/main" id="{D49DF708-DA4E-D117-5CE8-7401A836F675}"/>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10" name="Slide Number Placeholder 9">
            <a:extLst>
              <a:ext uri="{FF2B5EF4-FFF2-40B4-BE49-F238E27FC236}">
                <a16:creationId xmlns:a16="http://schemas.microsoft.com/office/drawing/2014/main" id="{D1AE2728-8254-BE0F-89AB-2D5352D66F0D}"/>
              </a:ext>
            </a:extLst>
          </p:cNvPr>
          <p:cNvSpPr>
            <a:spLocks noGrp="1"/>
          </p:cNvSpPr>
          <p:nvPr>
            <p:ph type="sldNum" sz="quarter" idx="12"/>
          </p:nvPr>
        </p:nvSpPr>
        <p:spPr/>
        <p:txBody>
          <a:bodyPr/>
          <a:lstStyle/>
          <a:p>
            <a:fld id="{4C57D5B9-6763-4298-A3FD-BFA3C8912F3A}" type="slidenum">
              <a:rPr lang="en-GB" smtClean="0"/>
              <a:t>‹#›</a:t>
            </a:fld>
            <a:endParaRPr lang="en-GB"/>
          </a:p>
        </p:txBody>
      </p:sp>
      <p:cxnSp>
        <p:nvCxnSpPr>
          <p:cNvPr id="7" name="Straight Connector 6">
            <a:extLst>
              <a:ext uri="{FF2B5EF4-FFF2-40B4-BE49-F238E27FC236}">
                <a16:creationId xmlns:a16="http://schemas.microsoft.com/office/drawing/2014/main" id="{093DFD8D-B66E-C844-B523-E3C51265F5EA}"/>
              </a:ext>
            </a:extLst>
          </p:cNvPr>
          <p:cNvCxnSpPr>
            <a:cxnSpLocks/>
          </p:cNvCxnSpPr>
          <p:nvPr/>
        </p:nvCxnSpPr>
        <p:spPr>
          <a:xfrm>
            <a:off x="0" y="1805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164908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5223554"/>
            <a:ext cx="11430000" cy="914400"/>
          </a:xfrm>
        </p:spPr>
        <p:txBody>
          <a:bodyPr vert="horz" lIns="91440" tIns="45720" rIns="91440" bIns="45720" rtlCol="0" anchor="b">
            <a:normAutofit/>
          </a:bodyPr>
          <a:lstStyle>
            <a:lvl1pPr>
              <a:defRPr lang="en-US" sz="4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6083090"/>
            <a:ext cx="11429999" cy="566928"/>
          </a:xfrm>
        </p:spPr>
        <p:txBody>
          <a:bodyPr vert="horz" lIns="91440" tIns="45720" rIns="91440" bIns="45720" rtlCol="0" anchor="ctr">
            <a:normAutofit/>
          </a:bodyPr>
          <a:lstStyle>
            <a:lvl1pPr marL="0" indent="0">
              <a:buNone/>
              <a:defRPr lang="en-US"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1F08B46D-341A-2502-FE91-2C5EF771037B}"/>
              </a:ext>
            </a:extLst>
          </p:cNvPr>
          <p:cNvSpPr>
            <a:spLocks noGrp="1"/>
          </p:cNvSpPr>
          <p:nvPr>
            <p:ph type="pic" sz="quarter" idx="13" hasCustomPrompt="1"/>
          </p:nvPr>
        </p:nvSpPr>
        <p:spPr>
          <a:xfrm>
            <a:off x="0" y="0"/>
            <a:ext cx="12192000" cy="50694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p:txBody>
          <a:bodyPr/>
          <a:lstStyle>
            <a:lvl1pPr>
              <a:defRPr>
                <a:solidFill>
                  <a:srgbClr val="FFFFFF"/>
                </a:solidFill>
                <a:effectLst>
                  <a:outerShdw blurRad="38100" dist="38100" dir="2700000" algn="tl">
                    <a:srgbClr val="000000">
                      <a:alpha val="43137"/>
                    </a:srgbClr>
                  </a:outerShdw>
                </a:effectLst>
              </a:defRPr>
            </a:lvl1pPr>
          </a:lstStyle>
          <a:p>
            <a:endParaRPr lang="en-GB"/>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p:txBody>
          <a:bodyPr/>
          <a:lstStyle>
            <a:lvl1pPr>
              <a:defRPr>
                <a:solidFill>
                  <a:srgbClr val="FFFFFF"/>
                </a:solidFill>
                <a:effectLst>
                  <a:outerShdw blurRad="38100" dist="38100" dir="2700000" algn="tl">
                    <a:srgbClr val="000000">
                      <a:alpha val="43137"/>
                    </a:srgbClr>
                  </a:outerShdw>
                </a:effectLst>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p:txBody>
          <a:bodyPr/>
          <a:lstStyle>
            <a:lvl1pPr>
              <a:defRPr>
                <a:solidFill>
                  <a:srgbClr val="FFFFFF"/>
                </a:solidFill>
                <a:effectLst>
                  <a:outerShdw blurRad="38100" dist="38100" dir="2700000" algn="tl">
                    <a:srgbClr val="000000">
                      <a:alpha val="43137"/>
                    </a:srgbClr>
                  </a:outerShdw>
                </a:effectLst>
              </a:defRPr>
            </a:lvl1pPr>
          </a:lstStyle>
          <a:p>
            <a:fld id="{4C57D5B9-6763-4298-A3FD-BFA3C8912F3A}" type="slidenum">
              <a:rPr lang="en-GB" smtClean="0"/>
              <a:t>‹#›</a:t>
            </a:fld>
            <a:endParaRPr lang="en-GB"/>
          </a:p>
        </p:txBody>
      </p:sp>
      <p:cxnSp>
        <p:nvCxnSpPr>
          <p:cNvPr id="7" name="Straight Connector 6">
            <a:extLst>
              <a:ext uri="{FF2B5EF4-FFF2-40B4-BE49-F238E27FC236}">
                <a16:creationId xmlns:a16="http://schemas.microsoft.com/office/drawing/2014/main" id="{8ABE8472-319C-7663-7B71-2A6549DED7EF}"/>
              </a:ext>
            </a:extLst>
          </p:cNvPr>
          <p:cNvCxnSpPr>
            <a:cxnSpLocks/>
          </p:cNvCxnSpPr>
          <p:nvPr/>
        </p:nvCxnSpPr>
        <p:spPr>
          <a:xfrm>
            <a:off x="0" y="5068350"/>
            <a:ext cx="12188952"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9946856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DF58-285B-E151-006A-D88C36BBB753}"/>
              </a:ext>
            </a:extLst>
          </p:cNvPr>
          <p:cNvSpPr>
            <a:spLocks noGrp="1"/>
          </p:cNvSpPr>
          <p:nvPr>
            <p:ph type="ctrTitle"/>
          </p:nvPr>
        </p:nvSpPr>
        <p:spPr>
          <a:xfrm>
            <a:off x="320040" y="758952"/>
            <a:ext cx="7589520" cy="4087368"/>
          </a:xfrm>
        </p:spPr>
        <p:txBody>
          <a:bodyPr vert="horz" lIns="91440" tIns="45720" rIns="91440" bIns="45720" rtlCol="0" anchor="t">
            <a:normAutofit/>
          </a:bodyPr>
          <a:lstStyle>
            <a:lvl1pPr>
              <a:defRPr lang="en-US" sz="9600" dirty="0">
                <a:solidFill>
                  <a:schemeClr val="tx2"/>
                </a:solidFill>
              </a:defRPr>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F9206861-2B51-5BD1-EB7B-C21E31ED4CF6}"/>
              </a:ext>
            </a:extLst>
          </p:cNvPr>
          <p:cNvSpPr>
            <a:spLocks noGrp="1"/>
          </p:cNvSpPr>
          <p:nvPr>
            <p:ph type="subTitle" idx="1"/>
          </p:nvPr>
        </p:nvSpPr>
        <p:spPr>
          <a:xfrm>
            <a:off x="320039" y="5404104"/>
            <a:ext cx="11515277" cy="576072"/>
          </a:xfrm>
        </p:spPr>
        <p:txBody>
          <a:bodyPr vert="horz" lIns="91440" tIns="45720" rIns="91440" bIns="45720" rtlCol="0" anchor="ctr">
            <a:normAutofit/>
          </a:bodyPr>
          <a:lstStyle>
            <a:lvl1pPr marL="0" indent="0">
              <a:buNone/>
              <a:defRPr lang="en-US" dirty="0">
                <a:solidFill>
                  <a:schemeClr val="tx2"/>
                </a:solidFill>
              </a:defRPr>
            </a:lvl1pPr>
          </a:lstStyle>
          <a:p>
            <a:pPr lvl="0"/>
            <a:r>
              <a:rPr lang="en-GB"/>
              <a:t>Click to edit Master subtitle style</a:t>
            </a:r>
            <a:endParaRPr lang="en-US" dirty="0"/>
          </a:p>
        </p:txBody>
      </p:sp>
      <p:sp>
        <p:nvSpPr>
          <p:cNvPr id="5" name="Footer Placeholder 4">
            <a:extLst>
              <a:ext uri="{FF2B5EF4-FFF2-40B4-BE49-F238E27FC236}">
                <a16:creationId xmlns:a16="http://schemas.microsoft.com/office/drawing/2014/main" id="{822DDD77-F8A9-7EC7-8615-6A38937CE728}"/>
              </a:ext>
            </a:extLst>
          </p:cNvPr>
          <p:cNvSpPr>
            <a:spLocks noGrp="1"/>
          </p:cNvSpPr>
          <p:nvPr>
            <p:ph type="ftr" sz="quarter" idx="11"/>
          </p:nvPr>
        </p:nvSpPr>
        <p:spPr>
          <a:xfrm>
            <a:off x="317773" y="6254496"/>
            <a:ext cx="2963692" cy="41336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98AB215-86A6-6EC5-BC27-7962FA84A1AE}"/>
              </a:ext>
            </a:extLst>
          </p:cNvPr>
          <p:cNvSpPr>
            <a:spLocks noGrp="1"/>
          </p:cNvSpPr>
          <p:nvPr>
            <p:ph type="dt" sz="half" idx="10"/>
          </p:nvPr>
        </p:nvSpPr>
        <p:spPr>
          <a:xfrm>
            <a:off x="7921742" y="6254496"/>
            <a:ext cx="1679642" cy="413360"/>
          </a:xfrm>
        </p:spPr>
        <p:txBody>
          <a:bodyPr/>
          <a:lstStyle>
            <a:lvl1pPr>
              <a:defRPr>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4360CECF-E526-1422-4780-123B6B1E96C9}"/>
              </a:ext>
            </a:extLst>
          </p:cNvPr>
          <p:cNvSpPr>
            <a:spLocks noGrp="1"/>
          </p:cNvSpPr>
          <p:nvPr>
            <p:ph type="sldNum" sz="quarter" idx="12"/>
          </p:nvPr>
        </p:nvSpPr>
        <p:spPr>
          <a:xfrm>
            <a:off x="11288870" y="6254496"/>
            <a:ext cx="546447" cy="413360"/>
          </a:xfrm>
        </p:spPr>
        <p:txBody>
          <a:bodyPr/>
          <a:lstStyle>
            <a:lvl1pPr>
              <a:defRPr>
                <a:solidFill>
                  <a:schemeClr val="tx2"/>
                </a:solidFill>
              </a:defRPr>
            </a:lvl1pPr>
          </a:lstStyle>
          <a:p>
            <a:fld id="{4C57D5B9-6763-4298-A3FD-BFA3C8912F3A}" type="slidenum">
              <a:rPr lang="en-GB" smtClean="0"/>
              <a:t>‹#›</a:t>
            </a:fld>
            <a:endParaRPr lang="en-GB"/>
          </a:p>
        </p:txBody>
      </p:sp>
      <p:cxnSp>
        <p:nvCxnSpPr>
          <p:cNvPr id="8" name="Straight Connector 7">
            <a:extLst>
              <a:ext uri="{FF2B5EF4-FFF2-40B4-BE49-F238E27FC236}">
                <a16:creationId xmlns:a16="http://schemas.microsoft.com/office/drawing/2014/main" id="{F05C310B-ED34-BA33-630C-F8D5EB2A41A2}"/>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C6B77E3C-9D50-9277-C646-D9B5AB8122BB}"/>
              </a:ext>
            </a:extLst>
          </p:cNvPr>
          <p:cNvCxnSpPr>
            <a:cxnSpLocks/>
          </p:cNvCxnSpPr>
          <p:nvPr/>
        </p:nvCxnSpPr>
        <p:spPr>
          <a:xfrm>
            <a:off x="0" y="527477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6746413"/>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Section Header">
    <p:bg>
      <p:bgPr>
        <a:solidFill>
          <a:srgbClr val="C8350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77CE2-4402-942B-FD26-6E29BDAB9B47}"/>
              </a:ext>
            </a:extLst>
          </p:cNvPr>
          <p:cNvSpPr>
            <a:spLocks noGrp="1"/>
          </p:cNvSpPr>
          <p:nvPr>
            <p:ph type="title"/>
          </p:nvPr>
        </p:nvSpPr>
        <p:spPr>
          <a:xfrm>
            <a:off x="64008" y="1435608"/>
            <a:ext cx="11594592" cy="5559552"/>
          </a:xfrm>
        </p:spPr>
        <p:txBody>
          <a:bodyPr anchor="b">
            <a:normAutofit/>
          </a:bodyPr>
          <a:lstStyle>
            <a:lvl1pPr>
              <a:lnSpc>
                <a:spcPct val="67000"/>
              </a:lnSpc>
              <a:defRPr sz="14800">
                <a:solidFill>
                  <a:schemeClr val="tx2"/>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CEC3F3D2-CADD-A94F-6739-CCCDA6C6FA8C}"/>
              </a:ext>
            </a:extLst>
          </p:cNvPr>
          <p:cNvSpPr>
            <a:spLocks noGrp="1"/>
          </p:cNvSpPr>
          <p:nvPr>
            <p:ph type="ftr" sz="quarter" idx="11"/>
          </p:nvPr>
        </p:nvSpPr>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40CC541E-3AF5-9564-CE04-E4B86459DBE0}"/>
              </a:ext>
            </a:extLst>
          </p:cNvPr>
          <p:cNvSpPr>
            <a:spLocks noGrp="1"/>
          </p:cNvSpPr>
          <p:nvPr>
            <p:ph type="dt" sz="half" idx="10"/>
          </p:nvPr>
        </p:nvSpPr>
        <p:spPr/>
        <p:txBody>
          <a:bodyPr/>
          <a:lstStyle>
            <a:lvl1pPr>
              <a:defRPr>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C3C772A7-7F28-0EB0-D243-BCC6917DADA2}"/>
              </a:ext>
            </a:extLst>
          </p:cNvPr>
          <p:cNvSpPr>
            <a:spLocks noGrp="1"/>
          </p:cNvSpPr>
          <p:nvPr>
            <p:ph type="sldNum" sz="quarter" idx="12"/>
          </p:nvPr>
        </p:nvSpPr>
        <p:spPr/>
        <p:txBody>
          <a:bodyPr/>
          <a:lstStyle>
            <a:lvl1pPr>
              <a:defRPr>
                <a:solidFill>
                  <a:schemeClr val="tx2"/>
                </a:solidFill>
              </a:defRPr>
            </a:lvl1pPr>
          </a:lstStyle>
          <a:p>
            <a:fld id="{4C57D5B9-6763-4298-A3FD-BFA3C8912F3A}" type="slidenum">
              <a:rPr lang="en-GB" smtClean="0"/>
              <a:t>‹#›</a:t>
            </a:fld>
            <a:endParaRPr lang="en-GB"/>
          </a:p>
        </p:txBody>
      </p:sp>
      <p:cxnSp>
        <p:nvCxnSpPr>
          <p:cNvPr id="8" name="Straight Connector 7">
            <a:extLst>
              <a:ext uri="{FF2B5EF4-FFF2-40B4-BE49-F238E27FC236}">
                <a16:creationId xmlns:a16="http://schemas.microsoft.com/office/drawing/2014/main" id="{7F716D65-B11C-E9B7-66BF-88E72C5DCEBA}"/>
              </a:ext>
            </a:extLst>
          </p:cNvPr>
          <p:cNvCxnSpPr>
            <a:cxnSpLocks/>
          </p:cNvCxnSpPr>
          <p:nvPr/>
        </p:nvCxnSpPr>
        <p:spPr>
          <a:xfrm>
            <a:off x="0" y="783822"/>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0235950"/>
      </p:ext>
    </p:extLst>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7" y="886968"/>
            <a:ext cx="11405277" cy="1170432"/>
          </a:xfrm>
        </p:spPr>
        <p:txBody>
          <a:bodyPr>
            <a:normAutofit/>
          </a:bodyPr>
          <a:lstStyle>
            <a:lvl1pPr>
              <a:defRPr sz="8800">
                <a:solidFill>
                  <a:schemeClr val="accent1"/>
                </a:solidFill>
              </a:defRPr>
            </a:lvl1pPr>
          </a:lstStyle>
          <a:p>
            <a:r>
              <a:rPr lang="en-GB"/>
              <a:t>Click to edit Master title style</a:t>
            </a:r>
            <a:endParaRPr lang="en-US" dirty="0"/>
          </a:p>
        </p:txBody>
      </p:sp>
      <p:sp>
        <p:nvSpPr>
          <p:cNvPr id="8" name="Footer Placeholder 7">
            <a:extLst>
              <a:ext uri="{FF2B5EF4-FFF2-40B4-BE49-F238E27FC236}">
                <a16:creationId xmlns:a16="http://schemas.microsoft.com/office/drawing/2014/main" id="{07599C6D-D164-AA94-72F8-241C187199F2}"/>
              </a:ext>
            </a:extLst>
          </p:cNvPr>
          <p:cNvSpPr>
            <a:spLocks noGrp="1"/>
          </p:cNvSpPr>
          <p:nvPr>
            <p:ph type="ftr" sz="quarter" idx="11"/>
          </p:nvPr>
        </p:nvSpPr>
        <p:spPr/>
        <p:txBody>
          <a:bodyPr/>
          <a:lstStyle/>
          <a:p>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64881" y="2832652"/>
            <a:ext cx="6893719" cy="3508951"/>
          </a:xfrm>
        </p:spPr>
        <p:txBody>
          <a:bodyPr anchor="t">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10B50CAA-07B2-F8CA-1425-4249CE17A802}"/>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11" name="Slide Number Placeholder 10">
            <a:extLst>
              <a:ext uri="{FF2B5EF4-FFF2-40B4-BE49-F238E27FC236}">
                <a16:creationId xmlns:a16="http://schemas.microsoft.com/office/drawing/2014/main" id="{5DEAD866-E26E-BF23-7B5D-9F689B2FA881}"/>
              </a:ext>
            </a:extLst>
          </p:cNvPr>
          <p:cNvSpPr>
            <a:spLocks noGrp="1"/>
          </p:cNvSpPr>
          <p:nvPr>
            <p:ph type="sldNum" sz="quarter" idx="12"/>
          </p:nvPr>
        </p:nvSpPr>
        <p:spPr/>
        <p:txBody>
          <a:bodyPr/>
          <a:lstStyle/>
          <a:p>
            <a:fld id="{4C57D5B9-6763-4298-A3FD-BFA3C8912F3A}" type="slidenum">
              <a:rPr lang="en-GB" smtClean="0"/>
              <a:t>‹#›</a:t>
            </a:fld>
            <a:endParaRPr lang="en-GB"/>
          </a:p>
        </p:txBody>
      </p:sp>
      <p:cxnSp>
        <p:nvCxnSpPr>
          <p:cNvPr id="9" name="Straight Connector 8">
            <a:extLst>
              <a:ext uri="{FF2B5EF4-FFF2-40B4-BE49-F238E27FC236}">
                <a16:creationId xmlns:a16="http://schemas.microsoft.com/office/drawing/2014/main" id="{E8AC7CAE-FC19-2728-AA3B-1D2FE7879B25}"/>
              </a:ext>
            </a:extLst>
          </p:cNvPr>
          <p:cNvCxnSpPr>
            <a:cxnSpLocks/>
          </p:cNvCxnSpPr>
          <p:nvPr/>
        </p:nvCxnSpPr>
        <p:spPr>
          <a:xfrm>
            <a:off x="0" y="2118492"/>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11B3592-91FB-05F4-B422-A40D7CD4DE2D}"/>
              </a:ext>
            </a:extLst>
          </p:cNvPr>
          <p:cNvCxnSpPr>
            <a:cxnSpLocks/>
          </p:cNvCxnSpPr>
          <p:nvPr/>
        </p:nvCxnSpPr>
        <p:spPr>
          <a:xfrm>
            <a:off x="0" y="800100"/>
            <a:ext cx="12192000"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5922581"/>
      </p:ext>
    </p:extLst>
  </p:cSld>
  <p:clrMapOvr>
    <a:overrideClrMapping bg1="lt1" tx1="dk1" bg2="lt2" tx2="dk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Agenda with Pictur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266944" y="521208"/>
            <a:ext cx="6647688" cy="1865376"/>
          </a:xfrm>
        </p:spPr>
        <p:txBody>
          <a:bodyPr>
            <a:normAutofit/>
          </a:bodyPr>
          <a:lstStyle>
            <a:lvl1pPr>
              <a:defRPr sz="8000">
                <a:solidFill>
                  <a:schemeClr val="accent1"/>
                </a:solidFill>
              </a:defRPr>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AD3A4126-4E48-DD2C-1468-6A36AE6C1D14}"/>
              </a:ext>
            </a:extLst>
          </p:cNvPr>
          <p:cNvSpPr>
            <a:spLocks noGrp="1"/>
          </p:cNvSpPr>
          <p:nvPr>
            <p:ph type="pic" sz="quarter" idx="13" hasCustomPrompt="1"/>
          </p:nvPr>
        </p:nvSpPr>
        <p:spPr>
          <a:xfrm>
            <a:off x="0" y="0"/>
            <a:ext cx="4917320" cy="6858000"/>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266943" y="2651760"/>
            <a:ext cx="6327648" cy="3547872"/>
          </a:xfrm>
        </p:spPr>
        <p:txBody>
          <a:bodyPr>
            <a:normAutofit/>
          </a:bodyPr>
          <a:lstStyle>
            <a:lvl1pPr marL="457200" indent="-457200">
              <a:buFont typeface="+mj-lt"/>
              <a:buAutoNum type="arabicPeriod"/>
              <a:defRPr sz="2000"/>
            </a:lvl1pPr>
            <a:lvl2pPr marL="800100" indent="-342900">
              <a:buFont typeface="+mj-lt"/>
              <a:buAutoNum type="arabicPeriod"/>
              <a:defRPr sz="1800"/>
            </a:lvl2pPr>
            <a:lvl3pPr marL="1257300" indent="-342900">
              <a:buFont typeface="+mj-lt"/>
              <a:buAutoNum type="arabicPeriod"/>
              <a:defRPr sz="1600"/>
            </a:lvl3pPr>
            <a:lvl4pPr marL="1714500" indent="-342900">
              <a:buFont typeface="+mj-lt"/>
              <a:buAutoNum type="arabicPeriod"/>
              <a:defRPr sz="1400"/>
            </a:lvl4pPr>
            <a:lvl5pPr marL="2171700" indent="-342900">
              <a:buFont typeface="+mj-lt"/>
              <a:buAutoNum type="arabicPeriod"/>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271899" y="21031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573511" y="210312"/>
            <a:ext cx="1679642" cy="411480"/>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4C57D5B9-6763-4298-A3FD-BFA3C8912F3A}" type="slidenum">
              <a:rPr lang="en-GB" smtClean="0"/>
              <a:t>‹#›</a:t>
            </a:fld>
            <a:endParaRPr lang="en-GB"/>
          </a:p>
        </p:txBody>
      </p:sp>
      <p:cxnSp>
        <p:nvCxnSpPr>
          <p:cNvPr id="9" name="Straight Connector 8">
            <a:extLst>
              <a:ext uri="{FF2B5EF4-FFF2-40B4-BE49-F238E27FC236}">
                <a16:creationId xmlns:a16="http://schemas.microsoft.com/office/drawing/2014/main" id="{E7633BE4-C9B9-310C-1EAE-191B5D344B59}"/>
              </a:ext>
            </a:extLst>
          </p:cNvPr>
          <p:cNvCxnSpPr>
            <a:cxnSpLocks/>
          </p:cNvCxnSpPr>
          <p:nvPr/>
        </p:nvCxnSpPr>
        <p:spPr>
          <a:xfrm>
            <a:off x="4923916" y="2452449"/>
            <a:ext cx="7268084" cy="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EA010762-96A4-4E1C-CD5D-EE1C1D1FC6E2}"/>
              </a:ext>
            </a:extLst>
          </p:cNvPr>
          <p:cNvCxnSpPr>
            <a:cxnSpLocks/>
          </p:cNvCxnSpPr>
          <p:nvPr/>
        </p:nvCxnSpPr>
        <p:spPr>
          <a:xfrm flipV="1">
            <a:off x="4923916" y="0"/>
            <a:ext cx="0" cy="6858000"/>
          </a:xfrm>
          <a:prstGeom prst="line">
            <a:avLst/>
          </a:prstGeom>
          <a:ln w="9525">
            <a:solidFill>
              <a:schemeClr val="accent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8822385"/>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1" y="2077374"/>
            <a:ext cx="4479107" cy="2691413"/>
          </a:xfrm>
        </p:spPr>
        <p:txBody>
          <a:bodyPr vert="horz" lIns="91440" tIns="45720" rIns="91440" bIns="45720" rtlCol="0" anchor="ctr">
            <a:normAutofit/>
          </a:bodyPr>
          <a:lstStyle>
            <a:lvl1pPr>
              <a:defRPr lang="en-US" sz="6600" dirty="0"/>
            </a:lvl1pPr>
          </a:lstStyle>
          <a:p>
            <a:pPr lvl="0"/>
            <a:r>
              <a:rPr lang="en-GB"/>
              <a:t>Click to edit Master title style</a:t>
            </a:r>
            <a:endParaRPr lang="en-US" dirty="0"/>
          </a:p>
        </p:txBody>
      </p:sp>
      <p:sp>
        <p:nvSpPr>
          <p:cNvPr id="10" name="Footer Placeholder 9">
            <a:extLst>
              <a:ext uri="{FF2B5EF4-FFF2-40B4-BE49-F238E27FC236}">
                <a16:creationId xmlns:a16="http://schemas.microsoft.com/office/drawing/2014/main" id="{F7DEB5EF-910B-9B2B-CB95-1AD374FECAFB}"/>
              </a:ext>
            </a:extLst>
          </p:cNvPr>
          <p:cNvSpPr>
            <a:spLocks noGrp="1"/>
          </p:cNvSpPr>
          <p:nvPr>
            <p:ph type="ftr" sz="quarter" idx="11"/>
          </p:nvPr>
        </p:nvSpPr>
        <p:spPr/>
        <p:txBody>
          <a:bodyPr/>
          <a:lstStyle/>
          <a:p>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751577" y="2210542"/>
            <a:ext cx="5869293" cy="2432477"/>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a:extLst>
              <a:ext uri="{FF2B5EF4-FFF2-40B4-BE49-F238E27FC236}">
                <a16:creationId xmlns:a16="http://schemas.microsoft.com/office/drawing/2014/main" id="{5FD4BD0F-0EF0-D5B9-5485-1ECB765DC5D9}"/>
              </a:ext>
            </a:extLst>
          </p:cNvPr>
          <p:cNvSpPr>
            <a:spLocks noGrp="1"/>
          </p:cNvSpPr>
          <p:nvPr>
            <p:ph type="dt" sz="half" idx="10"/>
          </p:nvPr>
        </p:nvSpPr>
        <p:spPr>
          <a:xfrm>
            <a:off x="5751577" y="207982"/>
            <a:ext cx="1921315" cy="413360"/>
          </a:xfrm>
        </p:spPr>
        <p:txBody>
          <a:bodyPr/>
          <a:lstStyle/>
          <a:p>
            <a:fld id="{DFBD45F7-5CB2-4C0D-9B04-7D9722C4AA24}" type="datetimeFigureOut">
              <a:rPr lang="en-GB" smtClean="0"/>
              <a:t>12/10/2026</a:t>
            </a:fld>
            <a:endParaRPr lang="en-GB"/>
          </a:p>
        </p:txBody>
      </p:sp>
      <p:sp>
        <p:nvSpPr>
          <p:cNvPr id="12" name="Slide Number Placeholder 11">
            <a:extLst>
              <a:ext uri="{FF2B5EF4-FFF2-40B4-BE49-F238E27FC236}">
                <a16:creationId xmlns:a16="http://schemas.microsoft.com/office/drawing/2014/main" id="{8566B317-2D55-4797-E621-551FCA482D78}"/>
              </a:ext>
            </a:extLst>
          </p:cNvPr>
          <p:cNvSpPr>
            <a:spLocks noGrp="1"/>
          </p:cNvSpPr>
          <p:nvPr>
            <p:ph type="sldNum" sz="quarter" idx="12"/>
          </p:nvPr>
        </p:nvSpPr>
        <p:spPr/>
        <p:txBody>
          <a:bodyPr/>
          <a:lstStyle/>
          <a:p>
            <a:fld id="{4C57D5B9-6763-4298-A3FD-BFA3C8912F3A}" type="slidenum">
              <a:rPr lang="en-GB" smtClean="0"/>
              <a:t>‹#›</a:t>
            </a:fld>
            <a:endParaRPr lang="en-GB"/>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5311938" y="1550633"/>
            <a:ext cx="0" cy="375673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6790D5D6-313A-8ACD-591F-F8BEC510B947}"/>
              </a:ext>
            </a:extLst>
          </p:cNvPr>
          <p:cNvCxnSpPr>
            <a:cxnSpLocks/>
          </p:cNvCxnSpPr>
          <p:nvPr/>
        </p:nvCxnSpPr>
        <p:spPr>
          <a:xfrm>
            <a:off x="0" y="5308844"/>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9F6F1415-3933-6D89-472D-2FA4BBB279E7}"/>
              </a:ext>
            </a:extLst>
          </p:cNvPr>
          <p:cNvCxnSpPr>
            <a:cxnSpLocks/>
          </p:cNvCxnSpPr>
          <p:nvPr/>
        </p:nvCxnSpPr>
        <p:spPr>
          <a:xfrm>
            <a:off x="0" y="155063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4780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93192" y="1249959"/>
            <a:ext cx="4085912" cy="5125673"/>
          </a:xfrm>
        </p:spPr>
        <p:txBody>
          <a:bodyPr vert="horz" lIns="91440" tIns="45720" rIns="91440" bIns="45720" rtlCol="0" anchor="t">
            <a:normAutofit/>
          </a:bodyPr>
          <a:lstStyle>
            <a:lvl1pPr>
              <a:defRPr lang="en-US" sz="6600" dirty="0"/>
            </a:lvl1pPr>
          </a:lstStyle>
          <a:p>
            <a:pPr lvl="0"/>
            <a:r>
              <a:rPr lang="en-GB"/>
              <a:t>Click to edit Master title style</a:t>
            </a:r>
            <a:endParaRPr lang="en-US" dirty="0"/>
          </a:p>
        </p:txBody>
      </p:sp>
      <p:sp>
        <p:nvSpPr>
          <p:cNvPr id="9" name="Footer Placeholder 8">
            <a:extLst>
              <a:ext uri="{FF2B5EF4-FFF2-40B4-BE49-F238E27FC236}">
                <a16:creationId xmlns:a16="http://schemas.microsoft.com/office/drawing/2014/main" id="{2A5B8121-E925-2131-A76A-FBDAB0BC9C80}"/>
              </a:ext>
            </a:extLst>
          </p:cNvPr>
          <p:cNvSpPr>
            <a:spLocks noGrp="1"/>
          </p:cNvSpPr>
          <p:nvPr>
            <p:ph type="ftr" sz="quarter" idx="11"/>
          </p:nvPr>
        </p:nvSpPr>
        <p:spPr/>
        <p:txBody>
          <a:bodyPr/>
          <a:lstStyle/>
          <a:p>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58384" y="1249959"/>
            <a:ext cx="6440424" cy="523876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a:extLst>
              <a:ext uri="{FF2B5EF4-FFF2-40B4-BE49-F238E27FC236}">
                <a16:creationId xmlns:a16="http://schemas.microsoft.com/office/drawing/2014/main" id="{DBA5BEFD-7245-BB4D-0F86-F1C3A32E0676}"/>
              </a:ext>
            </a:extLst>
          </p:cNvPr>
          <p:cNvSpPr>
            <a:spLocks noGrp="1"/>
          </p:cNvSpPr>
          <p:nvPr>
            <p:ph type="dt" sz="half" idx="10"/>
          </p:nvPr>
        </p:nvSpPr>
        <p:spPr>
          <a:xfrm>
            <a:off x="5363852" y="207982"/>
            <a:ext cx="1921315" cy="413360"/>
          </a:xfrm>
        </p:spPr>
        <p:txBody>
          <a:bodyPr/>
          <a:lstStyle/>
          <a:p>
            <a:fld id="{DFBD45F7-5CB2-4C0D-9B04-7D9722C4AA24}" type="datetimeFigureOut">
              <a:rPr lang="en-GB" smtClean="0"/>
              <a:t>12/10/2026</a:t>
            </a:fld>
            <a:endParaRPr lang="en-GB"/>
          </a:p>
        </p:txBody>
      </p:sp>
      <p:sp>
        <p:nvSpPr>
          <p:cNvPr id="10" name="Slide Number Placeholder 9">
            <a:extLst>
              <a:ext uri="{FF2B5EF4-FFF2-40B4-BE49-F238E27FC236}">
                <a16:creationId xmlns:a16="http://schemas.microsoft.com/office/drawing/2014/main" id="{85879897-4AF6-4B38-AB30-8DD979DC52CE}"/>
              </a:ext>
            </a:extLst>
          </p:cNvPr>
          <p:cNvSpPr>
            <a:spLocks noGrp="1"/>
          </p:cNvSpPr>
          <p:nvPr>
            <p:ph type="sldNum" sz="quarter" idx="12"/>
          </p:nvPr>
        </p:nvSpPr>
        <p:spPr/>
        <p:txBody>
          <a:bodyPr/>
          <a:lstStyle/>
          <a:p>
            <a:fld id="{4C57D5B9-6763-4298-A3FD-BFA3C8912F3A}" type="slidenum">
              <a:rPr lang="en-GB" smtClean="0"/>
              <a:t>‹#›</a:t>
            </a:fld>
            <a:endParaRPr lang="en-GB"/>
          </a:p>
        </p:txBody>
      </p:sp>
      <p:cxnSp>
        <p:nvCxnSpPr>
          <p:cNvPr id="7" name="Straight Connector 6">
            <a:extLst>
              <a:ext uri="{FF2B5EF4-FFF2-40B4-BE49-F238E27FC236}">
                <a16:creationId xmlns:a16="http://schemas.microsoft.com/office/drawing/2014/main" id="{228C01F2-A815-18C2-F49B-D8E165722653}"/>
              </a:ext>
            </a:extLst>
          </p:cNvPr>
          <p:cNvCxnSpPr>
            <a:cxnSpLocks/>
          </p:cNvCxnSpPr>
          <p:nvPr/>
        </p:nvCxnSpPr>
        <p:spPr>
          <a:xfrm>
            <a:off x="4918746" y="805343"/>
            <a:ext cx="0" cy="6052657"/>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96259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5330876" y="749808"/>
            <a:ext cx="6442024" cy="2039112"/>
          </a:xfrm>
        </p:spPr>
        <p:txBody>
          <a:bodyPr vert="horz" lIns="91440" tIns="45720" rIns="91440" bIns="45720" rtlCol="0" anchor="t">
            <a:normAutofit/>
          </a:bodyPr>
          <a:lstStyle>
            <a:lvl1pPr>
              <a:defRPr lang="en-US" sz="7200"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910328" cy="6858000"/>
          </a:xfrm>
          <a:blipFill>
            <a:blip r:embed="rId2">
              <a:alphaModFix amt="80000"/>
            </a:blip>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5330875" y="21348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9609227" y="210312"/>
            <a:ext cx="1679642" cy="411480"/>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5330875" y="2944368"/>
            <a:ext cx="6442025" cy="35716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10328"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499682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4750308" y="612648"/>
            <a:ext cx="7022592" cy="1033272"/>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4342584" cy="6858000"/>
          </a:xfrm>
          <a:blipFill>
            <a:blip r:embed="rId2">
              <a:alphaModFix amt="80000"/>
            </a:blip>
            <a:stretch>
              <a:fillRect/>
            </a:stretch>
          </a:blipFill>
        </p:spPr>
        <p:txBody>
          <a:bodyPr/>
          <a:lstStyle>
            <a:lvl1pPr marL="0" indent="0">
              <a:buNone/>
              <a:defRPr/>
            </a:lvl1pPr>
          </a:lstStyle>
          <a:p>
            <a:r>
              <a:rPr lang="en-US" dirty="0"/>
              <a:t> </a:t>
            </a:r>
          </a:p>
        </p:txBody>
      </p:sp>
      <p:sp>
        <p:nvSpPr>
          <p:cNvPr id="9" name="Footer Placeholder 8">
            <a:extLst>
              <a:ext uri="{FF2B5EF4-FFF2-40B4-BE49-F238E27FC236}">
                <a16:creationId xmlns:a16="http://schemas.microsoft.com/office/drawing/2014/main" id="{CD81791C-036D-058C-0055-96793694D657}"/>
              </a:ext>
            </a:extLst>
          </p:cNvPr>
          <p:cNvSpPr>
            <a:spLocks noGrp="1"/>
          </p:cNvSpPr>
          <p:nvPr>
            <p:ph type="ftr" sz="quarter" idx="15"/>
          </p:nvPr>
        </p:nvSpPr>
        <p:spPr>
          <a:xfrm>
            <a:off x="4750307" y="210312"/>
            <a:ext cx="3531437" cy="413360"/>
          </a:xfrm>
        </p:spPr>
        <p:txBody>
          <a:bodyPr/>
          <a:lstStyle/>
          <a:p>
            <a:endParaRPr lang="en-GB"/>
          </a:p>
        </p:txBody>
      </p:sp>
      <p:sp>
        <p:nvSpPr>
          <p:cNvPr id="7" name="Date Placeholder 6">
            <a:extLst>
              <a:ext uri="{FF2B5EF4-FFF2-40B4-BE49-F238E27FC236}">
                <a16:creationId xmlns:a16="http://schemas.microsoft.com/office/drawing/2014/main" id="{E2A8DE5B-9C41-DE5B-BF91-98510120DCFE}"/>
              </a:ext>
            </a:extLst>
          </p:cNvPr>
          <p:cNvSpPr>
            <a:spLocks noGrp="1"/>
          </p:cNvSpPr>
          <p:nvPr>
            <p:ph type="dt" sz="half" idx="14"/>
          </p:nvPr>
        </p:nvSpPr>
        <p:spPr>
          <a:xfrm>
            <a:off x="9582299" y="210312"/>
            <a:ext cx="1679642" cy="413360"/>
          </a:xfrm>
        </p:spPr>
        <p:txBody>
          <a:bodyPr/>
          <a:lstStyle/>
          <a:p>
            <a:fld id="{DFBD45F7-5CB2-4C0D-9B04-7D9722C4AA24}" type="datetimeFigureOut">
              <a:rPr lang="en-GB" smtClean="0"/>
              <a:t>12/10/2026</a:t>
            </a:fld>
            <a:endParaRPr lang="en-GB"/>
          </a:p>
        </p:txBody>
      </p:sp>
      <p:sp>
        <p:nvSpPr>
          <p:cNvPr id="11" name="Slide Number Placeholder 10">
            <a:extLst>
              <a:ext uri="{FF2B5EF4-FFF2-40B4-BE49-F238E27FC236}">
                <a16:creationId xmlns:a16="http://schemas.microsoft.com/office/drawing/2014/main" id="{0E0FD979-F905-C567-8E21-A3EDCE179803}"/>
              </a:ext>
            </a:extLst>
          </p:cNvPr>
          <p:cNvSpPr>
            <a:spLocks noGrp="1"/>
          </p:cNvSpPr>
          <p:nvPr>
            <p:ph type="sldNum" sz="quarter" idx="16"/>
          </p:nvPr>
        </p:nvSpPr>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750307" y="1746503"/>
            <a:ext cx="7022592" cy="48066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345760"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4930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612648"/>
            <a:ext cx="7015483" cy="1033272"/>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1" name="Footer Placeholder 10">
            <a:extLst>
              <a:ext uri="{FF2B5EF4-FFF2-40B4-BE49-F238E27FC236}">
                <a16:creationId xmlns:a16="http://schemas.microsoft.com/office/drawing/2014/main" id="{BB59EF2B-7C7F-BA27-16C2-C56B21D3774C}"/>
              </a:ext>
            </a:extLst>
          </p:cNvPr>
          <p:cNvSpPr>
            <a:spLocks noGrp="1"/>
          </p:cNvSpPr>
          <p:nvPr>
            <p:ph type="ftr" sz="quarter" idx="15"/>
          </p:nvPr>
        </p:nvSpPr>
        <p:spPr/>
        <p:txBody>
          <a:bodyPr/>
          <a:lstStyle/>
          <a:p>
            <a:endParaRPr lang="en-GB"/>
          </a:p>
        </p:txBody>
      </p:sp>
      <p:sp>
        <p:nvSpPr>
          <p:cNvPr id="9" name="Date Placeholder 8">
            <a:extLst>
              <a:ext uri="{FF2B5EF4-FFF2-40B4-BE49-F238E27FC236}">
                <a16:creationId xmlns:a16="http://schemas.microsoft.com/office/drawing/2014/main" id="{2A99D216-CE5A-6458-A23E-BE0E554AC3D1}"/>
              </a:ext>
            </a:extLst>
          </p:cNvPr>
          <p:cNvSpPr>
            <a:spLocks noGrp="1"/>
          </p:cNvSpPr>
          <p:nvPr>
            <p:ph type="dt" sz="half" idx="14"/>
          </p:nvPr>
        </p:nvSpPr>
        <p:spPr>
          <a:xfrm>
            <a:off x="5224951" y="207982"/>
            <a:ext cx="1682496" cy="413360"/>
          </a:xfrm>
        </p:spPr>
        <p:txBody>
          <a:bodyPr/>
          <a:lstStyle/>
          <a:p>
            <a:fld id="{DFBD45F7-5CB2-4C0D-9B04-7D9722C4AA24}" type="datetimeFigureOut">
              <a:rPr lang="en-GB" smtClean="0"/>
              <a:t>12/10/2026</a:t>
            </a:fld>
            <a:endParaRPr lang="en-GB"/>
          </a:p>
        </p:txBody>
      </p:sp>
      <p:sp>
        <p:nvSpPr>
          <p:cNvPr id="12" name="Slide Number Placeholder 11">
            <a:extLst>
              <a:ext uri="{FF2B5EF4-FFF2-40B4-BE49-F238E27FC236}">
                <a16:creationId xmlns:a16="http://schemas.microsoft.com/office/drawing/2014/main" id="{3220FA64-3C9A-EBCF-5C28-E7DED40C97DC}"/>
              </a:ext>
            </a:extLst>
          </p:cNvPr>
          <p:cNvSpPr>
            <a:spLocks noGrp="1"/>
          </p:cNvSpPr>
          <p:nvPr>
            <p:ph type="sldNum" sz="quarter" idx="16"/>
          </p:nvPr>
        </p:nvSpPr>
        <p:spPr>
          <a:xfrm>
            <a:off x="6789594" y="207982"/>
            <a:ext cx="546447" cy="413360"/>
          </a:xfrm>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746504"/>
            <a:ext cx="7018271" cy="480669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7773592" y="0"/>
            <a:ext cx="4417215"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776883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22007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17773" y="749808"/>
            <a:ext cx="5778227" cy="1033272"/>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969163" y="210312"/>
            <a:ext cx="1679642" cy="411480"/>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5614093" y="210312"/>
            <a:ext cx="546447" cy="413360"/>
          </a:xfrm>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1993391"/>
            <a:ext cx="5778227" cy="455980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575416" y="0"/>
            <a:ext cx="5616584"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AF4034EB-F498-D527-195A-D17B85027774}"/>
              </a:ext>
            </a:extLst>
          </p:cNvPr>
          <p:cNvCxnSpPr>
            <a:cxnSpLocks/>
          </p:cNvCxnSpPr>
          <p:nvPr/>
        </p:nvCxnSpPr>
        <p:spPr>
          <a:xfrm>
            <a:off x="6570629"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87650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749808"/>
            <a:ext cx="4123680" cy="1517904"/>
          </a:xfrm>
        </p:spPr>
        <p:txBody>
          <a:bodyPr vert="horz" lIns="91440" tIns="45720" rIns="91440" bIns="45720" rtlCol="0" anchor="t">
            <a:normAutofit/>
          </a:bodyPr>
          <a:lstStyle>
            <a:lvl1pPr>
              <a:defRPr lang="en-US" sz="4000" dirty="0"/>
            </a:lvl1pPr>
          </a:lstStyle>
          <a:p>
            <a:pPr lvl="0"/>
            <a:r>
              <a:rPr lang="en-GB"/>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3" y="210312"/>
            <a:ext cx="2260057"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3029329" y="210312"/>
            <a:ext cx="1058111" cy="411480"/>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4010197" y="210312"/>
            <a:ext cx="440969" cy="413360"/>
          </a:xfrm>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9704" y="2578609"/>
            <a:ext cx="4130606" cy="37124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4912658" y="0"/>
            <a:ext cx="7279341" cy="6858000"/>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51AA34CC-D007-33B7-4604-084E822313A9}"/>
              </a:ext>
            </a:extLst>
          </p:cNvPr>
          <p:cNvCxnSpPr/>
          <p:nvPr/>
        </p:nvCxnSpPr>
        <p:spPr>
          <a:xfrm>
            <a:off x="4907963" y="0"/>
            <a:ext cx="0" cy="685800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0082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49808"/>
            <a:ext cx="11514755" cy="960120"/>
          </a:xfrm>
        </p:spPr>
        <p:txBody>
          <a:bodyPr vert="horz" lIns="91440" tIns="45720" rIns="91440" bIns="45720" rtlCol="0" anchor="t">
            <a:normAutofit/>
          </a:bodyPr>
          <a:lstStyle>
            <a:lvl1pPr>
              <a:defRPr lang="en-US" sz="7200" dirty="0"/>
            </a:lvl1pPr>
          </a:lstStyle>
          <a:p>
            <a:pPr lvl="0"/>
            <a:r>
              <a:rPr lang="en-GB"/>
              <a:t>Click to edit Master title style</a:t>
            </a:r>
            <a:endParaRPr lang="en-US" dirty="0"/>
          </a:p>
        </p:txBody>
      </p:sp>
      <p:sp>
        <p:nvSpPr>
          <p:cNvPr id="9" name="Footer Placeholder 8">
            <a:extLst>
              <a:ext uri="{FF2B5EF4-FFF2-40B4-BE49-F238E27FC236}">
                <a16:creationId xmlns:a16="http://schemas.microsoft.com/office/drawing/2014/main" id="{F8890DBE-0DD3-8504-F95F-4225535FB1B9}"/>
              </a:ext>
            </a:extLst>
          </p:cNvPr>
          <p:cNvSpPr>
            <a:spLocks noGrp="1"/>
          </p:cNvSpPr>
          <p:nvPr>
            <p:ph type="ftr" sz="quarter" idx="15"/>
          </p:nvPr>
        </p:nvSpPr>
        <p:spPr/>
        <p:txBody>
          <a:bodyPr/>
          <a:lstStyle/>
          <a:p>
            <a:endParaRPr lang="en-GB"/>
          </a:p>
        </p:txBody>
      </p:sp>
      <p:sp>
        <p:nvSpPr>
          <p:cNvPr id="7" name="Date Placeholder 6">
            <a:extLst>
              <a:ext uri="{FF2B5EF4-FFF2-40B4-BE49-F238E27FC236}">
                <a16:creationId xmlns:a16="http://schemas.microsoft.com/office/drawing/2014/main" id="{734BB28A-95D9-4CE6-DA59-520BA3C61CDB}"/>
              </a:ext>
            </a:extLst>
          </p:cNvPr>
          <p:cNvSpPr>
            <a:spLocks noGrp="1"/>
          </p:cNvSpPr>
          <p:nvPr>
            <p:ph type="dt" sz="half" idx="14"/>
          </p:nvPr>
        </p:nvSpPr>
        <p:spPr/>
        <p:txBody>
          <a:bodyPr/>
          <a:lstStyle/>
          <a:p>
            <a:fld id="{DFBD45F7-5CB2-4C0D-9B04-7D9722C4AA24}" type="datetimeFigureOut">
              <a:rPr lang="en-GB" smtClean="0"/>
              <a:t>12/10/2026</a:t>
            </a:fld>
            <a:endParaRPr lang="en-GB"/>
          </a:p>
        </p:txBody>
      </p:sp>
      <p:sp>
        <p:nvSpPr>
          <p:cNvPr id="12" name="Slide Number Placeholder 11">
            <a:extLst>
              <a:ext uri="{FF2B5EF4-FFF2-40B4-BE49-F238E27FC236}">
                <a16:creationId xmlns:a16="http://schemas.microsoft.com/office/drawing/2014/main" id="{E1FA0A0C-CE55-CB7D-174D-D77937630A9D}"/>
              </a:ext>
            </a:extLst>
          </p:cNvPr>
          <p:cNvSpPr>
            <a:spLocks noGrp="1"/>
          </p:cNvSpPr>
          <p:nvPr>
            <p:ph type="sldNum" sz="quarter" idx="16"/>
          </p:nvPr>
        </p:nvSpPr>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3" y="2180556"/>
            <a:ext cx="5012355" cy="428425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5822674" y="1834524"/>
            <a:ext cx="6378722" cy="5023476"/>
          </a:xfrm>
          <a:blipFill>
            <a:blip r:embed="rId2">
              <a:alphaModFix amt="80000"/>
            </a:blip>
            <a:stretch>
              <a:fillRect/>
            </a:stretch>
          </a:blipFill>
        </p:spPr>
        <p:txBody>
          <a:bodyPr/>
          <a:lstStyle>
            <a:lvl1pPr marL="0" indent="0">
              <a:buNone/>
              <a:defRPr/>
            </a:lvl1pPr>
          </a:lstStyle>
          <a:p>
            <a:r>
              <a:rPr lang="en-US" dirty="0"/>
              <a:t> </a:t>
            </a:r>
          </a:p>
        </p:txBody>
      </p:sp>
      <p:cxnSp>
        <p:nvCxnSpPr>
          <p:cNvPr id="8" name="Straight Connector 7">
            <a:extLst>
              <a:ext uri="{FF2B5EF4-FFF2-40B4-BE49-F238E27FC236}">
                <a16:creationId xmlns:a16="http://schemas.microsoft.com/office/drawing/2014/main" id="{6C753443-12E2-4CD3-2C6F-4E20536BA82B}"/>
              </a:ext>
            </a:extLst>
          </p:cNvPr>
          <p:cNvCxnSpPr>
            <a:cxnSpLocks/>
          </p:cNvCxnSpPr>
          <p:nvPr/>
        </p:nvCxnSpPr>
        <p:spPr>
          <a:xfrm>
            <a:off x="5816454" y="1827254"/>
            <a:ext cx="0" cy="504063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89B4AF9B-8CF3-D7A8-CDB9-8E513FFF57EC}"/>
              </a:ext>
            </a:extLst>
          </p:cNvPr>
          <p:cNvCxnSpPr>
            <a:cxnSpLocks/>
          </p:cNvCxnSpPr>
          <p:nvPr/>
        </p:nvCxnSpPr>
        <p:spPr>
          <a:xfrm>
            <a:off x="0" y="1827254"/>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424550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5166364"/>
            <a:ext cx="3656530" cy="1223420"/>
          </a:xfrm>
        </p:spPr>
        <p:txBody>
          <a:bodyPr vert="horz" lIns="91440" tIns="45720" rIns="91440" bIns="45720" rtlCol="0" anchor="t">
            <a:normAutofit/>
          </a:bodyPr>
          <a:lstStyle>
            <a:lvl1pPr>
              <a:defRPr lang="en-US" dirty="0"/>
            </a:lvl1pPr>
          </a:lstStyle>
          <a:p>
            <a:pPr lvl="0"/>
            <a:r>
              <a:rPr lang="en-GB"/>
              <a:t>Click to edit Master title style</a:t>
            </a:r>
            <a:endParaRPr lang="en-US" dirty="0"/>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0" y="0"/>
            <a:ext cx="12198096" cy="483717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4699121" y="5166364"/>
            <a:ext cx="7073776" cy="122342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437376"/>
            <a:ext cx="2962656" cy="365125"/>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4699121" y="6437193"/>
            <a:ext cx="4549413" cy="365125"/>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437376"/>
            <a:ext cx="546447" cy="413360"/>
          </a:xfrm>
        </p:spPr>
        <p:txBody>
          <a:bodyPr/>
          <a:lstStyle/>
          <a:p>
            <a:fld id="{4C57D5B9-6763-4298-A3FD-BFA3C8912F3A}" type="slidenum">
              <a:rPr lang="en-GB" smtClean="0"/>
              <a:t>‹#›</a:t>
            </a:fld>
            <a:endParaRPr lang="en-GB"/>
          </a:p>
        </p:txBody>
      </p:sp>
      <p:cxnSp>
        <p:nvCxnSpPr>
          <p:cNvPr id="9" name="Straight Connector 8">
            <a:extLst>
              <a:ext uri="{FF2B5EF4-FFF2-40B4-BE49-F238E27FC236}">
                <a16:creationId xmlns:a16="http://schemas.microsoft.com/office/drawing/2014/main" id="{5DF9F6E2-159F-CDF3-F2D3-AB7A7E505C0B}"/>
              </a:ext>
            </a:extLst>
          </p:cNvPr>
          <p:cNvCxnSpPr>
            <a:cxnSpLocks/>
          </p:cNvCxnSpPr>
          <p:nvPr/>
        </p:nvCxnSpPr>
        <p:spPr>
          <a:xfrm>
            <a:off x="4283425" y="4837176"/>
            <a:ext cx="0" cy="2020824"/>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D4F9120-94C1-CA43-BF4E-9411F4866A20}"/>
              </a:ext>
            </a:extLst>
          </p:cNvPr>
          <p:cNvCxnSpPr>
            <a:cxnSpLocks/>
          </p:cNvCxnSpPr>
          <p:nvPr/>
        </p:nvCxnSpPr>
        <p:spPr>
          <a:xfrm>
            <a:off x="-1250" y="4842106"/>
            <a:ext cx="1219325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84873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762002"/>
            <a:ext cx="6612786" cy="1555895"/>
          </a:xfrm>
        </p:spPr>
        <p:txBody>
          <a:bodyPr vert="horz" lIns="91440" tIns="45720" rIns="91440" bIns="45720" rtlCol="0" anchor="t">
            <a:normAutofit/>
          </a:bodyPr>
          <a:lstStyle>
            <a:lvl1pPr>
              <a:defRPr lang="en-US" sz="6000" dirty="0"/>
            </a:lvl1pPr>
          </a:lstStyle>
          <a:p>
            <a:pPr lvl="0"/>
            <a:r>
              <a:rPr lang="en-GB"/>
              <a:t>Click to edit Master title style</a:t>
            </a:r>
            <a:endParaRPr lang="en-US" dirty="0"/>
          </a:p>
        </p:txBody>
      </p:sp>
      <p:sp>
        <p:nvSpPr>
          <p:cNvPr id="9" name="Footer Placeholder 8">
            <a:extLst>
              <a:ext uri="{FF2B5EF4-FFF2-40B4-BE49-F238E27FC236}">
                <a16:creationId xmlns:a16="http://schemas.microsoft.com/office/drawing/2014/main" id="{6A2AC736-2858-40E1-3533-38692573ECE6}"/>
              </a:ext>
            </a:extLst>
          </p:cNvPr>
          <p:cNvSpPr>
            <a:spLocks noGrp="1"/>
          </p:cNvSpPr>
          <p:nvPr>
            <p:ph type="ftr" sz="quarter" idx="15"/>
          </p:nvPr>
        </p:nvSpPr>
        <p:spPr/>
        <p:txBody>
          <a:bodyPr/>
          <a:lstStyle/>
          <a:p>
            <a:endParaRPr lang="en-GB"/>
          </a:p>
        </p:txBody>
      </p:sp>
      <p:sp>
        <p:nvSpPr>
          <p:cNvPr id="8" name="Date Placeholder 7">
            <a:extLst>
              <a:ext uri="{FF2B5EF4-FFF2-40B4-BE49-F238E27FC236}">
                <a16:creationId xmlns:a16="http://schemas.microsoft.com/office/drawing/2014/main" id="{6F901C69-26AA-7830-9BFF-EC62E8208AB7}"/>
              </a:ext>
            </a:extLst>
          </p:cNvPr>
          <p:cNvSpPr>
            <a:spLocks noGrp="1"/>
          </p:cNvSpPr>
          <p:nvPr>
            <p:ph type="dt" sz="half" idx="14"/>
          </p:nvPr>
        </p:nvSpPr>
        <p:spPr/>
        <p:txBody>
          <a:bodyPr/>
          <a:lstStyle/>
          <a:p>
            <a:fld id="{DFBD45F7-5CB2-4C0D-9B04-7D9722C4AA24}" type="datetimeFigureOut">
              <a:rPr lang="en-GB" smtClean="0"/>
              <a:t>12/10/2026</a:t>
            </a:fld>
            <a:endParaRPr lang="en-GB"/>
          </a:p>
        </p:txBody>
      </p:sp>
      <p:sp>
        <p:nvSpPr>
          <p:cNvPr id="11" name="Slide Number Placeholder 10">
            <a:extLst>
              <a:ext uri="{FF2B5EF4-FFF2-40B4-BE49-F238E27FC236}">
                <a16:creationId xmlns:a16="http://schemas.microsoft.com/office/drawing/2014/main" id="{A83EC4C7-2AFC-9797-0F80-FCBABD2A8562}"/>
              </a:ext>
            </a:extLst>
          </p:cNvPr>
          <p:cNvSpPr>
            <a:spLocks noGrp="1"/>
          </p:cNvSpPr>
          <p:nvPr>
            <p:ph type="sldNum" sz="quarter" idx="16"/>
          </p:nvPr>
        </p:nvSpPr>
        <p:spPr/>
        <p:txBody>
          <a:bodyPr/>
          <a:lstStyle/>
          <a:p>
            <a:fld id="{4C57D5B9-6763-4298-A3FD-BFA3C8912F3A}" type="slidenum">
              <a:rPr lang="en-GB" smtClean="0"/>
              <a:t>‹#›</a:t>
            </a:fld>
            <a:endParaRPr lang="en-GB"/>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6627" y="2435966"/>
            <a:ext cx="7283725" cy="4422032"/>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7680068" y="762000"/>
            <a:ext cx="4092813" cy="57912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788F70BF-1865-3761-955D-0621AA22B818}"/>
              </a:ext>
            </a:extLst>
          </p:cNvPr>
          <p:cNvCxnSpPr>
            <a:cxnSpLocks/>
          </p:cNvCxnSpPr>
          <p:nvPr/>
        </p:nvCxnSpPr>
        <p:spPr>
          <a:xfrm>
            <a:off x="0" y="2435966"/>
            <a:ext cx="72771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8638DF4A-7DDF-7C24-D39A-EA7EAF7CFE63}"/>
              </a:ext>
            </a:extLst>
          </p:cNvPr>
          <p:cNvCxnSpPr>
            <a:cxnSpLocks/>
          </p:cNvCxnSpPr>
          <p:nvPr/>
        </p:nvCxnSpPr>
        <p:spPr>
          <a:xfrm>
            <a:off x="7277100" y="0"/>
            <a:ext cx="0" cy="6857999"/>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730813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8" y="448056"/>
            <a:ext cx="11514759" cy="1124712"/>
          </a:xfrm>
        </p:spPr>
        <p:txBody>
          <a:bodyPr vert="horz" lIns="91440" tIns="45720" rIns="91440" bIns="45720" rtlCol="0" anchor="ctr">
            <a:normAutofit/>
          </a:bodyPr>
          <a:lstStyle>
            <a:lvl1pPr>
              <a:defRPr lang="en-US" dirty="0"/>
            </a:lvl1pPr>
          </a:lstStyle>
          <a:p>
            <a:pPr lvl="0"/>
            <a:r>
              <a:rPr lang="en-GB"/>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07982"/>
            <a:ext cx="546447" cy="411480"/>
          </a:xfrm>
        </p:spPr>
        <p:txBody>
          <a:bodyPr/>
          <a:lstStyle/>
          <a:p>
            <a:fld id="{4C57D5B9-6763-4298-A3FD-BFA3C8912F3A}" type="slidenum">
              <a:rPr lang="en-GB" smtClean="0"/>
              <a:t>‹#›</a:t>
            </a:fld>
            <a:endParaRPr lang="en-GB"/>
          </a:p>
        </p:txBody>
      </p:sp>
      <p:sp>
        <p:nvSpPr>
          <p:cNvPr id="10" name="Picture Placeholder 9">
            <a:extLst>
              <a:ext uri="{FF2B5EF4-FFF2-40B4-BE49-F238E27FC236}">
                <a16:creationId xmlns:a16="http://schemas.microsoft.com/office/drawing/2014/main" id="{8B20793B-4169-98D6-7E6E-52EB5096D05F}"/>
              </a:ext>
            </a:extLst>
          </p:cNvPr>
          <p:cNvSpPr>
            <a:spLocks noGrp="1"/>
          </p:cNvSpPr>
          <p:nvPr>
            <p:ph type="pic" sz="quarter" idx="13" hasCustomPrompt="1"/>
          </p:nvPr>
        </p:nvSpPr>
        <p:spPr>
          <a:xfrm>
            <a:off x="-3614" y="1700784"/>
            <a:ext cx="3318170" cy="5157216"/>
          </a:xfrm>
          <a:blipFill>
            <a:blip r:embed="rId2">
              <a:alphaModFix amt="80000"/>
            </a:blip>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801441" y="2130553"/>
            <a:ext cx="7971459" cy="442264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6C347961-3E7C-FAAC-2283-DA751A80201C}"/>
              </a:ext>
            </a:extLst>
          </p:cNvPr>
          <p:cNvCxnSpPr>
            <a:cxnSpLocks/>
          </p:cNvCxnSpPr>
          <p:nvPr/>
        </p:nvCxnSpPr>
        <p:spPr>
          <a:xfrm>
            <a:off x="0" y="1695518"/>
            <a:ext cx="12192000" cy="0"/>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a:extLst>
              <a:ext uri="{FF2B5EF4-FFF2-40B4-BE49-F238E27FC236}">
                <a16:creationId xmlns:a16="http://schemas.microsoft.com/office/drawing/2014/main" id="{BE4B3C03-E31F-77F7-02F0-8C25E1C62792}"/>
              </a:ext>
            </a:extLst>
          </p:cNvPr>
          <p:cNvCxnSpPr>
            <a:cxnSpLocks/>
          </p:cNvCxnSpPr>
          <p:nvPr/>
        </p:nvCxnSpPr>
        <p:spPr>
          <a:xfrm>
            <a:off x="3318170" y="1695518"/>
            <a:ext cx="0" cy="5162482"/>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789547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Number Large">
    <p:bg>
      <p:bgPr>
        <a:solidFill>
          <a:schemeClr val="bg2">
            <a:lumMod val="90000"/>
            <a:alpha val="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7571232" y="1188720"/>
            <a:ext cx="4069080" cy="4480560"/>
          </a:xfrm>
        </p:spPr>
        <p:txBody>
          <a:bodyPr anchor="ctr">
            <a:normAutofit/>
          </a:bodyPr>
          <a:lstStyle>
            <a:lvl1pPr>
              <a:lnSpc>
                <a:spcPct val="110000"/>
              </a:lnSpc>
              <a:defRPr sz="2800" cap="none" baseline="0">
                <a:solidFill>
                  <a:schemeClr val="tx2"/>
                </a:solidFill>
                <a:latin typeface="+mn-lt"/>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448056" y="1609344"/>
            <a:ext cx="6775704" cy="4151376"/>
          </a:xfrm>
        </p:spPr>
        <p:txBody>
          <a:bodyPr vert="horz" lIns="91440" tIns="45720" rIns="91440" bIns="45720" rtlCol="0" anchor="ctr">
            <a:normAutofit/>
          </a:bodyPr>
          <a:lstStyle>
            <a:lvl1pPr marL="0" indent="0" algn="r">
              <a:lnSpc>
                <a:spcPct val="70000"/>
              </a:lnSpc>
              <a:buNone/>
              <a:defRPr lang="en-US" sz="33400" dirty="0">
                <a:solidFill>
                  <a:schemeClr val="accent1"/>
                </a:solidFill>
                <a:latin typeface="+mj-lt"/>
              </a:defRPr>
            </a:lvl1pPr>
            <a:lvl2pPr marL="457200" indent="0">
              <a:buNone/>
              <a:defRPr lang="en-US" dirty="0">
                <a:solidFill>
                  <a:schemeClr val="accent3">
                    <a:lumMod val="20000"/>
                    <a:lumOff val="80000"/>
                  </a:schemeClr>
                </a:solidFill>
              </a:defRPr>
            </a:lvl2pPr>
            <a:lvl3pPr>
              <a:defRPr lang="en-US" dirty="0">
                <a:solidFill>
                  <a:schemeClr val="accent3">
                    <a:lumMod val="20000"/>
                    <a:lumOff val="80000"/>
                  </a:schemeClr>
                </a:solidFill>
              </a:defRPr>
            </a:lvl3pPr>
            <a:lvl4pPr>
              <a:defRPr lang="en-US" dirty="0">
                <a:solidFill>
                  <a:schemeClr val="accent3">
                    <a:lumMod val="20000"/>
                    <a:lumOff val="80000"/>
                  </a:schemeClr>
                </a:solidFill>
              </a:defRPr>
            </a:lvl4pPr>
            <a:lvl5pPr>
              <a:defRPr lang="en-US" dirty="0">
                <a:solidFill>
                  <a:schemeClr val="accent3">
                    <a:lumMod val="20000"/>
                    <a:lumOff val="80000"/>
                  </a:schemeClr>
                </a:solidFill>
              </a:defRPr>
            </a:lvl5pPr>
          </a:lstStyle>
          <a:p>
            <a:pPr lvl="0"/>
            <a:r>
              <a:rPr lang="en-US" dirty="0"/>
              <a:t>#%</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normAutofit/>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normAutofit/>
          </a:bodyPr>
          <a:lstStyle>
            <a:lvl1pPr>
              <a:defRPr>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normAutofit/>
          </a:bodyPr>
          <a:lstStyle>
            <a:lvl1pPr>
              <a:defRPr>
                <a:solidFill>
                  <a:schemeClr val="tx2"/>
                </a:solidFill>
              </a:defRPr>
            </a:lvl1pPr>
          </a:lstStyle>
          <a:p>
            <a:fld id="{4C57D5B9-6763-4298-A3FD-BFA3C8912F3A}" type="slidenum">
              <a:rPr lang="en-GB" smtClean="0"/>
              <a:t>‹#›</a:t>
            </a:fld>
            <a:endParaRPr lang="en-GB"/>
          </a:p>
        </p:txBody>
      </p:sp>
      <p:cxnSp>
        <p:nvCxnSpPr>
          <p:cNvPr id="10" name="Straight Connector 9">
            <a:extLst>
              <a:ext uri="{FF2B5EF4-FFF2-40B4-BE49-F238E27FC236}">
                <a16:creationId xmlns:a16="http://schemas.microsoft.com/office/drawing/2014/main" id="{C34144DB-F44E-C5EB-68A1-D39E3F401C4E}"/>
              </a:ext>
            </a:extLst>
          </p:cNvPr>
          <p:cNvCxnSpPr>
            <a:cxnSpLocks/>
          </p:cNvCxnSpPr>
          <p:nvPr/>
        </p:nvCxnSpPr>
        <p:spPr>
          <a:xfrm>
            <a:off x="0" y="6069441"/>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55549050"/>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tatement">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GB"/>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317773" y="914400"/>
            <a:ext cx="10045427" cy="4464554"/>
          </a:xfrm>
        </p:spPr>
        <p:txBody>
          <a:bodyPr anchor="ctr">
            <a:noAutofit/>
          </a:bodyPr>
          <a:lstStyle>
            <a:lvl1pPr marL="0" indent="0">
              <a:lnSpc>
                <a:spcPct val="75000"/>
              </a:lnSpc>
              <a:buNone/>
              <a:defRPr sz="8800" b="0">
                <a:solidFill>
                  <a:schemeClr val="tx2"/>
                </a:solidFill>
                <a:latin typeface="+mj-lt"/>
              </a:defRPr>
            </a:lvl1pPr>
            <a:lvl2pPr marL="228600" indent="0">
              <a:lnSpc>
                <a:spcPct val="100000"/>
              </a:lnSpc>
              <a:buNone/>
              <a:defRPr sz="8000" b="0">
                <a:solidFill>
                  <a:schemeClr val="tx2"/>
                </a:solidFill>
                <a:latin typeface="+mj-lt"/>
              </a:defRPr>
            </a:lvl2pPr>
            <a:lvl3pPr marL="457200" indent="0">
              <a:lnSpc>
                <a:spcPct val="100000"/>
              </a:lnSpc>
              <a:buNone/>
              <a:defRPr sz="7200" b="0">
                <a:solidFill>
                  <a:schemeClr val="tx2"/>
                </a:solidFill>
                <a:latin typeface="+mj-lt"/>
              </a:defRPr>
            </a:lvl3pPr>
            <a:lvl4pPr marL="685800" indent="0">
              <a:lnSpc>
                <a:spcPct val="100000"/>
              </a:lnSpc>
              <a:buNone/>
              <a:defRPr sz="6600" b="0">
                <a:solidFill>
                  <a:schemeClr val="tx2"/>
                </a:solidFill>
                <a:latin typeface="+mj-lt"/>
              </a:defRPr>
            </a:lvl4pPr>
            <a:lvl5pPr marL="914400" indent="0">
              <a:lnSpc>
                <a:spcPct val="100000"/>
              </a:lnSpc>
              <a:buNone/>
              <a:defRPr sz="60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317773" y="6263640"/>
            <a:ext cx="2963692" cy="413360"/>
          </a:xfrm>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7680069" y="6263640"/>
            <a:ext cx="1921315" cy="413360"/>
          </a:xfrm>
        </p:spPr>
        <p:txBody>
          <a:bodyPr/>
          <a:lstStyle/>
          <a:p>
            <a:fld id="{DFBD45F7-5CB2-4C0D-9B04-7D9722C4AA24}" type="datetimeFigureOut">
              <a:rPr lang="en-GB" smtClean="0"/>
              <a:t>12/10/2026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288870" y="6263640"/>
            <a:ext cx="546447" cy="413360"/>
          </a:xfrm>
        </p:spPr>
        <p:txBody>
          <a:bodyPr/>
          <a:lstStyle/>
          <a:p>
            <a:fld id="{4C57D5B9-6763-4298-A3FD-BFA3C8912F3A}" type="slidenum">
              <a:rPr lang="en-GB" smtClean="0"/>
              <a:t>‹#›</a:t>
            </a:fld>
            <a:endParaRPr lang="en-GB"/>
          </a:p>
        </p:txBody>
      </p:sp>
      <p:cxnSp>
        <p:nvCxnSpPr>
          <p:cNvPr id="6" name="Straight Connector 5">
            <a:extLst>
              <a:ext uri="{FF2B5EF4-FFF2-40B4-BE49-F238E27FC236}">
                <a16:creationId xmlns:a16="http://schemas.microsoft.com/office/drawing/2014/main" id="{1A935D4C-A027-60A0-BEB8-B1A89C1C5E3A}"/>
              </a:ext>
            </a:extLst>
          </p:cNvPr>
          <p:cNvCxnSpPr>
            <a:cxnSpLocks/>
          </p:cNvCxnSpPr>
          <p:nvPr/>
        </p:nvCxnSpPr>
        <p:spPr>
          <a:xfrm>
            <a:off x="0" y="6057900"/>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18381076"/>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Quot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hasCustomPrompt="1"/>
          </p:nvPr>
        </p:nvSpPr>
        <p:spPr>
          <a:xfrm>
            <a:off x="713232" y="5440220"/>
            <a:ext cx="9299448" cy="1015996"/>
          </a:xfrm>
        </p:spPr>
        <p:txBody>
          <a:bodyPr anchor="ctr">
            <a:normAutofit/>
          </a:bodyPr>
          <a:lstStyle>
            <a:lvl1pPr>
              <a:defRPr sz="2000" cap="none" baseline="0">
                <a:solidFill>
                  <a:schemeClr val="tx2"/>
                </a:solidFill>
                <a:latin typeface="+mn-lt"/>
              </a:defRPr>
            </a:lvl1pPr>
          </a:lstStyle>
          <a:p>
            <a:r>
              <a:rPr lang="en-US" dirty="0"/>
              <a:t>Quote Author</a:t>
            </a:r>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hasCustomPrompt="1"/>
          </p:nvPr>
        </p:nvSpPr>
        <p:spPr>
          <a:xfrm>
            <a:off x="320040" y="1170816"/>
            <a:ext cx="9692640" cy="3872159"/>
          </a:xfrm>
        </p:spPr>
        <p:txBody>
          <a:bodyPr>
            <a:normAutofit/>
          </a:bodyPr>
          <a:lstStyle>
            <a:lvl1pPr marL="274320" indent="-274320">
              <a:lnSpc>
                <a:spcPct val="70000"/>
              </a:lnSpc>
              <a:buNone/>
              <a:defRPr sz="8800" cap="all" baseline="0">
                <a:solidFill>
                  <a:schemeClr val="tx2"/>
                </a:solidFill>
                <a:latin typeface="+mj-lt"/>
              </a:defRPr>
            </a:lvl1pPr>
            <a:lvl2pPr marL="274320" indent="-274320">
              <a:lnSpc>
                <a:spcPct val="70000"/>
              </a:lnSpc>
              <a:buNone/>
              <a:defRPr sz="8000" cap="all" baseline="0">
                <a:solidFill>
                  <a:schemeClr val="accent2">
                    <a:lumMod val="20000"/>
                    <a:lumOff val="80000"/>
                  </a:schemeClr>
                </a:solidFill>
                <a:latin typeface="+mj-lt"/>
              </a:defRPr>
            </a:lvl2pPr>
            <a:lvl3pPr marL="274320" indent="-274320">
              <a:lnSpc>
                <a:spcPct val="70000"/>
              </a:lnSpc>
              <a:buNone/>
              <a:defRPr sz="7200" cap="all" baseline="0">
                <a:solidFill>
                  <a:schemeClr val="accent2">
                    <a:lumMod val="20000"/>
                    <a:lumOff val="80000"/>
                  </a:schemeClr>
                </a:solidFill>
                <a:latin typeface="+mj-lt"/>
              </a:defRPr>
            </a:lvl3pPr>
            <a:lvl4pPr marL="274320" indent="-274320">
              <a:lnSpc>
                <a:spcPct val="70000"/>
              </a:lnSpc>
              <a:buNone/>
              <a:defRPr sz="6600" cap="all" baseline="0">
                <a:solidFill>
                  <a:schemeClr val="accent2">
                    <a:lumMod val="20000"/>
                    <a:lumOff val="80000"/>
                  </a:schemeClr>
                </a:solidFill>
                <a:latin typeface="+mj-lt"/>
              </a:defRPr>
            </a:lvl4pPr>
            <a:lvl5pPr marL="274320" indent="-274320">
              <a:lnSpc>
                <a:spcPct val="70000"/>
              </a:lnSpc>
              <a:buNone/>
              <a:defRPr sz="6600" cap="all" baseline="0">
                <a:solidFill>
                  <a:schemeClr val="accent2">
                    <a:lumMod val="20000"/>
                    <a:lumOff val="80000"/>
                  </a:schemeClr>
                </a:solidFill>
                <a:latin typeface="+mj-lt"/>
              </a:defRPr>
            </a:lvl5pPr>
          </a:lstStyle>
          <a:p>
            <a:pPr lvl="0"/>
            <a:r>
              <a:rPr lang="en-US" dirty="0"/>
              <a:t>Click to edit quote</a:t>
            </a:r>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0312"/>
            <a:ext cx="2962656" cy="41148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2443788" cy="411480"/>
          </a:xfrm>
        </p:spPr>
        <p:txBody>
          <a:bodyPr/>
          <a:lstStyle>
            <a:lvl1pPr>
              <a:defRPr>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210312"/>
            <a:ext cx="546447" cy="411480"/>
          </a:xfrm>
        </p:spPr>
        <p:txBody>
          <a:bodyPr/>
          <a:lstStyle>
            <a:lvl1pPr>
              <a:defRPr>
                <a:solidFill>
                  <a:schemeClr val="tx2"/>
                </a:solidFill>
              </a:defRPr>
            </a:lvl1pPr>
          </a:lstStyle>
          <a:p>
            <a:fld id="{4C57D5B9-6763-4298-A3FD-BFA3C8912F3A}" type="slidenum">
              <a:rPr lang="en-GB" smtClean="0"/>
              <a:t>‹#›</a:t>
            </a:fld>
            <a:endParaRPr lang="en-GB"/>
          </a:p>
        </p:txBody>
      </p:sp>
      <p:cxnSp>
        <p:nvCxnSpPr>
          <p:cNvPr id="9" name="Straight Connector 8">
            <a:extLst>
              <a:ext uri="{FF2B5EF4-FFF2-40B4-BE49-F238E27FC236}">
                <a16:creationId xmlns:a16="http://schemas.microsoft.com/office/drawing/2014/main" id="{1660C7B9-B6D9-6FB6-59EE-D9DB3BC93758}"/>
              </a:ext>
            </a:extLst>
          </p:cNvPr>
          <p:cNvCxnSpPr>
            <a:cxnSpLocks/>
          </p:cNvCxnSpPr>
          <p:nvPr/>
        </p:nvCxnSpPr>
        <p:spPr>
          <a:xfrm flipH="1">
            <a:off x="0" y="787179"/>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C15D9130-12F6-DFB8-70EF-9ACBA9FDECB0}"/>
              </a:ext>
            </a:extLst>
          </p:cNvPr>
          <p:cNvCxnSpPr>
            <a:cxnSpLocks/>
          </p:cNvCxnSpPr>
          <p:nvPr/>
        </p:nvCxnSpPr>
        <p:spPr>
          <a:xfrm>
            <a:off x="0" y="5274530"/>
            <a:ext cx="12192000" cy="0"/>
          </a:xfrm>
          <a:prstGeom prst="line">
            <a:avLst/>
          </a:prstGeom>
          <a:ln w="9525">
            <a:solidFill>
              <a:schemeClr val="bg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84400039"/>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594AB-EF90-9591-5954-F617B83D139F}"/>
              </a:ext>
            </a:extLst>
          </p:cNvPr>
          <p:cNvSpPr>
            <a:spLocks noGrp="1"/>
          </p:cNvSpPr>
          <p:nvPr>
            <p:ph type="title"/>
          </p:nvPr>
        </p:nvSpPr>
        <p:spPr>
          <a:xfrm>
            <a:off x="320559" y="685800"/>
            <a:ext cx="11253668" cy="665690"/>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10" name="Footer Placeholder 9">
            <a:extLst>
              <a:ext uri="{FF2B5EF4-FFF2-40B4-BE49-F238E27FC236}">
                <a16:creationId xmlns:a16="http://schemas.microsoft.com/office/drawing/2014/main" id="{96A57BED-3AFE-6AA9-E0D5-586748D61F6A}"/>
              </a:ext>
            </a:extLst>
          </p:cNvPr>
          <p:cNvSpPr>
            <a:spLocks noGrp="1"/>
          </p:cNvSpPr>
          <p:nvPr>
            <p:ph type="ftr" sz="quarter" idx="11"/>
          </p:nvPr>
        </p:nvSpPr>
        <p:spPr/>
        <p:txBody>
          <a:bodyPr/>
          <a:lstStyle/>
          <a:p>
            <a:endParaRPr lang="en-GB"/>
          </a:p>
        </p:txBody>
      </p:sp>
      <p:sp>
        <p:nvSpPr>
          <p:cNvPr id="9" name="Date Placeholder 8">
            <a:extLst>
              <a:ext uri="{FF2B5EF4-FFF2-40B4-BE49-F238E27FC236}">
                <a16:creationId xmlns:a16="http://schemas.microsoft.com/office/drawing/2014/main" id="{47C21221-DC95-273B-0C4F-43B35ADA1C0E}"/>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11" name="Slide Number Placeholder 10">
            <a:extLst>
              <a:ext uri="{FF2B5EF4-FFF2-40B4-BE49-F238E27FC236}">
                <a16:creationId xmlns:a16="http://schemas.microsoft.com/office/drawing/2014/main" id="{2E44E859-99AA-D46F-1AD8-4C0F287F3783}"/>
              </a:ext>
            </a:extLst>
          </p:cNvPr>
          <p:cNvSpPr>
            <a:spLocks noGrp="1"/>
          </p:cNvSpPr>
          <p:nvPr>
            <p:ph type="sldNum" sz="quarter" idx="12"/>
          </p:nvPr>
        </p:nvSpPr>
        <p:spPr/>
        <p:txBody>
          <a:body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F2C3231F-0FFC-E2BB-36F8-9816E4DECEB6}"/>
              </a:ext>
            </a:extLst>
          </p:cNvPr>
          <p:cNvSpPr>
            <a:spLocks noGrp="1"/>
          </p:cNvSpPr>
          <p:nvPr>
            <p:ph sz="half" idx="1"/>
          </p:nvPr>
        </p:nvSpPr>
        <p:spPr>
          <a:xfrm>
            <a:off x="317773" y="1773857"/>
            <a:ext cx="5349240" cy="44531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193CC2C1-ED8C-D52E-BEF5-671EDC62385A}"/>
              </a:ext>
            </a:extLst>
          </p:cNvPr>
          <p:cNvSpPr>
            <a:spLocks noGrp="1"/>
          </p:cNvSpPr>
          <p:nvPr>
            <p:ph sz="half" idx="2"/>
          </p:nvPr>
        </p:nvSpPr>
        <p:spPr>
          <a:xfrm>
            <a:off x="6224987" y="1773858"/>
            <a:ext cx="5349240" cy="44531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8" name="Straight Connector 7">
            <a:extLst>
              <a:ext uri="{FF2B5EF4-FFF2-40B4-BE49-F238E27FC236}">
                <a16:creationId xmlns:a16="http://schemas.microsoft.com/office/drawing/2014/main" id="{2397169B-5226-712F-36F4-352E56B637D4}"/>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888138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34958D-8125-1BDA-53C9-9E2D338832F5}"/>
              </a:ext>
            </a:extLst>
          </p:cNvPr>
          <p:cNvSpPr>
            <a:spLocks noGrp="1"/>
          </p:cNvSpPr>
          <p:nvPr>
            <p:ph type="title"/>
          </p:nvPr>
        </p:nvSpPr>
        <p:spPr>
          <a:xfrm>
            <a:off x="317772" y="685800"/>
            <a:ext cx="11256264" cy="667512"/>
          </a:xfrm>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8" name="Footer Placeholder 7">
            <a:extLst>
              <a:ext uri="{FF2B5EF4-FFF2-40B4-BE49-F238E27FC236}">
                <a16:creationId xmlns:a16="http://schemas.microsoft.com/office/drawing/2014/main" id="{7D294A4A-89C4-68BF-6701-5C47F940E3D6}"/>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977908BC-F48B-81E4-8D93-7DB9E37161B6}"/>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9" name="Slide Number Placeholder 8">
            <a:extLst>
              <a:ext uri="{FF2B5EF4-FFF2-40B4-BE49-F238E27FC236}">
                <a16:creationId xmlns:a16="http://schemas.microsoft.com/office/drawing/2014/main" id="{27F93A54-CB38-BEAF-260B-84EDDF3011D2}"/>
              </a:ext>
            </a:extLst>
          </p:cNvPr>
          <p:cNvSpPr>
            <a:spLocks noGrp="1"/>
          </p:cNvSpPr>
          <p:nvPr>
            <p:ph type="sldNum" sz="quarter" idx="12"/>
          </p:nvPr>
        </p:nvSpPr>
        <p:spPr/>
        <p:txBody>
          <a:bodyPr/>
          <a:lstStyle/>
          <a:p>
            <a:fld id="{4C57D5B9-6763-4298-A3FD-BFA3C8912F3A}" type="slidenum">
              <a:rPr lang="en-GB" smtClean="0"/>
              <a:t>‹#›</a:t>
            </a:fld>
            <a:endParaRPr lang="en-GB"/>
          </a:p>
        </p:txBody>
      </p:sp>
      <p:sp>
        <p:nvSpPr>
          <p:cNvPr id="3" name="Text Placeholder 2">
            <a:extLst>
              <a:ext uri="{FF2B5EF4-FFF2-40B4-BE49-F238E27FC236}">
                <a16:creationId xmlns:a16="http://schemas.microsoft.com/office/drawing/2014/main" id="{7709FF10-A82A-AAEB-4B8C-921F3BA2028E}"/>
              </a:ext>
            </a:extLst>
          </p:cNvPr>
          <p:cNvSpPr>
            <a:spLocks noGrp="1"/>
          </p:cNvSpPr>
          <p:nvPr>
            <p:ph type="body" idx="1"/>
          </p:nvPr>
        </p:nvSpPr>
        <p:spPr>
          <a:xfrm>
            <a:off x="317773" y="1773857"/>
            <a:ext cx="5349064"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84D3C6A-509A-8CB1-B220-1CE755BE2FE8}"/>
              </a:ext>
            </a:extLst>
          </p:cNvPr>
          <p:cNvSpPr>
            <a:spLocks noGrp="1"/>
          </p:cNvSpPr>
          <p:nvPr>
            <p:ph sz="half" idx="2"/>
          </p:nvPr>
        </p:nvSpPr>
        <p:spPr>
          <a:xfrm>
            <a:off x="317773" y="2368476"/>
            <a:ext cx="5349064" cy="38587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CA627A15-4AB2-F230-22C7-0605AFD7DF22}"/>
              </a:ext>
            </a:extLst>
          </p:cNvPr>
          <p:cNvSpPr>
            <a:spLocks noGrp="1"/>
          </p:cNvSpPr>
          <p:nvPr>
            <p:ph type="body" sz="quarter" idx="3"/>
          </p:nvPr>
        </p:nvSpPr>
        <p:spPr>
          <a:xfrm>
            <a:off x="6224796" y="1773857"/>
            <a:ext cx="5349240" cy="590144"/>
          </a:xfrm>
        </p:spPr>
        <p:txBody>
          <a:bodyPr anchor="b">
            <a:normAutofit/>
          </a:bodyPr>
          <a:lstStyle>
            <a:lvl1pPr marL="0" indent="0">
              <a:buNone/>
              <a:defRPr sz="18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61ECFD5-92D0-1854-D18E-8BC5DF56A70E}"/>
              </a:ext>
            </a:extLst>
          </p:cNvPr>
          <p:cNvSpPr>
            <a:spLocks noGrp="1"/>
          </p:cNvSpPr>
          <p:nvPr>
            <p:ph sz="quarter" idx="4"/>
          </p:nvPr>
        </p:nvSpPr>
        <p:spPr>
          <a:xfrm>
            <a:off x="6224796" y="2368476"/>
            <a:ext cx="5349240" cy="385876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0" name="Straight Connector 9">
            <a:extLst>
              <a:ext uri="{FF2B5EF4-FFF2-40B4-BE49-F238E27FC236}">
                <a16:creationId xmlns:a16="http://schemas.microsoft.com/office/drawing/2014/main" id="{3D1AC07E-A077-E2A6-1718-DDDA542A8A98}"/>
              </a:ext>
            </a:extLst>
          </p:cNvPr>
          <p:cNvCxnSpPr>
            <a:cxnSpLocks/>
          </p:cNvCxnSpPr>
          <p:nvPr/>
        </p:nvCxnSpPr>
        <p:spPr>
          <a:xfrm>
            <a:off x="0" y="1442826"/>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7094790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017042-CDCB-3B2F-8C5B-24B17903E7D2}"/>
              </a:ext>
            </a:extLst>
          </p:cNvPr>
          <p:cNvSpPr>
            <a:spLocks noGrp="1"/>
          </p:cNvSpPr>
          <p:nvPr>
            <p:ph type="title"/>
          </p:nvPr>
        </p:nvSpPr>
        <p:spPr/>
        <p:txBody>
          <a:bodyPr vert="horz" lIns="91440" tIns="45720" rIns="91440" bIns="45720" rtlCol="0" anchor="b">
            <a:normAutofit/>
          </a:bodyPr>
          <a:lstStyle>
            <a:lvl1pPr>
              <a:defRPr lang="en-US" dirty="0"/>
            </a:lvl1pPr>
          </a:lstStyle>
          <a:p>
            <a:pPr lvl="0"/>
            <a:r>
              <a:rPr lang="en-GB"/>
              <a:t>Click to edit Master title style</a:t>
            </a:r>
            <a:endParaRPr lang="en-US" dirty="0"/>
          </a:p>
        </p:txBody>
      </p:sp>
      <p:sp>
        <p:nvSpPr>
          <p:cNvPr id="4" name="Footer Placeholder 3">
            <a:extLst>
              <a:ext uri="{FF2B5EF4-FFF2-40B4-BE49-F238E27FC236}">
                <a16:creationId xmlns:a16="http://schemas.microsoft.com/office/drawing/2014/main" id="{3BA4C6AE-702E-258F-EA5E-02906C70DFD8}"/>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12339AE3-ADB1-728F-9FBA-2FD43A0AC300}"/>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5" name="Slide Number Placeholder 4">
            <a:extLst>
              <a:ext uri="{FF2B5EF4-FFF2-40B4-BE49-F238E27FC236}">
                <a16:creationId xmlns:a16="http://schemas.microsoft.com/office/drawing/2014/main" id="{FD965F4B-E6CF-D83A-1F1B-81274FD57428}"/>
              </a:ext>
            </a:extLst>
          </p:cNvPr>
          <p:cNvSpPr>
            <a:spLocks noGrp="1"/>
          </p:cNvSpPr>
          <p:nvPr>
            <p:ph type="sldNum" sz="quarter" idx="12"/>
          </p:nvPr>
        </p:nvSpPr>
        <p:spPr/>
        <p:txBody>
          <a:bodyPr/>
          <a:lstStyle/>
          <a:p>
            <a:fld id="{4C57D5B9-6763-4298-A3FD-BFA3C8912F3A}" type="slidenum">
              <a:rPr lang="en-GB" smtClean="0"/>
              <a:t>‹#›</a:t>
            </a:fld>
            <a:endParaRPr lang="en-GB"/>
          </a:p>
        </p:txBody>
      </p:sp>
    </p:spTree>
    <p:extLst>
      <p:ext uri="{BB962C8B-B14F-4D97-AF65-F5344CB8AC3E}">
        <p14:creationId xmlns:p14="http://schemas.microsoft.com/office/powerpoint/2010/main" val="29167989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F5E52550-02A6-D7FB-DD57-70C87BAA4FE2}"/>
              </a:ext>
            </a:extLst>
          </p:cNvPr>
          <p:cNvSpPr>
            <a:spLocks noGrp="1"/>
          </p:cNvSpPr>
          <p:nvPr>
            <p:ph type="ftr" sz="quarter" idx="11"/>
          </p:nvPr>
        </p:nvSpPr>
        <p:spPr/>
        <p:txBody>
          <a:bodyPr/>
          <a:lstStyle/>
          <a:p>
            <a:endParaRPr lang="en-GB"/>
          </a:p>
        </p:txBody>
      </p:sp>
      <p:sp>
        <p:nvSpPr>
          <p:cNvPr id="2" name="Date Placeholder 1">
            <a:extLst>
              <a:ext uri="{FF2B5EF4-FFF2-40B4-BE49-F238E27FC236}">
                <a16:creationId xmlns:a16="http://schemas.microsoft.com/office/drawing/2014/main" id="{B402D272-B561-7F82-06FB-C5DE719AAE9A}"/>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4" name="Slide Number Placeholder 3">
            <a:extLst>
              <a:ext uri="{FF2B5EF4-FFF2-40B4-BE49-F238E27FC236}">
                <a16:creationId xmlns:a16="http://schemas.microsoft.com/office/drawing/2014/main" id="{A7EF0FF0-3A36-A128-D75E-71A4B54CB6CD}"/>
              </a:ext>
            </a:extLst>
          </p:cNvPr>
          <p:cNvSpPr>
            <a:spLocks noGrp="1"/>
          </p:cNvSpPr>
          <p:nvPr>
            <p:ph type="sldNum" sz="quarter" idx="12"/>
          </p:nvPr>
        </p:nvSpPr>
        <p:spPr/>
        <p:txBody>
          <a:bodyPr/>
          <a:lstStyle/>
          <a:p>
            <a:fld id="{4C57D5B9-6763-4298-A3FD-BFA3C8912F3A}" type="slidenum">
              <a:rPr lang="en-GB" smtClean="0"/>
              <a:t>‹#›</a:t>
            </a:fld>
            <a:endParaRPr lang="en-GB"/>
          </a:p>
        </p:txBody>
      </p:sp>
    </p:spTree>
    <p:extLst>
      <p:ext uri="{BB962C8B-B14F-4D97-AF65-F5344CB8AC3E}">
        <p14:creationId xmlns:p14="http://schemas.microsoft.com/office/powerpoint/2010/main" val="200944006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Conclusion">
    <p:bg>
      <p:bgRef idx="1001">
        <a:schemeClr val="bg2"/>
      </p:bgRef>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18A45ECA-9413-0F81-085A-48CF6F23E1DC}"/>
              </a:ext>
            </a:extLst>
          </p:cNvPr>
          <p:cNvCxnSpPr>
            <a:cxnSpLocks/>
          </p:cNvCxnSpPr>
          <p:nvPr/>
        </p:nvCxnSpPr>
        <p:spPr>
          <a:xfrm>
            <a:off x="0" y="2118492"/>
            <a:ext cx="12192000" cy="0"/>
          </a:xfrm>
          <a:prstGeom prst="line">
            <a:avLst/>
          </a:prstGeom>
          <a:ln w="9525">
            <a:solidFill>
              <a:schemeClr val="tx1">
                <a:lumMod val="85000"/>
              </a:schemeClr>
            </a:solidFill>
          </a:ln>
        </p:spPr>
        <p:style>
          <a:lnRef idx="2">
            <a:schemeClr val="accent1"/>
          </a:lnRef>
          <a:fillRef idx="0">
            <a:schemeClr val="accent1"/>
          </a:fillRef>
          <a:effectRef idx="1">
            <a:schemeClr val="accent1"/>
          </a:effectRef>
          <a:fontRef idx="minor">
            <a:schemeClr val="tx1"/>
          </a:fontRef>
        </p:style>
      </p:cxnSp>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59" y="832104"/>
            <a:ext cx="11253668" cy="1225296"/>
          </a:xfrm>
        </p:spPr>
        <p:txBody>
          <a:bodyPr>
            <a:normAutofit/>
          </a:bodyPr>
          <a:lstStyle>
            <a:lvl1pPr>
              <a:defRPr sz="8800">
                <a:solidFill>
                  <a:schemeClr val="tx2"/>
                </a:solidFill>
              </a:defRPr>
            </a:lvl1pPr>
          </a:lstStyle>
          <a:p>
            <a:r>
              <a:rPr lang="en-GB"/>
              <a:t>Click to edit Master title style</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6263640"/>
            <a:ext cx="2962656" cy="411480"/>
          </a:xfrm>
        </p:spPr>
        <p:txBody>
          <a:bodyPr/>
          <a:lstStyle>
            <a:lvl1pPr>
              <a:defRPr>
                <a:solidFill>
                  <a:schemeClr val="tx2"/>
                </a:solidFill>
              </a:defRPr>
            </a:lvl1p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1" y="6263640"/>
            <a:ext cx="1933553" cy="411480"/>
          </a:xfrm>
        </p:spPr>
        <p:txBody>
          <a:bodyPr/>
          <a:lstStyle>
            <a:lvl1pPr>
              <a:defRPr>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a:xfrm>
            <a:off x="11288870" y="6263640"/>
            <a:ext cx="546447" cy="413360"/>
          </a:xfrm>
        </p:spPr>
        <p:txBody>
          <a:bodyPr/>
          <a:lstStyle>
            <a:lvl1pPr>
              <a:defRPr>
                <a:solidFill>
                  <a:schemeClr val="tx2"/>
                </a:solidFill>
              </a:defRPr>
            </a:lvl1pPr>
          </a:lstStyle>
          <a:p>
            <a:fld id="{4C57D5B9-6763-4298-A3FD-BFA3C8912F3A}" type="slidenum">
              <a:rPr lang="en-GB" smtClean="0"/>
              <a:t>‹#›</a:t>
            </a:fld>
            <a:endParaRPr lang="en-GB"/>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20557" y="3429001"/>
            <a:ext cx="11253669" cy="2773546"/>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517813950"/>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type="obj" preserve="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BB-8293-7DED-F5BF-8F3DA4B5760B}"/>
              </a:ext>
            </a:extLst>
          </p:cNvPr>
          <p:cNvSpPr>
            <a:spLocks noGrp="1"/>
          </p:cNvSpPr>
          <p:nvPr>
            <p:ph type="title"/>
          </p:nvPr>
        </p:nvSpPr>
        <p:spPr>
          <a:xfrm>
            <a:off x="320560" y="1270390"/>
            <a:ext cx="7929980" cy="2060888"/>
          </a:xfrm>
        </p:spPr>
        <p:txBody>
          <a:bodyPr>
            <a:normAutofit/>
          </a:bodyPr>
          <a:lstStyle>
            <a:lvl1pPr>
              <a:defRPr sz="8800">
                <a:solidFill>
                  <a:schemeClr val="tx2"/>
                </a:solidFill>
              </a:defRPr>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1D0AB536-3625-6C4C-BCE1-4533963FDEC5}"/>
              </a:ext>
            </a:extLst>
          </p:cNvPr>
          <p:cNvSpPr>
            <a:spLocks noGrp="1"/>
          </p:cNvSpPr>
          <p:nvPr>
            <p:ph idx="1"/>
          </p:nvPr>
        </p:nvSpPr>
        <p:spPr>
          <a:xfrm>
            <a:off x="317775" y="3794761"/>
            <a:ext cx="7932765" cy="1531091"/>
          </a:xfrm>
        </p:spPr>
        <p:txBody>
          <a:bodyPr>
            <a:normAutofit/>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97D1377-BC65-5D42-5EC9-BECE6F765322}"/>
              </a:ext>
            </a:extLst>
          </p:cNvPr>
          <p:cNvSpPr>
            <a:spLocks noGrp="1"/>
          </p:cNvSpPr>
          <p:nvPr>
            <p:ph type="ftr" sz="quarter" idx="11"/>
          </p:nvPr>
        </p:nvSpPr>
        <p:spPr>
          <a:xfrm>
            <a:off x="317772" y="213482"/>
            <a:ext cx="2962656" cy="411480"/>
          </a:xfrm>
        </p:spPr>
        <p:txBody>
          <a:bodyPr/>
          <a:lstStyle/>
          <a:p>
            <a:endParaRPr lang="en-GB"/>
          </a:p>
        </p:txBody>
      </p:sp>
      <p:sp>
        <p:nvSpPr>
          <p:cNvPr id="4" name="Date Placeholder 3">
            <a:extLst>
              <a:ext uri="{FF2B5EF4-FFF2-40B4-BE49-F238E27FC236}">
                <a16:creationId xmlns:a16="http://schemas.microsoft.com/office/drawing/2014/main" id="{0EEF9179-12AA-40A3-63A0-84A6ED06611F}"/>
              </a:ext>
            </a:extLst>
          </p:cNvPr>
          <p:cNvSpPr>
            <a:spLocks noGrp="1"/>
          </p:cNvSpPr>
          <p:nvPr>
            <p:ph type="dt" sz="half" idx="10"/>
          </p:nvPr>
        </p:nvSpPr>
        <p:spPr>
          <a:xfrm>
            <a:off x="7568892" y="210312"/>
            <a:ext cx="1679642" cy="411480"/>
          </a:xfrm>
        </p:spPr>
        <p:txBody>
          <a:body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0CCE0E3B-6350-CAAC-2CAB-78999D19CADB}"/>
              </a:ext>
            </a:extLst>
          </p:cNvPr>
          <p:cNvSpPr>
            <a:spLocks noGrp="1"/>
          </p:cNvSpPr>
          <p:nvPr>
            <p:ph type="sldNum" sz="quarter" idx="12"/>
          </p:nvPr>
        </p:nvSpPr>
        <p:spPr/>
        <p:txBody>
          <a:bodyPr/>
          <a:lstStyle/>
          <a:p>
            <a:fld id="{4C57D5B9-6763-4298-A3FD-BFA3C8912F3A}" type="slidenum">
              <a:rPr lang="en-GB" smtClean="0"/>
              <a:t>‹#›</a:t>
            </a:fld>
            <a:endParaRPr lang="en-GB"/>
          </a:p>
        </p:txBody>
      </p:sp>
      <p:cxnSp>
        <p:nvCxnSpPr>
          <p:cNvPr id="7" name="Straight Connector 6">
            <a:extLst>
              <a:ext uri="{FF2B5EF4-FFF2-40B4-BE49-F238E27FC236}">
                <a16:creationId xmlns:a16="http://schemas.microsoft.com/office/drawing/2014/main" id="{F4D168F9-DE00-B9C1-AD77-139DA8AF3364}"/>
              </a:ext>
            </a:extLst>
          </p:cNvPr>
          <p:cNvCxnSpPr>
            <a:cxnSpLocks/>
          </p:cNvCxnSpPr>
          <p:nvPr/>
        </p:nvCxnSpPr>
        <p:spPr>
          <a:xfrm>
            <a:off x="0" y="3434907"/>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5189116"/>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79861-24C4-3909-FECC-427595B992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5873204-B0A3-E410-9768-C02A90728D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AE73FAA-F6F2-0DBF-D3C5-AAF0D6836AB0}"/>
              </a:ext>
            </a:extLst>
          </p:cNvPr>
          <p:cNvSpPr>
            <a:spLocks noGrp="1"/>
          </p:cNvSpPr>
          <p:nvPr>
            <p:ph type="dt" sz="half" idx="10"/>
          </p:nvPr>
        </p:nvSpPr>
        <p:spPr/>
        <p:txBody>
          <a:bodyPr/>
          <a:lstStyle/>
          <a:p>
            <a:fld id="{DFBD45F7-5CB2-4C0D-9B04-7D9722C4AA24}" type="datetimeFigureOut">
              <a:rPr lang="en-GB" smtClean="0"/>
              <a:t>12/10/2026</a:t>
            </a:fld>
            <a:endParaRPr lang="en-GB"/>
          </a:p>
        </p:txBody>
      </p:sp>
      <p:sp>
        <p:nvSpPr>
          <p:cNvPr id="5" name="Footer Placeholder 4">
            <a:extLst>
              <a:ext uri="{FF2B5EF4-FFF2-40B4-BE49-F238E27FC236}">
                <a16:creationId xmlns:a16="http://schemas.microsoft.com/office/drawing/2014/main" id="{B4134DAA-5C75-19D1-CF4F-DFC98C11F8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B1823B-4FE0-2F8B-722A-DBF13275BD76}"/>
              </a:ext>
            </a:extLst>
          </p:cNvPr>
          <p:cNvSpPr>
            <a:spLocks noGrp="1"/>
          </p:cNvSpPr>
          <p:nvPr>
            <p:ph type="sldNum" sz="quarter" idx="12"/>
          </p:nvPr>
        </p:nvSpPr>
        <p:spPr/>
        <p:txBody>
          <a:bodyPr/>
          <a:lstStyle/>
          <a:p>
            <a:fld id="{4C57D5B9-6763-4298-A3FD-BFA3C8912F3A}" type="slidenum">
              <a:rPr lang="en-GB" smtClean="0"/>
              <a:t>‹#›</a:t>
            </a:fld>
            <a:endParaRPr lang="en-GB"/>
          </a:p>
        </p:txBody>
      </p:sp>
    </p:spTree>
    <p:extLst>
      <p:ext uri="{BB962C8B-B14F-4D97-AF65-F5344CB8AC3E}">
        <p14:creationId xmlns:p14="http://schemas.microsoft.com/office/powerpoint/2010/main" val="270783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C4398EFF-E3C5-E79D-1BD3-016E84949F9C}"/>
              </a:ext>
            </a:extLst>
          </p:cNvPr>
          <p:cNvCxnSpPr>
            <a:cxnSpLocks/>
          </p:cNvCxnSpPr>
          <p:nvPr/>
        </p:nvCxnSpPr>
        <p:spPr>
          <a:xfrm>
            <a:off x="0" y="789563"/>
            <a:ext cx="12192000" cy="0"/>
          </a:xfrm>
          <a:prstGeom prst="line">
            <a:avLst/>
          </a:prstGeom>
          <a:ln w="9525">
            <a:solidFill>
              <a:schemeClr val="tx2"/>
            </a:solidFill>
          </a:ln>
        </p:spPr>
        <p:style>
          <a:lnRef idx="2">
            <a:schemeClr val="accent1"/>
          </a:lnRef>
          <a:fillRef idx="0">
            <a:schemeClr val="accent1"/>
          </a:fillRef>
          <a:effectRef idx="1">
            <a:schemeClr val="accent1"/>
          </a:effectRef>
          <a:fontRef idx="minor">
            <a:schemeClr val="tx1"/>
          </a:fontRef>
        </p:style>
      </p:cxnSp>
      <p:sp>
        <p:nvSpPr>
          <p:cNvPr id="2" name="Title Placeholder 1">
            <a:extLst>
              <a:ext uri="{FF2B5EF4-FFF2-40B4-BE49-F238E27FC236}">
                <a16:creationId xmlns:a16="http://schemas.microsoft.com/office/drawing/2014/main" id="{66478947-1D67-18A4-7E48-5B4B2F97FBE9}"/>
              </a:ext>
            </a:extLst>
          </p:cNvPr>
          <p:cNvSpPr>
            <a:spLocks noGrp="1"/>
          </p:cNvSpPr>
          <p:nvPr>
            <p:ph type="title"/>
          </p:nvPr>
        </p:nvSpPr>
        <p:spPr>
          <a:xfrm>
            <a:off x="320559" y="935798"/>
            <a:ext cx="11253668" cy="665690"/>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DFE08CA-9517-ABC1-E915-31EA6D7B73C7}"/>
              </a:ext>
            </a:extLst>
          </p:cNvPr>
          <p:cNvSpPr>
            <a:spLocks noGrp="1"/>
          </p:cNvSpPr>
          <p:nvPr>
            <p:ph type="body" idx="1"/>
          </p:nvPr>
        </p:nvSpPr>
        <p:spPr>
          <a:xfrm>
            <a:off x="320559" y="1707581"/>
            <a:ext cx="11253668" cy="484833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00E3983D-E783-AAEC-26DB-4B3F6511C702}"/>
              </a:ext>
            </a:extLst>
          </p:cNvPr>
          <p:cNvSpPr>
            <a:spLocks noGrp="1"/>
          </p:cNvSpPr>
          <p:nvPr>
            <p:ph type="ftr" sz="quarter" idx="3"/>
          </p:nvPr>
        </p:nvSpPr>
        <p:spPr>
          <a:xfrm>
            <a:off x="317773" y="207982"/>
            <a:ext cx="2963692"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endParaRPr lang="en-GB"/>
          </a:p>
        </p:txBody>
      </p:sp>
      <p:sp>
        <p:nvSpPr>
          <p:cNvPr id="4" name="Date Placeholder 3">
            <a:extLst>
              <a:ext uri="{FF2B5EF4-FFF2-40B4-BE49-F238E27FC236}">
                <a16:creationId xmlns:a16="http://schemas.microsoft.com/office/drawing/2014/main" id="{70454426-0A97-D20B-FD06-9648AED7773C}"/>
              </a:ext>
            </a:extLst>
          </p:cNvPr>
          <p:cNvSpPr>
            <a:spLocks noGrp="1"/>
          </p:cNvSpPr>
          <p:nvPr>
            <p:ph type="dt" sz="half" idx="2"/>
          </p:nvPr>
        </p:nvSpPr>
        <p:spPr>
          <a:xfrm>
            <a:off x="7680069" y="207982"/>
            <a:ext cx="1921315" cy="413360"/>
          </a:xfrm>
          <a:prstGeom prst="rect">
            <a:avLst/>
          </a:prstGeom>
        </p:spPr>
        <p:txBody>
          <a:bodyPr vert="horz" lIns="91440" tIns="45720" rIns="91440" bIns="45720" rtlCol="0" anchor="ctr">
            <a:normAutofit/>
          </a:bodyPr>
          <a:lstStyle>
            <a:lvl1pPr algn="l">
              <a:defRPr sz="850" b="1" cap="all" spc="100" baseline="0">
                <a:solidFill>
                  <a:schemeClr val="tx2"/>
                </a:solidFill>
              </a:defRPr>
            </a:lvl1pPr>
          </a:lstStyle>
          <a:p>
            <a:fld id="{DFBD45F7-5CB2-4C0D-9B04-7D9722C4AA24}" type="datetimeFigureOut">
              <a:rPr lang="en-GB" smtClean="0"/>
              <a:t>12/10/2026</a:t>
            </a:fld>
            <a:endParaRPr lang="en-GB"/>
          </a:p>
        </p:txBody>
      </p:sp>
      <p:sp>
        <p:nvSpPr>
          <p:cNvPr id="6" name="Slide Number Placeholder 5">
            <a:extLst>
              <a:ext uri="{FF2B5EF4-FFF2-40B4-BE49-F238E27FC236}">
                <a16:creationId xmlns:a16="http://schemas.microsoft.com/office/drawing/2014/main" id="{7DA13386-8E2A-2962-4804-81558038BA54}"/>
              </a:ext>
            </a:extLst>
          </p:cNvPr>
          <p:cNvSpPr>
            <a:spLocks noGrp="1"/>
          </p:cNvSpPr>
          <p:nvPr>
            <p:ph type="sldNum" sz="quarter" idx="4"/>
          </p:nvPr>
        </p:nvSpPr>
        <p:spPr>
          <a:xfrm>
            <a:off x="11288870" y="207982"/>
            <a:ext cx="546447" cy="413360"/>
          </a:xfrm>
          <a:prstGeom prst="rect">
            <a:avLst/>
          </a:prstGeom>
        </p:spPr>
        <p:txBody>
          <a:bodyPr vert="horz" lIns="91440" tIns="45720" rIns="91440" bIns="45720" rtlCol="0" anchor="ctr">
            <a:normAutofit/>
          </a:bodyPr>
          <a:lstStyle>
            <a:lvl1pPr algn="r">
              <a:defRPr sz="850" b="1" cap="all" baseline="0">
                <a:solidFill>
                  <a:schemeClr val="tx2"/>
                </a:solidFill>
              </a:defRPr>
            </a:lvl1pPr>
          </a:lstStyle>
          <a:p>
            <a:fld id="{4C57D5B9-6763-4298-A3FD-BFA3C8912F3A}" type="slidenum">
              <a:rPr lang="en-GB" smtClean="0"/>
              <a:t>‹#›</a:t>
            </a:fld>
            <a:endParaRPr lang="en-GB"/>
          </a:p>
        </p:txBody>
      </p:sp>
      <p:sp>
        <p:nvSpPr>
          <p:cNvPr id="8" name="TextBox 7">
            <a:extLst>
              <a:ext uri="{FF2B5EF4-FFF2-40B4-BE49-F238E27FC236}">
                <a16:creationId xmlns:a16="http://schemas.microsoft.com/office/drawing/2014/main" id="{5F143C14-E680-3360-0E4D-DA502AF50E85}"/>
              </a:ext>
            </a:extLst>
          </p:cNvPr>
          <p:cNvSpPr txBox="1"/>
          <p:nvPr>
            <p:extLst>
              <p:ext uri="{1162E1C5-73C7-4A58-AE30-91384D911F3F}">
                <p184:classification xmlns:p184="http://schemas.microsoft.com/office/powerpoint/2018/4/main" val="ftr"/>
              </p:ext>
            </p:extLst>
          </p:nvPr>
        </p:nvSpPr>
        <p:spPr>
          <a:xfrm>
            <a:off x="63500" y="6642100"/>
            <a:ext cx="1978025" cy="152400"/>
          </a:xfrm>
          <a:prstGeom prst="rect">
            <a:avLst/>
          </a:prstGeom>
        </p:spPr>
        <p:txBody>
          <a:bodyPr horzOverflow="overflow" lIns="0" tIns="0" rIns="0" bIns="0">
            <a:spAutoFit/>
          </a:bodyPr>
          <a:lstStyle/>
          <a:p>
            <a:pPr algn="l"/>
            <a:r>
              <a:rPr lang="en-US" sz="1000">
                <a:solidFill>
                  <a:srgbClr val="000000">
                    <a:alpha val="50000"/>
                  </a:srgbClr>
                </a:solidFill>
                <a:latin typeface="Aptos" panose="020B0004020202020204" pitchFamily="34" charset="0"/>
              </a:rPr>
              <a:t>Classified as Microsoft Confidential</a:t>
            </a:r>
          </a:p>
        </p:txBody>
      </p:sp>
    </p:spTree>
    <p:extLst>
      <p:ext uri="{BB962C8B-B14F-4D97-AF65-F5344CB8AC3E}">
        <p14:creationId xmlns:p14="http://schemas.microsoft.com/office/powerpoint/2010/main" val="82889832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 id="2147483762" r:id="rId19"/>
    <p:sldLayoutId id="2147483763" r:id="rId20"/>
    <p:sldLayoutId id="2147483764" r:id="rId21"/>
    <p:sldLayoutId id="2147483765" r:id="rId22"/>
    <p:sldLayoutId id="2147483766" r:id="rId23"/>
    <p:sldLayoutId id="2147483767" r:id="rId24"/>
    <p:sldLayoutId id="2147483768" r:id="rId25"/>
    <p:sldLayoutId id="2147483769" r:id="rId26"/>
    <p:sldLayoutId id="2147483770" r:id="rId27"/>
    <p:sldLayoutId id="2147483771" r:id="rId28"/>
  </p:sldLayoutIdLst>
  <p:txStyles>
    <p:titleStyle>
      <a:lvl1pPr algn="l" defTabSz="914400" rtl="0" eaLnBrk="1" latinLnBrk="0" hangingPunct="1">
        <a:lnSpc>
          <a:spcPct val="70000"/>
        </a:lnSpc>
        <a:spcBef>
          <a:spcPct val="0"/>
        </a:spcBef>
        <a:buNone/>
        <a:defRPr sz="4000" kern="1200" cap="all" baseline="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264">
          <p15:clr>
            <a:srgbClr val="F26B43"/>
          </p15:clr>
        </p15:guide>
        <p15:guide id="3" pos="7416">
          <p15:clr>
            <a:srgbClr val="F26B43"/>
          </p15:clr>
        </p15:guide>
        <p15:guide id="4" orient="horz" pos="3816">
          <p15:clr>
            <a:srgbClr val="F26B43"/>
          </p15:clr>
        </p15:guide>
        <p15:guide id="5" pos="7200">
          <p15:clr>
            <a:srgbClr val="F26B43"/>
          </p15:clr>
        </p15:guide>
        <p15:guide id="6" pos="504">
          <p15:clr>
            <a:srgbClr val="F26B43"/>
          </p15:clr>
        </p15:guide>
        <p15:guide id="7" orient="horz" pos="4128">
          <p15:clr>
            <a:srgbClr val="F26B43"/>
          </p15:clr>
        </p15:guide>
        <p15:guide id="8" orient="horz" pos="1056">
          <p15:clr>
            <a:srgbClr val="F26B43"/>
          </p15:clr>
        </p15:guide>
        <p15:guide id="9"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13.xml"/><Relationship Id="rId7" Type="http://schemas.openxmlformats.org/officeDocument/2006/relationships/image" Target="../media/image14.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0.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2D26358-F6BF-D8BE-F377-DEB8BE7D7CC1}"/>
              </a:ext>
            </a:extLst>
          </p:cNvPr>
          <p:cNvPicPr>
            <a:picLocks noChangeAspect="1"/>
          </p:cNvPicPr>
          <p:nvPr/>
        </p:nvPicPr>
        <p:blipFill>
          <a:blip r:embed="rId3"/>
          <a:stretch>
            <a:fillRect/>
          </a:stretch>
        </p:blipFill>
        <p:spPr>
          <a:xfrm>
            <a:off x="4389121" y="0"/>
            <a:ext cx="4554558" cy="3429528"/>
          </a:xfrm>
          <a:prstGeom prst="rect">
            <a:avLst/>
          </a:prstGeom>
          <a:noFill/>
        </p:spPr>
      </p:pic>
      <p:sp>
        <p:nvSpPr>
          <p:cNvPr id="6" name="TextBox 5">
            <a:extLst>
              <a:ext uri="{FF2B5EF4-FFF2-40B4-BE49-F238E27FC236}">
                <a16:creationId xmlns:a16="http://schemas.microsoft.com/office/drawing/2014/main" id="{68296C34-4FBE-130D-5F6C-92EE4A88F114}"/>
              </a:ext>
            </a:extLst>
          </p:cNvPr>
          <p:cNvSpPr txBox="1"/>
          <p:nvPr/>
        </p:nvSpPr>
        <p:spPr>
          <a:xfrm>
            <a:off x="6766560" y="2965269"/>
            <a:ext cx="1946366" cy="369332"/>
          </a:xfrm>
          <a:prstGeom prst="rect">
            <a:avLst/>
          </a:prstGeom>
          <a:noFill/>
        </p:spPr>
        <p:txBody>
          <a:bodyPr wrap="square" rtlCol="0">
            <a:spAutoFit/>
          </a:bodyPr>
          <a:lstStyle/>
          <a:p>
            <a:r>
              <a:rPr lang="en-GB" b="1" dirty="0">
                <a:latin typeface="Adobe Gothic Std B" panose="020B0800000000000000" pitchFamily="34" charset="-128"/>
                <a:ea typeface="Adobe Gothic Std B" panose="020B0800000000000000" pitchFamily="34" charset="-128"/>
              </a:rPr>
              <a:t>2602991</a:t>
            </a:r>
          </a:p>
        </p:txBody>
      </p:sp>
      <p:sp>
        <p:nvSpPr>
          <p:cNvPr id="7" name="TextBox 6">
            <a:extLst>
              <a:ext uri="{FF2B5EF4-FFF2-40B4-BE49-F238E27FC236}">
                <a16:creationId xmlns:a16="http://schemas.microsoft.com/office/drawing/2014/main" id="{C7002CB2-7210-51EA-EB5F-62ECC232AC37}"/>
              </a:ext>
            </a:extLst>
          </p:cNvPr>
          <p:cNvSpPr txBox="1"/>
          <p:nvPr/>
        </p:nvSpPr>
        <p:spPr>
          <a:xfrm>
            <a:off x="457200" y="3670663"/>
            <a:ext cx="11364686" cy="2308324"/>
          </a:xfrm>
          <a:prstGeom prst="rect">
            <a:avLst/>
          </a:prstGeom>
          <a:noFill/>
        </p:spPr>
        <p:txBody>
          <a:bodyPr wrap="square" rtlCol="0">
            <a:spAutoFit/>
          </a:bodyPr>
          <a:lstStyle/>
          <a:p>
            <a:r>
              <a:rPr lang="en-GB" dirty="0"/>
              <a:t>I acknowledge the use of copilot [https://copilot.cloud.microsoft/chat?redirfrom=userTypeCookie&amp;redirfrom=cosmicRingCookie] on 8/10/26 to research prompts to structure my assignment. I used the prompt(s): </a:t>
            </a:r>
          </a:p>
          <a:p>
            <a:r>
              <a:rPr lang="en-GB" dirty="0"/>
              <a:t>1. Please give me an example of how to structure my PowerPoint.</a:t>
            </a:r>
          </a:p>
          <a:p>
            <a:endParaRPr lang="en-GB" dirty="0"/>
          </a:p>
          <a:p>
            <a:r>
              <a:rPr lang="en-GB" dirty="0"/>
              <a:t>I confirm that I have not presented any AI generated text as my own work. </a:t>
            </a:r>
          </a:p>
          <a:p>
            <a:r>
              <a:rPr lang="en-GB" dirty="0"/>
              <a:t>I confirm that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354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E05A0-D322-F5ED-ACF9-7879B088F5B6}"/>
              </a:ext>
            </a:extLst>
          </p:cNvPr>
          <p:cNvSpPr>
            <a:spLocks noGrp="1"/>
          </p:cNvSpPr>
          <p:nvPr>
            <p:ph type="ctrTitle"/>
          </p:nvPr>
        </p:nvSpPr>
        <p:spPr/>
        <p:txBody>
          <a:bodyPr>
            <a:normAutofit/>
          </a:bodyPr>
          <a:lstStyle/>
          <a:p>
            <a:r>
              <a:rPr lang="en-GB" dirty="0"/>
              <a:t>ECAD 6050</a:t>
            </a:r>
            <a:br>
              <a:rPr lang="en-GB" dirty="0"/>
            </a:br>
            <a:r>
              <a:rPr lang="en-GB" dirty="0"/>
              <a:t>The Learner: Who am I teaching?</a:t>
            </a:r>
          </a:p>
        </p:txBody>
      </p:sp>
      <p:sp>
        <p:nvSpPr>
          <p:cNvPr id="3" name="Subtitle 2">
            <a:extLst>
              <a:ext uri="{FF2B5EF4-FFF2-40B4-BE49-F238E27FC236}">
                <a16:creationId xmlns:a16="http://schemas.microsoft.com/office/drawing/2014/main" id="{385BEAC3-024E-DCC8-994C-152A07203D9C}"/>
              </a:ext>
            </a:extLst>
          </p:cNvPr>
          <p:cNvSpPr>
            <a:spLocks noGrp="1"/>
          </p:cNvSpPr>
          <p:nvPr>
            <p:ph type="subTitle" idx="1"/>
          </p:nvPr>
        </p:nvSpPr>
        <p:spPr/>
        <p:txBody>
          <a:bodyPr/>
          <a:lstStyle/>
          <a:p>
            <a:r>
              <a:rPr lang="en-GB" dirty="0"/>
              <a:t>Primary PGCE</a:t>
            </a:r>
          </a:p>
          <a:p>
            <a:r>
              <a:rPr lang="en-GB" dirty="0"/>
              <a:t>Student: 2600991</a:t>
            </a:r>
          </a:p>
        </p:txBody>
      </p:sp>
      <p:pic>
        <p:nvPicPr>
          <p:cNvPr id="10" name="Video 9">
            <a:hlinkClick r:id="" action="ppaction://media"/>
            <a:extLst>
              <a:ext uri="{FF2B5EF4-FFF2-40B4-BE49-F238E27FC236}">
                <a16:creationId xmlns:a16="http://schemas.microsoft.com/office/drawing/2014/main" id="{34D5350B-40C4-CA1E-C690-6D0BAC2323A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64673471"/>
      </p:ext>
    </p:extLst>
  </p:cSld>
  <p:clrMapOvr>
    <a:masterClrMapping/>
  </p:clrMapOvr>
  <mc:AlternateContent xmlns:mc="http://schemas.openxmlformats.org/markup-compatibility/2006">
    <mc:Choice xmlns:p14="http://schemas.microsoft.com/office/powerpoint/2010/main" Requires="p14">
      <p:transition spd="slow" p14:dur="2000" advTm="5343"/>
    </mc:Choice>
    <mc:Fallback>
      <p:transition spd="slow" advTm="53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D31C7-3B05-78AF-2B52-D22CAFE22C04}"/>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35392823-6BC6-203D-7BE6-E0D5CE195AB2}"/>
              </a:ext>
            </a:extLst>
          </p:cNvPr>
          <p:cNvSpPr>
            <a:spLocks noGrp="1"/>
          </p:cNvSpPr>
          <p:nvPr>
            <p:ph idx="1"/>
          </p:nvPr>
        </p:nvSpPr>
        <p:spPr>
          <a:xfrm>
            <a:off x="320559" y="2139696"/>
            <a:ext cx="11253668" cy="2092670"/>
          </a:xfrm>
        </p:spPr>
        <p:txBody>
          <a:bodyPr/>
          <a:lstStyle/>
          <a:p>
            <a:pPr marL="0" indent="0">
              <a:buNone/>
            </a:pPr>
            <a:endParaRPr lang="en-GB" dirty="0"/>
          </a:p>
          <a:p>
            <a:endParaRPr lang="en-GB" dirty="0"/>
          </a:p>
          <a:p>
            <a:pPr marL="0" indent="0">
              <a:buNone/>
            </a:pPr>
            <a:endParaRPr lang="en-GB" dirty="0"/>
          </a:p>
          <a:p>
            <a:endParaRPr lang="en-GB" dirty="0"/>
          </a:p>
          <a:p>
            <a:endParaRPr lang="en-GB" dirty="0"/>
          </a:p>
        </p:txBody>
      </p:sp>
      <p:sp>
        <p:nvSpPr>
          <p:cNvPr id="11" name="Rectangle 10">
            <a:extLst>
              <a:ext uri="{FF2B5EF4-FFF2-40B4-BE49-F238E27FC236}">
                <a16:creationId xmlns:a16="http://schemas.microsoft.com/office/drawing/2014/main" id="{4718DF5D-787D-FED8-4917-D4ABBC193BB8}"/>
              </a:ext>
            </a:extLst>
          </p:cNvPr>
          <p:cNvSpPr/>
          <p:nvPr/>
        </p:nvSpPr>
        <p:spPr>
          <a:xfrm>
            <a:off x="-162767" y="4545267"/>
            <a:ext cx="2683898" cy="923329"/>
          </a:xfrm>
          <a:prstGeom prst="rect">
            <a:avLst/>
          </a:prstGeom>
          <a:noFill/>
        </p:spPr>
        <p:txBody>
          <a:bodyPr wrap="square" lIns="91440" tIns="45720" rIns="91440" bIns="45720">
            <a:spAutoFit/>
          </a:bodyPr>
          <a:lstStyle/>
          <a:p>
            <a:pPr algn="ctr"/>
            <a:r>
              <a:rPr lang="en-GB"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Observe</a:t>
            </a: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 </a:t>
            </a:r>
          </a:p>
        </p:txBody>
      </p:sp>
      <p:cxnSp>
        <p:nvCxnSpPr>
          <p:cNvPr id="13" name="Straight Arrow Connector 12">
            <a:extLst>
              <a:ext uri="{FF2B5EF4-FFF2-40B4-BE49-F238E27FC236}">
                <a16:creationId xmlns:a16="http://schemas.microsoft.com/office/drawing/2014/main" id="{D9527E5C-73B4-E734-94A2-E9B1A992435E}"/>
              </a:ext>
            </a:extLst>
          </p:cNvPr>
          <p:cNvCxnSpPr/>
          <p:nvPr/>
        </p:nvCxnSpPr>
        <p:spPr>
          <a:xfrm>
            <a:off x="2351314" y="5166904"/>
            <a:ext cx="966651"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Rectangle 13">
            <a:extLst>
              <a:ext uri="{FF2B5EF4-FFF2-40B4-BE49-F238E27FC236}">
                <a16:creationId xmlns:a16="http://schemas.microsoft.com/office/drawing/2014/main" id="{F31F20C8-8D9B-9099-7234-E6A869EBBBCC}"/>
              </a:ext>
            </a:extLst>
          </p:cNvPr>
          <p:cNvSpPr/>
          <p:nvPr/>
        </p:nvSpPr>
        <p:spPr>
          <a:xfrm>
            <a:off x="3580951" y="4812961"/>
            <a:ext cx="1891864" cy="707886"/>
          </a:xfrm>
          <a:prstGeom prst="rect">
            <a:avLst/>
          </a:prstGeom>
          <a:noFill/>
        </p:spPr>
        <p:txBody>
          <a:bodyPr wrap="none" lIns="91440" tIns="45720" rIns="91440" bIns="45720">
            <a:spAutoFit/>
          </a:bodyPr>
          <a:lstStyle/>
          <a:p>
            <a:pPr algn="ctr"/>
            <a:r>
              <a:rPr lang="en-GB"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Analyse</a:t>
            </a:r>
          </a:p>
        </p:txBody>
      </p:sp>
      <p:pic>
        <p:nvPicPr>
          <p:cNvPr id="16" name="Picture 15">
            <a:extLst>
              <a:ext uri="{FF2B5EF4-FFF2-40B4-BE49-F238E27FC236}">
                <a16:creationId xmlns:a16="http://schemas.microsoft.com/office/drawing/2014/main" id="{D522A93E-D63B-4388-6478-21998A2AD2F6}"/>
              </a:ext>
            </a:extLst>
          </p:cNvPr>
          <p:cNvPicPr>
            <a:picLocks noChangeAspect="1"/>
          </p:cNvPicPr>
          <p:nvPr/>
        </p:nvPicPr>
        <p:blipFill>
          <a:blip r:embed="rId5"/>
          <a:stretch>
            <a:fillRect/>
          </a:stretch>
        </p:blipFill>
        <p:spPr>
          <a:xfrm>
            <a:off x="5670584" y="5084601"/>
            <a:ext cx="1048603" cy="164606"/>
          </a:xfrm>
          <a:prstGeom prst="rect">
            <a:avLst/>
          </a:prstGeom>
        </p:spPr>
      </p:pic>
      <p:sp>
        <p:nvSpPr>
          <p:cNvPr id="17" name="Rectangle 16">
            <a:extLst>
              <a:ext uri="{FF2B5EF4-FFF2-40B4-BE49-F238E27FC236}">
                <a16:creationId xmlns:a16="http://schemas.microsoft.com/office/drawing/2014/main" id="{8A23BAE9-53BE-8547-ADFE-C7005B931FC5}"/>
              </a:ext>
            </a:extLst>
          </p:cNvPr>
          <p:cNvSpPr/>
          <p:nvPr/>
        </p:nvSpPr>
        <p:spPr>
          <a:xfrm>
            <a:off x="6916956" y="4760710"/>
            <a:ext cx="1159292" cy="707886"/>
          </a:xfrm>
          <a:prstGeom prst="rect">
            <a:avLst/>
          </a:prstGeom>
          <a:noFill/>
        </p:spPr>
        <p:txBody>
          <a:bodyPr wrap="none" lIns="91440" tIns="45720" rIns="91440" bIns="45720">
            <a:spAutoFit/>
          </a:bodyPr>
          <a:lstStyle/>
          <a:p>
            <a:pPr algn="ctr"/>
            <a:r>
              <a:rPr lang="en-GB"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Plan</a:t>
            </a:r>
          </a:p>
        </p:txBody>
      </p:sp>
      <p:pic>
        <p:nvPicPr>
          <p:cNvPr id="19" name="Picture 18">
            <a:extLst>
              <a:ext uri="{FF2B5EF4-FFF2-40B4-BE49-F238E27FC236}">
                <a16:creationId xmlns:a16="http://schemas.microsoft.com/office/drawing/2014/main" id="{ABF3956A-D3FD-383E-90BA-04C930B7A6C8}"/>
              </a:ext>
            </a:extLst>
          </p:cNvPr>
          <p:cNvPicPr>
            <a:picLocks noChangeAspect="1"/>
          </p:cNvPicPr>
          <p:nvPr/>
        </p:nvPicPr>
        <p:blipFill>
          <a:blip r:embed="rId5"/>
          <a:stretch>
            <a:fillRect/>
          </a:stretch>
        </p:blipFill>
        <p:spPr>
          <a:xfrm>
            <a:off x="8274017" y="5084601"/>
            <a:ext cx="1048603" cy="164606"/>
          </a:xfrm>
          <a:prstGeom prst="rect">
            <a:avLst/>
          </a:prstGeom>
        </p:spPr>
      </p:pic>
      <p:sp>
        <p:nvSpPr>
          <p:cNvPr id="20" name="Rectangle 19">
            <a:extLst>
              <a:ext uri="{FF2B5EF4-FFF2-40B4-BE49-F238E27FC236}">
                <a16:creationId xmlns:a16="http://schemas.microsoft.com/office/drawing/2014/main" id="{A4125DB0-049B-E905-B749-737C92BFBB58}"/>
              </a:ext>
            </a:extLst>
          </p:cNvPr>
          <p:cNvSpPr/>
          <p:nvPr/>
        </p:nvSpPr>
        <p:spPr>
          <a:xfrm>
            <a:off x="9608882" y="4812961"/>
            <a:ext cx="1965345" cy="707886"/>
          </a:xfrm>
          <a:prstGeom prst="rect">
            <a:avLst/>
          </a:prstGeom>
          <a:noFill/>
        </p:spPr>
        <p:txBody>
          <a:bodyPr wrap="none" lIns="91440" tIns="45720" rIns="91440" bIns="45720">
            <a:spAutoFit/>
          </a:bodyPr>
          <a:lstStyle/>
          <a:p>
            <a:pPr algn="ctr"/>
            <a:r>
              <a:rPr lang="en-GB" sz="40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Develop</a:t>
            </a:r>
          </a:p>
        </p:txBody>
      </p:sp>
      <p:sp>
        <p:nvSpPr>
          <p:cNvPr id="21" name="Rectangle: Rounded Corners 20">
            <a:extLst>
              <a:ext uri="{FF2B5EF4-FFF2-40B4-BE49-F238E27FC236}">
                <a16:creationId xmlns:a16="http://schemas.microsoft.com/office/drawing/2014/main" id="{70744603-90F9-60C2-BBFE-9FF2A7AE1AE9}"/>
              </a:ext>
            </a:extLst>
          </p:cNvPr>
          <p:cNvSpPr/>
          <p:nvPr/>
        </p:nvSpPr>
        <p:spPr>
          <a:xfrm>
            <a:off x="587292" y="2573383"/>
            <a:ext cx="2547257" cy="1149532"/>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61EBBCA0-F98B-32E1-DA6F-FE653D99E267}"/>
              </a:ext>
            </a:extLst>
          </p:cNvPr>
          <p:cNvSpPr txBox="1"/>
          <p:nvPr/>
        </p:nvSpPr>
        <p:spPr>
          <a:xfrm>
            <a:off x="913864" y="2870560"/>
            <a:ext cx="2220685" cy="523220"/>
          </a:xfrm>
          <a:prstGeom prst="rect">
            <a:avLst/>
          </a:prstGeom>
          <a:noFill/>
        </p:spPr>
        <p:txBody>
          <a:bodyPr wrap="square" rtlCol="0">
            <a:spAutoFit/>
          </a:bodyPr>
          <a:lstStyle/>
          <a:p>
            <a:r>
              <a:rPr lang="en-GB" sz="2800" b="1" dirty="0">
                <a:latin typeface="Century Gothic" panose="020B0502020202020204" pitchFamily="34" charset="0"/>
              </a:rPr>
              <a:t>Tripp, 1993</a:t>
            </a:r>
          </a:p>
        </p:txBody>
      </p:sp>
      <p:sp>
        <p:nvSpPr>
          <p:cNvPr id="23" name="Rectangle: Rounded Corners 22">
            <a:extLst>
              <a:ext uri="{FF2B5EF4-FFF2-40B4-BE49-F238E27FC236}">
                <a16:creationId xmlns:a16="http://schemas.microsoft.com/office/drawing/2014/main" id="{D08CA3D4-470F-C821-81CA-A6DFEA035214}"/>
              </a:ext>
            </a:extLst>
          </p:cNvPr>
          <p:cNvSpPr/>
          <p:nvPr/>
        </p:nvSpPr>
        <p:spPr>
          <a:xfrm>
            <a:off x="8529019" y="2571307"/>
            <a:ext cx="2159726" cy="1106424"/>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A5448124-A54F-F939-C8A9-67692D03F725}"/>
              </a:ext>
            </a:extLst>
          </p:cNvPr>
          <p:cNvSpPr txBox="1"/>
          <p:nvPr/>
        </p:nvSpPr>
        <p:spPr>
          <a:xfrm>
            <a:off x="8701013" y="2732650"/>
            <a:ext cx="1815738" cy="830997"/>
          </a:xfrm>
          <a:prstGeom prst="rect">
            <a:avLst/>
          </a:prstGeom>
          <a:noFill/>
        </p:spPr>
        <p:txBody>
          <a:bodyPr wrap="square" rtlCol="0">
            <a:spAutoFit/>
          </a:bodyPr>
          <a:lstStyle/>
          <a:p>
            <a:pPr algn="ctr"/>
            <a:r>
              <a:rPr lang="en-GB" sz="2400" b="1" dirty="0">
                <a:latin typeface="Century Gothic" panose="020B0502020202020204" pitchFamily="34" charset="0"/>
              </a:rPr>
              <a:t>Critical</a:t>
            </a:r>
          </a:p>
          <a:p>
            <a:pPr algn="ctr"/>
            <a:r>
              <a:rPr lang="en-GB" sz="2400" b="1" dirty="0">
                <a:latin typeface="Century Gothic" panose="020B0502020202020204" pitchFamily="34" charset="0"/>
              </a:rPr>
              <a:t> Incident</a:t>
            </a:r>
          </a:p>
        </p:txBody>
      </p:sp>
      <p:pic>
        <p:nvPicPr>
          <p:cNvPr id="30" name="Video 29">
            <a:hlinkClick r:id="" action="ppaction://media"/>
            <a:extLst>
              <a:ext uri="{FF2B5EF4-FFF2-40B4-BE49-F238E27FC236}">
                <a16:creationId xmlns:a16="http://schemas.microsoft.com/office/drawing/2014/main" id="{C8EF9333-7A96-ECC3-7252-6ADA3066671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040769399"/>
      </p:ext>
    </p:extLst>
  </p:cSld>
  <p:clrMapOvr>
    <a:masterClrMapping/>
  </p:clrMapOvr>
  <mc:AlternateContent xmlns:mc="http://schemas.openxmlformats.org/markup-compatibility/2006">
    <mc:Choice xmlns:p14="http://schemas.microsoft.com/office/powerpoint/2010/main" Requires="p14">
      <p:transition spd="slow" p14:dur="2000" advTm="48224"/>
    </mc:Choice>
    <mc:Fallback>
      <p:transition spd="slow" advTm="482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0"/>
                </p:tgtEl>
              </p:cMediaNode>
            </p:video>
            <p:seq concurrent="1" nextAc="seek">
              <p:cTn id="8" restart="whenNotActive" fill="hold" evtFilter="cancelBubble" nodeType="interactiveSeq">
                <p:stCondLst>
                  <p:cond evt="onClick" delay="0">
                    <p:tgtEl>
                      <p:spTgt spid="3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0"/>
                                        </p:tgtEl>
                                      </p:cBhvr>
                                    </p:cmd>
                                  </p:childTnLst>
                                </p:cTn>
                              </p:par>
                            </p:childTnLst>
                          </p:cTn>
                        </p:par>
                      </p:childTnLst>
                    </p:cTn>
                  </p:par>
                </p:childTnLst>
              </p:cTn>
              <p:nextCondLst>
                <p:cond evt="onClick" delay="0">
                  <p:tgtEl>
                    <p:spTgt spid="3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9C7A4-39D6-B29A-FF51-3C10C567374C}"/>
              </a:ext>
            </a:extLst>
          </p:cNvPr>
          <p:cNvSpPr>
            <a:spLocks noGrp="1"/>
          </p:cNvSpPr>
          <p:nvPr>
            <p:ph type="title"/>
          </p:nvPr>
        </p:nvSpPr>
        <p:spPr/>
        <p:txBody>
          <a:bodyPr/>
          <a:lstStyle/>
          <a:p>
            <a:r>
              <a:rPr lang="en-GB" dirty="0"/>
              <a:t>Outlining the critical incident</a:t>
            </a:r>
          </a:p>
        </p:txBody>
      </p:sp>
      <p:pic>
        <p:nvPicPr>
          <p:cNvPr id="5" name="Picture 4">
            <a:extLst>
              <a:ext uri="{FF2B5EF4-FFF2-40B4-BE49-F238E27FC236}">
                <a16:creationId xmlns:a16="http://schemas.microsoft.com/office/drawing/2014/main" id="{22AC34C4-5F2E-9488-A09B-6F9698CDED7C}"/>
              </a:ext>
            </a:extLst>
          </p:cNvPr>
          <p:cNvPicPr>
            <a:picLocks noChangeAspect="1"/>
          </p:cNvPicPr>
          <p:nvPr/>
        </p:nvPicPr>
        <p:blipFill>
          <a:blip r:embed="rId5"/>
          <a:stretch>
            <a:fillRect/>
          </a:stretch>
        </p:blipFill>
        <p:spPr>
          <a:xfrm>
            <a:off x="3342305" y="2487521"/>
            <a:ext cx="5210175" cy="3476625"/>
          </a:xfrm>
          <a:prstGeom prst="rect">
            <a:avLst/>
          </a:prstGeom>
        </p:spPr>
      </p:pic>
      <p:pic>
        <p:nvPicPr>
          <p:cNvPr id="20" name="Video 19">
            <a:hlinkClick r:id="" action="ppaction://media"/>
            <a:extLst>
              <a:ext uri="{FF2B5EF4-FFF2-40B4-BE49-F238E27FC236}">
                <a16:creationId xmlns:a16="http://schemas.microsoft.com/office/drawing/2014/main" id="{E05A4B3A-EFA5-BEB4-6DDA-5AA1FFB715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5690399"/>
      </p:ext>
    </p:extLst>
  </p:cSld>
  <p:clrMapOvr>
    <a:masterClrMapping/>
  </p:clrMapOvr>
  <mc:AlternateContent xmlns:mc="http://schemas.openxmlformats.org/markup-compatibility/2006">
    <mc:Choice xmlns:p14="http://schemas.microsoft.com/office/powerpoint/2010/main" Requires="p14">
      <p:transition spd="slow" p14:dur="2000" advTm="17745"/>
    </mc:Choice>
    <mc:Fallback>
      <p:transition spd="slow" advTm="17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62FE4-C755-CD37-C4C1-FA8453832AEB}"/>
              </a:ext>
            </a:extLst>
          </p:cNvPr>
          <p:cNvSpPr>
            <a:spLocks noGrp="1"/>
          </p:cNvSpPr>
          <p:nvPr>
            <p:ph type="title"/>
          </p:nvPr>
        </p:nvSpPr>
        <p:spPr>
          <a:xfrm>
            <a:off x="317773" y="749808"/>
            <a:ext cx="5778227" cy="1033272"/>
          </a:xfrm>
        </p:spPr>
        <p:txBody>
          <a:bodyPr>
            <a:normAutofit/>
          </a:bodyPr>
          <a:lstStyle/>
          <a:p>
            <a:r>
              <a:rPr lang="en-GB" dirty="0"/>
              <a:t>Analysing the possible reason for the incident.</a:t>
            </a:r>
          </a:p>
        </p:txBody>
      </p:sp>
      <p:pic>
        <p:nvPicPr>
          <p:cNvPr id="5" name="Picture 4">
            <a:extLst>
              <a:ext uri="{FF2B5EF4-FFF2-40B4-BE49-F238E27FC236}">
                <a16:creationId xmlns:a16="http://schemas.microsoft.com/office/drawing/2014/main" id="{E67E8A4F-B6BD-2208-BDBE-2E692543A507}"/>
              </a:ext>
            </a:extLst>
          </p:cNvPr>
          <p:cNvPicPr>
            <a:picLocks noChangeAspect="1"/>
          </p:cNvPicPr>
          <p:nvPr/>
        </p:nvPicPr>
        <p:blipFill>
          <a:blip r:embed="rId5"/>
          <a:stretch>
            <a:fillRect/>
          </a:stretch>
        </p:blipFill>
        <p:spPr>
          <a:xfrm>
            <a:off x="7811588" y="91014"/>
            <a:ext cx="3335383" cy="2276399"/>
          </a:xfrm>
          <a:prstGeom prst="rect">
            <a:avLst/>
          </a:prstGeom>
          <a:noFill/>
        </p:spPr>
      </p:pic>
      <p:pic>
        <p:nvPicPr>
          <p:cNvPr id="7" name="Picture 6">
            <a:extLst>
              <a:ext uri="{FF2B5EF4-FFF2-40B4-BE49-F238E27FC236}">
                <a16:creationId xmlns:a16="http://schemas.microsoft.com/office/drawing/2014/main" id="{590DE916-4851-FC08-6651-E258FE5DD836}"/>
              </a:ext>
            </a:extLst>
          </p:cNvPr>
          <p:cNvPicPr>
            <a:picLocks noChangeAspect="1"/>
          </p:cNvPicPr>
          <p:nvPr/>
        </p:nvPicPr>
        <p:blipFill>
          <a:blip r:embed="rId6"/>
          <a:stretch>
            <a:fillRect/>
          </a:stretch>
        </p:blipFill>
        <p:spPr>
          <a:xfrm>
            <a:off x="7460657" y="2571652"/>
            <a:ext cx="4037244" cy="2018622"/>
          </a:xfrm>
          <a:prstGeom prst="rect">
            <a:avLst/>
          </a:prstGeom>
        </p:spPr>
      </p:pic>
      <p:pic>
        <p:nvPicPr>
          <p:cNvPr id="9" name="Picture 8">
            <a:extLst>
              <a:ext uri="{FF2B5EF4-FFF2-40B4-BE49-F238E27FC236}">
                <a16:creationId xmlns:a16="http://schemas.microsoft.com/office/drawing/2014/main" id="{43E02FDA-8AD2-F267-AE4F-D6A4B570D9B7}"/>
              </a:ext>
            </a:extLst>
          </p:cNvPr>
          <p:cNvPicPr>
            <a:picLocks noChangeAspect="1"/>
          </p:cNvPicPr>
          <p:nvPr/>
        </p:nvPicPr>
        <p:blipFill>
          <a:blip r:embed="rId7"/>
          <a:stretch>
            <a:fillRect/>
          </a:stretch>
        </p:blipFill>
        <p:spPr>
          <a:xfrm>
            <a:off x="8477794" y="4794513"/>
            <a:ext cx="2420166" cy="1820814"/>
          </a:xfrm>
          <a:prstGeom prst="rect">
            <a:avLst/>
          </a:prstGeom>
        </p:spPr>
      </p:pic>
      <p:sp>
        <p:nvSpPr>
          <p:cNvPr id="10" name="Rectangle 9">
            <a:extLst>
              <a:ext uri="{FF2B5EF4-FFF2-40B4-BE49-F238E27FC236}">
                <a16:creationId xmlns:a16="http://schemas.microsoft.com/office/drawing/2014/main" id="{554F5415-C2E0-7BB0-0F93-838716B67D9F}"/>
              </a:ext>
            </a:extLst>
          </p:cNvPr>
          <p:cNvSpPr/>
          <p:nvPr/>
        </p:nvSpPr>
        <p:spPr>
          <a:xfrm>
            <a:off x="317773" y="4794513"/>
            <a:ext cx="2907591"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Dyslexia?</a:t>
            </a:r>
          </a:p>
        </p:txBody>
      </p:sp>
      <p:sp>
        <p:nvSpPr>
          <p:cNvPr id="11" name="Rectangle 10">
            <a:extLst>
              <a:ext uri="{FF2B5EF4-FFF2-40B4-BE49-F238E27FC236}">
                <a16:creationId xmlns:a16="http://schemas.microsoft.com/office/drawing/2014/main" id="{E4737480-7B2B-A59D-84D7-89F11D9AB306}"/>
              </a:ext>
            </a:extLst>
          </p:cNvPr>
          <p:cNvSpPr/>
          <p:nvPr/>
        </p:nvSpPr>
        <p:spPr>
          <a:xfrm>
            <a:off x="3782546" y="3371187"/>
            <a:ext cx="2313454"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ADHD?</a:t>
            </a:r>
          </a:p>
        </p:txBody>
      </p:sp>
      <p:sp>
        <p:nvSpPr>
          <p:cNvPr id="12" name="Rectangle 11">
            <a:extLst>
              <a:ext uri="{FF2B5EF4-FFF2-40B4-BE49-F238E27FC236}">
                <a16:creationId xmlns:a16="http://schemas.microsoft.com/office/drawing/2014/main" id="{C477C8A9-0332-3B33-219A-C26138AE4C36}"/>
              </a:ext>
            </a:extLst>
          </p:cNvPr>
          <p:cNvSpPr/>
          <p:nvPr/>
        </p:nvSpPr>
        <p:spPr>
          <a:xfrm>
            <a:off x="299295" y="1905748"/>
            <a:ext cx="3649205"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Transitions?</a:t>
            </a:r>
          </a:p>
        </p:txBody>
      </p:sp>
      <p:pic>
        <p:nvPicPr>
          <p:cNvPr id="20" name="Video 19">
            <a:hlinkClick r:id="" action="ppaction://media"/>
            <a:extLst>
              <a:ext uri="{FF2B5EF4-FFF2-40B4-BE49-F238E27FC236}">
                <a16:creationId xmlns:a16="http://schemas.microsoft.com/office/drawing/2014/main" id="{970B64F6-3A62-BEA9-4172-828183C45A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26196085"/>
      </p:ext>
    </p:extLst>
  </p:cSld>
  <p:clrMapOvr>
    <a:masterClrMapping/>
  </p:clrMapOvr>
  <mc:AlternateContent xmlns:mc="http://schemas.openxmlformats.org/markup-compatibility/2006">
    <mc:Choice xmlns:p14="http://schemas.microsoft.com/office/powerpoint/2010/main" Requires="p14">
      <p:transition spd="slow" p14:dur="2000" advTm="71051"/>
    </mc:Choice>
    <mc:Fallback>
      <p:transition spd="slow" advTm="710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0"/>
                </p:tgtEl>
              </p:cMediaNode>
            </p:video>
            <p:seq concurrent="1" nextAc="seek">
              <p:cTn id="8" restart="whenNotActive" fill="hold" evtFilter="cancelBubble" nodeType="interactiveSeq">
                <p:stCondLst>
                  <p:cond evt="onClick" delay="0">
                    <p:tgtEl>
                      <p:spTgt spid="2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0"/>
                                        </p:tgtEl>
                                      </p:cBhvr>
                                    </p:cmd>
                                  </p:childTnLst>
                                </p:cTn>
                              </p:par>
                            </p:childTnLst>
                          </p:cTn>
                        </p:par>
                      </p:childTnLst>
                    </p:cTn>
                  </p:par>
                </p:childTnLst>
              </p:cTn>
              <p:nextCondLst>
                <p:cond evt="onClick" delay="0">
                  <p:tgtEl>
                    <p:spTgt spid="20"/>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83ABB-B6BA-DBB9-A022-D9CD3C43BC9F}"/>
              </a:ext>
            </a:extLst>
          </p:cNvPr>
          <p:cNvSpPr>
            <a:spLocks noGrp="1"/>
          </p:cNvSpPr>
          <p:nvPr>
            <p:ph type="title"/>
          </p:nvPr>
        </p:nvSpPr>
        <p:spPr>
          <a:xfrm>
            <a:off x="320559" y="685800"/>
            <a:ext cx="11253668" cy="665690"/>
          </a:xfrm>
        </p:spPr>
        <p:txBody>
          <a:bodyPr anchor="b">
            <a:normAutofit/>
          </a:bodyPr>
          <a:lstStyle/>
          <a:p>
            <a:r>
              <a:rPr lang="en-GB" dirty="0"/>
              <a:t>Analyse it. (Focus on one area in particular)</a:t>
            </a:r>
          </a:p>
        </p:txBody>
      </p:sp>
      <p:pic>
        <p:nvPicPr>
          <p:cNvPr id="5" name="Picture 4">
            <a:extLst>
              <a:ext uri="{FF2B5EF4-FFF2-40B4-BE49-F238E27FC236}">
                <a16:creationId xmlns:a16="http://schemas.microsoft.com/office/drawing/2014/main" id="{BDF7FB06-6F18-F15A-6402-39F3D5CB563B}"/>
              </a:ext>
            </a:extLst>
          </p:cNvPr>
          <p:cNvPicPr>
            <a:picLocks noChangeAspect="1"/>
          </p:cNvPicPr>
          <p:nvPr/>
        </p:nvPicPr>
        <p:blipFill>
          <a:blip r:embed="rId5"/>
          <a:stretch>
            <a:fillRect/>
          </a:stretch>
        </p:blipFill>
        <p:spPr>
          <a:xfrm>
            <a:off x="7521881" y="1719072"/>
            <a:ext cx="4052346" cy="4453128"/>
          </a:xfrm>
          <a:prstGeom prst="rect">
            <a:avLst/>
          </a:prstGeom>
          <a:noFill/>
        </p:spPr>
      </p:pic>
      <p:sp>
        <p:nvSpPr>
          <p:cNvPr id="6" name="Rectangle 5">
            <a:extLst>
              <a:ext uri="{FF2B5EF4-FFF2-40B4-BE49-F238E27FC236}">
                <a16:creationId xmlns:a16="http://schemas.microsoft.com/office/drawing/2014/main" id="{EF8214DD-6222-9904-B306-935D2E58016A}"/>
              </a:ext>
            </a:extLst>
          </p:cNvPr>
          <p:cNvSpPr/>
          <p:nvPr/>
        </p:nvSpPr>
        <p:spPr>
          <a:xfrm>
            <a:off x="0" y="4754433"/>
            <a:ext cx="7357882" cy="923330"/>
          </a:xfrm>
          <a:prstGeom prst="rect">
            <a:avLst/>
          </a:prstGeom>
          <a:noFill/>
        </p:spPr>
        <p:txBody>
          <a:bodyPr wrap="squar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Bronfen</a:t>
            </a:r>
            <a:r>
              <a:rPr lang="en-GB"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brenner (1979)</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
        <p:nvSpPr>
          <p:cNvPr id="7" name="Rectangle 6">
            <a:extLst>
              <a:ext uri="{FF2B5EF4-FFF2-40B4-BE49-F238E27FC236}">
                <a16:creationId xmlns:a16="http://schemas.microsoft.com/office/drawing/2014/main" id="{E94D8B6F-7D3D-C70C-0875-7795120A3065}"/>
              </a:ext>
            </a:extLst>
          </p:cNvPr>
          <p:cNvSpPr/>
          <p:nvPr/>
        </p:nvSpPr>
        <p:spPr>
          <a:xfrm>
            <a:off x="-479670" y="3429000"/>
            <a:ext cx="8317221" cy="830997"/>
          </a:xfrm>
          <a:prstGeom prst="rect">
            <a:avLst/>
          </a:prstGeom>
          <a:noFill/>
        </p:spPr>
        <p:txBody>
          <a:bodyPr wrap="square" lIns="91440" tIns="45720" rIns="91440" bIns="45720">
            <a:spAutoFit/>
          </a:bodyPr>
          <a:lstStyle/>
          <a:p>
            <a:pPr algn="ctr"/>
            <a:r>
              <a:rPr lang="en-GB" sz="48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Additional Learning Needs</a:t>
            </a:r>
          </a:p>
        </p:txBody>
      </p:sp>
      <p:sp>
        <p:nvSpPr>
          <p:cNvPr id="8" name="Rectangle 7">
            <a:extLst>
              <a:ext uri="{FF2B5EF4-FFF2-40B4-BE49-F238E27FC236}">
                <a16:creationId xmlns:a16="http://schemas.microsoft.com/office/drawing/2014/main" id="{1B4CA4B2-4D03-479A-6C82-E068AB6B338C}"/>
              </a:ext>
            </a:extLst>
          </p:cNvPr>
          <p:cNvSpPr/>
          <p:nvPr/>
        </p:nvSpPr>
        <p:spPr>
          <a:xfrm>
            <a:off x="-110081" y="2011234"/>
            <a:ext cx="7631962" cy="923330"/>
          </a:xfrm>
          <a:prstGeom prst="rect">
            <a:avLst/>
          </a:prstGeom>
          <a:noFill/>
        </p:spPr>
        <p:txBody>
          <a:bodyPr wrap="none" lIns="91440" tIns="45720" rIns="91440" bIns="45720">
            <a:spAutoFit/>
          </a:bodyPr>
          <a:lstStyle/>
          <a:p>
            <a:pPr algn="ctr"/>
            <a:r>
              <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Welsh Government</a:t>
            </a:r>
            <a:r>
              <a:rPr lang="en-GB" sz="5400" b="1"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 2021</a:t>
            </a:r>
            <a:endParaRPr lang="en-GB"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pic>
        <p:nvPicPr>
          <p:cNvPr id="13" name="Video 12">
            <a:hlinkClick r:id="" action="ppaction://media"/>
            <a:extLst>
              <a:ext uri="{FF2B5EF4-FFF2-40B4-BE49-F238E27FC236}">
                <a16:creationId xmlns:a16="http://schemas.microsoft.com/office/drawing/2014/main" id="{23725657-7AFA-54B9-F3CE-F235A98D8C5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349428"/>
      </p:ext>
    </p:extLst>
  </p:cSld>
  <p:clrMapOvr>
    <a:masterClrMapping/>
  </p:clrMapOvr>
  <mc:AlternateContent xmlns:mc="http://schemas.openxmlformats.org/markup-compatibility/2006">
    <mc:Choice xmlns:p14="http://schemas.microsoft.com/office/powerpoint/2010/main" Requires="p14">
      <p:transition spd="slow" p14:dur="2000" advTm="59805"/>
    </mc:Choice>
    <mc:Fallback>
      <p:transition spd="slow" advTm="59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0895B-4A77-1F53-B199-8BD614841333}"/>
              </a:ext>
            </a:extLst>
          </p:cNvPr>
          <p:cNvSpPr>
            <a:spLocks noGrp="1"/>
          </p:cNvSpPr>
          <p:nvPr>
            <p:ph type="title"/>
          </p:nvPr>
        </p:nvSpPr>
        <p:spPr/>
        <p:txBody>
          <a:bodyPr/>
          <a:lstStyle/>
          <a:p>
            <a:r>
              <a:rPr lang="en-GB" dirty="0"/>
              <a:t>Conclusion </a:t>
            </a:r>
          </a:p>
        </p:txBody>
      </p:sp>
      <p:pic>
        <p:nvPicPr>
          <p:cNvPr id="5" name="Picture 4">
            <a:extLst>
              <a:ext uri="{FF2B5EF4-FFF2-40B4-BE49-F238E27FC236}">
                <a16:creationId xmlns:a16="http://schemas.microsoft.com/office/drawing/2014/main" id="{99C8D51D-7666-F0BB-7FAC-98CB2008872F}"/>
              </a:ext>
            </a:extLst>
          </p:cNvPr>
          <p:cNvPicPr>
            <a:picLocks noChangeAspect="1"/>
          </p:cNvPicPr>
          <p:nvPr/>
        </p:nvPicPr>
        <p:blipFill>
          <a:blip r:embed="rId5"/>
          <a:stretch>
            <a:fillRect/>
          </a:stretch>
        </p:blipFill>
        <p:spPr>
          <a:xfrm>
            <a:off x="4471443" y="2096605"/>
            <a:ext cx="3249114" cy="3761134"/>
          </a:xfrm>
          <a:prstGeom prst="rect">
            <a:avLst/>
          </a:prstGeom>
        </p:spPr>
      </p:pic>
      <p:pic>
        <p:nvPicPr>
          <p:cNvPr id="10" name="Video 9">
            <a:hlinkClick r:id="" action="ppaction://media"/>
            <a:extLst>
              <a:ext uri="{FF2B5EF4-FFF2-40B4-BE49-F238E27FC236}">
                <a16:creationId xmlns:a16="http://schemas.microsoft.com/office/drawing/2014/main" id="{82CB8EF2-4670-B2C5-AC61-0029E11F33A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11118604"/>
      </p:ext>
    </p:extLst>
  </p:cSld>
  <p:clrMapOvr>
    <a:masterClrMapping/>
  </p:clrMapOvr>
  <mc:AlternateContent xmlns:mc="http://schemas.openxmlformats.org/markup-compatibility/2006">
    <mc:Choice xmlns:p14="http://schemas.microsoft.com/office/powerpoint/2010/main" Requires="p14">
      <p:transition spd="slow" p14:dur="2000" advTm="27322"/>
    </mc:Choice>
    <mc:Fallback>
      <p:transition spd="slow" advTm="273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E6204-DAF9-CCC6-F083-2DC131FFEF54}"/>
              </a:ext>
            </a:extLst>
          </p:cNvPr>
          <p:cNvSpPr>
            <a:spLocks noGrp="1"/>
          </p:cNvSpPr>
          <p:nvPr>
            <p:ph type="title"/>
          </p:nvPr>
        </p:nvSpPr>
        <p:spPr/>
        <p:txBody>
          <a:bodyPr/>
          <a:lstStyle/>
          <a:p>
            <a:r>
              <a:rPr lang="en-GB" dirty="0"/>
              <a:t>Reading List</a:t>
            </a:r>
          </a:p>
        </p:txBody>
      </p:sp>
      <p:sp>
        <p:nvSpPr>
          <p:cNvPr id="3" name="Content Placeholder 2">
            <a:extLst>
              <a:ext uri="{FF2B5EF4-FFF2-40B4-BE49-F238E27FC236}">
                <a16:creationId xmlns:a16="http://schemas.microsoft.com/office/drawing/2014/main" id="{4F426D7D-8BE5-25D1-D7D9-ED2B4127C73D}"/>
              </a:ext>
            </a:extLst>
          </p:cNvPr>
          <p:cNvSpPr>
            <a:spLocks noGrp="1"/>
          </p:cNvSpPr>
          <p:nvPr>
            <p:ph idx="1"/>
          </p:nvPr>
        </p:nvSpPr>
        <p:spPr/>
        <p:txBody>
          <a:bodyPr/>
          <a:lstStyle/>
          <a:p>
            <a:r>
              <a:rPr lang="en-GB" dirty="0"/>
              <a:t>British Educational Research Association (2024). Ethical guidelines for Educational Research, fifth edition (2024). [online] www.bera.ac.uk. Available at: https://www.bera.ac.uk/publication/ethical-guidelines-for-educational-research-fifth-edition-2024 [Accessed 12 Oct. 2026].</a:t>
            </a:r>
          </a:p>
          <a:p>
            <a:r>
              <a:rPr lang="en-GB" dirty="0"/>
              <a:t> Tripp, D. (1993) Critical incidents in teaching: Developing professional judgement. London: Routledge.</a:t>
            </a:r>
          </a:p>
          <a:p>
            <a:r>
              <a:rPr lang="en-GB" dirty="0"/>
              <a:t>Steinau, S. (2013). Diagnostic criteria in attention deficit hyperactivity disorder – changes in DSM 5. Frontiers in Psychiatry, 4(49). doi:10.3389/fpsyt.2013.00049.</a:t>
            </a:r>
          </a:p>
          <a:p>
            <a:r>
              <a:rPr lang="en-GB" dirty="0"/>
              <a:t>American Psychiatric Association (2022) Diagnostic and statistical manual of mental disorders: DSM-5-TR. 5th </a:t>
            </a:r>
            <a:r>
              <a:rPr lang="en-GB" dirty="0" err="1"/>
              <a:t>edn</a:t>
            </a:r>
            <a:r>
              <a:rPr lang="en-GB" dirty="0"/>
              <a:t>., text revision. Washington, DC: American Psychiatric Publishing.</a:t>
            </a:r>
          </a:p>
          <a:p>
            <a:r>
              <a:rPr lang="en-GB" dirty="0"/>
              <a:t>(Welsh Government, 2021, p. 21-22) </a:t>
            </a:r>
          </a:p>
          <a:p>
            <a:r>
              <a:rPr lang="en-GB" dirty="0"/>
              <a:t>Bronfenbrenner, U. (1979) The Ecology of Human Development. Cambridge, MA: Harvard University Press.</a:t>
            </a:r>
          </a:p>
          <a:p>
            <a:endParaRPr lang="en-GB" dirty="0"/>
          </a:p>
          <a:p>
            <a:endParaRPr lang="en-GB" dirty="0"/>
          </a:p>
          <a:p>
            <a:endParaRPr lang="en-GB" dirty="0"/>
          </a:p>
        </p:txBody>
      </p:sp>
      <p:pic>
        <p:nvPicPr>
          <p:cNvPr id="9" name="Audio 8">
            <a:hlinkClick r:id="" action="ppaction://media"/>
            <a:extLst>
              <a:ext uri="{FF2B5EF4-FFF2-40B4-BE49-F238E27FC236}">
                <a16:creationId xmlns:a16="http://schemas.microsoft.com/office/drawing/2014/main" id="{E2AC249B-BD62-C70A-F5D6-BA39D433A36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77368014"/>
      </p:ext>
    </p:extLst>
  </p:cSld>
  <p:clrMapOvr>
    <a:masterClrMapping/>
  </p:clrMapOvr>
  <mc:AlternateContent xmlns:mc="http://schemas.openxmlformats.org/markup-compatibility/2006">
    <mc:Choice xmlns:p14="http://schemas.microsoft.com/office/powerpoint/2010/main" Requires="p14">
      <p:transition spd="slow" p14:dur="2000" advTm="3047"/>
    </mc:Choice>
    <mc:Fallback>
      <p:transition spd="slow" advTm="3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theme/theme1.xml><?xml version="1.0" encoding="utf-8"?>
<a:theme xmlns:a="http://schemas.openxmlformats.org/drawingml/2006/main" name="Editorial">
  <a:themeElements>
    <a:clrScheme name="Editorial">
      <a:dk1>
        <a:sysClr val="windowText" lastClr="000000"/>
      </a:dk1>
      <a:lt1>
        <a:sysClr val="window" lastClr="FFFFFF"/>
      </a:lt1>
      <a:dk2>
        <a:srgbClr val="171717"/>
      </a:dk2>
      <a:lt2>
        <a:srgbClr val="F7F6F3"/>
      </a:lt2>
      <a:accent1>
        <a:srgbClr val="C8350F"/>
      </a:accent1>
      <a:accent2>
        <a:srgbClr val="B6A992"/>
      </a:accent2>
      <a:accent3>
        <a:srgbClr val="D59A6D"/>
      </a:accent3>
      <a:accent4>
        <a:srgbClr val="C7793D"/>
      </a:accent4>
      <a:accent5>
        <a:srgbClr val="DB8464"/>
      </a:accent5>
      <a:accent6>
        <a:srgbClr val="3F7699"/>
      </a:accent6>
      <a:hlink>
        <a:srgbClr val="C8350F"/>
      </a:hlink>
      <a:folHlink>
        <a:srgbClr val="DB8464"/>
      </a:folHlink>
    </a:clrScheme>
    <a:fontScheme name="Custom 22">
      <a:majorFont>
        <a:latin typeface="Haettenschweiler"/>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Editorial" id="{71EC1670-473B-4381-BA1C-B02CC96DD716}" vid="{C5D3EF77-ADD0-40FD-A769-C339DAE739D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32625588eabf13cea6a1f4a8feb9401f">
  <xsd:schema xmlns:xsd="http://www.w3.org/2001/XMLSchema" xmlns:xs="http://www.w3.org/2001/XMLSchema" xmlns:p="http://schemas.microsoft.com/office/2006/metadata/properties" xmlns:ns3="577751d0-6084-4994-a202-0c32fc3287d3" targetNamespace="http://schemas.microsoft.com/office/2006/metadata/properties" ma:root="true" ma:fieldsID="195f6096afb1dae6579a0fd0c77ea57a"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Props1.xml><?xml version="1.0" encoding="utf-8"?>
<ds:datastoreItem xmlns:ds="http://schemas.openxmlformats.org/officeDocument/2006/customXml" ds:itemID="{BD501CFA-8AB2-4C2C-9E29-E2878111273A}">
  <ds:schemaRefs>
    <ds:schemaRef ds:uri="http://schemas.microsoft.com/sharepoint/v3/contenttype/forms"/>
  </ds:schemaRefs>
</ds:datastoreItem>
</file>

<file path=customXml/itemProps2.xml><?xml version="1.0" encoding="utf-8"?>
<ds:datastoreItem xmlns:ds="http://schemas.openxmlformats.org/officeDocument/2006/customXml" ds:itemID="{85CC956C-E12F-49AB-BEBC-9D4A3DA0EEC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77751d0-6084-4994-a202-0c32fc3287d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3D3A2E-A4AB-4D6A-B14B-05DD1D92D673}">
  <ds:schemaRefs>
    <ds:schemaRef ds:uri="http://purl.org/dc/elements/1.1/"/>
    <ds:schemaRef ds:uri="http://schemas.openxmlformats.org/package/2006/metadata/core-properties"/>
    <ds:schemaRef ds:uri="http://purl.org/dc/dcmitype/"/>
    <ds:schemaRef ds:uri="http://schemas.microsoft.com/office/infopath/2007/PartnerControls"/>
    <ds:schemaRef ds:uri="577751d0-6084-4994-a202-0c32fc3287d3"/>
    <ds:schemaRef ds:uri="http://purl.org/dc/terms/"/>
    <ds:schemaRef ds:uri="http://schemas.microsoft.com/office/2006/documentManagement/typ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Editorial</Template>
  <TotalTime>14709</TotalTime>
  <Words>1075</Words>
  <Application>Microsoft Office PowerPoint</Application>
  <PresentationFormat>Widescreen</PresentationFormat>
  <Paragraphs>55</Paragraphs>
  <Slides>8</Slides>
  <Notes>6</Notes>
  <HiddenSlides>0</HiddenSlides>
  <MMClips>7</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Adobe Gothic Std B</vt:lpstr>
      <vt:lpstr>Aptos</vt:lpstr>
      <vt:lpstr>Arial</vt:lpstr>
      <vt:lpstr>Century Gothic</vt:lpstr>
      <vt:lpstr>Haettenschweiler</vt:lpstr>
      <vt:lpstr>Trade Gothic Next Light</vt:lpstr>
      <vt:lpstr>Editorial</vt:lpstr>
      <vt:lpstr>PowerPoint Presentation</vt:lpstr>
      <vt:lpstr>ECAD 6050 The Learner: Who am I teaching?</vt:lpstr>
      <vt:lpstr>Introduction</vt:lpstr>
      <vt:lpstr>Outlining the critical incident</vt:lpstr>
      <vt:lpstr>Analysing the possible reason for the incident.</vt:lpstr>
      <vt:lpstr>Analyse it. (Focus on one area in particular)</vt:lpstr>
      <vt:lpstr>Conclusion </vt:lpstr>
      <vt:lpstr>Reading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Cerys Jeffries (2602991)</dc:creator>
  <cp:lastModifiedBy>Cerys Jeffries (2602991)</cp:lastModifiedBy>
  <cp:revision>1</cp:revision>
  <dcterms:created xsi:type="dcterms:W3CDTF">2026-10-05T15:13:02Z</dcterms:created>
  <dcterms:modified xsi:type="dcterms:W3CDTF">2026-10-18T23:40:15Z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