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8B409B-4F3B-44CF-BE16-B6AD48CCDA4E}" v="1" dt="2026-01-11T19:17:11.1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e Evans (2308058)" userId="553153d5-10d2-46d4-9472-8592dfb52565" providerId="ADAL" clId="{1A78A62A-CB80-45FD-9264-BC6533C5B34E}"/>
    <pc:docChg chg="undo custSel modSld">
      <pc:chgData name="Christine Evans (2308058)" userId="553153d5-10d2-46d4-9472-8592dfb52565" providerId="ADAL" clId="{1A78A62A-CB80-45FD-9264-BC6533C5B34E}" dt="2026-01-11T19:24:17.843" v="50" actId="113"/>
      <pc:docMkLst>
        <pc:docMk/>
      </pc:docMkLst>
      <pc:sldChg chg="addSp delSp modSp mod setBg addAnim delAnim setClrOvrMap">
        <pc:chgData name="Christine Evans (2308058)" userId="553153d5-10d2-46d4-9472-8592dfb52565" providerId="ADAL" clId="{1A78A62A-CB80-45FD-9264-BC6533C5B34E}" dt="2026-01-11T19:19:18.727" v="31"/>
        <pc:sldMkLst>
          <pc:docMk/>
          <pc:sldMk cId="854851925" sldId="256"/>
        </pc:sldMkLst>
        <pc:spChg chg="mo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2" creationId="{C3ADEEDB-D9BC-9FB6-376A-2CB64A9D0CFF}"/>
          </ac:spMkLst>
        </pc:spChg>
        <pc:spChg chg="mo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3" creationId="{B27B5028-81F9-9E95-7F92-B7036CAE2492}"/>
          </ac:spMkLst>
        </pc:spChg>
        <pc:spChg chg="add del">
          <ac:chgData name="Christine Evans (2308058)" userId="553153d5-10d2-46d4-9472-8592dfb52565" providerId="ADAL" clId="{1A78A62A-CB80-45FD-9264-BC6533C5B34E}" dt="2026-01-11T19:19:06.432" v="22" actId="26606"/>
          <ac:spMkLst>
            <pc:docMk/>
            <pc:sldMk cId="854851925" sldId="256"/>
            <ac:spMk id="8" creationId="{D22D1B95-2B54-43E9-85D9-B489F6C5DD0F}"/>
          </ac:spMkLst>
        </pc:spChg>
        <pc:spChg chg="add del">
          <ac:chgData name="Christine Evans (2308058)" userId="553153d5-10d2-46d4-9472-8592dfb52565" providerId="ADAL" clId="{1A78A62A-CB80-45FD-9264-BC6533C5B34E}" dt="2026-01-11T19:19:06.432" v="22" actId="26606"/>
          <ac:spMkLst>
            <pc:docMk/>
            <pc:sldMk cId="854851925" sldId="256"/>
            <ac:spMk id="10" creationId="{7D0F3F6D-A49D-4406-8D61-1C4F8D792F04}"/>
          </ac:spMkLst>
        </pc:spChg>
        <pc:spChg chg="add del">
          <ac:chgData name="Christine Evans (2308058)" userId="553153d5-10d2-46d4-9472-8592dfb52565" providerId="ADAL" clId="{1A78A62A-CB80-45FD-9264-BC6533C5B34E}" dt="2026-01-11T19:19:06.432" v="22" actId="26606"/>
          <ac:spMkLst>
            <pc:docMk/>
            <pc:sldMk cId="854851925" sldId="256"/>
            <ac:spMk id="12" creationId="{D953A318-DA8D-4405-9536-D889E45C5E3E}"/>
          </ac:spMkLst>
        </pc:spChg>
        <pc:spChg chg="add del">
          <ac:chgData name="Christine Evans (2308058)" userId="553153d5-10d2-46d4-9472-8592dfb52565" providerId="ADAL" clId="{1A78A62A-CB80-45FD-9264-BC6533C5B34E}" dt="2026-01-11T19:19:06.432" v="22" actId="26606"/>
          <ac:spMkLst>
            <pc:docMk/>
            <pc:sldMk cId="854851925" sldId="256"/>
            <ac:spMk id="14" creationId="{9E382A3D-2F90-475C-8DF2-F666FEA3425B}"/>
          </ac:spMkLst>
        </pc:spChg>
        <pc:spChg chg="add del">
          <ac:chgData name="Christine Evans (2308058)" userId="553153d5-10d2-46d4-9472-8592dfb52565" providerId="ADAL" clId="{1A78A62A-CB80-45FD-9264-BC6533C5B34E}" dt="2026-01-11T19:19:10.775" v="26" actId="26606"/>
          <ac:spMkLst>
            <pc:docMk/>
            <pc:sldMk cId="854851925" sldId="256"/>
            <ac:spMk id="16" creationId="{FD63331C-DD2E-43D8-9511-B44EC057D7DB}"/>
          </ac:spMkLst>
        </pc:spChg>
        <pc:spChg chg="add del">
          <ac:chgData name="Christine Evans (2308058)" userId="553153d5-10d2-46d4-9472-8592dfb52565" providerId="ADAL" clId="{1A78A62A-CB80-45FD-9264-BC6533C5B34E}" dt="2026-01-11T19:19:10.775" v="26" actId="26606"/>
          <ac:spMkLst>
            <pc:docMk/>
            <pc:sldMk cId="854851925" sldId="256"/>
            <ac:spMk id="17" creationId="{02E8BD2A-4014-4DC6-A228-4ECE6A0AA6D1}"/>
          </ac:spMkLst>
        </pc:spChg>
        <pc:spChg chg="add del">
          <ac:chgData name="Christine Evans (2308058)" userId="553153d5-10d2-46d4-9472-8592dfb52565" providerId="ADAL" clId="{1A78A62A-CB80-45FD-9264-BC6533C5B34E}" dt="2026-01-11T19:19:10.775" v="26" actId="26606"/>
          <ac:spMkLst>
            <pc:docMk/>
            <pc:sldMk cId="854851925" sldId="256"/>
            <ac:spMk id="18" creationId="{3896CA42-3323-41E5-B809-CD790B2AA1CA}"/>
          </ac:spMkLst>
        </pc:spChg>
        <pc:spChg chg="add del">
          <ac:chgData name="Christine Evans (2308058)" userId="553153d5-10d2-46d4-9472-8592dfb52565" providerId="ADAL" clId="{1A78A62A-CB80-45FD-9264-BC6533C5B34E}" dt="2026-01-11T19:19:10.775" v="26" actId="26606"/>
          <ac:spMkLst>
            <pc:docMk/>
            <pc:sldMk cId="854851925" sldId="256"/>
            <ac:spMk id="19" creationId="{EA2FE539-0B6F-4FAE-A391-B46476F46CCB}"/>
          </ac:spMkLst>
        </pc:spChg>
        <pc:spChg chg="add del">
          <ac:chgData name="Christine Evans (2308058)" userId="553153d5-10d2-46d4-9472-8592dfb52565" providerId="ADAL" clId="{1A78A62A-CB80-45FD-9264-BC6533C5B34E}" dt="2026-01-11T19:19:10.775" v="26" actId="26606"/>
          <ac:spMkLst>
            <pc:docMk/>
            <pc:sldMk cId="854851925" sldId="256"/>
            <ac:spMk id="20" creationId="{BD5A14FB-50A2-4964-8B07-EE40D1CE08B5}"/>
          </ac:spMkLst>
        </pc:spChg>
        <pc:spChg chg="add del">
          <ac:chgData name="Christine Evans (2308058)" userId="553153d5-10d2-46d4-9472-8592dfb52565" providerId="ADAL" clId="{1A78A62A-CB80-45FD-9264-BC6533C5B34E}" dt="2026-01-11T19:19:18.708" v="28" actId="26606"/>
          <ac:spMkLst>
            <pc:docMk/>
            <pc:sldMk cId="854851925" sldId="256"/>
            <ac:spMk id="22" creationId="{712E451E-151A-4910-BF41-6A040B65982B}"/>
          </ac:spMkLst>
        </pc:spChg>
        <pc:spChg chg="add del">
          <ac:chgData name="Christine Evans (2308058)" userId="553153d5-10d2-46d4-9472-8592dfb52565" providerId="ADAL" clId="{1A78A62A-CB80-45FD-9264-BC6533C5B34E}" dt="2026-01-11T19:19:18.708" v="28" actId="26606"/>
          <ac:spMkLst>
            <pc:docMk/>
            <pc:sldMk cId="854851925" sldId="256"/>
            <ac:spMk id="23" creationId="{C296EFE4-A70C-4388-9A15-3F657B6615FD}"/>
          </ac:spMkLst>
        </pc:spChg>
        <pc:spChg chg="add del">
          <ac:chgData name="Christine Evans (2308058)" userId="553153d5-10d2-46d4-9472-8592dfb52565" providerId="ADAL" clId="{1A78A62A-CB80-45FD-9264-BC6533C5B34E}" dt="2026-01-11T19:19:18.708" v="28" actId="26606"/>
          <ac:spMkLst>
            <pc:docMk/>
            <pc:sldMk cId="854851925" sldId="256"/>
            <ac:spMk id="24" creationId="{425EBAFC-9388-432A-BCFD-EEA2F410D8EC}"/>
          </ac:spMkLst>
        </pc:spChg>
        <pc:spChg chg="ad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26" creationId="{D22D1B95-2B54-43E9-85D9-B489F6C5DD0F}"/>
          </ac:spMkLst>
        </pc:spChg>
        <pc:spChg chg="ad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27" creationId="{7D0F3F6D-A49D-4406-8D61-1C4F8D792F04}"/>
          </ac:spMkLst>
        </pc:spChg>
        <pc:spChg chg="ad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28" creationId="{D953A318-DA8D-4405-9536-D889E45C5E3E}"/>
          </ac:spMkLst>
        </pc:spChg>
        <pc:spChg chg="add">
          <ac:chgData name="Christine Evans (2308058)" userId="553153d5-10d2-46d4-9472-8592dfb52565" providerId="ADAL" clId="{1A78A62A-CB80-45FD-9264-BC6533C5B34E}" dt="2026-01-11T19:19:18.722" v="29" actId="26606"/>
          <ac:spMkLst>
            <pc:docMk/>
            <pc:sldMk cId="854851925" sldId="256"/>
            <ac:spMk id="29" creationId="{9E382A3D-2F90-475C-8DF2-F666FEA3425B}"/>
          </ac:spMkLst>
        </pc:spChg>
      </pc:sldChg>
      <pc:sldChg chg="modSp mod">
        <pc:chgData name="Christine Evans (2308058)" userId="553153d5-10d2-46d4-9472-8592dfb52565" providerId="ADAL" clId="{1A78A62A-CB80-45FD-9264-BC6533C5B34E}" dt="2026-01-11T19:19:39.438" v="33" actId="255"/>
        <pc:sldMkLst>
          <pc:docMk/>
          <pc:sldMk cId="1202885435" sldId="257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1202885435" sldId="257"/>
            <ac:spMk id="2" creationId="{2E05C499-B090-8941-6B9F-6063FA3DF36E}"/>
          </ac:spMkLst>
        </pc:spChg>
        <pc:spChg chg="mod">
          <ac:chgData name="Christine Evans (2308058)" userId="553153d5-10d2-46d4-9472-8592dfb52565" providerId="ADAL" clId="{1A78A62A-CB80-45FD-9264-BC6533C5B34E}" dt="2026-01-11T19:19:39.438" v="33" actId="255"/>
          <ac:spMkLst>
            <pc:docMk/>
            <pc:sldMk cId="1202885435" sldId="257"/>
            <ac:spMk id="3" creationId="{F2592728-FF00-7063-49FA-AC971162D8D1}"/>
          </ac:spMkLst>
        </pc:spChg>
      </pc:sldChg>
      <pc:sldChg chg="modSp mod">
        <pc:chgData name="Christine Evans (2308058)" userId="553153d5-10d2-46d4-9472-8592dfb52565" providerId="ADAL" clId="{1A78A62A-CB80-45FD-9264-BC6533C5B34E}" dt="2026-01-11T19:20:02.194" v="35" actId="113"/>
        <pc:sldMkLst>
          <pc:docMk/>
          <pc:sldMk cId="1318853579" sldId="258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1318853579" sldId="258"/>
            <ac:spMk id="2" creationId="{DF40CD43-F354-7C2F-6FDF-FC20AEE885F8}"/>
          </ac:spMkLst>
        </pc:spChg>
        <pc:spChg chg="mod">
          <ac:chgData name="Christine Evans (2308058)" userId="553153d5-10d2-46d4-9472-8592dfb52565" providerId="ADAL" clId="{1A78A62A-CB80-45FD-9264-BC6533C5B34E}" dt="2026-01-11T19:20:02.194" v="35" actId="113"/>
          <ac:spMkLst>
            <pc:docMk/>
            <pc:sldMk cId="1318853579" sldId="258"/>
            <ac:spMk id="3" creationId="{ADE8ACBF-FC30-9254-F348-DB86BC065C06}"/>
          </ac:spMkLst>
        </pc:spChg>
      </pc:sldChg>
      <pc:sldChg chg="modSp mod">
        <pc:chgData name="Christine Evans (2308058)" userId="553153d5-10d2-46d4-9472-8592dfb52565" providerId="ADAL" clId="{1A78A62A-CB80-45FD-9264-BC6533C5B34E}" dt="2026-01-11T19:20:17.824" v="37" actId="255"/>
        <pc:sldMkLst>
          <pc:docMk/>
          <pc:sldMk cId="3415846127" sldId="259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3415846127" sldId="259"/>
            <ac:spMk id="2" creationId="{0ADD755E-89C9-3B27-F20A-445B01174373}"/>
          </ac:spMkLst>
        </pc:spChg>
        <pc:spChg chg="mod">
          <ac:chgData name="Christine Evans (2308058)" userId="553153d5-10d2-46d4-9472-8592dfb52565" providerId="ADAL" clId="{1A78A62A-CB80-45FD-9264-BC6533C5B34E}" dt="2026-01-11T19:20:17.824" v="37" actId="255"/>
          <ac:spMkLst>
            <pc:docMk/>
            <pc:sldMk cId="3415846127" sldId="259"/>
            <ac:spMk id="3" creationId="{BEF0369A-B44A-21EC-6032-E265BE222601}"/>
          </ac:spMkLst>
        </pc:spChg>
      </pc:sldChg>
      <pc:sldChg chg="modSp mod">
        <pc:chgData name="Christine Evans (2308058)" userId="553153d5-10d2-46d4-9472-8592dfb52565" providerId="ADAL" clId="{1A78A62A-CB80-45FD-9264-BC6533C5B34E}" dt="2026-01-11T19:20:27.353" v="38" actId="113"/>
        <pc:sldMkLst>
          <pc:docMk/>
          <pc:sldMk cId="123042864" sldId="260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123042864" sldId="260"/>
            <ac:spMk id="2" creationId="{95F60BF8-14C7-BCEA-DF55-8B78E147C84E}"/>
          </ac:spMkLst>
        </pc:spChg>
        <pc:spChg chg="mod">
          <ac:chgData name="Christine Evans (2308058)" userId="553153d5-10d2-46d4-9472-8592dfb52565" providerId="ADAL" clId="{1A78A62A-CB80-45FD-9264-BC6533C5B34E}" dt="2026-01-11T19:20:27.353" v="38" actId="113"/>
          <ac:spMkLst>
            <pc:docMk/>
            <pc:sldMk cId="123042864" sldId="260"/>
            <ac:spMk id="3" creationId="{483A5069-7E55-8061-1CA0-B8F27D2F6133}"/>
          </ac:spMkLst>
        </pc:spChg>
      </pc:sldChg>
      <pc:sldChg chg="modSp mod">
        <pc:chgData name="Christine Evans (2308058)" userId="553153d5-10d2-46d4-9472-8592dfb52565" providerId="ADAL" clId="{1A78A62A-CB80-45FD-9264-BC6533C5B34E}" dt="2026-01-11T19:20:47.439" v="40" actId="113"/>
        <pc:sldMkLst>
          <pc:docMk/>
          <pc:sldMk cId="3580081216" sldId="261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3580081216" sldId="261"/>
            <ac:spMk id="2" creationId="{37757DDD-C02C-6E82-88AE-25FBFB414990}"/>
          </ac:spMkLst>
        </pc:spChg>
        <pc:spChg chg="mod">
          <ac:chgData name="Christine Evans (2308058)" userId="553153d5-10d2-46d4-9472-8592dfb52565" providerId="ADAL" clId="{1A78A62A-CB80-45FD-9264-BC6533C5B34E}" dt="2026-01-11T19:20:47.439" v="40" actId="113"/>
          <ac:spMkLst>
            <pc:docMk/>
            <pc:sldMk cId="3580081216" sldId="261"/>
            <ac:spMk id="3" creationId="{D8EA87F8-2D4E-C18E-71D5-1F62EC01E617}"/>
          </ac:spMkLst>
        </pc:spChg>
      </pc:sldChg>
      <pc:sldChg chg="addSp modSp mod setBg">
        <pc:chgData name="Christine Evans (2308058)" userId="553153d5-10d2-46d4-9472-8592dfb52565" providerId="ADAL" clId="{1A78A62A-CB80-45FD-9264-BC6533C5B34E}" dt="2026-01-11T19:22:28.185" v="48" actId="115"/>
        <pc:sldMkLst>
          <pc:docMk/>
          <pc:sldMk cId="1149623394" sldId="262"/>
        </pc:sldMkLst>
        <pc:spChg chg="mod">
          <ac:chgData name="Christine Evans (2308058)" userId="553153d5-10d2-46d4-9472-8592dfb52565" providerId="ADAL" clId="{1A78A62A-CB80-45FD-9264-BC6533C5B34E}" dt="2026-01-11T19:22:28.185" v="48" actId="115"/>
          <ac:spMkLst>
            <pc:docMk/>
            <pc:sldMk cId="1149623394" sldId="262"/>
            <ac:spMk id="3" creationId="{79627C5C-6C81-27A5-CB08-D1CCFD546298}"/>
          </ac:spMkLst>
        </pc:spChg>
        <pc:spChg chg="add">
          <ac:chgData name="Christine Evans (2308058)" userId="553153d5-10d2-46d4-9472-8592dfb52565" providerId="ADAL" clId="{1A78A62A-CB80-45FD-9264-BC6533C5B34E}" dt="2026-01-11T19:22:02.692" v="44" actId="26606"/>
          <ac:spMkLst>
            <pc:docMk/>
            <pc:sldMk cId="1149623394" sldId="262"/>
            <ac:spMk id="8" creationId="{324E43EB-867C-4B35-9A5C-E435157C7297}"/>
          </ac:spMkLst>
        </pc:spChg>
        <pc:spChg chg="add">
          <ac:chgData name="Christine Evans (2308058)" userId="553153d5-10d2-46d4-9472-8592dfb52565" providerId="ADAL" clId="{1A78A62A-CB80-45FD-9264-BC6533C5B34E}" dt="2026-01-11T19:22:02.692" v="44" actId="26606"/>
          <ac:spMkLst>
            <pc:docMk/>
            <pc:sldMk cId="1149623394" sldId="262"/>
            <ac:spMk id="10" creationId="{A7C0F5DA-B59F-4F13-8BB8-FFD8F2C572BC}"/>
          </ac:spMkLst>
        </pc:spChg>
        <pc:spChg chg="add">
          <ac:chgData name="Christine Evans (2308058)" userId="553153d5-10d2-46d4-9472-8592dfb52565" providerId="ADAL" clId="{1A78A62A-CB80-45FD-9264-BC6533C5B34E}" dt="2026-01-11T19:22:02.692" v="44" actId="26606"/>
          <ac:spMkLst>
            <pc:docMk/>
            <pc:sldMk cId="1149623394" sldId="262"/>
            <ac:spMk id="12" creationId="{9CEA1DEC-CC9E-4776-9E08-048A15BFA6CA}"/>
          </ac:spMkLst>
        </pc:spChg>
        <pc:spChg chg="add">
          <ac:chgData name="Christine Evans (2308058)" userId="553153d5-10d2-46d4-9472-8592dfb52565" providerId="ADAL" clId="{1A78A62A-CB80-45FD-9264-BC6533C5B34E}" dt="2026-01-11T19:22:02.692" v="44" actId="26606"/>
          <ac:spMkLst>
            <pc:docMk/>
            <pc:sldMk cId="1149623394" sldId="262"/>
            <ac:spMk id="14" creationId="{9CE399CF-F4B8-4832-A8CB-B93F6B1EF44B}"/>
          </ac:spMkLst>
        </pc:spChg>
        <pc:spChg chg="add">
          <ac:chgData name="Christine Evans (2308058)" userId="553153d5-10d2-46d4-9472-8592dfb52565" providerId="ADAL" clId="{1A78A62A-CB80-45FD-9264-BC6533C5B34E}" dt="2026-01-11T19:22:02.692" v="44" actId="26606"/>
          <ac:spMkLst>
            <pc:docMk/>
            <pc:sldMk cId="1149623394" sldId="262"/>
            <ac:spMk id="16" creationId="{1F23E73A-FDC8-462C-83C1-3AA8961449CF}"/>
          </ac:spMkLst>
        </pc:spChg>
      </pc:sldChg>
      <pc:sldChg chg="addSp modSp mod setBg">
        <pc:chgData name="Christine Evans (2308058)" userId="553153d5-10d2-46d4-9472-8592dfb52565" providerId="ADAL" clId="{1A78A62A-CB80-45FD-9264-BC6533C5B34E}" dt="2026-01-11T19:24:17.843" v="50" actId="113"/>
        <pc:sldMkLst>
          <pc:docMk/>
          <pc:sldMk cId="450815619" sldId="263"/>
        </pc:sldMkLst>
        <pc:spChg chg="mod">
          <ac:chgData name="Christine Evans (2308058)" userId="553153d5-10d2-46d4-9472-8592dfb52565" providerId="ADAL" clId="{1A78A62A-CB80-45FD-9264-BC6533C5B34E}" dt="2026-01-11T19:24:17.843" v="50" actId="113"/>
          <ac:spMkLst>
            <pc:docMk/>
            <pc:sldMk cId="450815619" sldId="263"/>
            <ac:spMk id="3" creationId="{5F50FE05-174E-201D-5A27-913FF1F0AE8F}"/>
          </ac:spMkLst>
        </pc:spChg>
        <pc:spChg chg="add">
          <ac:chgData name="Christine Evans (2308058)" userId="553153d5-10d2-46d4-9472-8592dfb52565" providerId="ADAL" clId="{1A78A62A-CB80-45FD-9264-BC6533C5B34E}" dt="2026-01-11T19:23:57.724" v="49" actId="26606"/>
          <ac:spMkLst>
            <pc:docMk/>
            <pc:sldMk cId="450815619" sldId="263"/>
            <ac:spMk id="8" creationId="{324E43EB-867C-4B35-9A5C-E435157C7297}"/>
          </ac:spMkLst>
        </pc:spChg>
        <pc:spChg chg="add">
          <ac:chgData name="Christine Evans (2308058)" userId="553153d5-10d2-46d4-9472-8592dfb52565" providerId="ADAL" clId="{1A78A62A-CB80-45FD-9264-BC6533C5B34E}" dt="2026-01-11T19:23:57.724" v="49" actId="26606"/>
          <ac:spMkLst>
            <pc:docMk/>
            <pc:sldMk cId="450815619" sldId="263"/>
            <ac:spMk id="10" creationId="{A7C0F5DA-B59F-4F13-8BB8-FFD8F2C572BC}"/>
          </ac:spMkLst>
        </pc:spChg>
        <pc:spChg chg="add">
          <ac:chgData name="Christine Evans (2308058)" userId="553153d5-10d2-46d4-9472-8592dfb52565" providerId="ADAL" clId="{1A78A62A-CB80-45FD-9264-BC6533C5B34E}" dt="2026-01-11T19:23:57.724" v="49" actId="26606"/>
          <ac:spMkLst>
            <pc:docMk/>
            <pc:sldMk cId="450815619" sldId="263"/>
            <ac:spMk id="12" creationId="{9CEA1DEC-CC9E-4776-9E08-048A15BFA6CA}"/>
          </ac:spMkLst>
        </pc:spChg>
        <pc:spChg chg="add">
          <ac:chgData name="Christine Evans (2308058)" userId="553153d5-10d2-46d4-9472-8592dfb52565" providerId="ADAL" clId="{1A78A62A-CB80-45FD-9264-BC6533C5B34E}" dt="2026-01-11T19:23:57.724" v="49" actId="26606"/>
          <ac:spMkLst>
            <pc:docMk/>
            <pc:sldMk cId="450815619" sldId="263"/>
            <ac:spMk id="14" creationId="{9CE399CF-F4B8-4832-A8CB-B93F6B1EF44B}"/>
          </ac:spMkLst>
        </pc:spChg>
        <pc:spChg chg="add">
          <ac:chgData name="Christine Evans (2308058)" userId="553153d5-10d2-46d4-9472-8592dfb52565" providerId="ADAL" clId="{1A78A62A-CB80-45FD-9264-BC6533C5B34E}" dt="2026-01-11T19:23:57.724" v="49" actId="26606"/>
          <ac:spMkLst>
            <pc:docMk/>
            <pc:sldMk cId="450815619" sldId="263"/>
            <ac:spMk id="16" creationId="{1F23E73A-FDC8-462C-83C1-3AA8961449CF}"/>
          </ac:spMkLst>
        </pc:spChg>
      </pc:sldChg>
      <pc:sldChg chg="modSp">
        <pc:chgData name="Christine Evans (2308058)" userId="553153d5-10d2-46d4-9472-8592dfb52565" providerId="ADAL" clId="{1A78A62A-CB80-45FD-9264-BC6533C5B34E}" dt="2026-01-11T19:17:11.193" v="14"/>
        <pc:sldMkLst>
          <pc:docMk/>
          <pc:sldMk cId="3701261325" sldId="264"/>
        </pc:sldMkLst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3701261325" sldId="264"/>
            <ac:spMk id="2" creationId="{4EBA94B4-192D-BC32-3A8C-8EDAC5910016}"/>
          </ac:spMkLst>
        </pc:spChg>
        <pc:spChg chg="mod">
          <ac:chgData name="Christine Evans (2308058)" userId="553153d5-10d2-46d4-9472-8592dfb52565" providerId="ADAL" clId="{1A78A62A-CB80-45FD-9264-BC6533C5B34E}" dt="2026-01-11T19:17:11.193" v="14"/>
          <ac:spMkLst>
            <pc:docMk/>
            <pc:sldMk cId="3701261325" sldId="264"/>
            <ac:spMk id="5" creationId="{8097DE62-517A-C2AB-60FD-AF1D1418302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485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486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992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431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530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94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0405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78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504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919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6043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629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158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2516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0965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32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513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80F81EF8-6D04-4074-956D-FAA2EC02CAF3}" type="datetimeFigureOut">
              <a:rPr lang="en-GB" smtClean="0"/>
              <a:t>11/01/2026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EC0C5C3-2FA0-49F9-A6C0-96963E0102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1788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mental-health/self-help/guides-tools-and-activities/five-steps-to-mental-wellbe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7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ADEEDB-D9BC-9FB6-376A-2CB64A9D0CF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1143000"/>
            <a:ext cx="8825658" cy="3389217"/>
          </a:xfrm>
        </p:spPr>
        <p:txBody>
          <a:bodyPr anchor="ctr">
            <a:normAutofit/>
          </a:bodyPr>
          <a:lstStyle/>
          <a:p>
            <a:pPr algn="ctr"/>
            <a:r>
              <a:rPr lang="en-GB" sz="6600">
                <a:solidFill>
                  <a:srgbClr val="FFFFFF"/>
                </a:solidFill>
              </a:rPr>
              <a:t>The 5 Ways to Wellbeing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B5028-81F9-9E95-7F92-B7036CAE24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/>
            <a:r>
              <a:rPr lang="en-GB" sz="2400">
                <a:solidFill>
                  <a:schemeClr val="tx2"/>
                </a:solidFill>
              </a:rPr>
              <a:t>Wellbeing Workshop</a:t>
            </a:r>
          </a:p>
        </p:txBody>
      </p:sp>
    </p:spTree>
    <p:extLst>
      <p:ext uri="{BB962C8B-B14F-4D97-AF65-F5344CB8AC3E}">
        <p14:creationId xmlns:p14="http://schemas.microsoft.com/office/powerpoint/2010/main" val="85485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5C499-B090-8941-6B9F-6063FA3DF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and Introductions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92728-FF00-7063-49FA-AC971162D8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b="1" dirty="0"/>
              <a:t>Good morning everyone and thank you coming to participate in today’s wellbeing session.</a:t>
            </a:r>
          </a:p>
          <a:p>
            <a:endParaRPr lang="en-GB" sz="3600" b="1" dirty="0"/>
          </a:p>
          <a:p>
            <a:r>
              <a:rPr lang="en-GB" sz="3600" b="1" dirty="0"/>
              <a:t>Focus today – 5 Ways to WELLBEING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28854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40CD43-F354-7C2F-6FDF-FC20AEE885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 Ways to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E8ACBF-FC30-9254-F348-DB86BC065C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/>
              <a:t>The NHS (2022) describes five simple steps that can improve your Mental Health and wellbeing. These steps can help us feel more positive and get more out of life:</a:t>
            </a:r>
          </a:p>
          <a:p>
            <a:pPr marL="514350" indent="-514350">
              <a:buAutoNum type="arabicParenR"/>
            </a:pPr>
            <a:r>
              <a:rPr lang="en-GB" sz="2000" b="1" dirty="0"/>
              <a:t>Connect with other people</a:t>
            </a:r>
          </a:p>
          <a:p>
            <a:pPr marL="514350" indent="-514350">
              <a:buAutoNum type="arabicParenR"/>
            </a:pPr>
            <a:r>
              <a:rPr lang="en-GB" sz="2000" b="1" dirty="0"/>
              <a:t>Be physically active</a:t>
            </a:r>
          </a:p>
          <a:p>
            <a:pPr marL="514350" indent="-514350">
              <a:buAutoNum type="arabicParenR"/>
            </a:pPr>
            <a:r>
              <a:rPr lang="en-GB" sz="2000" b="1" dirty="0"/>
              <a:t>Learn new skills</a:t>
            </a:r>
          </a:p>
          <a:p>
            <a:pPr marL="514350" indent="-514350">
              <a:buAutoNum type="arabicParenR"/>
            </a:pPr>
            <a:r>
              <a:rPr lang="en-GB" sz="2000" b="1" dirty="0"/>
              <a:t>Give to others</a:t>
            </a:r>
          </a:p>
          <a:p>
            <a:pPr marL="514350" indent="-514350">
              <a:buAutoNum type="arabicParenR"/>
            </a:pPr>
            <a:r>
              <a:rPr lang="en-GB" sz="2000" b="1" dirty="0"/>
              <a:t>Pay attention to the Present Moment (</a:t>
            </a:r>
            <a:r>
              <a:rPr lang="en-GB" sz="2000" b="1" dirty="0" err="1"/>
              <a:t>Mindfullness</a:t>
            </a:r>
            <a:r>
              <a:rPr lang="en-GB" sz="2000" b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318853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D755E-89C9-3B27-F20A-445B01174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Please remember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F0369A-B44A-21EC-6032-E265BE2226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This is NOT an art competition</a:t>
            </a:r>
          </a:p>
          <a:p>
            <a:r>
              <a:rPr lang="en-GB" sz="4000" b="1" dirty="0"/>
              <a:t>There is NO judgement</a:t>
            </a:r>
          </a:p>
          <a:p>
            <a:r>
              <a:rPr lang="en-GB" sz="4000" b="1" dirty="0"/>
              <a:t>Your rocks are personal to you – do what you feel is right</a:t>
            </a:r>
          </a:p>
        </p:txBody>
      </p:sp>
    </p:spTree>
    <p:extLst>
      <p:ext uri="{BB962C8B-B14F-4D97-AF65-F5344CB8AC3E}">
        <p14:creationId xmlns:p14="http://schemas.microsoft.com/office/powerpoint/2010/main" val="34158461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0BF8-14C7-BCEA-DF55-8B78E147C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Design Ideas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A5069-7E55-8061-1CA0-B8F27D2F61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Hugging heart or heart hands –s</a:t>
            </a:r>
            <a:r>
              <a:rPr lang="en-GB" b="1" i="1" dirty="0"/>
              <a:t>elf-love</a:t>
            </a:r>
          </a:p>
          <a:p>
            <a:r>
              <a:rPr lang="en-GB" b="1" dirty="0"/>
              <a:t>Bee – </a:t>
            </a:r>
            <a:r>
              <a:rPr lang="en-GB" b="1" i="1" dirty="0"/>
              <a:t>be y</a:t>
            </a:r>
            <a:r>
              <a:rPr lang="en-GB" b="1" dirty="0"/>
              <a:t>ourself</a:t>
            </a:r>
          </a:p>
          <a:p>
            <a:r>
              <a:rPr lang="en-GB" b="1" dirty="0"/>
              <a:t>Sunrise – </a:t>
            </a:r>
            <a:r>
              <a:rPr lang="en-GB" b="1" i="1" dirty="0"/>
              <a:t>new beginnings</a:t>
            </a:r>
          </a:p>
          <a:p>
            <a:r>
              <a:rPr lang="en-GB" b="1" dirty="0"/>
              <a:t>Smiley face or flower – </a:t>
            </a:r>
            <a:r>
              <a:rPr lang="en-GB" b="1" i="1" dirty="0"/>
              <a:t>keep going/keep smiling</a:t>
            </a:r>
          </a:p>
          <a:p>
            <a:r>
              <a:rPr lang="en-GB" b="1" dirty="0"/>
              <a:t>Waves – </a:t>
            </a:r>
            <a:r>
              <a:rPr lang="en-GB" b="1" i="1" dirty="0"/>
              <a:t>this too shall pass</a:t>
            </a:r>
          </a:p>
          <a:p>
            <a:r>
              <a:rPr lang="en-GB" b="1" dirty="0"/>
              <a:t>Small dots or hearts – </a:t>
            </a:r>
            <a:r>
              <a:rPr lang="en-GB" b="1" i="1" dirty="0"/>
              <a:t>you are enough</a:t>
            </a:r>
          </a:p>
          <a:p>
            <a:r>
              <a:rPr lang="en-GB" b="1" dirty="0"/>
              <a:t>Star – </a:t>
            </a:r>
            <a:r>
              <a:rPr lang="en-GB" b="1" i="1" dirty="0"/>
              <a:t>Shine on</a:t>
            </a:r>
          </a:p>
          <a:p>
            <a:r>
              <a:rPr lang="en-GB" b="1" dirty="0"/>
              <a:t>Lightening Bolt – </a:t>
            </a:r>
            <a:r>
              <a:rPr lang="en-GB" b="1" i="1" dirty="0"/>
              <a:t>you are a superhero</a:t>
            </a:r>
          </a:p>
          <a:p>
            <a:r>
              <a:rPr lang="en-GB" b="1" dirty="0"/>
              <a:t>Galaxy Pattern – </a:t>
            </a:r>
            <a:r>
              <a:rPr lang="en-GB" b="1" i="1" dirty="0"/>
              <a:t>you are out of this world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3042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57DDD-C02C-6E82-88AE-25FBFB4149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EA87F8-2D4E-C18E-71D5-1F62EC01E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b="1" dirty="0"/>
              <a:t>Which of the 5 Ways to Wellbeing do you feel we have covered today?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0081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27C5C-6C81-27A5-CB08-D1CCFD5462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476" y="499376"/>
            <a:ext cx="5502614" cy="5954325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600" b="1" u="sng" dirty="0"/>
              <a:t>How we have covered the 5 Ways to Wellbeing</a:t>
            </a:r>
          </a:p>
          <a:p>
            <a:pPr marL="0" indent="0">
              <a:lnSpc>
                <a:spcPct val="90000"/>
              </a:lnSpc>
              <a:buNone/>
            </a:pPr>
            <a:endParaRPr lang="en-GB" sz="1600" b="1" u="sng" dirty="0"/>
          </a:p>
          <a:p>
            <a:pPr marL="0" lvl="0" indent="0">
              <a:lnSpc>
                <a:spcPct val="90000"/>
              </a:lnSpc>
              <a:buNone/>
            </a:pPr>
            <a:r>
              <a:rPr lang="en-GB" sz="1600" b="1" dirty="0"/>
              <a:t>1) Connecting with others 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Checking in with others, sharing experiences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Painting the rock for others can strengthen your relationship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Group discussions within the tasks and encouraging others.</a:t>
            </a:r>
          </a:p>
          <a:p>
            <a:pPr>
              <a:lnSpc>
                <a:spcPct val="90000"/>
              </a:lnSpc>
            </a:pPr>
            <a:endParaRPr lang="en-GB" sz="1600" b="1" dirty="0"/>
          </a:p>
          <a:p>
            <a:pPr marL="0" lvl="0" indent="0">
              <a:lnSpc>
                <a:spcPct val="90000"/>
              </a:lnSpc>
              <a:buNone/>
            </a:pPr>
            <a:r>
              <a:rPr lang="en-GB" sz="1600" b="1" dirty="0"/>
              <a:t>2) Be Active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Using fine motor skills to paint the rocks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Walking outside to hide the rocks</a:t>
            </a:r>
          </a:p>
          <a:p>
            <a:pPr lvl="0">
              <a:lnSpc>
                <a:spcPct val="90000"/>
              </a:lnSpc>
            </a:pPr>
            <a:endParaRPr lang="en-GB" sz="1600" b="1" dirty="0"/>
          </a:p>
          <a:p>
            <a:pPr marL="0" lvl="0" indent="0">
              <a:lnSpc>
                <a:spcPct val="90000"/>
              </a:lnSpc>
              <a:buNone/>
            </a:pPr>
            <a:r>
              <a:rPr lang="en-GB" sz="1600" b="1" dirty="0"/>
              <a:t>3) Learn New Skills</a:t>
            </a:r>
          </a:p>
          <a:p>
            <a:pPr lvl="0">
              <a:lnSpc>
                <a:spcPct val="90000"/>
              </a:lnSpc>
            </a:pPr>
            <a:r>
              <a:rPr lang="en-GB" sz="1600" b="1" dirty="0"/>
              <a:t>Practising creative skills, such as painting and designing</a:t>
            </a:r>
          </a:p>
          <a:p>
            <a:pPr lvl="0">
              <a:lnSpc>
                <a:spcPct val="90000"/>
              </a:lnSpc>
            </a:pPr>
            <a:r>
              <a:rPr lang="en-GB" sz="1600" b="1" dirty="0" err="1"/>
              <a:t>Learing</a:t>
            </a:r>
            <a:r>
              <a:rPr lang="en-GB" sz="1600" b="1" dirty="0"/>
              <a:t> about the 5 Ways to Wellbeing and how you apply in everyday life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 </a:t>
            </a:r>
          </a:p>
          <a:p>
            <a:pPr lvl="0"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  <a:p>
            <a:pPr>
              <a:lnSpc>
                <a:spcPct val="90000"/>
              </a:lnSpc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49623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50FE05-174E-201D-5A27-913FF1F0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 marL="0" lvl="0" indent="0">
              <a:buNone/>
            </a:pPr>
            <a:r>
              <a:rPr lang="en-GB" sz="2000" b="1" dirty="0"/>
              <a:t>4) Give to Others</a:t>
            </a:r>
            <a:endParaRPr lang="en-GB" sz="2000" dirty="0"/>
          </a:p>
          <a:p>
            <a:pPr lvl="0"/>
            <a:r>
              <a:rPr lang="en-GB" sz="2000" b="1" dirty="0"/>
              <a:t>By giving a stranger a rock, with a positive message and you are expecting nothing in return</a:t>
            </a:r>
          </a:p>
          <a:p>
            <a:pPr lvl="0"/>
            <a:r>
              <a:rPr lang="en-GB" sz="2000" b="1" dirty="0"/>
              <a:t>Showing kindness and appreciation towards someone you know</a:t>
            </a:r>
          </a:p>
          <a:p>
            <a:pPr marL="0" indent="0">
              <a:buNone/>
            </a:pPr>
            <a:endParaRPr lang="en-GB" sz="2000" b="1" dirty="0"/>
          </a:p>
          <a:p>
            <a:pPr marL="0" lvl="0" indent="0">
              <a:buNone/>
            </a:pPr>
            <a:r>
              <a:rPr lang="en-GB" sz="2000" b="1" dirty="0"/>
              <a:t>5) Pay Attention to the Present Moment (</a:t>
            </a:r>
            <a:r>
              <a:rPr lang="en-GB" sz="2000" b="1" dirty="0" err="1"/>
              <a:t>Mindfullness</a:t>
            </a:r>
            <a:r>
              <a:rPr lang="en-GB" sz="2000" b="1" dirty="0"/>
              <a:t>) </a:t>
            </a:r>
          </a:p>
          <a:p>
            <a:pPr lvl="0"/>
            <a:r>
              <a:rPr lang="en-GB" sz="2000" b="1" dirty="0"/>
              <a:t>Painting encourages calm and being present in the moment</a:t>
            </a:r>
          </a:p>
          <a:p>
            <a:pPr lvl="0"/>
            <a:r>
              <a:rPr lang="en-GB" sz="2000" b="1" dirty="0"/>
              <a:t>The meaning of the rock design promotes self – awareness</a:t>
            </a:r>
          </a:p>
        </p:txBody>
      </p:sp>
    </p:spTree>
    <p:extLst>
      <p:ext uri="{BB962C8B-B14F-4D97-AF65-F5344CB8AC3E}">
        <p14:creationId xmlns:p14="http://schemas.microsoft.com/office/powerpoint/2010/main" val="450815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A94B4-192D-BC32-3A8C-8EDAC59100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97DE62-517A-C2AB-60FD-AF1D141830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NHS (2022). 5 steps to mental wellbeing. Available at: </a:t>
            </a:r>
            <a:r>
              <a:rPr lang="en-GB" u="sng" dirty="0">
                <a:hlinkClick r:id="rId2"/>
              </a:rPr>
              <a:t>https://www.nhs.uk/mental-health/self-help/guides-tools-and-activities/five-steps-to-mental-wellbeing/</a:t>
            </a:r>
            <a:r>
              <a:rPr lang="en-GB" dirty="0"/>
              <a:t>. (Accessed: 29 December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12613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DA2B97165742847ABC519A905693DF8" ma:contentTypeVersion="13" ma:contentTypeDescription="Create a new document." ma:contentTypeScope="" ma:versionID="942941ec22e3c31b660e78307bd6388c">
  <xsd:schema xmlns:xsd="http://www.w3.org/2001/XMLSchema" xmlns:xs="http://www.w3.org/2001/XMLSchema" xmlns:p="http://schemas.microsoft.com/office/2006/metadata/properties" xmlns:ns3="0ebdf10f-b5a3-45b6-acdb-7dc1eb398785" xmlns:ns4="550816ce-8156-4f45-b1c4-24236a73d01f" targetNamespace="http://schemas.microsoft.com/office/2006/metadata/properties" ma:root="true" ma:fieldsID="5772edcd2db0d2a0a860e216f2a91958" ns3:_="" ns4:_="">
    <xsd:import namespace="0ebdf10f-b5a3-45b6-acdb-7dc1eb398785"/>
    <xsd:import namespace="550816ce-8156-4f45-b1c4-24236a73d01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bdf10f-b5a3-45b6-acdb-7dc1eb3987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816ce-8156-4f45-b1c4-24236a73d01f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bdf10f-b5a3-45b6-acdb-7dc1eb398785" xsi:nil="true"/>
  </documentManagement>
</p:properties>
</file>

<file path=customXml/itemProps1.xml><?xml version="1.0" encoding="utf-8"?>
<ds:datastoreItem xmlns:ds="http://schemas.openxmlformats.org/officeDocument/2006/customXml" ds:itemID="{B324D2D9-4526-4285-8C4F-D97C5F76B97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bdf10f-b5a3-45b6-acdb-7dc1eb398785"/>
    <ds:schemaRef ds:uri="550816ce-8156-4f45-b1c4-24236a73d01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C941B2C-F6B7-453F-A788-31447BABB5D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D4A86C2-3B5B-4D53-B662-C6C318DE489D}">
  <ds:schemaRefs>
    <ds:schemaRef ds:uri="http://purl.org/dc/terms/"/>
    <ds:schemaRef ds:uri="0ebdf10f-b5a3-45b6-acdb-7dc1eb398785"/>
    <ds:schemaRef ds:uri="http://purl.org/dc/elements/1.1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550816ce-8156-4f45-b1c4-24236a73d01f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839</TotalTime>
  <Words>376</Words>
  <Application>Microsoft Office PowerPoint</Application>
  <PresentationFormat>Widescreen</PresentationFormat>
  <Paragraphs>54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Century Gothic</vt:lpstr>
      <vt:lpstr>Wingdings 3</vt:lpstr>
      <vt:lpstr>Ion Boardroom</vt:lpstr>
      <vt:lpstr>The 5 Ways to Wellbeing</vt:lpstr>
      <vt:lpstr>Welcome and Introductions</vt:lpstr>
      <vt:lpstr>5 Ways to Wellbeing</vt:lpstr>
      <vt:lpstr>Please remember </vt:lpstr>
      <vt:lpstr>Design Ideas</vt:lpstr>
      <vt:lpstr>Conclusion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Christine Evans (2308058)</dc:creator>
  <cp:lastModifiedBy>Christine Evans (2308058)</cp:lastModifiedBy>
  <cp:revision>1</cp:revision>
  <dcterms:created xsi:type="dcterms:W3CDTF">2026-01-07T14:08:44Z</dcterms:created>
  <dcterms:modified xsi:type="dcterms:W3CDTF">2026-01-11T19:24:26Z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0x0101009DA2B97165742847ABC519A905693DF8</vt:lpwstr>
  </property>
</Properties>
</file>