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9"/>
  </p:notesMasterIdLst>
  <p:sldIdLst>
    <p:sldId id="263" r:id="rId2"/>
    <p:sldId id="262" r:id="rId3"/>
    <p:sldId id="261" r:id="rId4"/>
    <p:sldId id="260" r:id="rId5"/>
    <p:sldId id="259" r:id="rId6"/>
    <p:sldId id="258" r:id="rId7"/>
    <p:sldId id="257"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DEA0A9-83EE-4F14-8E21-94B238AC5421}" v="105" dt="2023-11-11T23:02:42.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 Aurelian Dumitru (2025728)" userId="S::2025728@student.uwtsd.ac.uk::26f0e82f-412c-485b-ab49-4e040f0962e8" providerId="AD" clId="Web-{19DEA0A9-83EE-4F14-8E21-94B238AC5421}"/>
    <pc:docChg chg="addSld delSld modSld addMainMaster delMainMaster">
      <pc:chgData name="Dan Aurelian Dumitru (2025728)" userId="S::2025728@student.uwtsd.ac.uk::26f0e82f-412c-485b-ab49-4e040f0962e8" providerId="AD" clId="Web-{19DEA0A9-83EE-4F14-8E21-94B238AC5421}" dt="2023-11-11T23:03:04.124" v="106"/>
      <pc:docMkLst>
        <pc:docMk/>
      </pc:docMkLst>
      <pc:sldChg chg="del">
        <pc:chgData name="Dan Aurelian Dumitru (2025728)" userId="S::2025728@student.uwtsd.ac.uk::26f0e82f-412c-485b-ab49-4e040f0962e8" providerId="AD" clId="Web-{19DEA0A9-83EE-4F14-8E21-94B238AC5421}" dt="2023-11-11T22:39:19.380" v="7"/>
        <pc:sldMkLst>
          <pc:docMk/>
          <pc:sldMk cId="109857222" sldId="256"/>
        </pc:sldMkLst>
      </pc:sldChg>
      <pc:sldChg chg="addSp modSp add mod setBg modClrScheme chgLayout">
        <pc:chgData name="Dan Aurelian Dumitru (2025728)" userId="S::2025728@student.uwtsd.ac.uk::26f0e82f-412c-485b-ab49-4e040f0962e8" providerId="AD" clId="Web-{19DEA0A9-83EE-4F14-8E21-94B238AC5421}" dt="2023-11-11T23:03:04.124" v="106"/>
        <pc:sldMkLst>
          <pc:docMk/>
          <pc:sldMk cId="4090217308" sldId="257"/>
        </pc:sldMkLst>
        <pc:spChg chg="add">
          <ac:chgData name="Dan Aurelian Dumitru (2025728)" userId="S::2025728@student.uwtsd.ac.uk::26f0e82f-412c-485b-ab49-4e040f0962e8" providerId="AD" clId="Web-{19DEA0A9-83EE-4F14-8E21-94B238AC5421}" dt="2023-11-11T23:03:04.124" v="106"/>
          <ac:spMkLst>
            <pc:docMk/>
            <pc:sldMk cId="4090217308" sldId="257"/>
            <ac:spMk id="7" creationId="{D85D5AA8-773B-469A-8802-9645A4DC9B7D}"/>
          </ac:spMkLst>
        </pc:spChg>
        <pc:spChg chg="add">
          <ac:chgData name="Dan Aurelian Dumitru (2025728)" userId="S::2025728@student.uwtsd.ac.uk::26f0e82f-412c-485b-ab49-4e040f0962e8" providerId="AD" clId="Web-{19DEA0A9-83EE-4F14-8E21-94B238AC5421}" dt="2023-11-11T23:03:04.124" v="106"/>
          <ac:spMkLst>
            <pc:docMk/>
            <pc:sldMk cId="4090217308" sldId="257"/>
            <ac:spMk id="9" creationId="{C75AF42C-C556-454E-B2D3-2C917CB812D5}"/>
          </ac:spMkLst>
        </pc:spChg>
        <pc:picChg chg="mod">
          <ac:chgData name="Dan Aurelian Dumitru (2025728)" userId="S::2025728@student.uwtsd.ac.uk::26f0e82f-412c-485b-ab49-4e040f0962e8" providerId="AD" clId="Web-{19DEA0A9-83EE-4F14-8E21-94B238AC5421}" dt="2023-11-11T23:03:04.124" v="106"/>
          <ac:picMkLst>
            <pc:docMk/>
            <pc:sldMk cId="4090217308" sldId="257"/>
            <ac:picMk id="2" creationId="{BA48BCCF-D9A5-9654-C937-A6C2969A5F12}"/>
          </ac:picMkLst>
        </pc:picChg>
      </pc:sldChg>
      <pc:sldChg chg="addSp delSp modSp add mod setBg modClrScheme setClrOvrMap delDesignElem chgLayout">
        <pc:chgData name="Dan Aurelian Dumitru (2025728)" userId="S::2025728@student.uwtsd.ac.uk::26f0e82f-412c-485b-ab49-4e040f0962e8" providerId="AD" clId="Web-{19DEA0A9-83EE-4F14-8E21-94B238AC5421}" dt="2023-11-11T23:02:46.389" v="105"/>
        <pc:sldMkLst>
          <pc:docMk/>
          <pc:sldMk cId="2002748714" sldId="258"/>
        </pc:sldMkLst>
        <pc:spChg chg="mod ord">
          <ac:chgData name="Dan Aurelian Dumitru (2025728)" userId="S::2025728@student.uwtsd.ac.uk::26f0e82f-412c-485b-ab49-4e040f0962e8" providerId="AD" clId="Web-{19DEA0A9-83EE-4F14-8E21-94B238AC5421}" dt="2023-11-11T23:02:46.389" v="105"/>
          <ac:spMkLst>
            <pc:docMk/>
            <pc:sldMk cId="2002748714" sldId="258"/>
            <ac:spMk id="2" creationId="{C68074DA-D39D-7365-B234-5E4428D60DF5}"/>
          </ac:spMkLst>
        </pc:spChg>
        <pc:spChg chg="mod ord">
          <ac:chgData name="Dan Aurelian Dumitru (2025728)" userId="S::2025728@student.uwtsd.ac.uk::26f0e82f-412c-485b-ab49-4e040f0962e8" providerId="AD" clId="Web-{19DEA0A9-83EE-4F14-8E21-94B238AC5421}" dt="2023-11-11T23:00:46.339" v="100"/>
          <ac:spMkLst>
            <pc:docMk/>
            <pc:sldMk cId="2002748714" sldId="258"/>
            <ac:spMk id="3" creationId="{83EF7ECB-4F9B-CEF9-6C33-E1429319A147}"/>
          </ac:spMkLst>
        </pc:spChg>
        <pc:spChg chg="mod">
          <ac:chgData name="Dan Aurelian Dumitru (2025728)" userId="S::2025728@student.uwtsd.ac.uk::26f0e82f-412c-485b-ab49-4e040f0962e8" providerId="AD" clId="Web-{19DEA0A9-83EE-4F14-8E21-94B238AC5421}" dt="2023-11-11T23:02:46.389" v="105"/>
          <ac:spMkLst>
            <pc:docMk/>
            <pc:sldMk cId="2002748714" sldId="258"/>
            <ac:spMk id="4" creationId="{0ADDE59E-47BA-5456-4137-38C04DC38481}"/>
          </ac:spMkLst>
        </pc:spChg>
        <pc:spChg chg="mod">
          <ac:chgData name="Dan Aurelian Dumitru (2025728)" userId="S::2025728@student.uwtsd.ac.uk::26f0e82f-412c-485b-ab49-4e040f0962e8" providerId="AD" clId="Web-{19DEA0A9-83EE-4F14-8E21-94B238AC5421}" dt="2023-11-11T23:00:38.261" v="99" actId="1076"/>
          <ac:spMkLst>
            <pc:docMk/>
            <pc:sldMk cId="2002748714" sldId="258"/>
            <ac:spMk id="5" creationId="{83710416-C945-F740-4A18-4C54AA24F21A}"/>
          </ac:spMkLst>
        </pc:spChg>
        <pc:spChg chg="add mod">
          <ac:chgData name="Dan Aurelian Dumitru (2025728)" userId="S::2025728@student.uwtsd.ac.uk::26f0e82f-412c-485b-ab49-4e040f0962e8" providerId="AD" clId="Web-{19DEA0A9-83EE-4F14-8E21-94B238AC5421}" dt="2023-11-11T22:58:15.476" v="68" actId="20577"/>
          <ac:spMkLst>
            <pc:docMk/>
            <pc:sldMk cId="2002748714" sldId="258"/>
            <ac:spMk id="6" creationId="{37CB00C1-44EE-05FC-E5E8-64C2EABB5736}"/>
          </ac:spMkLst>
        </pc:spChg>
        <pc:spChg chg="add del">
          <ac:chgData name="Dan Aurelian Dumitru (2025728)" userId="S::2025728@student.uwtsd.ac.uk::26f0e82f-412c-485b-ab49-4e040f0962e8" providerId="AD" clId="Web-{19DEA0A9-83EE-4F14-8E21-94B238AC5421}" dt="2023-11-11T22:51:57.054" v="41"/>
          <ac:spMkLst>
            <pc:docMk/>
            <pc:sldMk cId="2002748714" sldId="258"/>
            <ac:spMk id="11" creationId="{5B6D324E-2D03-4162-AF1E-D5E32234E254}"/>
          </ac:spMkLst>
        </pc:spChg>
        <pc:spChg chg="add">
          <ac:chgData name="Dan Aurelian Dumitru (2025728)" userId="S::2025728@student.uwtsd.ac.uk::26f0e82f-412c-485b-ab49-4e040f0962e8" providerId="AD" clId="Web-{19DEA0A9-83EE-4F14-8E21-94B238AC5421}" dt="2023-11-11T23:02:46.389" v="105"/>
          <ac:spMkLst>
            <pc:docMk/>
            <pc:sldMk cId="2002748714" sldId="258"/>
            <ac:spMk id="13" creationId="{989BE678-777B-482A-A616-FEDC47B162E5}"/>
          </ac:spMkLst>
        </pc:spChg>
        <pc:spChg chg="add del">
          <ac:chgData name="Dan Aurelian Dumitru (2025728)" userId="S::2025728@student.uwtsd.ac.uk::26f0e82f-412c-485b-ab49-4e040f0962e8" providerId="AD" clId="Web-{19DEA0A9-83EE-4F14-8E21-94B238AC5421}" dt="2023-11-11T23:00:46.339" v="100"/>
          <ac:spMkLst>
            <pc:docMk/>
            <pc:sldMk cId="2002748714" sldId="258"/>
            <ac:spMk id="16" creationId="{4AC0CD9D-7610-4620-93B4-798CCD9AB581}"/>
          </ac:spMkLst>
        </pc:spChg>
        <pc:spChg chg="add">
          <ac:chgData name="Dan Aurelian Dumitru (2025728)" userId="S::2025728@student.uwtsd.ac.uk::26f0e82f-412c-485b-ab49-4e040f0962e8" providerId="AD" clId="Web-{19DEA0A9-83EE-4F14-8E21-94B238AC5421}" dt="2023-11-11T23:02:46.389" v="105"/>
          <ac:spMkLst>
            <pc:docMk/>
            <pc:sldMk cId="2002748714" sldId="258"/>
            <ac:spMk id="19" creationId="{D28BE0C3-2102-4820-B88B-A448B1840D14}"/>
          </ac:spMkLst>
        </pc:spChg>
        <pc:spChg chg="add del">
          <ac:chgData name="Dan Aurelian Dumitru (2025728)" userId="S::2025728@student.uwtsd.ac.uk::26f0e82f-412c-485b-ab49-4e040f0962e8" providerId="AD" clId="Web-{19DEA0A9-83EE-4F14-8E21-94B238AC5421}" dt="2023-11-11T23:00:46.339" v="100"/>
          <ac:spMkLst>
            <pc:docMk/>
            <pc:sldMk cId="2002748714" sldId="258"/>
            <ac:spMk id="22" creationId="{DE4D62F9-188E-4530-84C2-24BDEE4BEB82}"/>
          </ac:spMkLst>
        </pc:spChg>
        <pc:spChg chg="add">
          <ac:chgData name="Dan Aurelian Dumitru (2025728)" userId="S::2025728@student.uwtsd.ac.uk::26f0e82f-412c-485b-ab49-4e040f0962e8" providerId="AD" clId="Web-{19DEA0A9-83EE-4F14-8E21-94B238AC5421}" dt="2023-11-11T23:02:46.389" v="105"/>
          <ac:spMkLst>
            <pc:docMk/>
            <pc:sldMk cId="2002748714" sldId="258"/>
            <ac:spMk id="24" creationId="{C8A3C342-1D03-412F-8DD3-BF519E8E0AE9}"/>
          </ac:spMkLst>
        </pc:spChg>
        <pc:spChg chg="add">
          <ac:chgData name="Dan Aurelian Dumitru (2025728)" userId="S::2025728@student.uwtsd.ac.uk::26f0e82f-412c-485b-ab49-4e040f0962e8" providerId="AD" clId="Web-{19DEA0A9-83EE-4F14-8E21-94B238AC5421}" dt="2023-11-11T23:02:46.389" v="105"/>
          <ac:spMkLst>
            <pc:docMk/>
            <pc:sldMk cId="2002748714" sldId="258"/>
            <ac:spMk id="26" creationId="{81CC9B02-E087-4350-AEBD-2C3CF001AF01}"/>
          </ac:spMkLst>
        </pc:spChg>
        <pc:spChg chg="add del">
          <ac:chgData name="Dan Aurelian Dumitru (2025728)" userId="S::2025728@student.uwtsd.ac.uk::26f0e82f-412c-485b-ab49-4e040f0962e8" providerId="AD" clId="Web-{19DEA0A9-83EE-4F14-8E21-94B238AC5421}" dt="2023-11-11T23:01:20.230" v="101"/>
          <ac:spMkLst>
            <pc:docMk/>
            <pc:sldMk cId="2002748714" sldId="258"/>
            <ac:spMk id="31" creationId="{4FA533C5-33E3-4611-AF9F-72811D8B26A6}"/>
          </ac:spMkLst>
        </pc:spChg>
        <pc:spChg chg="add del">
          <ac:chgData name="Dan Aurelian Dumitru (2025728)" userId="S::2025728@student.uwtsd.ac.uk::26f0e82f-412c-485b-ab49-4e040f0962e8" providerId="AD" clId="Web-{19DEA0A9-83EE-4F14-8E21-94B238AC5421}" dt="2023-11-11T23:01:20.230" v="101"/>
          <ac:spMkLst>
            <pc:docMk/>
            <pc:sldMk cId="2002748714" sldId="258"/>
            <ac:spMk id="37" creationId="{87F0FDC4-AD8C-47D9-9131-623C98ADB0AE}"/>
          </ac:spMkLst>
        </pc:spChg>
        <pc:spChg chg="add del">
          <ac:chgData name="Dan Aurelian Dumitru (2025728)" userId="S::2025728@student.uwtsd.ac.uk::26f0e82f-412c-485b-ab49-4e040f0962e8" providerId="AD" clId="Web-{19DEA0A9-83EE-4F14-8E21-94B238AC5421}" dt="2023-11-11T23:01:20.230" v="101"/>
          <ac:spMkLst>
            <pc:docMk/>
            <pc:sldMk cId="2002748714" sldId="258"/>
            <ac:spMk id="39" creationId="{74CD14DB-BB81-479F-A1FC-1C75640E9F84}"/>
          </ac:spMkLst>
        </pc:spChg>
        <pc:spChg chg="add del">
          <ac:chgData name="Dan Aurelian Dumitru (2025728)" userId="S::2025728@student.uwtsd.ac.uk::26f0e82f-412c-485b-ab49-4e040f0962e8" providerId="AD" clId="Web-{19DEA0A9-83EE-4F14-8E21-94B238AC5421}" dt="2023-11-11T23:01:20.230" v="101"/>
          <ac:spMkLst>
            <pc:docMk/>
            <pc:sldMk cId="2002748714" sldId="258"/>
            <ac:spMk id="41" creationId="{C943A91B-7CA7-4592-A975-73B1BF8C4C74}"/>
          </ac:spMkLst>
        </pc:spChg>
        <pc:spChg chg="add del">
          <ac:chgData name="Dan Aurelian Dumitru (2025728)" userId="S::2025728@student.uwtsd.ac.uk::26f0e82f-412c-485b-ab49-4e040f0962e8" providerId="AD" clId="Web-{19DEA0A9-83EE-4F14-8E21-94B238AC5421}" dt="2023-11-11T23:01:20.230" v="101"/>
          <ac:spMkLst>
            <pc:docMk/>
            <pc:sldMk cId="2002748714" sldId="258"/>
            <ac:spMk id="43" creationId="{EC471314-E46A-414B-8D91-74880E84F187}"/>
          </ac:spMkLst>
        </pc:spChg>
        <pc:spChg chg="add del">
          <ac:chgData name="Dan Aurelian Dumitru (2025728)" userId="S::2025728@student.uwtsd.ac.uk::26f0e82f-412c-485b-ab49-4e040f0962e8" providerId="AD" clId="Web-{19DEA0A9-83EE-4F14-8E21-94B238AC5421}" dt="2023-11-11T23:01:20.230" v="101"/>
          <ac:spMkLst>
            <pc:docMk/>
            <pc:sldMk cId="2002748714" sldId="258"/>
            <ac:spMk id="45" creationId="{6A681326-1C9D-44A3-A627-3871BDAE4127}"/>
          </ac:spMkLst>
        </pc:spChg>
        <pc:picChg chg="add del">
          <ac:chgData name="Dan Aurelian Dumitru (2025728)" userId="S::2025728@student.uwtsd.ac.uk::26f0e82f-412c-485b-ab49-4e040f0962e8" providerId="AD" clId="Web-{19DEA0A9-83EE-4F14-8E21-94B238AC5421}" dt="2023-11-11T22:55:54.748" v="58"/>
          <ac:picMkLst>
            <pc:docMk/>
            <pc:sldMk cId="2002748714" sldId="258"/>
            <ac:picMk id="7" creationId="{33A1202D-E292-2D15-3882-4209371DE1E0}"/>
          </ac:picMkLst>
        </pc:picChg>
        <pc:picChg chg="add">
          <ac:chgData name="Dan Aurelian Dumitru (2025728)" userId="S::2025728@student.uwtsd.ac.uk::26f0e82f-412c-485b-ab49-4e040f0962e8" providerId="AD" clId="Web-{19DEA0A9-83EE-4F14-8E21-94B238AC5421}" dt="2023-11-11T23:02:46.389" v="105"/>
          <ac:picMkLst>
            <pc:docMk/>
            <pc:sldMk cId="2002748714" sldId="258"/>
            <ac:picMk id="8" creationId="{39541519-2748-1BCA-7F3E-8660652EDB52}"/>
          </ac:picMkLst>
        </pc:picChg>
        <pc:picChg chg="add">
          <ac:chgData name="Dan Aurelian Dumitru (2025728)" userId="S::2025728@student.uwtsd.ac.uk::26f0e82f-412c-485b-ab49-4e040f0962e8" providerId="AD" clId="Web-{19DEA0A9-83EE-4F14-8E21-94B238AC5421}" dt="2023-11-11T23:02:46.389" v="105"/>
          <ac:picMkLst>
            <pc:docMk/>
            <pc:sldMk cId="2002748714" sldId="258"/>
            <ac:picMk id="9" creationId="{DF19BAF3-7E20-4B9D-B544-BABAEEA1FA75}"/>
          </ac:picMkLst>
        </pc:picChg>
        <pc:picChg chg="add">
          <ac:chgData name="Dan Aurelian Dumitru (2025728)" userId="S::2025728@student.uwtsd.ac.uk::26f0e82f-412c-485b-ab49-4e040f0962e8" providerId="AD" clId="Web-{19DEA0A9-83EE-4F14-8E21-94B238AC5421}" dt="2023-11-11T23:02:46.389" v="105"/>
          <ac:picMkLst>
            <pc:docMk/>
            <pc:sldMk cId="2002748714" sldId="258"/>
            <ac:picMk id="10" creationId="{950648F4-ABCD-4DF0-8641-76CFB2354721}"/>
          </ac:picMkLst>
        </pc:picChg>
        <pc:picChg chg="add del">
          <ac:chgData name="Dan Aurelian Dumitru (2025728)" userId="S::2025728@student.uwtsd.ac.uk::26f0e82f-412c-485b-ab49-4e040f0962e8" providerId="AD" clId="Web-{19DEA0A9-83EE-4F14-8E21-94B238AC5421}" dt="2023-11-11T23:00:46.339" v="100"/>
          <ac:picMkLst>
            <pc:docMk/>
            <pc:sldMk cId="2002748714" sldId="258"/>
            <ac:picMk id="12" creationId="{41B68C77-138E-4BF7-A276-BD0C78A4219F}"/>
          </ac:picMkLst>
        </pc:picChg>
        <pc:picChg chg="add del">
          <ac:chgData name="Dan Aurelian Dumitru (2025728)" userId="S::2025728@student.uwtsd.ac.uk::26f0e82f-412c-485b-ab49-4e040f0962e8" providerId="AD" clId="Web-{19DEA0A9-83EE-4F14-8E21-94B238AC5421}" dt="2023-11-11T23:00:46.339" v="100"/>
          <ac:picMkLst>
            <pc:docMk/>
            <pc:sldMk cId="2002748714" sldId="258"/>
            <ac:picMk id="14" creationId="{7C268552-D473-46ED-B1B8-422042C4DEF1}"/>
          </ac:picMkLst>
        </pc:picChg>
        <pc:picChg chg="add">
          <ac:chgData name="Dan Aurelian Dumitru (2025728)" userId="S::2025728@student.uwtsd.ac.uk::26f0e82f-412c-485b-ab49-4e040f0962e8" providerId="AD" clId="Web-{19DEA0A9-83EE-4F14-8E21-94B238AC5421}" dt="2023-11-11T23:02:46.389" v="105"/>
          <ac:picMkLst>
            <pc:docMk/>
            <pc:sldMk cId="2002748714" sldId="258"/>
            <ac:picMk id="15" creationId="{CF1EB4BD-9C7E-4AA3-9681-C7EB0DA6250B}"/>
          </ac:picMkLst>
        </pc:picChg>
        <pc:picChg chg="add">
          <ac:chgData name="Dan Aurelian Dumitru (2025728)" userId="S::2025728@student.uwtsd.ac.uk::26f0e82f-412c-485b-ab49-4e040f0962e8" providerId="AD" clId="Web-{19DEA0A9-83EE-4F14-8E21-94B238AC5421}" dt="2023-11-11T23:02:46.389" v="105"/>
          <ac:picMkLst>
            <pc:docMk/>
            <pc:sldMk cId="2002748714" sldId="258"/>
            <ac:picMk id="17" creationId="{94AAE3AA-3759-4D28-B0EF-575F25A5146C}"/>
          </ac:picMkLst>
        </pc:picChg>
        <pc:picChg chg="add del">
          <ac:chgData name="Dan Aurelian Dumitru (2025728)" userId="S::2025728@student.uwtsd.ac.uk::26f0e82f-412c-485b-ab49-4e040f0962e8" providerId="AD" clId="Web-{19DEA0A9-83EE-4F14-8E21-94B238AC5421}" dt="2023-11-11T23:00:46.339" v="100"/>
          <ac:picMkLst>
            <pc:docMk/>
            <pc:sldMk cId="2002748714" sldId="258"/>
            <ac:picMk id="18" creationId="{B9238B3E-24AA-439A-B527-6C5DF6D72145}"/>
          </ac:picMkLst>
        </pc:picChg>
        <pc:picChg chg="add del">
          <ac:chgData name="Dan Aurelian Dumitru (2025728)" userId="S::2025728@student.uwtsd.ac.uk::26f0e82f-412c-485b-ab49-4e040f0962e8" providerId="AD" clId="Web-{19DEA0A9-83EE-4F14-8E21-94B238AC5421}" dt="2023-11-11T23:00:46.339" v="100"/>
          <ac:picMkLst>
            <pc:docMk/>
            <pc:sldMk cId="2002748714" sldId="258"/>
            <ac:picMk id="20" creationId="{69F01145-BEA3-4CBF-AA21-10077B948CA8}"/>
          </ac:picMkLst>
        </pc:picChg>
        <pc:picChg chg="add del">
          <ac:chgData name="Dan Aurelian Dumitru (2025728)" userId="S::2025728@student.uwtsd.ac.uk::26f0e82f-412c-485b-ab49-4e040f0962e8" providerId="AD" clId="Web-{19DEA0A9-83EE-4F14-8E21-94B238AC5421}" dt="2023-11-11T23:01:20.230" v="101"/>
          <ac:picMkLst>
            <pc:docMk/>
            <pc:sldMk cId="2002748714" sldId="258"/>
            <ac:picMk id="27" creationId="{91B28F63-CF00-448F-B141-FE33C33B1891}"/>
          </ac:picMkLst>
        </pc:picChg>
        <pc:picChg chg="add del">
          <ac:chgData name="Dan Aurelian Dumitru (2025728)" userId="S::2025728@student.uwtsd.ac.uk::26f0e82f-412c-485b-ab49-4e040f0962e8" providerId="AD" clId="Web-{19DEA0A9-83EE-4F14-8E21-94B238AC5421}" dt="2023-11-11T23:01:20.230" v="101"/>
          <ac:picMkLst>
            <pc:docMk/>
            <pc:sldMk cId="2002748714" sldId="258"/>
            <ac:picMk id="29" creationId="{2AE609E2-8522-44E4-9077-980E5BCF3E14}"/>
          </ac:picMkLst>
        </pc:picChg>
        <pc:picChg chg="add del">
          <ac:chgData name="Dan Aurelian Dumitru (2025728)" userId="S::2025728@student.uwtsd.ac.uk::26f0e82f-412c-485b-ab49-4e040f0962e8" providerId="AD" clId="Web-{19DEA0A9-83EE-4F14-8E21-94B238AC5421}" dt="2023-11-11T23:01:20.230" v="101"/>
          <ac:picMkLst>
            <pc:docMk/>
            <pc:sldMk cId="2002748714" sldId="258"/>
            <ac:picMk id="33" creationId="{8949AD42-25FD-4C3D-9EEE-B7FEC5809988}"/>
          </ac:picMkLst>
        </pc:picChg>
        <pc:picChg chg="add del">
          <ac:chgData name="Dan Aurelian Dumitru (2025728)" userId="S::2025728@student.uwtsd.ac.uk::26f0e82f-412c-485b-ab49-4e040f0962e8" providerId="AD" clId="Web-{19DEA0A9-83EE-4F14-8E21-94B238AC5421}" dt="2023-11-11T23:01:20.230" v="101"/>
          <ac:picMkLst>
            <pc:docMk/>
            <pc:sldMk cId="2002748714" sldId="258"/>
            <ac:picMk id="35" creationId="{6AC7D913-60B7-4603-881B-831DA5D3A940}"/>
          </ac:picMkLst>
        </pc:picChg>
      </pc:sldChg>
      <pc:sldChg chg="addSp modSp add mod setBg modClrScheme chgLayout">
        <pc:chgData name="Dan Aurelian Dumitru (2025728)" userId="S::2025728@student.uwtsd.ac.uk::26f0e82f-412c-485b-ab49-4e040f0962e8" providerId="AD" clId="Web-{19DEA0A9-83EE-4F14-8E21-94B238AC5421}" dt="2023-11-11T23:02:27.545" v="104"/>
        <pc:sldMkLst>
          <pc:docMk/>
          <pc:sldMk cId="2089914534" sldId="259"/>
        </pc:sldMkLst>
        <pc:spChg chg="mod ord">
          <ac:chgData name="Dan Aurelian Dumitru (2025728)" userId="S::2025728@student.uwtsd.ac.uk::26f0e82f-412c-485b-ab49-4e040f0962e8" providerId="AD" clId="Web-{19DEA0A9-83EE-4F14-8E21-94B238AC5421}" dt="2023-11-11T23:02:27.545" v="104"/>
          <ac:spMkLst>
            <pc:docMk/>
            <pc:sldMk cId="2089914534" sldId="259"/>
            <ac:spMk id="2" creationId="{6926EE8A-E876-E2AA-5399-09D9AC2946E5}"/>
          </ac:spMkLst>
        </pc:spChg>
        <pc:spChg chg="mod">
          <ac:chgData name="Dan Aurelian Dumitru (2025728)" userId="S::2025728@student.uwtsd.ac.uk::26f0e82f-412c-485b-ab49-4e040f0962e8" providerId="AD" clId="Web-{19DEA0A9-83EE-4F14-8E21-94B238AC5421}" dt="2023-11-11T23:02:27.545" v="104"/>
          <ac:spMkLst>
            <pc:docMk/>
            <pc:sldMk cId="2089914534" sldId="259"/>
            <ac:spMk id="3" creationId="{CC503BD9-A3CF-8C83-0C66-BC2DAFB1C7A8}"/>
          </ac:spMkLst>
        </pc:spChg>
        <pc:spChg chg="mod">
          <ac:chgData name="Dan Aurelian Dumitru (2025728)" userId="S::2025728@student.uwtsd.ac.uk::26f0e82f-412c-485b-ab49-4e040f0962e8" providerId="AD" clId="Web-{19DEA0A9-83EE-4F14-8E21-94B238AC5421}" dt="2023-11-11T23:02:27.545" v="104"/>
          <ac:spMkLst>
            <pc:docMk/>
            <pc:sldMk cId="2089914534" sldId="259"/>
            <ac:spMk id="4" creationId="{D5072FAC-241E-E8E6-60D6-3C55F7FBAB88}"/>
          </ac:spMkLst>
        </pc:spChg>
        <pc:spChg chg="add">
          <ac:chgData name="Dan Aurelian Dumitru (2025728)" userId="S::2025728@student.uwtsd.ac.uk::26f0e82f-412c-485b-ab49-4e040f0962e8" providerId="AD" clId="Web-{19DEA0A9-83EE-4F14-8E21-94B238AC5421}" dt="2023-11-11T23:02:27.545" v="104"/>
          <ac:spMkLst>
            <pc:docMk/>
            <pc:sldMk cId="2089914534" sldId="259"/>
            <ac:spMk id="14" creationId="{4AC0CD9D-7610-4620-93B4-798CCD9AB581}"/>
          </ac:spMkLst>
        </pc:spChg>
        <pc:spChg chg="add">
          <ac:chgData name="Dan Aurelian Dumitru (2025728)" userId="S::2025728@student.uwtsd.ac.uk::26f0e82f-412c-485b-ab49-4e040f0962e8" providerId="AD" clId="Web-{19DEA0A9-83EE-4F14-8E21-94B238AC5421}" dt="2023-11-11T23:02:27.545" v="104"/>
          <ac:spMkLst>
            <pc:docMk/>
            <pc:sldMk cId="2089914534" sldId="259"/>
            <ac:spMk id="20" creationId="{DE4D62F9-188E-4530-84C2-24BDEE4BEB82}"/>
          </ac:spMkLst>
        </pc:spChg>
        <pc:picChg chg="add">
          <ac:chgData name="Dan Aurelian Dumitru (2025728)" userId="S::2025728@student.uwtsd.ac.uk::26f0e82f-412c-485b-ab49-4e040f0962e8" providerId="AD" clId="Web-{19DEA0A9-83EE-4F14-8E21-94B238AC5421}" dt="2023-11-11T23:02:27.545" v="104"/>
          <ac:picMkLst>
            <pc:docMk/>
            <pc:sldMk cId="2089914534" sldId="259"/>
            <ac:picMk id="10" creationId="{41B68C77-138E-4BF7-A276-BD0C78A4219F}"/>
          </ac:picMkLst>
        </pc:picChg>
        <pc:picChg chg="add">
          <ac:chgData name="Dan Aurelian Dumitru (2025728)" userId="S::2025728@student.uwtsd.ac.uk::26f0e82f-412c-485b-ab49-4e040f0962e8" providerId="AD" clId="Web-{19DEA0A9-83EE-4F14-8E21-94B238AC5421}" dt="2023-11-11T23:02:27.545" v="104"/>
          <ac:picMkLst>
            <pc:docMk/>
            <pc:sldMk cId="2089914534" sldId="259"/>
            <ac:picMk id="12" creationId="{7C268552-D473-46ED-B1B8-422042C4DEF1}"/>
          </ac:picMkLst>
        </pc:picChg>
        <pc:picChg chg="add">
          <ac:chgData name="Dan Aurelian Dumitru (2025728)" userId="S::2025728@student.uwtsd.ac.uk::26f0e82f-412c-485b-ab49-4e040f0962e8" providerId="AD" clId="Web-{19DEA0A9-83EE-4F14-8E21-94B238AC5421}" dt="2023-11-11T23:02:27.545" v="104"/>
          <ac:picMkLst>
            <pc:docMk/>
            <pc:sldMk cId="2089914534" sldId="259"/>
            <ac:picMk id="16" creationId="{B9238B3E-24AA-439A-B527-6C5DF6D72145}"/>
          </ac:picMkLst>
        </pc:picChg>
        <pc:picChg chg="add">
          <ac:chgData name="Dan Aurelian Dumitru (2025728)" userId="S::2025728@student.uwtsd.ac.uk::26f0e82f-412c-485b-ab49-4e040f0962e8" providerId="AD" clId="Web-{19DEA0A9-83EE-4F14-8E21-94B238AC5421}" dt="2023-11-11T23:02:27.545" v="104"/>
          <ac:picMkLst>
            <pc:docMk/>
            <pc:sldMk cId="2089914534" sldId="259"/>
            <ac:picMk id="18" creationId="{69F01145-BEA3-4CBF-AA21-10077B948CA8}"/>
          </ac:picMkLst>
        </pc:picChg>
      </pc:sldChg>
      <pc:sldChg chg="modSp add mod modClrScheme chgLayout">
        <pc:chgData name="Dan Aurelian Dumitru (2025728)" userId="S::2025728@student.uwtsd.ac.uk::26f0e82f-412c-485b-ab49-4e040f0962e8" providerId="AD" clId="Web-{19DEA0A9-83EE-4F14-8E21-94B238AC5421}" dt="2023-11-11T23:01:29.653" v="102"/>
        <pc:sldMkLst>
          <pc:docMk/>
          <pc:sldMk cId="1818759950" sldId="260"/>
        </pc:sldMkLst>
        <pc:spChg chg="mod ord">
          <ac:chgData name="Dan Aurelian Dumitru (2025728)" userId="S::2025728@student.uwtsd.ac.uk::26f0e82f-412c-485b-ab49-4e040f0962e8" providerId="AD" clId="Web-{19DEA0A9-83EE-4F14-8E21-94B238AC5421}" dt="2023-11-11T23:01:29.653" v="102"/>
          <ac:spMkLst>
            <pc:docMk/>
            <pc:sldMk cId="1818759950" sldId="260"/>
            <ac:spMk id="2" creationId="{7254381F-C8E0-2826-E931-636F6264A693}"/>
          </ac:spMkLst>
        </pc:spChg>
      </pc:sldChg>
      <pc:sldChg chg="addSp delSp modSp add mod setBg modClrScheme delDesignElem chgLayout">
        <pc:chgData name="Dan Aurelian Dumitru (2025728)" userId="S::2025728@student.uwtsd.ac.uk::26f0e82f-412c-485b-ab49-4e040f0962e8" providerId="AD" clId="Web-{19DEA0A9-83EE-4F14-8E21-94B238AC5421}" dt="2023-11-11T23:01:37.887" v="103"/>
        <pc:sldMkLst>
          <pc:docMk/>
          <pc:sldMk cId="1772218566" sldId="261"/>
        </pc:sldMkLst>
        <pc:spChg chg="mod">
          <ac:chgData name="Dan Aurelian Dumitru (2025728)" userId="S::2025728@student.uwtsd.ac.uk::26f0e82f-412c-485b-ab49-4e040f0962e8" providerId="AD" clId="Web-{19DEA0A9-83EE-4F14-8E21-94B238AC5421}" dt="2023-11-11T22:53:34.744" v="47"/>
          <ac:spMkLst>
            <pc:docMk/>
            <pc:sldMk cId="1772218566" sldId="261"/>
            <ac:spMk id="2" creationId="{29F530CA-5A05-28BC-C33F-A1D158B8EE1F}"/>
          </ac:spMkLst>
        </pc:spChg>
        <pc:spChg chg="mod">
          <ac:chgData name="Dan Aurelian Dumitru (2025728)" userId="S::2025728@student.uwtsd.ac.uk::26f0e82f-412c-485b-ab49-4e040f0962e8" providerId="AD" clId="Web-{19DEA0A9-83EE-4F14-8E21-94B238AC5421}" dt="2023-11-11T22:53:34.744" v="47"/>
          <ac:spMkLst>
            <pc:docMk/>
            <pc:sldMk cId="1772218566" sldId="261"/>
            <ac:spMk id="3" creationId="{FE1769A0-9E87-9B49-EFCC-A6F4A52E70E0}"/>
          </ac:spMkLst>
        </pc:spChg>
        <pc:spChg chg="mod">
          <ac:chgData name="Dan Aurelian Dumitru (2025728)" userId="S::2025728@student.uwtsd.ac.uk::26f0e82f-412c-485b-ab49-4e040f0962e8" providerId="AD" clId="Web-{19DEA0A9-83EE-4F14-8E21-94B238AC5421}" dt="2023-11-11T22:53:34.744" v="47"/>
          <ac:spMkLst>
            <pc:docMk/>
            <pc:sldMk cId="1772218566" sldId="261"/>
            <ac:spMk id="4" creationId="{E0ADAF69-FA3D-B1F5-10EE-4EF5828F893E}"/>
          </ac:spMkLst>
        </pc:spChg>
        <pc:spChg chg="mod">
          <ac:chgData name="Dan Aurelian Dumitru (2025728)" userId="S::2025728@student.uwtsd.ac.uk::26f0e82f-412c-485b-ab49-4e040f0962e8" providerId="AD" clId="Web-{19DEA0A9-83EE-4F14-8E21-94B238AC5421}" dt="2023-11-11T22:53:34.744" v="47"/>
          <ac:spMkLst>
            <pc:docMk/>
            <pc:sldMk cId="1772218566" sldId="261"/>
            <ac:spMk id="5" creationId="{A023A273-09C2-3905-89F5-F7FFA066AF24}"/>
          </ac:spMkLst>
        </pc:spChg>
        <pc:spChg chg="mod">
          <ac:chgData name="Dan Aurelian Dumitru (2025728)" userId="S::2025728@student.uwtsd.ac.uk::26f0e82f-412c-485b-ab49-4e040f0962e8" providerId="AD" clId="Web-{19DEA0A9-83EE-4F14-8E21-94B238AC5421}" dt="2023-11-11T22:53:34.744" v="47"/>
          <ac:spMkLst>
            <pc:docMk/>
            <pc:sldMk cId="1772218566" sldId="261"/>
            <ac:spMk id="6" creationId="{2C269087-E62F-F741-F2AA-8376C97CE106}"/>
          </ac:spMkLst>
        </pc:spChg>
        <pc:spChg chg="add del">
          <ac:chgData name="Dan Aurelian Dumitru (2025728)" userId="S::2025728@student.uwtsd.ac.uk::26f0e82f-412c-485b-ab49-4e040f0962e8" providerId="AD" clId="Web-{19DEA0A9-83EE-4F14-8E21-94B238AC5421}" dt="2023-11-11T23:01:20.230" v="101"/>
          <ac:spMkLst>
            <pc:docMk/>
            <pc:sldMk cId="1772218566" sldId="261"/>
            <ac:spMk id="8" creationId="{4309F268-A45B-4517-B03F-2774BAEFFBA6}"/>
          </ac:spMkLst>
        </pc:spChg>
        <pc:spChg chg="add">
          <ac:chgData name="Dan Aurelian Dumitru (2025728)" userId="S::2025728@student.uwtsd.ac.uk::26f0e82f-412c-485b-ab49-4e040f0962e8" providerId="AD" clId="Web-{19DEA0A9-83EE-4F14-8E21-94B238AC5421}" dt="2023-11-11T23:01:37.887" v="103"/>
          <ac:spMkLst>
            <pc:docMk/>
            <pc:sldMk cId="1772218566" sldId="261"/>
            <ac:spMk id="9" creationId="{4309F268-A45B-4517-B03F-2774BAEFFBA6}"/>
          </ac:spMkLst>
        </pc:spChg>
        <pc:spChg chg="add del">
          <ac:chgData name="Dan Aurelian Dumitru (2025728)" userId="S::2025728@student.uwtsd.ac.uk::26f0e82f-412c-485b-ab49-4e040f0962e8" providerId="AD" clId="Web-{19DEA0A9-83EE-4F14-8E21-94B238AC5421}" dt="2023-11-11T22:49:53.207" v="36"/>
          <ac:spMkLst>
            <pc:docMk/>
            <pc:sldMk cId="1772218566" sldId="261"/>
            <ac:spMk id="12" creationId="{AB8C311F-7253-4AED-9701-7FC0708C41C7}"/>
          </ac:spMkLst>
        </pc:spChg>
        <pc:spChg chg="add del">
          <ac:chgData name="Dan Aurelian Dumitru (2025728)" userId="S::2025728@student.uwtsd.ac.uk::26f0e82f-412c-485b-ab49-4e040f0962e8" providerId="AD" clId="Web-{19DEA0A9-83EE-4F14-8E21-94B238AC5421}" dt="2023-11-11T22:49:53.207" v="36"/>
          <ac:spMkLst>
            <pc:docMk/>
            <pc:sldMk cId="1772218566" sldId="261"/>
            <ac:spMk id="14" creationId="{E2384209-CB15-4CDF-9D31-C44FD9A3F20D}"/>
          </ac:spMkLst>
        </pc:spChg>
        <pc:spChg chg="add del">
          <ac:chgData name="Dan Aurelian Dumitru (2025728)" userId="S::2025728@student.uwtsd.ac.uk::26f0e82f-412c-485b-ab49-4e040f0962e8" providerId="AD" clId="Web-{19DEA0A9-83EE-4F14-8E21-94B238AC5421}" dt="2023-11-11T22:49:53.207" v="36"/>
          <ac:spMkLst>
            <pc:docMk/>
            <pc:sldMk cId="1772218566" sldId="261"/>
            <ac:spMk id="16" creationId="{2633B3B5-CC90-43F0-8714-D31D1F3F0209}"/>
          </ac:spMkLst>
        </pc:spChg>
        <pc:spChg chg="add del">
          <ac:chgData name="Dan Aurelian Dumitru (2025728)" userId="S::2025728@student.uwtsd.ac.uk::26f0e82f-412c-485b-ab49-4e040f0962e8" providerId="AD" clId="Web-{19DEA0A9-83EE-4F14-8E21-94B238AC5421}" dt="2023-11-11T22:49:53.207" v="36"/>
          <ac:spMkLst>
            <pc:docMk/>
            <pc:sldMk cId="1772218566" sldId="261"/>
            <ac:spMk id="18" creationId="{A8D57A06-A426-446D-B02C-A2DC6B62E45E}"/>
          </ac:spMkLst>
        </pc:spChg>
      </pc:sldChg>
      <pc:sldChg chg="addSp delSp modSp add mod modTransition setBg modClrScheme delDesignElem chgLayout">
        <pc:chgData name="Dan Aurelian Dumitru (2025728)" userId="S::2025728@student.uwtsd.ac.uk::26f0e82f-412c-485b-ab49-4e040f0962e8" providerId="AD" clId="Web-{19DEA0A9-83EE-4F14-8E21-94B238AC5421}" dt="2023-11-11T23:01:29.653" v="102"/>
        <pc:sldMkLst>
          <pc:docMk/>
          <pc:sldMk cId="1847134642" sldId="262"/>
        </pc:sldMkLst>
        <pc:spChg chg="mod ord">
          <ac:chgData name="Dan Aurelian Dumitru (2025728)" userId="S::2025728@student.uwtsd.ac.uk::26f0e82f-412c-485b-ab49-4e040f0962e8" providerId="AD" clId="Web-{19DEA0A9-83EE-4F14-8E21-94B238AC5421}" dt="2023-11-11T23:01:29.653" v="102"/>
          <ac:spMkLst>
            <pc:docMk/>
            <pc:sldMk cId="1847134642" sldId="262"/>
            <ac:spMk id="2" creationId="{2D8B3525-95DC-FB0A-AA56-6D5F8428750A}"/>
          </ac:spMkLst>
        </pc:spChg>
        <pc:spChg chg="mod">
          <ac:chgData name="Dan Aurelian Dumitru (2025728)" userId="S::2025728@student.uwtsd.ac.uk::26f0e82f-412c-485b-ab49-4e040f0962e8" providerId="AD" clId="Web-{19DEA0A9-83EE-4F14-8E21-94B238AC5421}" dt="2023-11-11T22:53:28.759" v="46"/>
          <ac:spMkLst>
            <pc:docMk/>
            <pc:sldMk cId="1847134642" sldId="262"/>
            <ac:spMk id="3" creationId="{6A1BCCED-8678-55B9-A0C0-5DE99E0FEDC8}"/>
          </ac:spMkLst>
        </pc:spChg>
        <pc:spChg chg="mod">
          <ac:chgData name="Dan Aurelian Dumitru (2025728)" userId="S::2025728@student.uwtsd.ac.uk::26f0e82f-412c-485b-ab49-4e040f0962e8" providerId="AD" clId="Web-{19DEA0A9-83EE-4F14-8E21-94B238AC5421}" dt="2023-11-11T22:53:28.759" v="46"/>
          <ac:spMkLst>
            <pc:docMk/>
            <pc:sldMk cId="1847134642" sldId="262"/>
            <ac:spMk id="4" creationId="{BF2B08E9-31FE-AEBE-7E6A-E98B98FDEB75}"/>
          </ac:spMkLst>
        </pc:spChg>
        <pc:spChg chg="mod">
          <ac:chgData name="Dan Aurelian Dumitru (2025728)" userId="S::2025728@student.uwtsd.ac.uk::26f0e82f-412c-485b-ab49-4e040f0962e8" providerId="AD" clId="Web-{19DEA0A9-83EE-4F14-8E21-94B238AC5421}" dt="2023-11-11T22:53:28.759" v="46"/>
          <ac:spMkLst>
            <pc:docMk/>
            <pc:sldMk cId="1847134642" sldId="262"/>
            <ac:spMk id="5" creationId="{4A42EE0C-8743-8DDE-ECBB-44855341E047}"/>
          </ac:spMkLst>
        </pc:spChg>
        <pc:spChg chg="mod">
          <ac:chgData name="Dan Aurelian Dumitru (2025728)" userId="S::2025728@student.uwtsd.ac.uk::26f0e82f-412c-485b-ab49-4e040f0962e8" providerId="AD" clId="Web-{19DEA0A9-83EE-4F14-8E21-94B238AC5421}" dt="2023-11-11T22:53:28.759" v="46"/>
          <ac:spMkLst>
            <pc:docMk/>
            <pc:sldMk cId="1847134642" sldId="262"/>
            <ac:spMk id="6" creationId="{78292DA7-0578-7E27-4867-8ACB53F18D94}"/>
          </ac:spMkLst>
        </pc:spChg>
        <pc:spChg chg="mod">
          <ac:chgData name="Dan Aurelian Dumitru (2025728)" userId="S::2025728@student.uwtsd.ac.uk::26f0e82f-412c-485b-ab49-4e040f0962e8" providerId="AD" clId="Web-{19DEA0A9-83EE-4F14-8E21-94B238AC5421}" dt="2023-11-11T22:53:28.759" v="46"/>
          <ac:spMkLst>
            <pc:docMk/>
            <pc:sldMk cId="1847134642" sldId="262"/>
            <ac:spMk id="7" creationId="{A797093C-6E35-795B-EFBA-A5D555F72BD8}"/>
          </ac:spMkLst>
        </pc:spChg>
        <pc:spChg chg="mod">
          <ac:chgData name="Dan Aurelian Dumitru (2025728)" userId="S::2025728@student.uwtsd.ac.uk::26f0e82f-412c-485b-ab49-4e040f0962e8" providerId="AD" clId="Web-{19DEA0A9-83EE-4F14-8E21-94B238AC5421}" dt="2023-11-11T22:53:28.759" v="46"/>
          <ac:spMkLst>
            <pc:docMk/>
            <pc:sldMk cId="1847134642" sldId="262"/>
            <ac:spMk id="8" creationId="{29241CAE-B6B2-42AE-E961-EED1F6C04A76}"/>
          </ac:spMkLst>
        </pc:spChg>
        <pc:spChg chg="add del">
          <ac:chgData name="Dan Aurelian Dumitru (2025728)" userId="S::2025728@student.uwtsd.ac.uk::26f0e82f-412c-485b-ab49-4e040f0962e8" providerId="AD" clId="Web-{19DEA0A9-83EE-4F14-8E21-94B238AC5421}" dt="2023-11-11T22:49:53.207" v="36"/>
          <ac:spMkLst>
            <pc:docMk/>
            <pc:sldMk cId="1847134642" sldId="262"/>
            <ac:spMk id="10" creationId="{AB8C311F-7253-4AED-9701-7FC0708C41C7}"/>
          </ac:spMkLst>
        </pc:spChg>
        <pc:spChg chg="add del">
          <ac:chgData name="Dan Aurelian Dumitru (2025728)" userId="S::2025728@student.uwtsd.ac.uk::26f0e82f-412c-485b-ab49-4e040f0962e8" providerId="AD" clId="Web-{19DEA0A9-83EE-4F14-8E21-94B238AC5421}" dt="2023-11-11T23:01:20.230" v="101"/>
          <ac:spMkLst>
            <pc:docMk/>
            <pc:sldMk cId="1847134642" sldId="262"/>
            <ac:spMk id="13" creationId="{AEBE9F1A-B38D-446E-83AE-14B17CE77FF2}"/>
          </ac:spMkLst>
        </pc:spChg>
        <pc:spChg chg="add del">
          <ac:chgData name="Dan Aurelian Dumitru (2025728)" userId="S::2025728@student.uwtsd.ac.uk::26f0e82f-412c-485b-ab49-4e040f0962e8" providerId="AD" clId="Web-{19DEA0A9-83EE-4F14-8E21-94B238AC5421}" dt="2023-11-11T22:49:53.207" v="36"/>
          <ac:spMkLst>
            <pc:docMk/>
            <pc:sldMk cId="1847134642" sldId="262"/>
            <ac:spMk id="16" creationId="{E2384209-CB15-4CDF-9D31-C44FD9A3F20D}"/>
          </ac:spMkLst>
        </pc:spChg>
        <pc:spChg chg="add del">
          <ac:chgData name="Dan Aurelian Dumitru (2025728)" userId="S::2025728@student.uwtsd.ac.uk::26f0e82f-412c-485b-ab49-4e040f0962e8" providerId="AD" clId="Web-{19DEA0A9-83EE-4F14-8E21-94B238AC5421}" dt="2023-11-11T23:01:20.230" v="101"/>
          <ac:spMkLst>
            <pc:docMk/>
            <pc:sldMk cId="1847134642" sldId="262"/>
            <ac:spMk id="17" creationId="{4309F268-A45B-4517-B03F-2774BAEFFBA6}"/>
          </ac:spMkLst>
        </pc:spChg>
        <pc:spChg chg="add del">
          <ac:chgData name="Dan Aurelian Dumitru (2025728)" userId="S::2025728@student.uwtsd.ac.uk::26f0e82f-412c-485b-ab49-4e040f0962e8" providerId="AD" clId="Web-{19DEA0A9-83EE-4F14-8E21-94B238AC5421}" dt="2023-11-11T22:49:53.207" v="36"/>
          <ac:spMkLst>
            <pc:docMk/>
            <pc:sldMk cId="1847134642" sldId="262"/>
            <ac:spMk id="18" creationId="{2633B3B5-CC90-43F0-8714-D31D1F3F0209}"/>
          </ac:spMkLst>
        </pc:spChg>
        <pc:spChg chg="add del">
          <ac:chgData name="Dan Aurelian Dumitru (2025728)" userId="S::2025728@student.uwtsd.ac.uk::26f0e82f-412c-485b-ab49-4e040f0962e8" providerId="AD" clId="Web-{19DEA0A9-83EE-4F14-8E21-94B238AC5421}" dt="2023-11-11T22:49:53.207" v="36"/>
          <ac:spMkLst>
            <pc:docMk/>
            <pc:sldMk cId="1847134642" sldId="262"/>
            <ac:spMk id="20" creationId="{A8D57A06-A426-446D-B02C-A2DC6B62E45E}"/>
          </ac:spMkLst>
        </pc:spChg>
        <pc:spChg chg="add del">
          <ac:chgData name="Dan Aurelian Dumitru (2025728)" userId="S::2025728@student.uwtsd.ac.uk::26f0e82f-412c-485b-ab49-4e040f0962e8" providerId="AD" clId="Web-{19DEA0A9-83EE-4F14-8E21-94B238AC5421}" dt="2023-11-11T22:40:54.194" v="11"/>
          <ac:spMkLst>
            <pc:docMk/>
            <pc:sldMk cId="1847134642" sldId="262"/>
            <ac:spMk id="21" creationId="{B1ECD48A-A6CE-48F3-8E89-3399C99382F1}"/>
          </ac:spMkLst>
        </pc:spChg>
        <pc:spChg chg="add del">
          <ac:chgData name="Dan Aurelian Dumitru (2025728)" userId="S::2025728@student.uwtsd.ac.uk::26f0e82f-412c-485b-ab49-4e040f0962e8" providerId="AD" clId="Web-{19DEA0A9-83EE-4F14-8E21-94B238AC5421}" dt="2023-11-11T22:40:54.194" v="11"/>
          <ac:spMkLst>
            <pc:docMk/>
            <pc:sldMk cId="1847134642" sldId="262"/>
            <ac:spMk id="23" creationId="{0A3F7A1B-3080-4A65-A240-2E1A6EF84567}"/>
          </ac:spMkLst>
        </pc:spChg>
        <pc:spChg chg="add del">
          <ac:chgData name="Dan Aurelian Dumitru (2025728)" userId="S::2025728@student.uwtsd.ac.uk::26f0e82f-412c-485b-ab49-4e040f0962e8" providerId="AD" clId="Web-{19DEA0A9-83EE-4F14-8E21-94B238AC5421}" dt="2023-11-11T23:01:20.230" v="101"/>
          <ac:spMkLst>
            <pc:docMk/>
            <pc:sldMk cId="1847134642" sldId="262"/>
            <ac:spMk id="24" creationId="{5E3EB826-A471-488F-9E8A-D65528A3C0CA}"/>
          </ac:spMkLst>
        </pc:spChg>
        <pc:spChg chg="add del">
          <ac:chgData name="Dan Aurelian Dumitru (2025728)" userId="S::2025728@student.uwtsd.ac.uk::26f0e82f-412c-485b-ab49-4e040f0962e8" providerId="AD" clId="Web-{19DEA0A9-83EE-4F14-8E21-94B238AC5421}" dt="2023-11-11T22:40:56.897" v="13"/>
          <ac:spMkLst>
            <pc:docMk/>
            <pc:sldMk cId="1847134642" sldId="262"/>
            <ac:spMk id="26" creationId="{391F240E-99C9-4C6A-BD0A-15F9E69F337F}"/>
          </ac:spMkLst>
        </pc:spChg>
        <pc:spChg chg="add del">
          <ac:chgData name="Dan Aurelian Dumitru (2025728)" userId="S::2025728@student.uwtsd.ac.uk::26f0e82f-412c-485b-ab49-4e040f0962e8" providerId="AD" clId="Web-{19DEA0A9-83EE-4F14-8E21-94B238AC5421}" dt="2023-11-11T22:40:56.897" v="13"/>
          <ac:spMkLst>
            <pc:docMk/>
            <pc:sldMk cId="1847134642" sldId="262"/>
            <ac:spMk id="27" creationId="{9C8424AD-EE61-4FBC-ABA0-36E67508F2D0}"/>
          </ac:spMkLst>
        </pc:spChg>
        <pc:spChg chg="add del">
          <ac:chgData name="Dan Aurelian Dumitru (2025728)" userId="S::2025728@student.uwtsd.ac.uk::26f0e82f-412c-485b-ab49-4e040f0962e8" providerId="AD" clId="Web-{19DEA0A9-83EE-4F14-8E21-94B238AC5421}" dt="2023-11-11T22:41:30.726" v="15"/>
          <ac:spMkLst>
            <pc:docMk/>
            <pc:sldMk cId="1847134642" sldId="262"/>
            <ac:spMk id="30" creationId="{7E633E68-B925-44AC-A7C1-894D907EE72D}"/>
          </ac:spMkLst>
        </pc:spChg>
        <pc:grpChg chg="add del">
          <ac:chgData name="Dan Aurelian Dumitru (2025728)" userId="S::2025728@student.uwtsd.ac.uk::26f0e82f-412c-485b-ab49-4e040f0962e8" providerId="AD" clId="Web-{19DEA0A9-83EE-4F14-8E21-94B238AC5421}" dt="2023-11-11T22:40:54.194" v="11"/>
          <ac:grpSpMkLst>
            <pc:docMk/>
            <pc:sldMk cId="1847134642" sldId="262"/>
            <ac:grpSpMk id="14" creationId="{2103B461-323C-4912-BFFD-C37582662085}"/>
          </ac:grpSpMkLst>
        </pc:grpChg>
        <pc:grpChg chg="add del">
          <ac:chgData name="Dan Aurelian Dumitru (2025728)" userId="S::2025728@student.uwtsd.ac.uk::26f0e82f-412c-485b-ab49-4e040f0962e8" providerId="AD" clId="Web-{19DEA0A9-83EE-4F14-8E21-94B238AC5421}" dt="2023-11-11T22:40:56.897" v="13"/>
          <ac:grpSpMkLst>
            <pc:docMk/>
            <pc:sldMk cId="1847134642" sldId="262"/>
            <ac:grpSpMk id="25" creationId="{2103B461-323C-4912-BFFD-C37582662085}"/>
          </ac:grpSpMkLst>
        </pc:grpChg>
        <pc:grpChg chg="add del">
          <ac:chgData name="Dan Aurelian Dumitru (2025728)" userId="S::2025728@student.uwtsd.ac.uk::26f0e82f-412c-485b-ab49-4e040f0962e8" providerId="AD" clId="Web-{19DEA0A9-83EE-4F14-8E21-94B238AC5421}" dt="2023-11-11T22:41:30.726" v="15"/>
          <ac:grpSpMkLst>
            <pc:docMk/>
            <pc:sldMk cId="1847134642" sldId="262"/>
            <ac:grpSpMk id="29" creationId="{2103B461-323C-4912-BFFD-C37582662085}"/>
          </ac:grpSpMkLst>
        </pc:grpChg>
        <pc:picChg chg="add del">
          <ac:chgData name="Dan Aurelian Dumitru (2025728)" userId="S::2025728@student.uwtsd.ac.uk::26f0e82f-412c-485b-ab49-4e040f0962e8" providerId="AD" clId="Web-{19DEA0A9-83EE-4F14-8E21-94B238AC5421}" dt="2023-11-11T23:01:20.230" v="101"/>
          <ac:picMkLst>
            <pc:docMk/>
            <pc:sldMk cId="1847134642" sldId="262"/>
            <ac:picMk id="11" creationId="{C9ECDD5C-152A-4CC7-8333-0F367B3A62EA}"/>
          </ac:picMkLst>
        </pc:picChg>
        <pc:picChg chg="add del">
          <ac:chgData name="Dan Aurelian Dumitru (2025728)" userId="S::2025728@student.uwtsd.ac.uk::26f0e82f-412c-485b-ab49-4e040f0962e8" providerId="AD" clId="Web-{19DEA0A9-83EE-4F14-8E21-94B238AC5421}" dt="2023-11-11T23:01:20.230" v="101"/>
          <ac:picMkLst>
            <pc:docMk/>
            <pc:sldMk cId="1847134642" sldId="262"/>
            <ac:picMk id="12" creationId="{7F5C92A3-369B-43F3-BDCE-E560B1B0EC89}"/>
          </ac:picMkLst>
        </pc:picChg>
        <pc:picChg chg="add del">
          <ac:chgData name="Dan Aurelian Dumitru (2025728)" userId="S::2025728@student.uwtsd.ac.uk::26f0e82f-412c-485b-ab49-4e040f0962e8" providerId="AD" clId="Web-{19DEA0A9-83EE-4F14-8E21-94B238AC5421}" dt="2023-11-11T23:01:20.230" v="101"/>
          <ac:picMkLst>
            <pc:docMk/>
            <pc:sldMk cId="1847134642" sldId="262"/>
            <ac:picMk id="15" creationId="{915B5014-A7EC-4BA6-9C83-8840CF81DB28}"/>
          </ac:picMkLst>
        </pc:picChg>
        <pc:picChg chg="add del">
          <ac:chgData name="Dan Aurelian Dumitru (2025728)" userId="S::2025728@student.uwtsd.ac.uk::26f0e82f-412c-485b-ab49-4e040f0962e8" providerId="AD" clId="Web-{19DEA0A9-83EE-4F14-8E21-94B238AC5421}" dt="2023-11-11T23:01:20.230" v="101"/>
          <ac:picMkLst>
            <pc:docMk/>
            <pc:sldMk cId="1847134642" sldId="262"/>
            <ac:picMk id="22" creationId="{022C43AB-86D7-420D-8AD7-DC0A15FDD0AF}"/>
          </ac:picMkLst>
        </pc:picChg>
      </pc:sldChg>
      <pc:sldChg chg="addSp delSp modSp add mod setBg modClrScheme addAnim delDesignElem chgLayout">
        <pc:chgData name="Dan Aurelian Dumitru (2025728)" userId="S::2025728@student.uwtsd.ac.uk::26f0e82f-412c-485b-ab49-4e040f0962e8" providerId="AD" clId="Web-{19DEA0A9-83EE-4F14-8E21-94B238AC5421}" dt="2023-11-11T23:01:29.653" v="102"/>
        <pc:sldMkLst>
          <pc:docMk/>
          <pc:sldMk cId="801400342" sldId="263"/>
        </pc:sldMkLst>
        <pc:spChg chg="mod ord">
          <ac:chgData name="Dan Aurelian Dumitru (2025728)" userId="S::2025728@student.uwtsd.ac.uk::26f0e82f-412c-485b-ab49-4e040f0962e8" providerId="AD" clId="Web-{19DEA0A9-83EE-4F14-8E21-94B238AC5421}" dt="2023-11-11T23:01:29.653" v="102"/>
          <ac:spMkLst>
            <pc:docMk/>
            <pc:sldMk cId="801400342" sldId="263"/>
            <ac:spMk id="3" creationId="{394E2CC3-BB4F-8247-AB9E-D6910BE72E0C}"/>
          </ac:spMkLst>
        </pc:spChg>
        <pc:spChg chg="mod ord">
          <ac:chgData name="Dan Aurelian Dumitru (2025728)" userId="S::2025728@student.uwtsd.ac.uk::26f0e82f-412c-485b-ab49-4e040f0962e8" providerId="AD" clId="Web-{19DEA0A9-83EE-4F14-8E21-94B238AC5421}" dt="2023-11-11T23:01:29.653" v="102"/>
          <ac:spMkLst>
            <pc:docMk/>
            <pc:sldMk cId="801400342" sldId="263"/>
            <ac:spMk id="4" creationId="{45FE43FD-5187-888A-61A8-04A6B45E02D9}"/>
          </ac:spMkLst>
        </pc:spChg>
        <pc:spChg chg="add del">
          <ac:chgData name="Dan Aurelian Dumitru (2025728)" userId="S::2025728@student.uwtsd.ac.uk::26f0e82f-412c-485b-ab49-4e040f0962e8" providerId="AD" clId="Web-{19DEA0A9-83EE-4F14-8E21-94B238AC5421}" dt="2023-11-11T22:44:34.371" v="26"/>
          <ac:spMkLst>
            <pc:docMk/>
            <pc:sldMk cId="801400342" sldId="263"/>
            <ac:spMk id="7" creationId="{0671A8AE-40A1-4631-A6B8-581AFF065482}"/>
          </ac:spMkLst>
        </pc:spChg>
        <pc:spChg chg="add del">
          <ac:chgData name="Dan Aurelian Dumitru (2025728)" userId="S::2025728@student.uwtsd.ac.uk::26f0e82f-412c-485b-ab49-4e040f0962e8" providerId="AD" clId="Web-{19DEA0A9-83EE-4F14-8E21-94B238AC5421}" dt="2023-11-11T22:53:12.868" v="44"/>
          <ac:spMkLst>
            <pc:docMk/>
            <pc:sldMk cId="801400342" sldId="263"/>
            <ac:spMk id="8" creationId="{C885E190-58DD-42DD-A4A8-401E15C92A52}"/>
          </ac:spMkLst>
        </pc:spChg>
        <pc:spChg chg="add del">
          <ac:chgData name="Dan Aurelian Dumitru (2025728)" userId="S::2025728@student.uwtsd.ac.uk::26f0e82f-412c-485b-ab49-4e040f0962e8" providerId="AD" clId="Web-{19DEA0A9-83EE-4F14-8E21-94B238AC5421}" dt="2023-11-11T22:42:46.666" v="22"/>
          <ac:spMkLst>
            <pc:docMk/>
            <pc:sldMk cId="801400342" sldId="263"/>
            <ac:spMk id="10" creationId="{C885E190-58DD-42DD-A4A8-401E15C92A52}"/>
          </ac:spMkLst>
        </pc:spChg>
        <pc:spChg chg="add del">
          <ac:chgData name="Dan Aurelian Dumitru (2025728)" userId="S::2025728@student.uwtsd.ac.uk::26f0e82f-412c-485b-ab49-4e040f0962e8" providerId="AD" clId="Web-{19DEA0A9-83EE-4F14-8E21-94B238AC5421}" dt="2023-11-11T23:01:20.230" v="101"/>
          <ac:spMkLst>
            <pc:docMk/>
            <pc:sldMk cId="801400342" sldId="263"/>
            <ac:spMk id="11" creationId="{A4322390-8B58-46BE-88EB-D9FD30C08743}"/>
          </ac:spMkLst>
        </pc:spChg>
        <pc:spChg chg="add del">
          <ac:chgData name="Dan Aurelian Dumitru (2025728)" userId="S::2025728@student.uwtsd.ac.uk::26f0e82f-412c-485b-ab49-4e040f0962e8" providerId="AD" clId="Web-{19DEA0A9-83EE-4F14-8E21-94B238AC5421}" dt="2023-11-11T22:44:34.371" v="26"/>
          <ac:spMkLst>
            <pc:docMk/>
            <pc:sldMk cId="801400342" sldId="263"/>
            <ac:spMk id="12" creationId="{AB58EF07-17C2-48CF-ABB0-EEF1F17CB8F0}"/>
          </ac:spMkLst>
        </pc:spChg>
        <pc:spChg chg="add del">
          <ac:chgData name="Dan Aurelian Dumitru (2025728)" userId="S::2025728@student.uwtsd.ac.uk::26f0e82f-412c-485b-ab49-4e040f0962e8" providerId="AD" clId="Web-{19DEA0A9-83EE-4F14-8E21-94B238AC5421}" dt="2023-11-11T22:44:34.371" v="26"/>
          <ac:spMkLst>
            <pc:docMk/>
            <pc:sldMk cId="801400342" sldId="263"/>
            <ac:spMk id="14" creationId="{AF2F604E-43BE-4DC3-B983-E071523364F8}"/>
          </ac:spMkLst>
        </pc:spChg>
        <pc:spChg chg="add del">
          <ac:chgData name="Dan Aurelian Dumitru (2025728)" userId="S::2025728@student.uwtsd.ac.uk::26f0e82f-412c-485b-ab49-4e040f0962e8" providerId="AD" clId="Web-{19DEA0A9-83EE-4F14-8E21-94B238AC5421}" dt="2023-11-11T22:44:34.371" v="26"/>
          <ac:spMkLst>
            <pc:docMk/>
            <pc:sldMk cId="801400342" sldId="263"/>
            <ac:spMk id="16" creationId="{08C9B587-E65E-4B52-B37C-ABEBB6E87928}"/>
          </ac:spMkLst>
        </pc:spChg>
        <pc:spChg chg="add del">
          <ac:chgData name="Dan Aurelian Dumitru (2025728)" userId="S::2025728@student.uwtsd.ac.uk::26f0e82f-412c-485b-ab49-4e040f0962e8" providerId="AD" clId="Web-{19DEA0A9-83EE-4F14-8E21-94B238AC5421}" dt="2023-11-11T22:47:08.250" v="29"/>
          <ac:spMkLst>
            <pc:docMk/>
            <pc:sldMk cId="801400342" sldId="263"/>
            <ac:spMk id="21" creationId="{0671A8AE-40A1-4631-A6B8-581AFF065482}"/>
          </ac:spMkLst>
        </pc:spChg>
        <pc:spChg chg="add del">
          <ac:chgData name="Dan Aurelian Dumitru (2025728)" userId="S::2025728@student.uwtsd.ac.uk::26f0e82f-412c-485b-ab49-4e040f0962e8" providerId="AD" clId="Web-{19DEA0A9-83EE-4F14-8E21-94B238AC5421}" dt="2023-11-11T22:47:08.250" v="29"/>
          <ac:spMkLst>
            <pc:docMk/>
            <pc:sldMk cId="801400342" sldId="263"/>
            <ac:spMk id="23" creationId="{AB58EF07-17C2-48CF-ABB0-EEF1F17CB8F0}"/>
          </ac:spMkLst>
        </pc:spChg>
        <pc:spChg chg="add del">
          <ac:chgData name="Dan Aurelian Dumitru (2025728)" userId="S::2025728@student.uwtsd.ac.uk::26f0e82f-412c-485b-ab49-4e040f0962e8" providerId="AD" clId="Web-{19DEA0A9-83EE-4F14-8E21-94B238AC5421}" dt="2023-11-11T22:47:08.250" v="29"/>
          <ac:spMkLst>
            <pc:docMk/>
            <pc:sldMk cId="801400342" sldId="263"/>
            <ac:spMk id="25" creationId="{AF2F604E-43BE-4DC3-B983-E071523364F8}"/>
          </ac:spMkLst>
        </pc:spChg>
        <pc:spChg chg="add del">
          <ac:chgData name="Dan Aurelian Dumitru (2025728)" userId="S::2025728@student.uwtsd.ac.uk::26f0e82f-412c-485b-ab49-4e040f0962e8" providerId="AD" clId="Web-{19DEA0A9-83EE-4F14-8E21-94B238AC5421}" dt="2023-11-11T22:47:08.250" v="29"/>
          <ac:spMkLst>
            <pc:docMk/>
            <pc:sldMk cId="801400342" sldId="263"/>
            <ac:spMk id="27" creationId="{08C9B587-E65E-4B52-B37C-ABEBB6E87928}"/>
          </ac:spMkLst>
        </pc:spChg>
        <pc:spChg chg="add del">
          <ac:chgData name="Dan Aurelian Dumitru (2025728)" userId="S::2025728@student.uwtsd.ac.uk::26f0e82f-412c-485b-ab49-4e040f0962e8" providerId="AD" clId="Web-{19DEA0A9-83EE-4F14-8E21-94B238AC5421}" dt="2023-11-11T22:49:53.207" v="36"/>
          <ac:spMkLst>
            <pc:docMk/>
            <pc:sldMk cId="801400342" sldId="263"/>
            <ac:spMk id="32" creationId="{8A95209C-5275-4E15-8EA7-7F42980ABF2D}"/>
          </ac:spMkLst>
        </pc:spChg>
        <pc:spChg chg="add del">
          <ac:chgData name="Dan Aurelian Dumitru (2025728)" userId="S::2025728@student.uwtsd.ac.uk::26f0e82f-412c-485b-ab49-4e040f0962e8" providerId="AD" clId="Web-{19DEA0A9-83EE-4F14-8E21-94B238AC5421}" dt="2023-11-11T22:49:53.207" v="36"/>
          <ac:spMkLst>
            <pc:docMk/>
            <pc:sldMk cId="801400342" sldId="263"/>
            <ac:spMk id="34" creationId="{4F2ED431-E304-4FF0-9F4E-032783C9D612}"/>
          </ac:spMkLst>
        </pc:spChg>
        <pc:spChg chg="add del">
          <ac:chgData name="Dan Aurelian Dumitru (2025728)" userId="S::2025728@student.uwtsd.ac.uk::26f0e82f-412c-485b-ab49-4e040f0962e8" providerId="AD" clId="Web-{19DEA0A9-83EE-4F14-8E21-94B238AC5421}" dt="2023-11-11T22:49:53.207" v="36"/>
          <ac:spMkLst>
            <pc:docMk/>
            <pc:sldMk cId="801400342" sldId="263"/>
            <ac:spMk id="36" creationId="{4E87FCFB-2CCE-460D-B3DD-557C8BD1B94A}"/>
          </ac:spMkLst>
        </pc:spChg>
        <pc:picChg chg="mod">
          <ac:chgData name="Dan Aurelian Dumitru (2025728)" userId="S::2025728@student.uwtsd.ac.uk::26f0e82f-412c-485b-ab49-4e040f0962e8" providerId="AD" clId="Web-{19DEA0A9-83EE-4F14-8E21-94B238AC5421}" dt="2023-11-11T22:53:12.947" v="45"/>
          <ac:picMkLst>
            <pc:docMk/>
            <pc:sldMk cId="801400342" sldId="263"/>
            <ac:picMk id="2" creationId="{F1F4C3BD-D783-0268-6000-FFE7028BFB01}"/>
          </ac:picMkLst>
        </pc:picChg>
      </pc:sldChg>
      <pc:sldChg chg="new del">
        <pc:chgData name="Dan Aurelian Dumitru (2025728)" userId="S::2025728@student.uwtsd.ac.uk::26f0e82f-412c-485b-ab49-4e040f0962e8" providerId="AD" clId="Web-{19DEA0A9-83EE-4F14-8E21-94B238AC5421}" dt="2023-11-11T22:48:10.252" v="31"/>
        <pc:sldMkLst>
          <pc:docMk/>
          <pc:sldMk cId="3126983822" sldId="264"/>
        </pc:sldMkLst>
      </pc:sldChg>
      <pc:sldChg chg="new del">
        <pc:chgData name="Dan Aurelian Dumitru (2025728)" userId="S::2025728@student.uwtsd.ac.uk::26f0e82f-412c-485b-ab49-4e040f0962e8" providerId="AD" clId="Web-{19DEA0A9-83EE-4F14-8E21-94B238AC5421}" dt="2023-11-11T22:48:25.596" v="33"/>
        <pc:sldMkLst>
          <pc:docMk/>
          <pc:sldMk cId="4276706039" sldId="264"/>
        </pc:sldMkLst>
      </pc:sldChg>
      <pc:sldMasterChg chg="del delSldLayout">
        <pc:chgData name="Dan Aurelian Dumitru (2025728)" userId="S::2025728@student.uwtsd.ac.uk::26f0e82f-412c-485b-ab49-4e040f0962e8" providerId="AD" clId="Web-{19DEA0A9-83EE-4F14-8E21-94B238AC5421}" dt="2023-11-11T22:39:59.709" v="8"/>
        <pc:sldMasterMkLst>
          <pc:docMk/>
          <pc:sldMasterMk cId="2460954070" sldId="2147483660"/>
        </pc:sldMasterMkLst>
        <pc:sldLayoutChg chg="del">
          <pc:chgData name="Dan Aurelian Dumitru (2025728)" userId="S::2025728@student.uwtsd.ac.uk::26f0e82f-412c-485b-ab49-4e040f0962e8" providerId="AD" clId="Web-{19DEA0A9-83EE-4F14-8E21-94B238AC5421}" dt="2023-11-11T22:39:59.709" v="8"/>
          <pc:sldLayoutMkLst>
            <pc:docMk/>
            <pc:sldMasterMk cId="2460954070" sldId="2147483660"/>
            <pc:sldLayoutMk cId="2385387890" sldId="2147483661"/>
          </pc:sldLayoutMkLst>
        </pc:sldLayoutChg>
        <pc:sldLayoutChg chg="del">
          <pc:chgData name="Dan Aurelian Dumitru (2025728)" userId="S::2025728@student.uwtsd.ac.uk::26f0e82f-412c-485b-ab49-4e040f0962e8" providerId="AD" clId="Web-{19DEA0A9-83EE-4F14-8E21-94B238AC5421}" dt="2023-11-11T22:39:59.709" v="8"/>
          <pc:sldLayoutMkLst>
            <pc:docMk/>
            <pc:sldMasterMk cId="2460954070" sldId="2147483660"/>
            <pc:sldLayoutMk cId="949138452" sldId="2147483662"/>
          </pc:sldLayoutMkLst>
        </pc:sldLayoutChg>
        <pc:sldLayoutChg chg="del">
          <pc:chgData name="Dan Aurelian Dumitru (2025728)" userId="S::2025728@student.uwtsd.ac.uk::26f0e82f-412c-485b-ab49-4e040f0962e8" providerId="AD" clId="Web-{19DEA0A9-83EE-4F14-8E21-94B238AC5421}" dt="2023-11-11T22:39:59.709" v="8"/>
          <pc:sldLayoutMkLst>
            <pc:docMk/>
            <pc:sldMasterMk cId="2460954070" sldId="2147483660"/>
            <pc:sldLayoutMk cId="2591524520" sldId="2147483663"/>
          </pc:sldLayoutMkLst>
        </pc:sldLayoutChg>
        <pc:sldLayoutChg chg="del">
          <pc:chgData name="Dan Aurelian Dumitru (2025728)" userId="S::2025728@student.uwtsd.ac.uk::26f0e82f-412c-485b-ab49-4e040f0962e8" providerId="AD" clId="Web-{19DEA0A9-83EE-4F14-8E21-94B238AC5421}" dt="2023-11-11T22:39:59.709" v="8"/>
          <pc:sldLayoutMkLst>
            <pc:docMk/>
            <pc:sldMasterMk cId="2460954070" sldId="2147483660"/>
            <pc:sldLayoutMk cId="1203092039" sldId="2147483664"/>
          </pc:sldLayoutMkLst>
        </pc:sldLayoutChg>
        <pc:sldLayoutChg chg="del">
          <pc:chgData name="Dan Aurelian Dumitru (2025728)" userId="S::2025728@student.uwtsd.ac.uk::26f0e82f-412c-485b-ab49-4e040f0962e8" providerId="AD" clId="Web-{19DEA0A9-83EE-4F14-8E21-94B238AC5421}" dt="2023-11-11T22:39:59.709" v="8"/>
          <pc:sldLayoutMkLst>
            <pc:docMk/>
            <pc:sldMasterMk cId="2460954070" sldId="2147483660"/>
            <pc:sldLayoutMk cId="3733172339" sldId="2147483665"/>
          </pc:sldLayoutMkLst>
        </pc:sldLayoutChg>
        <pc:sldLayoutChg chg="del">
          <pc:chgData name="Dan Aurelian Dumitru (2025728)" userId="S::2025728@student.uwtsd.ac.uk::26f0e82f-412c-485b-ab49-4e040f0962e8" providerId="AD" clId="Web-{19DEA0A9-83EE-4F14-8E21-94B238AC5421}" dt="2023-11-11T22:39:59.709" v="8"/>
          <pc:sldLayoutMkLst>
            <pc:docMk/>
            <pc:sldMasterMk cId="2460954070" sldId="2147483660"/>
            <pc:sldLayoutMk cId="3210312558" sldId="2147483666"/>
          </pc:sldLayoutMkLst>
        </pc:sldLayoutChg>
        <pc:sldLayoutChg chg="del">
          <pc:chgData name="Dan Aurelian Dumitru (2025728)" userId="S::2025728@student.uwtsd.ac.uk::26f0e82f-412c-485b-ab49-4e040f0962e8" providerId="AD" clId="Web-{19DEA0A9-83EE-4F14-8E21-94B238AC5421}" dt="2023-11-11T22:39:59.709" v="8"/>
          <pc:sldLayoutMkLst>
            <pc:docMk/>
            <pc:sldMasterMk cId="2460954070" sldId="2147483660"/>
            <pc:sldLayoutMk cId="3146388984" sldId="2147483667"/>
          </pc:sldLayoutMkLst>
        </pc:sldLayoutChg>
        <pc:sldLayoutChg chg="del">
          <pc:chgData name="Dan Aurelian Dumitru (2025728)" userId="S::2025728@student.uwtsd.ac.uk::26f0e82f-412c-485b-ab49-4e040f0962e8" providerId="AD" clId="Web-{19DEA0A9-83EE-4F14-8E21-94B238AC5421}" dt="2023-11-11T22:39:59.709" v="8"/>
          <pc:sldLayoutMkLst>
            <pc:docMk/>
            <pc:sldMasterMk cId="2460954070" sldId="2147483660"/>
            <pc:sldLayoutMk cId="3171841454" sldId="2147483668"/>
          </pc:sldLayoutMkLst>
        </pc:sldLayoutChg>
        <pc:sldLayoutChg chg="del">
          <pc:chgData name="Dan Aurelian Dumitru (2025728)" userId="S::2025728@student.uwtsd.ac.uk::26f0e82f-412c-485b-ab49-4e040f0962e8" providerId="AD" clId="Web-{19DEA0A9-83EE-4F14-8E21-94B238AC5421}" dt="2023-11-11T22:39:59.709" v="8"/>
          <pc:sldLayoutMkLst>
            <pc:docMk/>
            <pc:sldMasterMk cId="2460954070" sldId="2147483660"/>
            <pc:sldLayoutMk cId="1718958274" sldId="2147483669"/>
          </pc:sldLayoutMkLst>
        </pc:sldLayoutChg>
        <pc:sldLayoutChg chg="del">
          <pc:chgData name="Dan Aurelian Dumitru (2025728)" userId="S::2025728@student.uwtsd.ac.uk::26f0e82f-412c-485b-ab49-4e040f0962e8" providerId="AD" clId="Web-{19DEA0A9-83EE-4F14-8E21-94B238AC5421}" dt="2023-11-11T22:39:59.709" v="8"/>
          <pc:sldLayoutMkLst>
            <pc:docMk/>
            <pc:sldMasterMk cId="2460954070" sldId="2147483660"/>
            <pc:sldLayoutMk cId="2202905451" sldId="2147483670"/>
          </pc:sldLayoutMkLst>
        </pc:sldLayoutChg>
        <pc:sldLayoutChg chg="del">
          <pc:chgData name="Dan Aurelian Dumitru (2025728)" userId="S::2025728@student.uwtsd.ac.uk::26f0e82f-412c-485b-ab49-4e040f0962e8" providerId="AD" clId="Web-{19DEA0A9-83EE-4F14-8E21-94B238AC5421}" dt="2023-11-11T22:39:59.709" v="8"/>
          <pc:sldLayoutMkLst>
            <pc:docMk/>
            <pc:sldMasterMk cId="2460954070" sldId="2147483660"/>
            <pc:sldLayoutMk cId="3479445657" sldId="2147483671"/>
          </pc:sldLayoutMkLst>
        </pc:sldLayoutChg>
      </pc:sldMasterChg>
      <pc:sldMasterChg chg="add del addSldLayout delSldLayout modSldLayout">
        <pc:chgData name="Dan Aurelian Dumitru (2025728)" userId="S::2025728@student.uwtsd.ac.uk::26f0e82f-412c-485b-ab49-4e040f0962e8" providerId="AD" clId="Web-{19DEA0A9-83EE-4F14-8E21-94B238AC5421}" dt="2023-11-11T22:40:33.881" v="9"/>
        <pc:sldMasterMkLst>
          <pc:docMk/>
          <pc:sldMasterMk cId="1075615604" sldId="2147483672"/>
        </pc:sldMasterMkLst>
        <pc:sldLayoutChg chg="add del mod replId">
          <pc:chgData name="Dan Aurelian Dumitru (2025728)" userId="S::2025728@student.uwtsd.ac.uk::26f0e82f-412c-485b-ab49-4e040f0962e8" providerId="AD" clId="Web-{19DEA0A9-83EE-4F14-8E21-94B238AC5421}" dt="2023-11-11T22:40:33.881" v="9"/>
          <pc:sldLayoutMkLst>
            <pc:docMk/>
            <pc:sldMasterMk cId="1075615604" sldId="2147483672"/>
            <pc:sldLayoutMk cId="591506495" sldId="2147483673"/>
          </pc:sldLayoutMkLst>
        </pc:sldLayoutChg>
        <pc:sldLayoutChg chg="add del mod replId">
          <pc:chgData name="Dan Aurelian Dumitru (2025728)" userId="S::2025728@student.uwtsd.ac.uk::26f0e82f-412c-485b-ab49-4e040f0962e8" providerId="AD" clId="Web-{19DEA0A9-83EE-4F14-8E21-94B238AC5421}" dt="2023-11-11T22:40:33.881" v="9"/>
          <pc:sldLayoutMkLst>
            <pc:docMk/>
            <pc:sldMasterMk cId="1075615604" sldId="2147483672"/>
            <pc:sldLayoutMk cId="61195013" sldId="2147483674"/>
          </pc:sldLayoutMkLst>
        </pc:sldLayoutChg>
        <pc:sldLayoutChg chg="add del mod replId">
          <pc:chgData name="Dan Aurelian Dumitru (2025728)" userId="S::2025728@student.uwtsd.ac.uk::26f0e82f-412c-485b-ab49-4e040f0962e8" providerId="AD" clId="Web-{19DEA0A9-83EE-4F14-8E21-94B238AC5421}" dt="2023-11-11T22:40:33.881" v="9"/>
          <pc:sldLayoutMkLst>
            <pc:docMk/>
            <pc:sldMasterMk cId="1075615604" sldId="2147483672"/>
            <pc:sldLayoutMk cId="4224823507" sldId="2147483675"/>
          </pc:sldLayoutMkLst>
        </pc:sldLayoutChg>
        <pc:sldLayoutChg chg="add del mod replId">
          <pc:chgData name="Dan Aurelian Dumitru (2025728)" userId="S::2025728@student.uwtsd.ac.uk::26f0e82f-412c-485b-ab49-4e040f0962e8" providerId="AD" clId="Web-{19DEA0A9-83EE-4F14-8E21-94B238AC5421}" dt="2023-11-11T22:40:33.881" v="9"/>
          <pc:sldLayoutMkLst>
            <pc:docMk/>
            <pc:sldMasterMk cId="1075615604" sldId="2147483672"/>
            <pc:sldLayoutMk cId="3603105015" sldId="2147483676"/>
          </pc:sldLayoutMkLst>
        </pc:sldLayoutChg>
        <pc:sldLayoutChg chg="add del mod replId">
          <pc:chgData name="Dan Aurelian Dumitru (2025728)" userId="S::2025728@student.uwtsd.ac.uk::26f0e82f-412c-485b-ab49-4e040f0962e8" providerId="AD" clId="Web-{19DEA0A9-83EE-4F14-8E21-94B238AC5421}" dt="2023-11-11T22:40:33.881" v="9"/>
          <pc:sldLayoutMkLst>
            <pc:docMk/>
            <pc:sldMasterMk cId="1075615604" sldId="2147483672"/>
            <pc:sldLayoutMk cId="2294951768" sldId="2147483677"/>
          </pc:sldLayoutMkLst>
        </pc:sldLayoutChg>
        <pc:sldLayoutChg chg="add del mod replId">
          <pc:chgData name="Dan Aurelian Dumitru (2025728)" userId="S::2025728@student.uwtsd.ac.uk::26f0e82f-412c-485b-ab49-4e040f0962e8" providerId="AD" clId="Web-{19DEA0A9-83EE-4F14-8E21-94B238AC5421}" dt="2023-11-11T22:40:33.881" v="9"/>
          <pc:sldLayoutMkLst>
            <pc:docMk/>
            <pc:sldMasterMk cId="1075615604" sldId="2147483672"/>
            <pc:sldLayoutMk cId="3183452187" sldId="2147483678"/>
          </pc:sldLayoutMkLst>
        </pc:sldLayoutChg>
        <pc:sldLayoutChg chg="add del mod replId">
          <pc:chgData name="Dan Aurelian Dumitru (2025728)" userId="S::2025728@student.uwtsd.ac.uk::26f0e82f-412c-485b-ab49-4e040f0962e8" providerId="AD" clId="Web-{19DEA0A9-83EE-4F14-8E21-94B238AC5421}" dt="2023-11-11T22:40:33.881" v="9"/>
          <pc:sldLayoutMkLst>
            <pc:docMk/>
            <pc:sldMasterMk cId="1075615604" sldId="2147483672"/>
            <pc:sldLayoutMk cId="3898481281" sldId="2147483679"/>
          </pc:sldLayoutMkLst>
        </pc:sldLayoutChg>
        <pc:sldLayoutChg chg="add del mod replId">
          <pc:chgData name="Dan Aurelian Dumitru (2025728)" userId="S::2025728@student.uwtsd.ac.uk::26f0e82f-412c-485b-ab49-4e040f0962e8" providerId="AD" clId="Web-{19DEA0A9-83EE-4F14-8E21-94B238AC5421}" dt="2023-11-11T22:40:33.881" v="9"/>
          <pc:sldLayoutMkLst>
            <pc:docMk/>
            <pc:sldMasterMk cId="1075615604" sldId="2147483672"/>
            <pc:sldLayoutMk cId="2466095678" sldId="2147483680"/>
          </pc:sldLayoutMkLst>
        </pc:sldLayoutChg>
        <pc:sldLayoutChg chg="add del mod replId">
          <pc:chgData name="Dan Aurelian Dumitru (2025728)" userId="S::2025728@student.uwtsd.ac.uk::26f0e82f-412c-485b-ab49-4e040f0962e8" providerId="AD" clId="Web-{19DEA0A9-83EE-4F14-8E21-94B238AC5421}" dt="2023-11-11T22:40:33.881" v="9"/>
          <pc:sldLayoutMkLst>
            <pc:docMk/>
            <pc:sldMasterMk cId="1075615604" sldId="2147483672"/>
            <pc:sldLayoutMk cId="1149747411" sldId="2147483681"/>
          </pc:sldLayoutMkLst>
        </pc:sldLayoutChg>
        <pc:sldLayoutChg chg="add del mod replId">
          <pc:chgData name="Dan Aurelian Dumitru (2025728)" userId="S::2025728@student.uwtsd.ac.uk::26f0e82f-412c-485b-ab49-4e040f0962e8" providerId="AD" clId="Web-{19DEA0A9-83EE-4F14-8E21-94B238AC5421}" dt="2023-11-11T22:40:33.881" v="9"/>
          <pc:sldLayoutMkLst>
            <pc:docMk/>
            <pc:sldMasterMk cId="1075615604" sldId="2147483672"/>
            <pc:sldLayoutMk cId="3854056314" sldId="2147483682"/>
          </pc:sldLayoutMkLst>
        </pc:sldLayoutChg>
        <pc:sldLayoutChg chg="add del mod replId">
          <pc:chgData name="Dan Aurelian Dumitru (2025728)" userId="S::2025728@student.uwtsd.ac.uk::26f0e82f-412c-485b-ab49-4e040f0962e8" providerId="AD" clId="Web-{19DEA0A9-83EE-4F14-8E21-94B238AC5421}" dt="2023-11-11T22:40:33.881" v="9"/>
          <pc:sldLayoutMkLst>
            <pc:docMk/>
            <pc:sldMasterMk cId="1075615604" sldId="2147483672"/>
            <pc:sldLayoutMk cId="2514282588" sldId="2147483683"/>
          </pc:sldLayoutMkLst>
        </pc:sldLayoutChg>
      </pc:sldMasterChg>
      <pc:sldMasterChg chg="add del addSldLayout delSldLayout modSldLayout">
        <pc:chgData name="Dan Aurelian Dumitru (2025728)" userId="S::2025728@student.uwtsd.ac.uk::26f0e82f-412c-485b-ab49-4e040f0962e8" providerId="AD" clId="Web-{19DEA0A9-83EE-4F14-8E21-94B238AC5421}" dt="2023-11-11T22:41:30.726" v="15"/>
        <pc:sldMasterMkLst>
          <pc:docMk/>
          <pc:sldMasterMk cId="2112362646" sldId="2147483684"/>
        </pc:sldMasterMkLst>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2049247053" sldId="2147483685"/>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751145153" sldId="2147483686"/>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1057628189" sldId="2147483687"/>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1114464067" sldId="2147483688"/>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1018022480" sldId="2147483689"/>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3458865372" sldId="2147483690"/>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1572863193" sldId="2147483691"/>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351547455" sldId="2147483692"/>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2998387314" sldId="2147483693"/>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3826396610" sldId="2147483694"/>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816800506" sldId="2147483695"/>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2352144242" sldId="2147483696"/>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2671632548" sldId="2147483697"/>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1151913573" sldId="2147483698"/>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4049647699" sldId="2147483699"/>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2531104112" sldId="2147483700"/>
          </pc:sldLayoutMkLst>
        </pc:sldLayoutChg>
        <pc:sldLayoutChg chg="add del mod replId">
          <pc:chgData name="Dan Aurelian Dumitru (2025728)" userId="S::2025728@student.uwtsd.ac.uk::26f0e82f-412c-485b-ab49-4e040f0962e8" providerId="AD" clId="Web-{19DEA0A9-83EE-4F14-8E21-94B238AC5421}" dt="2023-11-11T22:41:30.726" v="15"/>
          <pc:sldLayoutMkLst>
            <pc:docMk/>
            <pc:sldMasterMk cId="2112362646" sldId="2147483684"/>
            <pc:sldLayoutMk cId="2897845796" sldId="2147483701"/>
          </pc:sldLayoutMkLst>
        </pc:sldLayoutChg>
      </pc:sldMasterChg>
      <pc:sldMasterChg chg="add del addSldLayout delSldLayout modSldLayout">
        <pc:chgData name="Dan Aurelian Dumitru (2025728)" userId="S::2025728@student.uwtsd.ac.uk::26f0e82f-412c-485b-ab49-4e040f0962e8" providerId="AD" clId="Web-{19DEA0A9-83EE-4F14-8E21-94B238AC5421}" dt="2023-11-11T22:42:46.666" v="22"/>
        <pc:sldMasterMkLst>
          <pc:docMk/>
          <pc:sldMasterMk cId="3537259452" sldId="2147483702"/>
        </pc:sldMasterMkLst>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724738919" sldId="2147483703"/>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2784056727" sldId="2147483704"/>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2121060519" sldId="2147483705"/>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437959007" sldId="2147483706"/>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4071077220" sldId="2147483707"/>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3976978619" sldId="2147483708"/>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1043179067" sldId="2147483709"/>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2639672364" sldId="2147483710"/>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1541592367" sldId="2147483711"/>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3748894202" sldId="2147483712"/>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406820998" sldId="2147483713"/>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3113205324" sldId="2147483714"/>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928082601" sldId="2147483715"/>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238701878" sldId="2147483716"/>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1756072047" sldId="2147483717"/>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2628504417" sldId="2147483718"/>
          </pc:sldLayoutMkLst>
        </pc:sldLayoutChg>
        <pc:sldLayoutChg chg="add del mod replId">
          <pc:chgData name="Dan Aurelian Dumitru (2025728)" userId="S::2025728@student.uwtsd.ac.uk::26f0e82f-412c-485b-ab49-4e040f0962e8" providerId="AD" clId="Web-{19DEA0A9-83EE-4F14-8E21-94B238AC5421}" dt="2023-11-11T22:42:46.666" v="22"/>
          <pc:sldLayoutMkLst>
            <pc:docMk/>
            <pc:sldMasterMk cId="3537259452" sldId="2147483702"/>
            <pc:sldLayoutMk cId="3790653171" sldId="2147483719"/>
          </pc:sldLayoutMkLst>
        </pc:sldLayoutChg>
      </pc:sldMasterChg>
      <pc:sldMasterChg chg="add del addSldLayout delSldLayout modSldLayout">
        <pc:chgData name="Dan Aurelian Dumitru (2025728)" userId="S::2025728@student.uwtsd.ac.uk::26f0e82f-412c-485b-ab49-4e040f0962e8" providerId="AD" clId="Web-{19DEA0A9-83EE-4F14-8E21-94B238AC5421}" dt="2023-11-11T22:43:25.229" v="23"/>
        <pc:sldMasterMkLst>
          <pc:docMk/>
          <pc:sldMasterMk cId="2138537695" sldId="2147483720"/>
        </pc:sldMasterMkLst>
        <pc:sldLayoutChg chg="add del mod replId">
          <pc:chgData name="Dan Aurelian Dumitru (2025728)" userId="S::2025728@student.uwtsd.ac.uk::26f0e82f-412c-485b-ab49-4e040f0962e8" providerId="AD" clId="Web-{19DEA0A9-83EE-4F14-8E21-94B238AC5421}" dt="2023-11-11T22:43:25.229" v="23"/>
          <pc:sldLayoutMkLst>
            <pc:docMk/>
            <pc:sldMasterMk cId="2138537695" sldId="2147483720"/>
            <pc:sldLayoutMk cId="1123794011" sldId="2147483721"/>
          </pc:sldLayoutMkLst>
        </pc:sldLayoutChg>
        <pc:sldLayoutChg chg="add del mod replId">
          <pc:chgData name="Dan Aurelian Dumitru (2025728)" userId="S::2025728@student.uwtsd.ac.uk::26f0e82f-412c-485b-ab49-4e040f0962e8" providerId="AD" clId="Web-{19DEA0A9-83EE-4F14-8E21-94B238AC5421}" dt="2023-11-11T22:43:25.229" v="23"/>
          <pc:sldLayoutMkLst>
            <pc:docMk/>
            <pc:sldMasterMk cId="2138537695" sldId="2147483720"/>
            <pc:sldLayoutMk cId="2740965105" sldId="2147483722"/>
          </pc:sldLayoutMkLst>
        </pc:sldLayoutChg>
        <pc:sldLayoutChg chg="add del mod replId">
          <pc:chgData name="Dan Aurelian Dumitru (2025728)" userId="S::2025728@student.uwtsd.ac.uk::26f0e82f-412c-485b-ab49-4e040f0962e8" providerId="AD" clId="Web-{19DEA0A9-83EE-4F14-8E21-94B238AC5421}" dt="2023-11-11T22:43:25.229" v="23"/>
          <pc:sldLayoutMkLst>
            <pc:docMk/>
            <pc:sldMasterMk cId="2138537695" sldId="2147483720"/>
            <pc:sldLayoutMk cId="83206585" sldId="2147483723"/>
          </pc:sldLayoutMkLst>
        </pc:sldLayoutChg>
        <pc:sldLayoutChg chg="add del mod replId">
          <pc:chgData name="Dan Aurelian Dumitru (2025728)" userId="S::2025728@student.uwtsd.ac.uk::26f0e82f-412c-485b-ab49-4e040f0962e8" providerId="AD" clId="Web-{19DEA0A9-83EE-4F14-8E21-94B238AC5421}" dt="2023-11-11T22:43:25.229" v="23"/>
          <pc:sldLayoutMkLst>
            <pc:docMk/>
            <pc:sldMasterMk cId="2138537695" sldId="2147483720"/>
            <pc:sldLayoutMk cId="2373774055" sldId="2147483724"/>
          </pc:sldLayoutMkLst>
        </pc:sldLayoutChg>
        <pc:sldLayoutChg chg="add del mod replId">
          <pc:chgData name="Dan Aurelian Dumitru (2025728)" userId="S::2025728@student.uwtsd.ac.uk::26f0e82f-412c-485b-ab49-4e040f0962e8" providerId="AD" clId="Web-{19DEA0A9-83EE-4F14-8E21-94B238AC5421}" dt="2023-11-11T22:43:25.229" v="23"/>
          <pc:sldLayoutMkLst>
            <pc:docMk/>
            <pc:sldMasterMk cId="2138537695" sldId="2147483720"/>
            <pc:sldLayoutMk cId="1433849266" sldId="2147483725"/>
          </pc:sldLayoutMkLst>
        </pc:sldLayoutChg>
        <pc:sldLayoutChg chg="add del mod replId">
          <pc:chgData name="Dan Aurelian Dumitru (2025728)" userId="S::2025728@student.uwtsd.ac.uk::26f0e82f-412c-485b-ab49-4e040f0962e8" providerId="AD" clId="Web-{19DEA0A9-83EE-4F14-8E21-94B238AC5421}" dt="2023-11-11T22:43:25.229" v="23"/>
          <pc:sldLayoutMkLst>
            <pc:docMk/>
            <pc:sldMasterMk cId="2138537695" sldId="2147483720"/>
            <pc:sldLayoutMk cId="616403127" sldId="2147483726"/>
          </pc:sldLayoutMkLst>
        </pc:sldLayoutChg>
        <pc:sldLayoutChg chg="add del mod replId">
          <pc:chgData name="Dan Aurelian Dumitru (2025728)" userId="S::2025728@student.uwtsd.ac.uk::26f0e82f-412c-485b-ab49-4e040f0962e8" providerId="AD" clId="Web-{19DEA0A9-83EE-4F14-8E21-94B238AC5421}" dt="2023-11-11T22:43:25.229" v="23"/>
          <pc:sldLayoutMkLst>
            <pc:docMk/>
            <pc:sldMasterMk cId="2138537695" sldId="2147483720"/>
            <pc:sldLayoutMk cId="3245910747" sldId="2147483727"/>
          </pc:sldLayoutMkLst>
        </pc:sldLayoutChg>
        <pc:sldLayoutChg chg="add del mod replId">
          <pc:chgData name="Dan Aurelian Dumitru (2025728)" userId="S::2025728@student.uwtsd.ac.uk::26f0e82f-412c-485b-ab49-4e040f0962e8" providerId="AD" clId="Web-{19DEA0A9-83EE-4F14-8E21-94B238AC5421}" dt="2023-11-11T22:43:25.229" v="23"/>
          <pc:sldLayoutMkLst>
            <pc:docMk/>
            <pc:sldMasterMk cId="2138537695" sldId="2147483720"/>
            <pc:sldLayoutMk cId="2511176522" sldId="2147483728"/>
          </pc:sldLayoutMkLst>
        </pc:sldLayoutChg>
        <pc:sldLayoutChg chg="add del mod replId">
          <pc:chgData name="Dan Aurelian Dumitru (2025728)" userId="S::2025728@student.uwtsd.ac.uk::26f0e82f-412c-485b-ab49-4e040f0962e8" providerId="AD" clId="Web-{19DEA0A9-83EE-4F14-8E21-94B238AC5421}" dt="2023-11-11T22:43:25.229" v="23"/>
          <pc:sldLayoutMkLst>
            <pc:docMk/>
            <pc:sldMasterMk cId="2138537695" sldId="2147483720"/>
            <pc:sldLayoutMk cId="2478994807" sldId="2147483729"/>
          </pc:sldLayoutMkLst>
        </pc:sldLayoutChg>
        <pc:sldLayoutChg chg="add del mod replId">
          <pc:chgData name="Dan Aurelian Dumitru (2025728)" userId="S::2025728@student.uwtsd.ac.uk::26f0e82f-412c-485b-ab49-4e040f0962e8" providerId="AD" clId="Web-{19DEA0A9-83EE-4F14-8E21-94B238AC5421}" dt="2023-11-11T22:43:25.229" v="23"/>
          <pc:sldLayoutMkLst>
            <pc:docMk/>
            <pc:sldMasterMk cId="2138537695" sldId="2147483720"/>
            <pc:sldLayoutMk cId="3565110403" sldId="2147483730"/>
          </pc:sldLayoutMkLst>
        </pc:sldLayoutChg>
        <pc:sldLayoutChg chg="add del mod replId">
          <pc:chgData name="Dan Aurelian Dumitru (2025728)" userId="S::2025728@student.uwtsd.ac.uk::26f0e82f-412c-485b-ab49-4e040f0962e8" providerId="AD" clId="Web-{19DEA0A9-83EE-4F14-8E21-94B238AC5421}" dt="2023-11-11T22:43:25.229" v="23"/>
          <pc:sldLayoutMkLst>
            <pc:docMk/>
            <pc:sldMasterMk cId="2138537695" sldId="2147483720"/>
            <pc:sldLayoutMk cId="2489122654" sldId="2147483731"/>
          </pc:sldLayoutMkLst>
        </pc:sldLayoutChg>
      </pc:sldMasterChg>
      <pc:sldMasterChg chg="add del addSldLayout delSldLayout modSldLayout">
        <pc:chgData name="Dan Aurelian Dumitru (2025728)" userId="S::2025728@student.uwtsd.ac.uk::26f0e82f-412c-485b-ab49-4e040f0962e8" providerId="AD" clId="Web-{19DEA0A9-83EE-4F14-8E21-94B238AC5421}" dt="2023-11-11T22:43:39.714" v="24"/>
        <pc:sldMasterMkLst>
          <pc:docMk/>
          <pc:sldMasterMk cId="3403932066" sldId="2147483732"/>
        </pc:sldMasterMkLst>
        <pc:sldLayoutChg chg="add del mod replId">
          <pc:chgData name="Dan Aurelian Dumitru (2025728)" userId="S::2025728@student.uwtsd.ac.uk::26f0e82f-412c-485b-ab49-4e040f0962e8" providerId="AD" clId="Web-{19DEA0A9-83EE-4F14-8E21-94B238AC5421}" dt="2023-11-11T22:43:39.714" v="24"/>
          <pc:sldLayoutMkLst>
            <pc:docMk/>
            <pc:sldMasterMk cId="3403932066" sldId="2147483732"/>
            <pc:sldLayoutMk cId="505307290" sldId="2147483733"/>
          </pc:sldLayoutMkLst>
        </pc:sldLayoutChg>
        <pc:sldLayoutChg chg="add del mod replId">
          <pc:chgData name="Dan Aurelian Dumitru (2025728)" userId="S::2025728@student.uwtsd.ac.uk::26f0e82f-412c-485b-ab49-4e040f0962e8" providerId="AD" clId="Web-{19DEA0A9-83EE-4F14-8E21-94B238AC5421}" dt="2023-11-11T22:43:39.714" v="24"/>
          <pc:sldLayoutMkLst>
            <pc:docMk/>
            <pc:sldMasterMk cId="3403932066" sldId="2147483732"/>
            <pc:sldLayoutMk cId="4005040129" sldId="2147483734"/>
          </pc:sldLayoutMkLst>
        </pc:sldLayoutChg>
        <pc:sldLayoutChg chg="add del mod replId">
          <pc:chgData name="Dan Aurelian Dumitru (2025728)" userId="S::2025728@student.uwtsd.ac.uk::26f0e82f-412c-485b-ab49-4e040f0962e8" providerId="AD" clId="Web-{19DEA0A9-83EE-4F14-8E21-94B238AC5421}" dt="2023-11-11T22:43:39.714" v="24"/>
          <pc:sldLayoutMkLst>
            <pc:docMk/>
            <pc:sldMasterMk cId="3403932066" sldId="2147483732"/>
            <pc:sldLayoutMk cId="288818123" sldId="2147483735"/>
          </pc:sldLayoutMkLst>
        </pc:sldLayoutChg>
        <pc:sldLayoutChg chg="add del mod replId">
          <pc:chgData name="Dan Aurelian Dumitru (2025728)" userId="S::2025728@student.uwtsd.ac.uk::26f0e82f-412c-485b-ab49-4e040f0962e8" providerId="AD" clId="Web-{19DEA0A9-83EE-4F14-8E21-94B238AC5421}" dt="2023-11-11T22:43:39.714" v="24"/>
          <pc:sldLayoutMkLst>
            <pc:docMk/>
            <pc:sldMasterMk cId="3403932066" sldId="2147483732"/>
            <pc:sldLayoutMk cId="2937915473" sldId="2147483736"/>
          </pc:sldLayoutMkLst>
        </pc:sldLayoutChg>
        <pc:sldLayoutChg chg="add del mod replId">
          <pc:chgData name="Dan Aurelian Dumitru (2025728)" userId="S::2025728@student.uwtsd.ac.uk::26f0e82f-412c-485b-ab49-4e040f0962e8" providerId="AD" clId="Web-{19DEA0A9-83EE-4F14-8E21-94B238AC5421}" dt="2023-11-11T22:43:39.714" v="24"/>
          <pc:sldLayoutMkLst>
            <pc:docMk/>
            <pc:sldMasterMk cId="3403932066" sldId="2147483732"/>
            <pc:sldLayoutMk cId="765744523" sldId="2147483737"/>
          </pc:sldLayoutMkLst>
        </pc:sldLayoutChg>
        <pc:sldLayoutChg chg="add del mod replId">
          <pc:chgData name="Dan Aurelian Dumitru (2025728)" userId="S::2025728@student.uwtsd.ac.uk::26f0e82f-412c-485b-ab49-4e040f0962e8" providerId="AD" clId="Web-{19DEA0A9-83EE-4F14-8E21-94B238AC5421}" dt="2023-11-11T22:43:39.714" v="24"/>
          <pc:sldLayoutMkLst>
            <pc:docMk/>
            <pc:sldMasterMk cId="3403932066" sldId="2147483732"/>
            <pc:sldLayoutMk cId="355049840" sldId="2147483738"/>
          </pc:sldLayoutMkLst>
        </pc:sldLayoutChg>
        <pc:sldLayoutChg chg="add del mod replId">
          <pc:chgData name="Dan Aurelian Dumitru (2025728)" userId="S::2025728@student.uwtsd.ac.uk::26f0e82f-412c-485b-ab49-4e040f0962e8" providerId="AD" clId="Web-{19DEA0A9-83EE-4F14-8E21-94B238AC5421}" dt="2023-11-11T22:43:39.714" v="24"/>
          <pc:sldLayoutMkLst>
            <pc:docMk/>
            <pc:sldMasterMk cId="3403932066" sldId="2147483732"/>
            <pc:sldLayoutMk cId="3989743423" sldId="2147483739"/>
          </pc:sldLayoutMkLst>
        </pc:sldLayoutChg>
        <pc:sldLayoutChg chg="add del mod replId">
          <pc:chgData name="Dan Aurelian Dumitru (2025728)" userId="S::2025728@student.uwtsd.ac.uk::26f0e82f-412c-485b-ab49-4e040f0962e8" providerId="AD" clId="Web-{19DEA0A9-83EE-4F14-8E21-94B238AC5421}" dt="2023-11-11T22:43:39.714" v="24"/>
          <pc:sldLayoutMkLst>
            <pc:docMk/>
            <pc:sldMasterMk cId="3403932066" sldId="2147483732"/>
            <pc:sldLayoutMk cId="74659536" sldId="2147483740"/>
          </pc:sldLayoutMkLst>
        </pc:sldLayoutChg>
        <pc:sldLayoutChg chg="add del mod replId">
          <pc:chgData name="Dan Aurelian Dumitru (2025728)" userId="S::2025728@student.uwtsd.ac.uk::26f0e82f-412c-485b-ab49-4e040f0962e8" providerId="AD" clId="Web-{19DEA0A9-83EE-4F14-8E21-94B238AC5421}" dt="2023-11-11T22:43:39.714" v="24"/>
          <pc:sldLayoutMkLst>
            <pc:docMk/>
            <pc:sldMasterMk cId="3403932066" sldId="2147483732"/>
            <pc:sldLayoutMk cId="3208431714" sldId="2147483741"/>
          </pc:sldLayoutMkLst>
        </pc:sldLayoutChg>
        <pc:sldLayoutChg chg="add del mod replId">
          <pc:chgData name="Dan Aurelian Dumitru (2025728)" userId="S::2025728@student.uwtsd.ac.uk::26f0e82f-412c-485b-ab49-4e040f0962e8" providerId="AD" clId="Web-{19DEA0A9-83EE-4F14-8E21-94B238AC5421}" dt="2023-11-11T22:43:39.714" v="24"/>
          <pc:sldLayoutMkLst>
            <pc:docMk/>
            <pc:sldMasterMk cId="3403932066" sldId="2147483732"/>
            <pc:sldLayoutMk cId="1189295251" sldId="2147483742"/>
          </pc:sldLayoutMkLst>
        </pc:sldLayoutChg>
        <pc:sldLayoutChg chg="add del mod replId">
          <pc:chgData name="Dan Aurelian Dumitru (2025728)" userId="S::2025728@student.uwtsd.ac.uk::26f0e82f-412c-485b-ab49-4e040f0962e8" providerId="AD" clId="Web-{19DEA0A9-83EE-4F14-8E21-94B238AC5421}" dt="2023-11-11T22:43:39.714" v="24"/>
          <pc:sldLayoutMkLst>
            <pc:docMk/>
            <pc:sldMasterMk cId="3403932066" sldId="2147483732"/>
            <pc:sldLayoutMk cId="2253973284" sldId="2147483743"/>
          </pc:sldLayoutMkLst>
        </pc:sldLayoutChg>
      </pc:sldMasterChg>
      <pc:sldMasterChg chg="add del addSldLayout delSldLayout modSldLayout">
        <pc:chgData name="Dan Aurelian Dumitru (2025728)" userId="S::2025728@student.uwtsd.ac.uk::26f0e82f-412c-485b-ab49-4e040f0962e8" providerId="AD" clId="Web-{19DEA0A9-83EE-4F14-8E21-94B238AC5421}" dt="2023-11-11T22:49:53.207" v="36"/>
        <pc:sldMasterMkLst>
          <pc:docMk/>
          <pc:sldMasterMk cId="803815929" sldId="2147483744"/>
        </pc:sldMasterMkLst>
        <pc:sldLayoutChg chg="add del mod replId">
          <pc:chgData name="Dan Aurelian Dumitru (2025728)" userId="S::2025728@student.uwtsd.ac.uk::26f0e82f-412c-485b-ab49-4e040f0962e8" providerId="AD" clId="Web-{19DEA0A9-83EE-4F14-8E21-94B238AC5421}" dt="2023-11-11T22:49:53.207" v="36"/>
          <pc:sldLayoutMkLst>
            <pc:docMk/>
            <pc:sldMasterMk cId="803815929" sldId="2147483744"/>
            <pc:sldLayoutMk cId="3109513396" sldId="2147483745"/>
          </pc:sldLayoutMkLst>
        </pc:sldLayoutChg>
        <pc:sldLayoutChg chg="add del mod replId">
          <pc:chgData name="Dan Aurelian Dumitru (2025728)" userId="S::2025728@student.uwtsd.ac.uk::26f0e82f-412c-485b-ab49-4e040f0962e8" providerId="AD" clId="Web-{19DEA0A9-83EE-4F14-8E21-94B238AC5421}" dt="2023-11-11T22:49:53.207" v="36"/>
          <pc:sldLayoutMkLst>
            <pc:docMk/>
            <pc:sldMasterMk cId="803815929" sldId="2147483744"/>
            <pc:sldLayoutMk cId="211069225" sldId="2147483746"/>
          </pc:sldLayoutMkLst>
        </pc:sldLayoutChg>
        <pc:sldLayoutChg chg="add del mod replId">
          <pc:chgData name="Dan Aurelian Dumitru (2025728)" userId="S::2025728@student.uwtsd.ac.uk::26f0e82f-412c-485b-ab49-4e040f0962e8" providerId="AD" clId="Web-{19DEA0A9-83EE-4F14-8E21-94B238AC5421}" dt="2023-11-11T22:49:53.207" v="36"/>
          <pc:sldLayoutMkLst>
            <pc:docMk/>
            <pc:sldMasterMk cId="803815929" sldId="2147483744"/>
            <pc:sldLayoutMk cId="1557687593" sldId="2147483747"/>
          </pc:sldLayoutMkLst>
        </pc:sldLayoutChg>
        <pc:sldLayoutChg chg="add del mod replId">
          <pc:chgData name="Dan Aurelian Dumitru (2025728)" userId="S::2025728@student.uwtsd.ac.uk::26f0e82f-412c-485b-ab49-4e040f0962e8" providerId="AD" clId="Web-{19DEA0A9-83EE-4F14-8E21-94B238AC5421}" dt="2023-11-11T22:49:53.207" v="36"/>
          <pc:sldLayoutMkLst>
            <pc:docMk/>
            <pc:sldMasterMk cId="803815929" sldId="2147483744"/>
            <pc:sldLayoutMk cId="2656884889" sldId="2147483748"/>
          </pc:sldLayoutMkLst>
        </pc:sldLayoutChg>
        <pc:sldLayoutChg chg="add del mod replId">
          <pc:chgData name="Dan Aurelian Dumitru (2025728)" userId="S::2025728@student.uwtsd.ac.uk::26f0e82f-412c-485b-ab49-4e040f0962e8" providerId="AD" clId="Web-{19DEA0A9-83EE-4F14-8E21-94B238AC5421}" dt="2023-11-11T22:49:53.207" v="36"/>
          <pc:sldLayoutMkLst>
            <pc:docMk/>
            <pc:sldMasterMk cId="803815929" sldId="2147483744"/>
            <pc:sldLayoutMk cId="2257236092" sldId="2147483749"/>
          </pc:sldLayoutMkLst>
        </pc:sldLayoutChg>
        <pc:sldLayoutChg chg="add del mod replId">
          <pc:chgData name="Dan Aurelian Dumitru (2025728)" userId="S::2025728@student.uwtsd.ac.uk::26f0e82f-412c-485b-ab49-4e040f0962e8" providerId="AD" clId="Web-{19DEA0A9-83EE-4F14-8E21-94B238AC5421}" dt="2023-11-11T22:49:53.207" v="36"/>
          <pc:sldLayoutMkLst>
            <pc:docMk/>
            <pc:sldMasterMk cId="803815929" sldId="2147483744"/>
            <pc:sldLayoutMk cId="2798787503" sldId="2147483750"/>
          </pc:sldLayoutMkLst>
        </pc:sldLayoutChg>
        <pc:sldLayoutChg chg="add del mod replId">
          <pc:chgData name="Dan Aurelian Dumitru (2025728)" userId="S::2025728@student.uwtsd.ac.uk::26f0e82f-412c-485b-ab49-4e040f0962e8" providerId="AD" clId="Web-{19DEA0A9-83EE-4F14-8E21-94B238AC5421}" dt="2023-11-11T22:49:53.207" v="36"/>
          <pc:sldLayoutMkLst>
            <pc:docMk/>
            <pc:sldMasterMk cId="803815929" sldId="2147483744"/>
            <pc:sldLayoutMk cId="2330624388" sldId="2147483751"/>
          </pc:sldLayoutMkLst>
        </pc:sldLayoutChg>
        <pc:sldLayoutChg chg="add del mod replId">
          <pc:chgData name="Dan Aurelian Dumitru (2025728)" userId="S::2025728@student.uwtsd.ac.uk::26f0e82f-412c-485b-ab49-4e040f0962e8" providerId="AD" clId="Web-{19DEA0A9-83EE-4F14-8E21-94B238AC5421}" dt="2023-11-11T22:49:53.207" v="36"/>
          <pc:sldLayoutMkLst>
            <pc:docMk/>
            <pc:sldMasterMk cId="803815929" sldId="2147483744"/>
            <pc:sldLayoutMk cId="2718458118" sldId="2147483752"/>
          </pc:sldLayoutMkLst>
        </pc:sldLayoutChg>
        <pc:sldLayoutChg chg="add del mod replId">
          <pc:chgData name="Dan Aurelian Dumitru (2025728)" userId="S::2025728@student.uwtsd.ac.uk::26f0e82f-412c-485b-ab49-4e040f0962e8" providerId="AD" clId="Web-{19DEA0A9-83EE-4F14-8E21-94B238AC5421}" dt="2023-11-11T22:49:53.207" v="36"/>
          <pc:sldLayoutMkLst>
            <pc:docMk/>
            <pc:sldMasterMk cId="803815929" sldId="2147483744"/>
            <pc:sldLayoutMk cId="3184598832" sldId="2147483753"/>
          </pc:sldLayoutMkLst>
        </pc:sldLayoutChg>
        <pc:sldLayoutChg chg="add del mod replId">
          <pc:chgData name="Dan Aurelian Dumitru (2025728)" userId="S::2025728@student.uwtsd.ac.uk::26f0e82f-412c-485b-ab49-4e040f0962e8" providerId="AD" clId="Web-{19DEA0A9-83EE-4F14-8E21-94B238AC5421}" dt="2023-11-11T22:49:53.207" v="36"/>
          <pc:sldLayoutMkLst>
            <pc:docMk/>
            <pc:sldMasterMk cId="803815929" sldId="2147483744"/>
            <pc:sldLayoutMk cId="3974871833" sldId="2147483754"/>
          </pc:sldLayoutMkLst>
        </pc:sldLayoutChg>
        <pc:sldLayoutChg chg="add del mod replId">
          <pc:chgData name="Dan Aurelian Dumitru (2025728)" userId="S::2025728@student.uwtsd.ac.uk::26f0e82f-412c-485b-ab49-4e040f0962e8" providerId="AD" clId="Web-{19DEA0A9-83EE-4F14-8E21-94B238AC5421}" dt="2023-11-11T22:49:53.207" v="36"/>
          <pc:sldLayoutMkLst>
            <pc:docMk/>
            <pc:sldMasterMk cId="803815929" sldId="2147483744"/>
            <pc:sldLayoutMk cId="1539590855" sldId="2147483755"/>
          </pc:sldLayoutMkLst>
        </pc:sldLayoutChg>
      </pc:sldMasterChg>
      <pc:sldMasterChg chg="add del addSldLayout delSldLayout modSldLayout">
        <pc:chgData name="Dan Aurelian Dumitru (2025728)" userId="S::2025728@student.uwtsd.ac.uk::26f0e82f-412c-485b-ab49-4e040f0962e8" providerId="AD" clId="Web-{19DEA0A9-83EE-4F14-8E21-94B238AC5421}" dt="2023-11-11T22:51:00.099" v="37"/>
        <pc:sldMasterMkLst>
          <pc:docMk/>
          <pc:sldMasterMk cId="3516625019" sldId="2147483756"/>
        </pc:sldMasterMkLst>
        <pc:sldLayoutChg chg="add del mod replId">
          <pc:chgData name="Dan Aurelian Dumitru (2025728)" userId="S::2025728@student.uwtsd.ac.uk::26f0e82f-412c-485b-ab49-4e040f0962e8" providerId="AD" clId="Web-{19DEA0A9-83EE-4F14-8E21-94B238AC5421}" dt="2023-11-11T22:51:00.099" v="37"/>
          <pc:sldLayoutMkLst>
            <pc:docMk/>
            <pc:sldMasterMk cId="3516625019" sldId="2147483756"/>
            <pc:sldLayoutMk cId="4180022258" sldId="2147483757"/>
          </pc:sldLayoutMkLst>
        </pc:sldLayoutChg>
        <pc:sldLayoutChg chg="add del mod replId">
          <pc:chgData name="Dan Aurelian Dumitru (2025728)" userId="S::2025728@student.uwtsd.ac.uk::26f0e82f-412c-485b-ab49-4e040f0962e8" providerId="AD" clId="Web-{19DEA0A9-83EE-4F14-8E21-94B238AC5421}" dt="2023-11-11T22:51:00.099" v="37"/>
          <pc:sldLayoutMkLst>
            <pc:docMk/>
            <pc:sldMasterMk cId="3516625019" sldId="2147483756"/>
            <pc:sldLayoutMk cId="2171065833" sldId="2147483758"/>
          </pc:sldLayoutMkLst>
        </pc:sldLayoutChg>
        <pc:sldLayoutChg chg="add del mod replId">
          <pc:chgData name="Dan Aurelian Dumitru (2025728)" userId="S::2025728@student.uwtsd.ac.uk::26f0e82f-412c-485b-ab49-4e040f0962e8" providerId="AD" clId="Web-{19DEA0A9-83EE-4F14-8E21-94B238AC5421}" dt="2023-11-11T22:51:00.099" v="37"/>
          <pc:sldLayoutMkLst>
            <pc:docMk/>
            <pc:sldMasterMk cId="3516625019" sldId="2147483756"/>
            <pc:sldLayoutMk cId="3499717734" sldId="2147483759"/>
          </pc:sldLayoutMkLst>
        </pc:sldLayoutChg>
        <pc:sldLayoutChg chg="add del mod replId">
          <pc:chgData name="Dan Aurelian Dumitru (2025728)" userId="S::2025728@student.uwtsd.ac.uk::26f0e82f-412c-485b-ab49-4e040f0962e8" providerId="AD" clId="Web-{19DEA0A9-83EE-4F14-8E21-94B238AC5421}" dt="2023-11-11T22:51:00.099" v="37"/>
          <pc:sldLayoutMkLst>
            <pc:docMk/>
            <pc:sldMasterMk cId="3516625019" sldId="2147483756"/>
            <pc:sldLayoutMk cId="3294723612" sldId="2147483760"/>
          </pc:sldLayoutMkLst>
        </pc:sldLayoutChg>
        <pc:sldLayoutChg chg="add del mod replId">
          <pc:chgData name="Dan Aurelian Dumitru (2025728)" userId="S::2025728@student.uwtsd.ac.uk::26f0e82f-412c-485b-ab49-4e040f0962e8" providerId="AD" clId="Web-{19DEA0A9-83EE-4F14-8E21-94B238AC5421}" dt="2023-11-11T22:51:00.099" v="37"/>
          <pc:sldLayoutMkLst>
            <pc:docMk/>
            <pc:sldMasterMk cId="3516625019" sldId="2147483756"/>
            <pc:sldLayoutMk cId="2831404018" sldId="2147483761"/>
          </pc:sldLayoutMkLst>
        </pc:sldLayoutChg>
        <pc:sldLayoutChg chg="add del mod replId">
          <pc:chgData name="Dan Aurelian Dumitru (2025728)" userId="S::2025728@student.uwtsd.ac.uk::26f0e82f-412c-485b-ab49-4e040f0962e8" providerId="AD" clId="Web-{19DEA0A9-83EE-4F14-8E21-94B238AC5421}" dt="2023-11-11T22:51:00.099" v="37"/>
          <pc:sldLayoutMkLst>
            <pc:docMk/>
            <pc:sldMasterMk cId="3516625019" sldId="2147483756"/>
            <pc:sldLayoutMk cId="3858097938" sldId="2147483762"/>
          </pc:sldLayoutMkLst>
        </pc:sldLayoutChg>
        <pc:sldLayoutChg chg="add del mod replId">
          <pc:chgData name="Dan Aurelian Dumitru (2025728)" userId="S::2025728@student.uwtsd.ac.uk::26f0e82f-412c-485b-ab49-4e040f0962e8" providerId="AD" clId="Web-{19DEA0A9-83EE-4F14-8E21-94B238AC5421}" dt="2023-11-11T22:51:00.099" v="37"/>
          <pc:sldLayoutMkLst>
            <pc:docMk/>
            <pc:sldMasterMk cId="3516625019" sldId="2147483756"/>
            <pc:sldLayoutMk cId="433066276" sldId="2147483763"/>
          </pc:sldLayoutMkLst>
        </pc:sldLayoutChg>
        <pc:sldLayoutChg chg="add del mod replId">
          <pc:chgData name="Dan Aurelian Dumitru (2025728)" userId="S::2025728@student.uwtsd.ac.uk::26f0e82f-412c-485b-ab49-4e040f0962e8" providerId="AD" clId="Web-{19DEA0A9-83EE-4F14-8E21-94B238AC5421}" dt="2023-11-11T22:51:00.099" v="37"/>
          <pc:sldLayoutMkLst>
            <pc:docMk/>
            <pc:sldMasterMk cId="3516625019" sldId="2147483756"/>
            <pc:sldLayoutMk cId="3190737515" sldId="2147483764"/>
          </pc:sldLayoutMkLst>
        </pc:sldLayoutChg>
        <pc:sldLayoutChg chg="add del mod replId">
          <pc:chgData name="Dan Aurelian Dumitru (2025728)" userId="S::2025728@student.uwtsd.ac.uk::26f0e82f-412c-485b-ab49-4e040f0962e8" providerId="AD" clId="Web-{19DEA0A9-83EE-4F14-8E21-94B238AC5421}" dt="2023-11-11T22:51:00.099" v="37"/>
          <pc:sldLayoutMkLst>
            <pc:docMk/>
            <pc:sldMasterMk cId="3516625019" sldId="2147483756"/>
            <pc:sldLayoutMk cId="178519895" sldId="2147483765"/>
          </pc:sldLayoutMkLst>
        </pc:sldLayoutChg>
        <pc:sldLayoutChg chg="add del mod replId">
          <pc:chgData name="Dan Aurelian Dumitru (2025728)" userId="S::2025728@student.uwtsd.ac.uk::26f0e82f-412c-485b-ab49-4e040f0962e8" providerId="AD" clId="Web-{19DEA0A9-83EE-4F14-8E21-94B238AC5421}" dt="2023-11-11T22:51:00.099" v="37"/>
          <pc:sldLayoutMkLst>
            <pc:docMk/>
            <pc:sldMasterMk cId="3516625019" sldId="2147483756"/>
            <pc:sldLayoutMk cId="2509821026" sldId="2147483766"/>
          </pc:sldLayoutMkLst>
        </pc:sldLayoutChg>
        <pc:sldLayoutChg chg="add del mod replId">
          <pc:chgData name="Dan Aurelian Dumitru (2025728)" userId="S::2025728@student.uwtsd.ac.uk::26f0e82f-412c-485b-ab49-4e040f0962e8" providerId="AD" clId="Web-{19DEA0A9-83EE-4F14-8E21-94B238AC5421}" dt="2023-11-11T22:51:00.099" v="37"/>
          <pc:sldLayoutMkLst>
            <pc:docMk/>
            <pc:sldMasterMk cId="3516625019" sldId="2147483756"/>
            <pc:sldLayoutMk cId="2111614460" sldId="2147483767"/>
          </pc:sldLayoutMkLst>
        </pc:sldLayoutChg>
      </pc:sldMasterChg>
      <pc:sldMasterChg chg="add del addSldLayout delSldLayout modSldLayout">
        <pc:chgData name="Dan Aurelian Dumitru (2025728)" userId="S::2025728@student.uwtsd.ac.uk::26f0e82f-412c-485b-ab49-4e040f0962e8" providerId="AD" clId="Web-{19DEA0A9-83EE-4F14-8E21-94B238AC5421}" dt="2023-11-11T22:51:11.475" v="38"/>
        <pc:sldMasterMkLst>
          <pc:docMk/>
          <pc:sldMasterMk cId="4196119107" sldId="2147483768"/>
        </pc:sldMasterMkLst>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3827795448" sldId="2147483769"/>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292509095" sldId="2147483770"/>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1650250117" sldId="2147483771"/>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3566391139" sldId="2147483772"/>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2393333075" sldId="2147483773"/>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4230726685" sldId="2147483774"/>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473187365" sldId="2147483775"/>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1557970893" sldId="2147483776"/>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2162491958" sldId="2147483777"/>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1693331162" sldId="2147483778"/>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1958356062" sldId="2147483779"/>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3260426095" sldId="2147483780"/>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4215184214" sldId="2147483781"/>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3506806268" sldId="2147483782"/>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758939776" sldId="2147483783"/>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1532148298" sldId="2147483784"/>
          </pc:sldLayoutMkLst>
        </pc:sldLayoutChg>
        <pc:sldLayoutChg chg="add del mod replId">
          <pc:chgData name="Dan Aurelian Dumitru (2025728)" userId="S::2025728@student.uwtsd.ac.uk::26f0e82f-412c-485b-ab49-4e040f0962e8" providerId="AD" clId="Web-{19DEA0A9-83EE-4F14-8E21-94B238AC5421}" dt="2023-11-11T22:51:11.475" v="38"/>
          <pc:sldLayoutMkLst>
            <pc:docMk/>
            <pc:sldMasterMk cId="4196119107" sldId="2147483768"/>
            <pc:sldLayoutMk cId="3474260511" sldId="2147483785"/>
          </pc:sldLayoutMkLst>
        </pc:sldLayoutChg>
      </pc:sldMasterChg>
      <pc:sldMasterChg chg="add del addSldLayout delSldLayout modSldLayout">
        <pc:chgData name="Dan Aurelian Dumitru (2025728)" userId="S::2025728@student.uwtsd.ac.uk::26f0e82f-412c-485b-ab49-4e040f0962e8" providerId="AD" clId="Web-{19DEA0A9-83EE-4F14-8E21-94B238AC5421}" dt="2023-11-11T22:51:38.288" v="39"/>
        <pc:sldMasterMkLst>
          <pc:docMk/>
          <pc:sldMasterMk cId="1658467970" sldId="2147483786"/>
        </pc:sldMasterMkLst>
        <pc:sldLayoutChg chg="add del mod replId">
          <pc:chgData name="Dan Aurelian Dumitru (2025728)" userId="S::2025728@student.uwtsd.ac.uk::26f0e82f-412c-485b-ab49-4e040f0962e8" providerId="AD" clId="Web-{19DEA0A9-83EE-4F14-8E21-94B238AC5421}" dt="2023-11-11T22:51:38.288" v="39"/>
          <pc:sldLayoutMkLst>
            <pc:docMk/>
            <pc:sldMasterMk cId="1658467970" sldId="2147483786"/>
            <pc:sldLayoutMk cId="868024721" sldId="2147483787"/>
          </pc:sldLayoutMkLst>
        </pc:sldLayoutChg>
        <pc:sldLayoutChg chg="add del mod replId">
          <pc:chgData name="Dan Aurelian Dumitru (2025728)" userId="S::2025728@student.uwtsd.ac.uk::26f0e82f-412c-485b-ab49-4e040f0962e8" providerId="AD" clId="Web-{19DEA0A9-83EE-4F14-8E21-94B238AC5421}" dt="2023-11-11T22:51:38.288" v="39"/>
          <pc:sldLayoutMkLst>
            <pc:docMk/>
            <pc:sldMasterMk cId="1658467970" sldId="2147483786"/>
            <pc:sldLayoutMk cId="2376615833" sldId="2147483788"/>
          </pc:sldLayoutMkLst>
        </pc:sldLayoutChg>
        <pc:sldLayoutChg chg="add del mod replId">
          <pc:chgData name="Dan Aurelian Dumitru (2025728)" userId="S::2025728@student.uwtsd.ac.uk::26f0e82f-412c-485b-ab49-4e040f0962e8" providerId="AD" clId="Web-{19DEA0A9-83EE-4F14-8E21-94B238AC5421}" dt="2023-11-11T22:51:38.288" v="39"/>
          <pc:sldLayoutMkLst>
            <pc:docMk/>
            <pc:sldMasterMk cId="1658467970" sldId="2147483786"/>
            <pc:sldLayoutMk cId="3273251182" sldId="2147483789"/>
          </pc:sldLayoutMkLst>
        </pc:sldLayoutChg>
        <pc:sldLayoutChg chg="add del mod replId">
          <pc:chgData name="Dan Aurelian Dumitru (2025728)" userId="S::2025728@student.uwtsd.ac.uk::26f0e82f-412c-485b-ab49-4e040f0962e8" providerId="AD" clId="Web-{19DEA0A9-83EE-4F14-8E21-94B238AC5421}" dt="2023-11-11T22:51:38.288" v="39"/>
          <pc:sldLayoutMkLst>
            <pc:docMk/>
            <pc:sldMasterMk cId="1658467970" sldId="2147483786"/>
            <pc:sldLayoutMk cId="2923248878" sldId="2147483790"/>
          </pc:sldLayoutMkLst>
        </pc:sldLayoutChg>
        <pc:sldLayoutChg chg="add del mod replId">
          <pc:chgData name="Dan Aurelian Dumitru (2025728)" userId="S::2025728@student.uwtsd.ac.uk::26f0e82f-412c-485b-ab49-4e040f0962e8" providerId="AD" clId="Web-{19DEA0A9-83EE-4F14-8E21-94B238AC5421}" dt="2023-11-11T22:51:38.288" v="39"/>
          <pc:sldLayoutMkLst>
            <pc:docMk/>
            <pc:sldMasterMk cId="1658467970" sldId="2147483786"/>
            <pc:sldLayoutMk cId="979061495" sldId="2147483791"/>
          </pc:sldLayoutMkLst>
        </pc:sldLayoutChg>
        <pc:sldLayoutChg chg="add del mod replId">
          <pc:chgData name="Dan Aurelian Dumitru (2025728)" userId="S::2025728@student.uwtsd.ac.uk::26f0e82f-412c-485b-ab49-4e040f0962e8" providerId="AD" clId="Web-{19DEA0A9-83EE-4F14-8E21-94B238AC5421}" dt="2023-11-11T22:51:38.288" v="39"/>
          <pc:sldLayoutMkLst>
            <pc:docMk/>
            <pc:sldMasterMk cId="1658467970" sldId="2147483786"/>
            <pc:sldLayoutMk cId="1413919043" sldId="2147483792"/>
          </pc:sldLayoutMkLst>
        </pc:sldLayoutChg>
        <pc:sldLayoutChg chg="add del mod replId">
          <pc:chgData name="Dan Aurelian Dumitru (2025728)" userId="S::2025728@student.uwtsd.ac.uk::26f0e82f-412c-485b-ab49-4e040f0962e8" providerId="AD" clId="Web-{19DEA0A9-83EE-4F14-8E21-94B238AC5421}" dt="2023-11-11T22:51:38.288" v="39"/>
          <pc:sldLayoutMkLst>
            <pc:docMk/>
            <pc:sldMasterMk cId="1658467970" sldId="2147483786"/>
            <pc:sldLayoutMk cId="2168007761" sldId="2147483793"/>
          </pc:sldLayoutMkLst>
        </pc:sldLayoutChg>
        <pc:sldLayoutChg chg="add del mod replId">
          <pc:chgData name="Dan Aurelian Dumitru (2025728)" userId="S::2025728@student.uwtsd.ac.uk::26f0e82f-412c-485b-ab49-4e040f0962e8" providerId="AD" clId="Web-{19DEA0A9-83EE-4F14-8E21-94B238AC5421}" dt="2023-11-11T22:51:38.288" v="39"/>
          <pc:sldLayoutMkLst>
            <pc:docMk/>
            <pc:sldMasterMk cId="1658467970" sldId="2147483786"/>
            <pc:sldLayoutMk cId="2939495589" sldId="2147483794"/>
          </pc:sldLayoutMkLst>
        </pc:sldLayoutChg>
        <pc:sldLayoutChg chg="add del mod replId">
          <pc:chgData name="Dan Aurelian Dumitru (2025728)" userId="S::2025728@student.uwtsd.ac.uk::26f0e82f-412c-485b-ab49-4e040f0962e8" providerId="AD" clId="Web-{19DEA0A9-83EE-4F14-8E21-94B238AC5421}" dt="2023-11-11T22:51:38.288" v="39"/>
          <pc:sldLayoutMkLst>
            <pc:docMk/>
            <pc:sldMasterMk cId="1658467970" sldId="2147483786"/>
            <pc:sldLayoutMk cId="3519596320" sldId="2147483795"/>
          </pc:sldLayoutMkLst>
        </pc:sldLayoutChg>
        <pc:sldLayoutChg chg="add del mod replId">
          <pc:chgData name="Dan Aurelian Dumitru (2025728)" userId="S::2025728@student.uwtsd.ac.uk::26f0e82f-412c-485b-ab49-4e040f0962e8" providerId="AD" clId="Web-{19DEA0A9-83EE-4F14-8E21-94B238AC5421}" dt="2023-11-11T22:51:38.288" v="39"/>
          <pc:sldLayoutMkLst>
            <pc:docMk/>
            <pc:sldMasterMk cId="1658467970" sldId="2147483786"/>
            <pc:sldLayoutMk cId="2509614490" sldId="2147483796"/>
          </pc:sldLayoutMkLst>
        </pc:sldLayoutChg>
        <pc:sldLayoutChg chg="add del mod replId">
          <pc:chgData name="Dan Aurelian Dumitru (2025728)" userId="S::2025728@student.uwtsd.ac.uk::26f0e82f-412c-485b-ab49-4e040f0962e8" providerId="AD" clId="Web-{19DEA0A9-83EE-4F14-8E21-94B238AC5421}" dt="2023-11-11T22:51:38.288" v="39"/>
          <pc:sldLayoutMkLst>
            <pc:docMk/>
            <pc:sldMasterMk cId="1658467970" sldId="2147483786"/>
            <pc:sldLayoutMk cId="1814335460" sldId="2147483797"/>
          </pc:sldLayoutMkLst>
        </pc:sldLayoutChg>
      </pc:sldMasterChg>
      <pc:sldMasterChg chg="add del addSldLayout delSldLayout modSldLayout">
        <pc:chgData name="Dan Aurelian Dumitru (2025728)" userId="S::2025728@student.uwtsd.ac.uk::26f0e82f-412c-485b-ab49-4e040f0962e8" providerId="AD" clId="Web-{19DEA0A9-83EE-4F14-8E21-94B238AC5421}" dt="2023-11-11T22:51:57.054" v="41"/>
        <pc:sldMasterMkLst>
          <pc:docMk/>
          <pc:sldMasterMk cId="997258222" sldId="2147483798"/>
        </pc:sldMasterMkLst>
        <pc:sldLayoutChg chg="add del mod replId">
          <pc:chgData name="Dan Aurelian Dumitru (2025728)" userId="S::2025728@student.uwtsd.ac.uk::26f0e82f-412c-485b-ab49-4e040f0962e8" providerId="AD" clId="Web-{19DEA0A9-83EE-4F14-8E21-94B238AC5421}" dt="2023-11-11T22:51:57.054" v="41"/>
          <pc:sldLayoutMkLst>
            <pc:docMk/>
            <pc:sldMasterMk cId="997258222" sldId="2147483798"/>
            <pc:sldLayoutMk cId="3110202232" sldId="2147483799"/>
          </pc:sldLayoutMkLst>
        </pc:sldLayoutChg>
        <pc:sldLayoutChg chg="add del mod replId">
          <pc:chgData name="Dan Aurelian Dumitru (2025728)" userId="S::2025728@student.uwtsd.ac.uk::26f0e82f-412c-485b-ab49-4e040f0962e8" providerId="AD" clId="Web-{19DEA0A9-83EE-4F14-8E21-94B238AC5421}" dt="2023-11-11T22:51:57.054" v="41"/>
          <pc:sldLayoutMkLst>
            <pc:docMk/>
            <pc:sldMasterMk cId="997258222" sldId="2147483798"/>
            <pc:sldLayoutMk cId="1295466226" sldId="2147483800"/>
          </pc:sldLayoutMkLst>
        </pc:sldLayoutChg>
        <pc:sldLayoutChg chg="add del mod replId">
          <pc:chgData name="Dan Aurelian Dumitru (2025728)" userId="S::2025728@student.uwtsd.ac.uk::26f0e82f-412c-485b-ab49-4e040f0962e8" providerId="AD" clId="Web-{19DEA0A9-83EE-4F14-8E21-94B238AC5421}" dt="2023-11-11T22:51:57.054" v="41"/>
          <pc:sldLayoutMkLst>
            <pc:docMk/>
            <pc:sldMasterMk cId="997258222" sldId="2147483798"/>
            <pc:sldLayoutMk cId="2702906872" sldId="2147483801"/>
          </pc:sldLayoutMkLst>
        </pc:sldLayoutChg>
        <pc:sldLayoutChg chg="add del mod replId">
          <pc:chgData name="Dan Aurelian Dumitru (2025728)" userId="S::2025728@student.uwtsd.ac.uk::26f0e82f-412c-485b-ab49-4e040f0962e8" providerId="AD" clId="Web-{19DEA0A9-83EE-4F14-8E21-94B238AC5421}" dt="2023-11-11T22:51:57.054" v="41"/>
          <pc:sldLayoutMkLst>
            <pc:docMk/>
            <pc:sldMasterMk cId="997258222" sldId="2147483798"/>
            <pc:sldLayoutMk cId="89638925" sldId="2147483802"/>
          </pc:sldLayoutMkLst>
        </pc:sldLayoutChg>
        <pc:sldLayoutChg chg="add del mod replId">
          <pc:chgData name="Dan Aurelian Dumitru (2025728)" userId="S::2025728@student.uwtsd.ac.uk::26f0e82f-412c-485b-ab49-4e040f0962e8" providerId="AD" clId="Web-{19DEA0A9-83EE-4F14-8E21-94B238AC5421}" dt="2023-11-11T22:51:57.054" v="41"/>
          <pc:sldLayoutMkLst>
            <pc:docMk/>
            <pc:sldMasterMk cId="997258222" sldId="2147483798"/>
            <pc:sldLayoutMk cId="224686914" sldId="2147483803"/>
          </pc:sldLayoutMkLst>
        </pc:sldLayoutChg>
        <pc:sldLayoutChg chg="add del mod replId">
          <pc:chgData name="Dan Aurelian Dumitru (2025728)" userId="S::2025728@student.uwtsd.ac.uk::26f0e82f-412c-485b-ab49-4e040f0962e8" providerId="AD" clId="Web-{19DEA0A9-83EE-4F14-8E21-94B238AC5421}" dt="2023-11-11T22:51:57.054" v="41"/>
          <pc:sldLayoutMkLst>
            <pc:docMk/>
            <pc:sldMasterMk cId="997258222" sldId="2147483798"/>
            <pc:sldLayoutMk cId="1671192025" sldId="2147483804"/>
          </pc:sldLayoutMkLst>
        </pc:sldLayoutChg>
        <pc:sldLayoutChg chg="add del mod replId">
          <pc:chgData name="Dan Aurelian Dumitru (2025728)" userId="S::2025728@student.uwtsd.ac.uk::26f0e82f-412c-485b-ab49-4e040f0962e8" providerId="AD" clId="Web-{19DEA0A9-83EE-4F14-8E21-94B238AC5421}" dt="2023-11-11T22:51:57.054" v="41"/>
          <pc:sldLayoutMkLst>
            <pc:docMk/>
            <pc:sldMasterMk cId="997258222" sldId="2147483798"/>
            <pc:sldLayoutMk cId="555549216" sldId="2147483805"/>
          </pc:sldLayoutMkLst>
        </pc:sldLayoutChg>
        <pc:sldLayoutChg chg="add del mod replId">
          <pc:chgData name="Dan Aurelian Dumitru (2025728)" userId="S::2025728@student.uwtsd.ac.uk::26f0e82f-412c-485b-ab49-4e040f0962e8" providerId="AD" clId="Web-{19DEA0A9-83EE-4F14-8E21-94B238AC5421}" dt="2023-11-11T22:51:57.054" v="41"/>
          <pc:sldLayoutMkLst>
            <pc:docMk/>
            <pc:sldMasterMk cId="997258222" sldId="2147483798"/>
            <pc:sldLayoutMk cId="2012526929" sldId="2147483806"/>
          </pc:sldLayoutMkLst>
        </pc:sldLayoutChg>
        <pc:sldLayoutChg chg="add del mod replId">
          <pc:chgData name="Dan Aurelian Dumitru (2025728)" userId="S::2025728@student.uwtsd.ac.uk::26f0e82f-412c-485b-ab49-4e040f0962e8" providerId="AD" clId="Web-{19DEA0A9-83EE-4F14-8E21-94B238AC5421}" dt="2023-11-11T22:51:57.054" v="41"/>
          <pc:sldLayoutMkLst>
            <pc:docMk/>
            <pc:sldMasterMk cId="997258222" sldId="2147483798"/>
            <pc:sldLayoutMk cId="2613947140" sldId="2147483807"/>
          </pc:sldLayoutMkLst>
        </pc:sldLayoutChg>
        <pc:sldLayoutChg chg="add del mod replId">
          <pc:chgData name="Dan Aurelian Dumitru (2025728)" userId="S::2025728@student.uwtsd.ac.uk::26f0e82f-412c-485b-ab49-4e040f0962e8" providerId="AD" clId="Web-{19DEA0A9-83EE-4F14-8E21-94B238AC5421}" dt="2023-11-11T22:51:57.054" v="41"/>
          <pc:sldLayoutMkLst>
            <pc:docMk/>
            <pc:sldMasterMk cId="997258222" sldId="2147483798"/>
            <pc:sldLayoutMk cId="1890428966" sldId="2147483808"/>
          </pc:sldLayoutMkLst>
        </pc:sldLayoutChg>
        <pc:sldLayoutChg chg="add del mod replId">
          <pc:chgData name="Dan Aurelian Dumitru (2025728)" userId="S::2025728@student.uwtsd.ac.uk::26f0e82f-412c-485b-ab49-4e040f0962e8" providerId="AD" clId="Web-{19DEA0A9-83EE-4F14-8E21-94B238AC5421}" dt="2023-11-11T22:51:57.054" v="41"/>
          <pc:sldLayoutMkLst>
            <pc:docMk/>
            <pc:sldMasterMk cId="997258222" sldId="2147483798"/>
            <pc:sldLayoutMk cId="1803981347" sldId="2147483809"/>
          </pc:sldLayoutMkLst>
        </pc:sldLayoutChg>
      </pc:sldMasterChg>
      <pc:sldMasterChg chg="add del addSldLayout delSldLayout modSldLayout">
        <pc:chgData name="Dan Aurelian Dumitru (2025728)" userId="S::2025728@student.uwtsd.ac.uk::26f0e82f-412c-485b-ab49-4e040f0962e8" providerId="AD" clId="Web-{19DEA0A9-83EE-4F14-8E21-94B238AC5421}" dt="2023-11-11T22:52:55.259" v="42"/>
        <pc:sldMasterMkLst>
          <pc:docMk/>
          <pc:sldMasterMk cId="3024178304" sldId="2147483810"/>
        </pc:sldMasterMkLst>
        <pc:sldLayoutChg chg="add del mod replId">
          <pc:chgData name="Dan Aurelian Dumitru (2025728)" userId="S::2025728@student.uwtsd.ac.uk::26f0e82f-412c-485b-ab49-4e040f0962e8" providerId="AD" clId="Web-{19DEA0A9-83EE-4F14-8E21-94B238AC5421}" dt="2023-11-11T22:52:55.259" v="42"/>
          <pc:sldLayoutMkLst>
            <pc:docMk/>
            <pc:sldMasterMk cId="3024178304" sldId="2147483810"/>
            <pc:sldLayoutMk cId="2282109947" sldId="2147483811"/>
          </pc:sldLayoutMkLst>
        </pc:sldLayoutChg>
        <pc:sldLayoutChg chg="add del mod replId">
          <pc:chgData name="Dan Aurelian Dumitru (2025728)" userId="S::2025728@student.uwtsd.ac.uk::26f0e82f-412c-485b-ab49-4e040f0962e8" providerId="AD" clId="Web-{19DEA0A9-83EE-4F14-8E21-94B238AC5421}" dt="2023-11-11T22:52:55.259" v="42"/>
          <pc:sldLayoutMkLst>
            <pc:docMk/>
            <pc:sldMasterMk cId="3024178304" sldId="2147483810"/>
            <pc:sldLayoutMk cId="1704705690" sldId="2147483812"/>
          </pc:sldLayoutMkLst>
        </pc:sldLayoutChg>
        <pc:sldLayoutChg chg="add del mod replId">
          <pc:chgData name="Dan Aurelian Dumitru (2025728)" userId="S::2025728@student.uwtsd.ac.uk::26f0e82f-412c-485b-ab49-4e040f0962e8" providerId="AD" clId="Web-{19DEA0A9-83EE-4F14-8E21-94B238AC5421}" dt="2023-11-11T22:52:55.259" v="42"/>
          <pc:sldLayoutMkLst>
            <pc:docMk/>
            <pc:sldMasterMk cId="3024178304" sldId="2147483810"/>
            <pc:sldLayoutMk cId="19186300" sldId="2147483813"/>
          </pc:sldLayoutMkLst>
        </pc:sldLayoutChg>
        <pc:sldLayoutChg chg="add del mod replId">
          <pc:chgData name="Dan Aurelian Dumitru (2025728)" userId="S::2025728@student.uwtsd.ac.uk::26f0e82f-412c-485b-ab49-4e040f0962e8" providerId="AD" clId="Web-{19DEA0A9-83EE-4F14-8E21-94B238AC5421}" dt="2023-11-11T22:52:55.259" v="42"/>
          <pc:sldLayoutMkLst>
            <pc:docMk/>
            <pc:sldMasterMk cId="3024178304" sldId="2147483810"/>
            <pc:sldLayoutMk cId="3063025678" sldId="2147483814"/>
          </pc:sldLayoutMkLst>
        </pc:sldLayoutChg>
        <pc:sldLayoutChg chg="add del mod replId">
          <pc:chgData name="Dan Aurelian Dumitru (2025728)" userId="S::2025728@student.uwtsd.ac.uk::26f0e82f-412c-485b-ab49-4e040f0962e8" providerId="AD" clId="Web-{19DEA0A9-83EE-4F14-8E21-94B238AC5421}" dt="2023-11-11T22:52:55.259" v="42"/>
          <pc:sldLayoutMkLst>
            <pc:docMk/>
            <pc:sldMasterMk cId="3024178304" sldId="2147483810"/>
            <pc:sldLayoutMk cId="719689758" sldId="2147483815"/>
          </pc:sldLayoutMkLst>
        </pc:sldLayoutChg>
        <pc:sldLayoutChg chg="add del mod replId">
          <pc:chgData name="Dan Aurelian Dumitru (2025728)" userId="S::2025728@student.uwtsd.ac.uk::26f0e82f-412c-485b-ab49-4e040f0962e8" providerId="AD" clId="Web-{19DEA0A9-83EE-4F14-8E21-94B238AC5421}" dt="2023-11-11T22:52:55.259" v="42"/>
          <pc:sldLayoutMkLst>
            <pc:docMk/>
            <pc:sldMasterMk cId="3024178304" sldId="2147483810"/>
            <pc:sldLayoutMk cId="453632683" sldId="2147483816"/>
          </pc:sldLayoutMkLst>
        </pc:sldLayoutChg>
        <pc:sldLayoutChg chg="add del mod replId">
          <pc:chgData name="Dan Aurelian Dumitru (2025728)" userId="S::2025728@student.uwtsd.ac.uk::26f0e82f-412c-485b-ab49-4e040f0962e8" providerId="AD" clId="Web-{19DEA0A9-83EE-4F14-8E21-94B238AC5421}" dt="2023-11-11T22:52:55.259" v="42"/>
          <pc:sldLayoutMkLst>
            <pc:docMk/>
            <pc:sldMasterMk cId="3024178304" sldId="2147483810"/>
            <pc:sldLayoutMk cId="3567029503" sldId="2147483817"/>
          </pc:sldLayoutMkLst>
        </pc:sldLayoutChg>
        <pc:sldLayoutChg chg="add del mod replId">
          <pc:chgData name="Dan Aurelian Dumitru (2025728)" userId="S::2025728@student.uwtsd.ac.uk::26f0e82f-412c-485b-ab49-4e040f0962e8" providerId="AD" clId="Web-{19DEA0A9-83EE-4F14-8E21-94B238AC5421}" dt="2023-11-11T22:52:55.259" v="42"/>
          <pc:sldLayoutMkLst>
            <pc:docMk/>
            <pc:sldMasterMk cId="3024178304" sldId="2147483810"/>
            <pc:sldLayoutMk cId="2229319887" sldId="2147483818"/>
          </pc:sldLayoutMkLst>
        </pc:sldLayoutChg>
        <pc:sldLayoutChg chg="add del mod replId">
          <pc:chgData name="Dan Aurelian Dumitru (2025728)" userId="S::2025728@student.uwtsd.ac.uk::26f0e82f-412c-485b-ab49-4e040f0962e8" providerId="AD" clId="Web-{19DEA0A9-83EE-4F14-8E21-94B238AC5421}" dt="2023-11-11T22:52:55.259" v="42"/>
          <pc:sldLayoutMkLst>
            <pc:docMk/>
            <pc:sldMasterMk cId="3024178304" sldId="2147483810"/>
            <pc:sldLayoutMk cId="3402205760" sldId="2147483819"/>
          </pc:sldLayoutMkLst>
        </pc:sldLayoutChg>
        <pc:sldLayoutChg chg="add del mod replId">
          <pc:chgData name="Dan Aurelian Dumitru (2025728)" userId="S::2025728@student.uwtsd.ac.uk::26f0e82f-412c-485b-ab49-4e040f0962e8" providerId="AD" clId="Web-{19DEA0A9-83EE-4F14-8E21-94B238AC5421}" dt="2023-11-11T22:52:55.259" v="42"/>
          <pc:sldLayoutMkLst>
            <pc:docMk/>
            <pc:sldMasterMk cId="3024178304" sldId="2147483810"/>
            <pc:sldLayoutMk cId="434811296" sldId="2147483820"/>
          </pc:sldLayoutMkLst>
        </pc:sldLayoutChg>
        <pc:sldLayoutChg chg="add del mod replId">
          <pc:chgData name="Dan Aurelian Dumitru (2025728)" userId="S::2025728@student.uwtsd.ac.uk::26f0e82f-412c-485b-ab49-4e040f0962e8" providerId="AD" clId="Web-{19DEA0A9-83EE-4F14-8E21-94B238AC5421}" dt="2023-11-11T22:52:55.259" v="42"/>
          <pc:sldLayoutMkLst>
            <pc:docMk/>
            <pc:sldMasterMk cId="3024178304" sldId="2147483810"/>
            <pc:sldLayoutMk cId="678923691" sldId="2147483821"/>
          </pc:sldLayoutMkLst>
        </pc:sldLayoutChg>
      </pc:sldMasterChg>
      <pc:sldMasterChg chg="add del addSldLayout delSldLayout modSldLayout">
        <pc:chgData name="Dan Aurelian Dumitru (2025728)" userId="S::2025728@student.uwtsd.ac.uk::26f0e82f-412c-485b-ab49-4e040f0962e8" providerId="AD" clId="Web-{19DEA0A9-83EE-4F14-8E21-94B238AC5421}" dt="2023-11-11T23:01:20.230" v="101"/>
        <pc:sldMasterMkLst>
          <pc:docMk/>
          <pc:sldMasterMk cId="1864231773" sldId="2147483822"/>
        </pc:sldMasterMkLst>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3222406311" sldId="2147483823"/>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3385154681" sldId="2147483824"/>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746418378" sldId="2147483825"/>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2797991055" sldId="2147483826"/>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983895031" sldId="2147483827"/>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1019713096" sldId="2147483828"/>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1707636162" sldId="2147483829"/>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4020459613" sldId="2147483830"/>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3904889152" sldId="2147483831"/>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1111049093" sldId="2147483832"/>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767536470" sldId="2147483833"/>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3957177516" sldId="2147483834"/>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3451519376" sldId="2147483835"/>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1201716823" sldId="2147483836"/>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756902875" sldId="2147483837"/>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1600720444" sldId="2147483838"/>
          </pc:sldLayoutMkLst>
        </pc:sldLayoutChg>
        <pc:sldLayoutChg chg="add del mod replId">
          <pc:chgData name="Dan Aurelian Dumitru (2025728)" userId="S::2025728@student.uwtsd.ac.uk::26f0e82f-412c-485b-ab49-4e040f0962e8" providerId="AD" clId="Web-{19DEA0A9-83EE-4F14-8E21-94B238AC5421}" dt="2023-11-11T23:01:20.230" v="101"/>
          <pc:sldLayoutMkLst>
            <pc:docMk/>
            <pc:sldMasterMk cId="1864231773" sldId="2147483822"/>
            <pc:sldLayoutMk cId="2745212269" sldId="2147483839"/>
          </pc:sldLayoutMkLst>
        </pc:sldLayoutChg>
      </pc:sldMasterChg>
      <pc:sldMasterChg chg="add del addSldLayout delSldLayout modSldLayout">
        <pc:chgData name="Dan Aurelian Dumitru (2025728)" userId="S::2025728@student.uwtsd.ac.uk::26f0e82f-412c-485b-ab49-4e040f0962e8" providerId="AD" clId="Web-{19DEA0A9-83EE-4F14-8E21-94B238AC5421}" dt="2023-11-11T23:01:29.653" v="102"/>
        <pc:sldMasterMkLst>
          <pc:docMk/>
          <pc:sldMasterMk cId="156372320" sldId="2147483840"/>
        </pc:sldMasterMkLst>
        <pc:sldLayoutChg chg="add del mod replId">
          <pc:chgData name="Dan Aurelian Dumitru (2025728)" userId="S::2025728@student.uwtsd.ac.uk::26f0e82f-412c-485b-ab49-4e040f0962e8" providerId="AD" clId="Web-{19DEA0A9-83EE-4F14-8E21-94B238AC5421}" dt="2023-11-11T23:01:29.653" v="102"/>
          <pc:sldLayoutMkLst>
            <pc:docMk/>
            <pc:sldMasterMk cId="156372320" sldId="2147483840"/>
            <pc:sldLayoutMk cId="1197233785" sldId="2147483841"/>
          </pc:sldLayoutMkLst>
        </pc:sldLayoutChg>
        <pc:sldLayoutChg chg="add del mod replId">
          <pc:chgData name="Dan Aurelian Dumitru (2025728)" userId="S::2025728@student.uwtsd.ac.uk::26f0e82f-412c-485b-ab49-4e040f0962e8" providerId="AD" clId="Web-{19DEA0A9-83EE-4F14-8E21-94B238AC5421}" dt="2023-11-11T23:01:29.653" v="102"/>
          <pc:sldLayoutMkLst>
            <pc:docMk/>
            <pc:sldMasterMk cId="156372320" sldId="2147483840"/>
            <pc:sldLayoutMk cId="2661129064" sldId="2147483842"/>
          </pc:sldLayoutMkLst>
        </pc:sldLayoutChg>
        <pc:sldLayoutChg chg="add del mod replId">
          <pc:chgData name="Dan Aurelian Dumitru (2025728)" userId="S::2025728@student.uwtsd.ac.uk::26f0e82f-412c-485b-ab49-4e040f0962e8" providerId="AD" clId="Web-{19DEA0A9-83EE-4F14-8E21-94B238AC5421}" dt="2023-11-11T23:01:29.653" v="102"/>
          <pc:sldLayoutMkLst>
            <pc:docMk/>
            <pc:sldMasterMk cId="156372320" sldId="2147483840"/>
            <pc:sldLayoutMk cId="704974358" sldId="2147483843"/>
          </pc:sldLayoutMkLst>
        </pc:sldLayoutChg>
        <pc:sldLayoutChg chg="add del mod replId">
          <pc:chgData name="Dan Aurelian Dumitru (2025728)" userId="S::2025728@student.uwtsd.ac.uk::26f0e82f-412c-485b-ab49-4e040f0962e8" providerId="AD" clId="Web-{19DEA0A9-83EE-4F14-8E21-94B238AC5421}" dt="2023-11-11T23:01:29.653" v="102"/>
          <pc:sldLayoutMkLst>
            <pc:docMk/>
            <pc:sldMasterMk cId="156372320" sldId="2147483840"/>
            <pc:sldLayoutMk cId="4050919785" sldId="2147483844"/>
          </pc:sldLayoutMkLst>
        </pc:sldLayoutChg>
        <pc:sldLayoutChg chg="add del mod replId">
          <pc:chgData name="Dan Aurelian Dumitru (2025728)" userId="S::2025728@student.uwtsd.ac.uk::26f0e82f-412c-485b-ab49-4e040f0962e8" providerId="AD" clId="Web-{19DEA0A9-83EE-4F14-8E21-94B238AC5421}" dt="2023-11-11T23:01:29.653" v="102"/>
          <pc:sldLayoutMkLst>
            <pc:docMk/>
            <pc:sldMasterMk cId="156372320" sldId="2147483840"/>
            <pc:sldLayoutMk cId="2311484830" sldId="2147483845"/>
          </pc:sldLayoutMkLst>
        </pc:sldLayoutChg>
        <pc:sldLayoutChg chg="add del mod replId">
          <pc:chgData name="Dan Aurelian Dumitru (2025728)" userId="S::2025728@student.uwtsd.ac.uk::26f0e82f-412c-485b-ab49-4e040f0962e8" providerId="AD" clId="Web-{19DEA0A9-83EE-4F14-8E21-94B238AC5421}" dt="2023-11-11T23:01:29.653" v="102"/>
          <pc:sldLayoutMkLst>
            <pc:docMk/>
            <pc:sldMasterMk cId="156372320" sldId="2147483840"/>
            <pc:sldLayoutMk cId="1212541988" sldId="2147483846"/>
          </pc:sldLayoutMkLst>
        </pc:sldLayoutChg>
        <pc:sldLayoutChg chg="add del mod replId">
          <pc:chgData name="Dan Aurelian Dumitru (2025728)" userId="S::2025728@student.uwtsd.ac.uk::26f0e82f-412c-485b-ab49-4e040f0962e8" providerId="AD" clId="Web-{19DEA0A9-83EE-4F14-8E21-94B238AC5421}" dt="2023-11-11T23:01:29.653" v="102"/>
          <pc:sldLayoutMkLst>
            <pc:docMk/>
            <pc:sldMasterMk cId="156372320" sldId="2147483840"/>
            <pc:sldLayoutMk cId="2498320326" sldId="2147483847"/>
          </pc:sldLayoutMkLst>
        </pc:sldLayoutChg>
        <pc:sldLayoutChg chg="add del mod replId">
          <pc:chgData name="Dan Aurelian Dumitru (2025728)" userId="S::2025728@student.uwtsd.ac.uk::26f0e82f-412c-485b-ab49-4e040f0962e8" providerId="AD" clId="Web-{19DEA0A9-83EE-4F14-8E21-94B238AC5421}" dt="2023-11-11T23:01:29.653" v="102"/>
          <pc:sldLayoutMkLst>
            <pc:docMk/>
            <pc:sldMasterMk cId="156372320" sldId="2147483840"/>
            <pc:sldLayoutMk cId="2450228141" sldId="2147483848"/>
          </pc:sldLayoutMkLst>
        </pc:sldLayoutChg>
        <pc:sldLayoutChg chg="add del mod replId">
          <pc:chgData name="Dan Aurelian Dumitru (2025728)" userId="S::2025728@student.uwtsd.ac.uk::26f0e82f-412c-485b-ab49-4e040f0962e8" providerId="AD" clId="Web-{19DEA0A9-83EE-4F14-8E21-94B238AC5421}" dt="2023-11-11T23:01:29.653" v="102"/>
          <pc:sldLayoutMkLst>
            <pc:docMk/>
            <pc:sldMasterMk cId="156372320" sldId="2147483840"/>
            <pc:sldLayoutMk cId="3304834854" sldId="2147483849"/>
          </pc:sldLayoutMkLst>
        </pc:sldLayoutChg>
        <pc:sldLayoutChg chg="add del mod replId">
          <pc:chgData name="Dan Aurelian Dumitru (2025728)" userId="S::2025728@student.uwtsd.ac.uk::26f0e82f-412c-485b-ab49-4e040f0962e8" providerId="AD" clId="Web-{19DEA0A9-83EE-4F14-8E21-94B238AC5421}" dt="2023-11-11T23:01:29.653" v="102"/>
          <pc:sldLayoutMkLst>
            <pc:docMk/>
            <pc:sldMasterMk cId="156372320" sldId="2147483840"/>
            <pc:sldLayoutMk cId="109354417" sldId="2147483850"/>
          </pc:sldLayoutMkLst>
        </pc:sldLayoutChg>
        <pc:sldLayoutChg chg="add del mod replId">
          <pc:chgData name="Dan Aurelian Dumitru (2025728)" userId="S::2025728@student.uwtsd.ac.uk::26f0e82f-412c-485b-ab49-4e040f0962e8" providerId="AD" clId="Web-{19DEA0A9-83EE-4F14-8E21-94B238AC5421}" dt="2023-11-11T23:01:29.653" v="102"/>
          <pc:sldLayoutMkLst>
            <pc:docMk/>
            <pc:sldMasterMk cId="156372320" sldId="2147483840"/>
            <pc:sldLayoutMk cId="1021566326" sldId="2147483851"/>
          </pc:sldLayoutMkLst>
        </pc:sldLayoutChg>
      </pc:sldMasterChg>
      <pc:sldMasterChg chg="add addSldLayout modSldLayout">
        <pc:chgData name="Dan Aurelian Dumitru (2025728)" userId="S::2025728@student.uwtsd.ac.uk::26f0e82f-412c-485b-ab49-4e040f0962e8" providerId="AD" clId="Web-{19DEA0A9-83EE-4F14-8E21-94B238AC5421}" dt="2023-11-11T23:01:29.653" v="102"/>
        <pc:sldMasterMkLst>
          <pc:docMk/>
          <pc:sldMasterMk cId="3249286018" sldId="2147483852"/>
        </pc:sldMasterMkLst>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2796444951" sldId="2147483853"/>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362850866" sldId="2147483854"/>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926967281" sldId="2147483855"/>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4026584933" sldId="2147483856"/>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1937543273" sldId="2147483857"/>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1280170796" sldId="2147483858"/>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3642101102" sldId="2147483859"/>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425104367" sldId="2147483860"/>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1335084629" sldId="2147483861"/>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1567995686" sldId="2147483862"/>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3426014138" sldId="2147483863"/>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1783225035" sldId="2147483864"/>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109287439" sldId="2147483865"/>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1585239079" sldId="2147483866"/>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1987727626" sldId="2147483867"/>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3990680526" sldId="2147483868"/>
          </pc:sldLayoutMkLst>
        </pc:sldLayoutChg>
        <pc:sldLayoutChg chg="add mod replId">
          <pc:chgData name="Dan Aurelian Dumitru (2025728)" userId="S::2025728@student.uwtsd.ac.uk::26f0e82f-412c-485b-ab49-4e040f0962e8" providerId="AD" clId="Web-{19DEA0A9-83EE-4F14-8E21-94B238AC5421}" dt="2023-11-11T23:01:29.653" v="102"/>
          <pc:sldLayoutMkLst>
            <pc:docMk/>
            <pc:sldMasterMk cId="3249286018" sldId="2147483852"/>
            <pc:sldLayoutMk cId="1611101794" sldId="214748386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8332AD-B496-42E7-B69B-7984937EA511}" type="datetimeFigureOut">
              <a:t>11/11/2023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EAD788-B7AF-4604-B21F-311518E39C0F}" type="slidenum">
              <a:t>‹#›</a:t>
            </a:fld>
            <a:endParaRPr lang="en-GB"/>
          </a:p>
        </p:txBody>
      </p:sp>
    </p:spTree>
    <p:extLst>
      <p:ext uri="{BB962C8B-B14F-4D97-AF65-F5344CB8AC3E}">
        <p14:creationId xmlns:p14="http://schemas.microsoft.com/office/powerpoint/2010/main" val="2967018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925906-88F9-E140-9924-F7145D0C563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37317213-A1A1-0F52-FFF2-EB763F4BE57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F01FB99-A92D-B7D9-E9E7-65D41D51DAB8}"/>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C6CAB0C-BFA8-4DE7-80F5-0CDE49C8E603}"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96444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2850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26967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26584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37543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11/11/2023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80170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11/11/2023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42101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11/11/2023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5104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35084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67995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260141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83225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92874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11/11/2023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852390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11/11/2023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877276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906805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11101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11/11/2023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249286018"/>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4" descr="chain links">
            <a:extLst>
              <a:ext uri="{FF2B5EF4-FFF2-40B4-BE49-F238E27FC236}">
                <a16:creationId xmlns:a16="http://schemas.microsoft.com/office/drawing/2014/main" id="{F1F4C3BD-D783-0268-6000-FFE7028BFB01}"/>
              </a:ext>
            </a:extLst>
          </p:cNvPr>
          <p:cNvPicPr>
            <a:picLocks noChangeAspect="1"/>
          </p:cNvPicPr>
          <p:nvPr/>
        </p:nvPicPr>
        <p:blipFill rotWithShape="1">
          <a:blip r:embed="rId3">
            <a:alphaModFix amt="40000"/>
          </a:blip>
          <a:srcRect t="12866" b="2865"/>
          <a:stretch/>
        </p:blipFill>
        <p:spPr>
          <a:xfrm>
            <a:off x="20" y="10"/>
            <a:ext cx="12188931" cy="6857990"/>
          </a:xfrm>
          <a:prstGeom prst="rect">
            <a:avLst/>
          </a:prstGeom>
          <a:noFill/>
        </p:spPr>
      </p:pic>
      <p:sp>
        <p:nvSpPr>
          <p:cNvPr id="3" name="Title 1">
            <a:extLst>
              <a:ext uri="{FF2B5EF4-FFF2-40B4-BE49-F238E27FC236}">
                <a16:creationId xmlns:a16="http://schemas.microsoft.com/office/drawing/2014/main" id="{394E2CC3-BB4F-8247-AB9E-D6910BE72E0C}"/>
              </a:ext>
            </a:extLst>
          </p:cNvPr>
          <p:cNvSpPr txBox="1">
            <a:spLocks noGrp="1"/>
          </p:cNvSpPr>
          <p:nvPr>
            <p:ph type="ctrTitle"/>
          </p:nvPr>
        </p:nvSpPr>
        <p:spPr/>
        <p:txBody>
          <a:bodyPr anchorCtr="1">
            <a:normAutofit/>
          </a:bodyPr>
          <a:lstStyle/>
          <a:p>
            <a:pPr lvl="0">
              <a:lnSpc>
                <a:spcPct val="90000"/>
              </a:lnSpc>
              <a:spcBef>
                <a:spcPts val="500"/>
              </a:spcBef>
              <a:spcAft>
                <a:spcPts val="500"/>
              </a:spcAft>
            </a:pPr>
            <a:br>
              <a:rPr lang="en-GB" sz="2900">
                <a:solidFill>
                  <a:schemeClr val="tx1"/>
                </a:solidFill>
                <a:latin typeface="Times New Roman" pitchFamily="18"/>
              </a:rPr>
            </a:br>
            <a:r>
              <a:rPr lang="en-GB" sz="2900" b="1">
                <a:solidFill>
                  <a:schemeClr val="tx1"/>
                </a:solidFill>
                <a:latin typeface="Calibri" pitchFamily="34"/>
              </a:rPr>
              <a:t> </a:t>
            </a:r>
            <a:br>
              <a:rPr lang="en-GB" sz="2900">
                <a:solidFill>
                  <a:schemeClr val="tx1"/>
                </a:solidFill>
                <a:latin typeface="Times New Roman" pitchFamily="18"/>
              </a:rPr>
            </a:br>
            <a:br>
              <a:rPr lang="en-GB" sz="2900">
                <a:solidFill>
                  <a:schemeClr val="tx1"/>
                </a:solidFill>
                <a:latin typeface="Times New Roman" pitchFamily="18"/>
              </a:rPr>
            </a:br>
            <a:r>
              <a:rPr lang="en-GB" sz="2900" b="1">
                <a:solidFill>
                  <a:schemeClr val="tx1"/>
                </a:solidFill>
                <a:latin typeface="Calibri" pitchFamily="34"/>
              </a:rPr>
              <a:t>Innovative</a:t>
            </a:r>
            <a:r>
              <a:rPr lang="en-GB" sz="2900" b="1" spc="-40">
                <a:solidFill>
                  <a:schemeClr val="tx1"/>
                </a:solidFill>
                <a:latin typeface="Calibri" pitchFamily="34"/>
              </a:rPr>
              <a:t> </a:t>
            </a:r>
            <a:r>
              <a:rPr lang="en-GB" sz="2900" b="1">
                <a:solidFill>
                  <a:schemeClr val="tx1"/>
                </a:solidFill>
                <a:latin typeface="Calibri" pitchFamily="34"/>
              </a:rPr>
              <a:t>Service</a:t>
            </a:r>
            <a:r>
              <a:rPr lang="en-GB" sz="2900" b="1" spc="-40">
                <a:solidFill>
                  <a:schemeClr val="tx1"/>
                </a:solidFill>
                <a:latin typeface="Calibri" pitchFamily="34"/>
              </a:rPr>
              <a:t> </a:t>
            </a:r>
            <a:r>
              <a:rPr lang="en-GB" sz="2900" b="1" spc="-20">
                <a:solidFill>
                  <a:schemeClr val="tx1"/>
                </a:solidFill>
                <a:latin typeface="Calibri" pitchFamily="34"/>
              </a:rPr>
              <a:t>Plan</a:t>
            </a:r>
            <a:br>
              <a:rPr lang="en-GB" sz="2900">
                <a:solidFill>
                  <a:schemeClr val="tx1"/>
                </a:solidFill>
                <a:latin typeface="Times New Roman" pitchFamily="18"/>
              </a:rPr>
            </a:br>
            <a:r>
              <a:rPr lang="en-GB" sz="2900" b="1">
                <a:solidFill>
                  <a:schemeClr val="tx1"/>
                </a:solidFill>
                <a:latin typeface="Calibri" pitchFamily="34"/>
              </a:rPr>
              <a:t>Student Name: Dan Dumitru</a:t>
            </a:r>
            <a:r>
              <a:rPr lang="en-GB" sz="2900">
                <a:solidFill>
                  <a:schemeClr val="tx1"/>
                </a:solidFill>
                <a:latin typeface="Calibri" pitchFamily="34"/>
              </a:rPr>
              <a:t> </a:t>
            </a:r>
            <a:br>
              <a:rPr lang="en-GB" sz="2900">
                <a:solidFill>
                  <a:schemeClr val="tx1"/>
                </a:solidFill>
                <a:latin typeface="Times New Roman" pitchFamily="18"/>
              </a:rPr>
            </a:br>
            <a:r>
              <a:rPr lang="en-GB" sz="2900" b="1">
                <a:solidFill>
                  <a:schemeClr val="tx1"/>
                </a:solidFill>
                <a:latin typeface="Calibri" pitchFamily="34"/>
              </a:rPr>
              <a:t>Student ID: 2025728</a:t>
            </a:r>
            <a:r>
              <a:rPr lang="en-GB" sz="2900">
                <a:solidFill>
                  <a:schemeClr val="tx1"/>
                </a:solidFill>
                <a:latin typeface="Calibri" pitchFamily="34"/>
              </a:rPr>
              <a:t> </a:t>
            </a:r>
            <a:br>
              <a:rPr lang="en-GB" sz="2900">
                <a:solidFill>
                  <a:schemeClr val="tx1"/>
                </a:solidFill>
                <a:latin typeface="Times New Roman" pitchFamily="18"/>
              </a:rPr>
            </a:br>
            <a:r>
              <a:rPr lang="en-GB" sz="2900" b="1">
                <a:solidFill>
                  <a:schemeClr val="tx1"/>
                </a:solidFill>
                <a:latin typeface="Calibri" pitchFamily="34"/>
              </a:rPr>
              <a:t>Module Code: BMSW6102</a:t>
            </a:r>
            <a:r>
              <a:rPr lang="en-GB" sz="2900">
                <a:solidFill>
                  <a:schemeClr val="tx1"/>
                </a:solidFill>
                <a:latin typeface="Calibri" pitchFamily="34"/>
              </a:rPr>
              <a:t> </a:t>
            </a:r>
            <a:br>
              <a:rPr lang="en-GB" sz="2900">
                <a:solidFill>
                  <a:schemeClr val="tx1"/>
                </a:solidFill>
                <a:latin typeface="Times New Roman" pitchFamily="18"/>
              </a:rPr>
            </a:br>
            <a:r>
              <a:rPr lang="en-GB" sz="2900" b="1">
                <a:solidFill>
                  <a:schemeClr val="tx1"/>
                </a:solidFill>
                <a:latin typeface="Calibri" pitchFamily="34"/>
              </a:rPr>
              <a:t>Lecturer Name: Abdi Rahman</a:t>
            </a:r>
            <a:endParaRPr lang="en-GB" sz="2900">
              <a:solidFill>
                <a:schemeClr val="tx1"/>
              </a:solidFill>
            </a:endParaRPr>
          </a:p>
        </p:txBody>
      </p:sp>
      <p:sp>
        <p:nvSpPr>
          <p:cNvPr id="4" name="Subtitle 2">
            <a:extLst>
              <a:ext uri="{FF2B5EF4-FFF2-40B4-BE49-F238E27FC236}">
                <a16:creationId xmlns:a16="http://schemas.microsoft.com/office/drawing/2014/main" id="{45FE43FD-5187-888A-61A8-04A6B45E02D9}"/>
              </a:ext>
            </a:extLst>
          </p:cNvPr>
          <p:cNvSpPr txBox="1">
            <a:spLocks noGrp="1"/>
          </p:cNvSpPr>
          <p:nvPr>
            <p:ph type="subTitle" idx="1"/>
          </p:nvPr>
        </p:nvSpPr>
        <p:spPr/>
        <p:txBody>
          <a:bodyPr anchorCtr="1">
            <a:normAutofit/>
          </a:bodyPr>
          <a:lstStyle/>
          <a:p>
            <a:pPr lvl="0"/>
            <a:r>
              <a:rPr lang="en-GB" b="1">
                <a:solidFill>
                  <a:schemeClr val="tx1"/>
                </a:solidFill>
                <a:latin typeface="Calibri" pitchFamily="34"/>
              </a:rPr>
              <a:t>Nokia</a:t>
            </a:r>
            <a:endParaRPr lang="en-GB">
              <a:solidFill>
                <a:schemeClr val="tx1"/>
              </a:solidFill>
            </a:endParaRPr>
          </a:p>
        </p:txBody>
      </p:sp>
      <p:sp>
        <p:nvSpPr>
          <p:cNvPr id="5" name="Rectangle 19">
            <a:extLst>
              <a:ext uri="{FF2B5EF4-FFF2-40B4-BE49-F238E27FC236}">
                <a16:creationId xmlns:a16="http://schemas.microsoft.com/office/drawing/2014/main" id="{271568C0-7E6B-4FC8-7CF1-D1CCAE6A1588}"/>
              </a:ext>
            </a:extLst>
          </p:cNvPr>
          <p:cNvSpPr>
            <a:spLocks noMove="1" noResize="1"/>
          </p:cNvSpPr>
          <p:nvPr/>
        </p:nvSpPr>
        <p:spPr>
          <a:xfrm>
            <a:off x="10437811" y="0"/>
            <a:ext cx="685800" cy="1143000"/>
          </a:xfrm>
          <a:prstGeom prst="rect">
            <a:avLst/>
          </a:prstGeom>
          <a:solidFill>
            <a:srgbClr val="ACD433"/>
          </a:solidFill>
          <a:ln cap="rnd">
            <a:noFill/>
            <a:prstDash val="solid"/>
          </a:ln>
          <a:effectLst>
            <a:outerShdw dist="25402" dir="5400000" algn="tl">
              <a:srgbClr val="000000">
                <a:alpha val="45000"/>
              </a:srgbClr>
            </a:outerShdw>
          </a:effectLst>
        </p:spPr>
        <p:txBody>
          <a:bodyPr lIns="0" tIns="0" rIns="0" bIns="0">
            <a:noAutofit/>
          </a:bodyPr>
          <a:lstStyle/>
          <a:p>
            <a:endParaRPr lang="en-GB"/>
          </a:p>
        </p:txBody>
      </p:sp>
    </p:spTree>
    <p:extLst>
      <p:ext uri="{BB962C8B-B14F-4D97-AF65-F5344CB8AC3E}">
        <p14:creationId xmlns:p14="http://schemas.microsoft.com/office/powerpoint/2010/main" val="801400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400"/>
                                        <p:tgtEl>
                                          <p:spTgt spid="4">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B3525-95DC-FB0A-AA56-6D5F8428750A}"/>
              </a:ext>
            </a:extLst>
          </p:cNvPr>
          <p:cNvSpPr txBox="1">
            <a:spLocks noGrp="1"/>
          </p:cNvSpPr>
          <p:nvPr>
            <p:ph type="title"/>
          </p:nvPr>
        </p:nvSpPr>
        <p:spPr>
          <a:xfrm>
            <a:off x="643467" y="723128"/>
            <a:ext cx="8895188" cy="1570778"/>
          </a:xfrm>
        </p:spPr>
        <p:txBody>
          <a:bodyPr/>
          <a:lstStyle/>
          <a:p>
            <a:pPr defTabSz="465247"/>
            <a:r>
              <a:rPr lang="en-GB" sz="3663" b="0" i="0" kern="1200" cap="all">
                <a:ln w="3175" cmpd="sng">
                  <a:noFill/>
                </a:ln>
                <a:solidFill>
                  <a:schemeClr val="tx1"/>
                </a:solidFill>
                <a:latin typeface="+mj-lt"/>
                <a:ea typeface="+mj-ea"/>
                <a:cs typeface="+mj-cs"/>
              </a:rPr>
              <a:t>Procedure followed:</a:t>
            </a:r>
            <a:endParaRPr lang="en-GB"/>
          </a:p>
        </p:txBody>
      </p:sp>
      <p:sp>
        <p:nvSpPr>
          <p:cNvPr id="3" name="TextBox 2">
            <a:extLst>
              <a:ext uri="{FF2B5EF4-FFF2-40B4-BE49-F238E27FC236}">
                <a16:creationId xmlns:a16="http://schemas.microsoft.com/office/drawing/2014/main" id="{6A1BCCED-8678-55B9-A0C0-5DE99E0FEDC8}"/>
              </a:ext>
            </a:extLst>
          </p:cNvPr>
          <p:cNvSpPr txBox="1"/>
          <p:nvPr/>
        </p:nvSpPr>
        <p:spPr>
          <a:xfrm>
            <a:off x="672654" y="4711770"/>
            <a:ext cx="5392476" cy="481178"/>
          </a:xfrm>
          <a:prstGeom prst="rect">
            <a:avLst/>
          </a:prstGeom>
          <a:noFill/>
          <a:ln cap="rnd">
            <a:noFill/>
          </a:ln>
        </p:spPr>
        <p:txBody>
          <a:bodyPr vert="horz" wrap="square" lIns="91440" tIns="45720" rIns="91440" bIns="45720" anchor="t" anchorCtr="0" compatLnSpc="1">
            <a:spAutoFit/>
          </a:bodyPr>
          <a:lstStyle/>
          <a:p>
            <a:pPr defTabSz="465247">
              <a:spcAft>
                <a:spcPts val="576"/>
              </a:spcAft>
              <a:defRPr sz="1800" b="0" i="0" u="none" strike="noStrike" kern="0" cap="none" spc="0" baseline="0">
                <a:solidFill>
                  <a:srgbClr val="000000"/>
                </a:solidFill>
                <a:uFillTx/>
              </a:defRPr>
            </a:pPr>
            <a:r>
              <a:rPr lang="en-GB" sz="2442" kern="1200">
                <a:solidFill>
                  <a:srgbClr val="FFFFFF"/>
                </a:solidFill>
                <a:latin typeface="Century Gothic"/>
                <a:ea typeface="+mn-ea"/>
                <a:cs typeface="+mn-cs"/>
              </a:rPr>
              <a:t>Primary Research:</a:t>
            </a:r>
            <a:endParaRPr lang="en-GB" sz="2400" b="0" i="0" u="none" strike="noStrike" kern="1200" cap="none" spc="0" baseline="0">
              <a:solidFill>
                <a:srgbClr val="FFFFFF"/>
              </a:solidFill>
              <a:uFillTx/>
              <a:latin typeface="Century Gothic"/>
            </a:endParaRPr>
          </a:p>
        </p:txBody>
      </p:sp>
      <p:sp>
        <p:nvSpPr>
          <p:cNvPr id="4" name="Oval 3">
            <a:extLst>
              <a:ext uri="{FF2B5EF4-FFF2-40B4-BE49-F238E27FC236}">
                <a16:creationId xmlns:a16="http://schemas.microsoft.com/office/drawing/2014/main" id="{BF2B08E9-31FE-AEBE-7E6A-E98B98FDEB75}"/>
              </a:ext>
            </a:extLst>
          </p:cNvPr>
          <p:cNvSpPr/>
          <p:nvPr/>
        </p:nvSpPr>
        <p:spPr>
          <a:xfrm>
            <a:off x="5252065" y="4030631"/>
            <a:ext cx="6296468" cy="21042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ACD433"/>
          </a:solidFill>
          <a:ln w="19046" cap="rnd">
            <a:solidFill>
              <a:srgbClr val="46590F"/>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5" name="TextBox 5">
            <a:extLst>
              <a:ext uri="{FF2B5EF4-FFF2-40B4-BE49-F238E27FC236}">
                <a16:creationId xmlns:a16="http://schemas.microsoft.com/office/drawing/2014/main" id="{4A42EE0C-8743-8DDE-ECBB-44855341E047}"/>
              </a:ext>
            </a:extLst>
          </p:cNvPr>
          <p:cNvSpPr txBox="1"/>
          <p:nvPr/>
        </p:nvSpPr>
        <p:spPr>
          <a:xfrm>
            <a:off x="5920538" y="4713848"/>
            <a:ext cx="5150484" cy="737807"/>
          </a:xfrm>
          <a:prstGeom prst="rect">
            <a:avLst/>
          </a:prstGeom>
          <a:noFill/>
          <a:ln cap="rnd">
            <a:noFill/>
          </a:ln>
        </p:spPr>
        <p:txBody>
          <a:bodyPr vert="horz" wrap="square" lIns="91440" tIns="45720" rIns="91440" bIns="45720" anchor="t" anchorCtr="0" compatLnSpc="1">
            <a:spAutoFit/>
          </a:bodyPr>
          <a:lstStyle/>
          <a:p>
            <a:pPr defTabSz="465247">
              <a:spcAft>
                <a:spcPts val="576"/>
              </a:spcAft>
              <a:defRPr sz="1800" b="0" i="0" u="none" strike="noStrike" kern="0" cap="none" spc="0" baseline="0">
                <a:solidFill>
                  <a:srgbClr val="000000"/>
                </a:solidFill>
                <a:uFillTx/>
              </a:defRPr>
            </a:pPr>
            <a:r>
              <a:rPr lang="en-GB" sz="2035" b="1" kern="1200">
                <a:solidFill>
                  <a:srgbClr val="FFFFFF"/>
                </a:solidFill>
                <a:latin typeface="Century Gothic"/>
                <a:ea typeface="+mn-ea"/>
                <a:cs typeface="+mn-cs"/>
              </a:rPr>
              <a:t>Most relevant and new articles could be fond online in relation with Nokia.</a:t>
            </a:r>
            <a:endParaRPr lang="en-GB" sz="2000" b="1" i="0" u="none" strike="noStrike" kern="1200" cap="none" spc="0" baseline="0">
              <a:solidFill>
                <a:srgbClr val="FFFFFF"/>
              </a:solidFill>
              <a:uFillTx/>
              <a:latin typeface="Century Gothic"/>
            </a:endParaRPr>
          </a:p>
        </p:txBody>
      </p:sp>
      <p:sp>
        <p:nvSpPr>
          <p:cNvPr id="6" name="TextBox 6">
            <a:extLst>
              <a:ext uri="{FF2B5EF4-FFF2-40B4-BE49-F238E27FC236}">
                <a16:creationId xmlns:a16="http://schemas.microsoft.com/office/drawing/2014/main" id="{78292DA7-0578-7E27-4867-8ACB53F18D94}"/>
              </a:ext>
            </a:extLst>
          </p:cNvPr>
          <p:cNvSpPr txBox="1"/>
          <p:nvPr/>
        </p:nvSpPr>
        <p:spPr>
          <a:xfrm>
            <a:off x="907350" y="1637707"/>
            <a:ext cx="10309691" cy="481178"/>
          </a:xfrm>
          <a:prstGeom prst="rect">
            <a:avLst/>
          </a:prstGeom>
          <a:noFill/>
          <a:ln cap="rnd">
            <a:noFill/>
          </a:ln>
        </p:spPr>
        <p:txBody>
          <a:bodyPr vert="horz" wrap="square" lIns="91440" tIns="45720" rIns="91440" bIns="45720" anchor="t" anchorCtr="0" compatLnSpc="1">
            <a:spAutoFit/>
          </a:bodyPr>
          <a:lstStyle/>
          <a:p>
            <a:pPr defTabSz="465247">
              <a:spcAft>
                <a:spcPts val="576"/>
              </a:spcAft>
              <a:defRPr sz="1800" b="0" i="0" u="none" strike="noStrike" kern="0" cap="none" spc="0" baseline="0">
                <a:solidFill>
                  <a:srgbClr val="000000"/>
                </a:solidFill>
                <a:uFillTx/>
              </a:defRPr>
            </a:pPr>
            <a:r>
              <a:rPr lang="en-GB" sz="2442" kern="1200">
                <a:solidFill>
                  <a:srgbClr val="FFFFFF"/>
                </a:solidFill>
                <a:latin typeface="Century Gothic"/>
                <a:ea typeface="+mn-ea"/>
                <a:cs typeface="+mn-cs"/>
              </a:rPr>
              <a:t>Research Methods:</a:t>
            </a:r>
            <a:endParaRPr lang="en-GB" sz="2400" b="0" i="0" u="none" strike="noStrike" kern="1200" cap="none" spc="0" baseline="0">
              <a:solidFill>
                <a:srgbClr val="FFFFFF"/>
              </a:solidFill>
              <a:uFillTx/>
              <a:latin typeface="Century Gothic"/>
            </a:endParaRPr>
          </a:p>
        </p:txBody>
      </p:sp>
      <p:sp>
        <p:nvSpPr>
          <p:cNvPr id="7" name="Oval 7">
            <a:extLst>
              <a:ext uri="{FF2B5EF4-FFF2-40B4-BE49-F238E27FC236}">
                <a16:creationId xmlns:a16="http://schemas.microsoft.com/office/drawing/2014/main" id="{A797093C-6E35-795B-EFBA-A5D555F72BD8}"/>
              </a:ext>
            </a:extLst>
          </p:cNvPr>
          <p:cNvSpPr/>
          <p:nvPr/>
        </p:nvSpPr>
        <p:spPr>
          <a:xfrm>
            <a:off x="5423730" y="1248593"/>
            <a:ext cx="5953147" cy="21042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ACD433"/>
          </a:solidFill>
          <a:ln w="19046" cap="rnd">
            <a:solidFill>
              <a:srgbClr val="46590F"/>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TextBox 8">
            <a:extLst>
              <a:ext uri="{FF2B5EF4-FFF2-40B4-BE49-F238E27FC236}">
                <a16:creationId xmlns:a16="http://schemas.microsoft.com/office/drawing/2014/main" id="{29241CAE-B6B2-42AE-E961-EED1F6C04A76}"/>
              </a:ext>
            </a:extLst>
          </p:cNvPr>
          <p:cNvSpPr txBox="1"/>
          <p:nvPr/>
        </p:nvSpPr>
        <p:spPr>
          <a:xfrm>
            <a:off x="6169876" y="1878296"/>
            <a:ext cx="4467038" cy="866127"/>
          </a:xfrm>
          <a:prstGeom prst="rect">
            <a:avLst/>
          </a:prstGeom>
          <a:noFill/>
          <a:ln cap="rnd">
            <a:noFill/>
          </a:ln>
        </p:spPr>
        <p:txBody>
          <a:bodyPr vert="horz" wrap="square" lIns="91440" tIns="45720" rIns="91440" bIns="45720" anchor="t" anchorCtr="0" compatLnSpc="1">
            <a:spAutoFit/>
          </a:bodyPr>
          <a:lstStyle/>
          <a:p>
            <a:pPr defTabSz="465247">
              <a:spcAft>
                <a:spcPts val="576"/>
              </a:spcAft>
              <a:defRPr sz="1800" b="0" i="0" u="none" strike="noStrike" kern="0" cap="none" spc="0" baseline="0">
                <a:solidFill>
                  <a:srgbClr val="000000"/>
                </a:solidFill>
                <a:uFillTx/>
              </a:defRPr>
            </a:pPr>
            <a:r>
              <a:rPr lang="en-GB" sz="2442" b="1" kern="1200">
                <a:solidFill>
                  <a:srgbClr val="FFFFFF"/>
                </a:solidFill>
                <a:latin typeface="Google Sans"/>
                <a:ea typeface="+mn-ea"/>
                <a:cs typeface="+mn-cs"/>
              </a:rPr>
              <a:t>Descriptive, Causal-Comparative and Experimental Research</a:t>
            </a:r>
            <a:endParaRPr lang="en-GB" sz="2400" b="1" i="0" u="none" strike="noStrike" kern="1200" cap="none" spc="0" baseline="0">
              <a:solidFill>
                <a:srgbClr val="FFFFFF"/>
              </a:solidFill>
              <a:uFillTx/>
              <a:latin typeface="Century Gothic"/>
            </a:endParaRPr>
          </a:p>
        </p:txBody>
      </p:sp>
    </p:spTree>
    <p:extLst>
      <p:ext uri="{BB962C8B-B14F-4D97-AF65-F5344CB8AC3E}">
        <p14:creationId xmlns:p14="http://schemas.microsoft.com/office/powerpoint/2010/main" val="1847134642"/>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09F268-A45B-4517-B03F-2774BAEFF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9F530CA-5A05-28BC-C33F-A1D158B8EE1F}"/>
              </a:ext>
            </a:extLst>
          </p:cNvPr>
          <p:cNvSpPr txBox="1"/>
          <p:nvPr/>
        </p:nvSpPr>
        <p:spPr>
          <a:xfrm>
            <a:off x="1151744" y="2570895"/>
            <a:ext cx="6608306" cy="422103"/>
          </a:xfrm>
          <a:prstGeom prst="rect">
            <a:avLst/>
          </a:prstGeom>
          <a:noFill/>
          <a:ln cap="rnd">
            <a:noFill/>
          </a:ln>
        </p:spPr>
        <p:txBody>
          <a:bodyPr vert="horz" wrap="square" lIns="91440" tIns="45720" rIns="91440" bIns="45720" anchor="t" anchorCtr="0" compatLnSpc="1">
            <a:spAutoFit/>
          </a:bodyPr>
          <a:lstStyle/>
          <a:p>
            <a:pPr defTabSz="408188">
              <a:spcAft>
                <a:spcPts val="558"/>
              </a:spcAft>
              <a:defRPr sz="1800" b="0" i="0" u="none" strike="noStrike" kern="0" cap="none" spc="0" baseline="0">
                <a:solidFill>
                  <a:srgbClr val="000000"/>
                </a:solidFill>
                <a:uFillTx/>
              </a:defRPr>
            </a:pPr>
            <a:r>
              <a:rPr lang="en-GB" sz="2143" kern="1200">
                <a:solidFill>
                  <a:srgbClr val="FFFFFF"/>
                </a:solidFill>
                <a:latin typeface="Century Gothic"/>
                <a:ea typeface="+mn-ea"/>
                <a:cs typeface="+mn-cs"/>
              </a:rPr>
              <a:t>Useful Sources Examples</a:t>
            </a:r>
            <a:r>
              <a:rPr lang="en-GB" sz="1607" kern="1200">
                <a:solidFill>
                  <a:srgbClr val="FFFFFF"/>
                </a:solidFill>
                <a:latin typeface="Century Gothic"/>
                <a:ea typeface="+mn-ea"/>
                <a:cs typeface="+mn-cs"/>
              </a:rPr>
              <a:t>:</a:t>
            </a:r>
            <a:endParaRPr lang="en-GB" sz="1800" b="0" i="0" u="none" strike="noStrike" kern="1200" cap="none" spc="0" baseline="0">
              <a:solidFill>
                <a:srgbClr val="FFFFFF"/>
              </a:solidFill>
              <a:uFillTx/>
              <a:latin typeface="Century Gothic"/>
            </a:endParaRPr>
          </a:p>
        </p:txBody>
      </p:sp>
      <p:sp>
        <p:nvSpPr>
          <p:cNvPr id="3" name="Oval 3">
            <a:extLst>
              <a:ext uri="{FF2B5EF4-FFF2-40B4-BE49-F238E27FC236}">
                <a16:creationId xmlns:a16="http://schemas.microsoft.com/office/drawing/2014/main" id="{FE1769A0-9E87-9B49-EFCC-A6F4A52E70E0}"/>
              </a:ext>
            </a:extLst>
          </p:cNvPr>
          <p:cNvSpPr/>
          <p:nvPr/>
        </p:nvSpPr>
        <p:spPr>
          <a:xfrm>
            <a:off x="5066446" y="643467"/>
            <a:ext cx="5973810" cy="244024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ACD433"/>
          </a:solidFill>
          <a:ln w="19046" cap="rnd">
            <a:solidFill>
              <a:srgbClr val="46590F"/>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4" name="TextBox 4">
            <a:extLst>
              <a:ext uri="{FF2B5EF4-FFF2-40B4-BE49-F238E27FC236}">
                <a16:creationId xmlns:a16="http://schemas.microsoft.com/office/drawing/2014/main" id="{E0ADAF69-FA3D-B1F5-10EE-4EF5828F893E}"/>
              </a:ext>
            </a:extLst>
          </p:cNvPr>
          <p:cNvSpPr txBox="1"/>
          <p:nvPr/>
        </p:nvSpPr>
        <p:spPr>
          <a:xfrm>
            <a:off x="5862558" y="1009328"/>
            <a:ext cx="4381595" cy="1708528"/>
          </a:xfrm>
          <a:prstGeom prst="rect">
            <a:avLst/>
          </a:prstGeom>
          <a:noFill/>
          <a:ln cap="rnd">
            <a:noFill/>
          </a:ln>
        </p:spPr>
        <p:txBody>
          <a:bodyPr vert="horz" wrap="square" lIns="91440" tIns="45720" rIns="91440" bIns="45720" anchor="t" anchorCtr="0" compatLnSpc="1">
            <a:spAutoFit/>
          </a:bodyPr>
          <a:lstStyle/>
          <a:p>
            <a:pPr defTabSz="408188">
              <a:lnSpc>
                <a:spcPct val="150000"/>
              </a:lnSpc>
              <a:spcAft>
                <a:spcPts val="714"/>
              </a:spcAft>
              <a:defRPr sz="1800" b="0" i="0" u="none" strike="noStrike" kern="0" cap="none" spc="0" baseline="0">
                <a:solidFill>
                  <a:srgbClr val="000000"/>
                </a:solidFill>
                <a:uFillTx/>
              </a:defRPr>
            </a:pPr>
            <a:r>
              <a:rPr lang="en-GB" sz="1786" b="1" kern="1200">
                <a:solidFill>
                  <a:srgbClr val="FFFFFF"/>
                </a:solidFill>
                <a:latin typeface="Calibri" pitchFamily="34"/>
                <a:ea typeface="DengXian" pitchFamily="2"/>
                <a:cs typeface="Times New Roman" pitchFamily="18"/>
              </a:rPr>
              <a:t>Nokia, once a dominant force in the mobile phone industry, experienced a dramatic downfall in recent years (CasualBusiness, 2019)</a:t>
            </a:r>
            <a:endParaRPr lang="en-GB" sz="2000" b="1" i="0" u="none" strike="noStrike" kern="1200" cap="none" spc="0" baseline="0">
              <a:solidFill>
                <a:srgbClr val="FFFFFF"/>
              </a:solidFill>
              <a:uFillTx/>
              <a:latin typeface="Calibri" pitchFamily="34"/>
              <a:ea typeface="DengXian" pitchFamily="2"/>
              <a:cs typeface="Times New Roman" pitchFamily="18"/>
            </a:endParaRPr>
          </a:p>
        </p:txBody>
      </p:sp>
      <p:sp>
        <p:nvSpPr>
          <p:cNvPr id="5" name="Oval 5">
            <a:extLst>
              <a:ext uri="{FF2B5EF4-FFF2-40B4-BE49-F238E27FC236}">
                <a16:creationId xmlns:a16="http://schemas.microsoft.com/office/drawing/2014/main" id="{A023A273-09C2-3905-89F5-F7FFA066AF24}"/>
              </a:ext>
            </a:extLst>
          </p:cNvPr>
          <p:cNvSpPr/>
          <p:nvPr/>
        </p:nvSpPr>
        <p:spPr>
          <a:xfrm>
            <a:off x="5066446" y="2884484"/>
            <a:ext cx="5973810" cy="333004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ACD433"/>
          </a:solidFill>
          <a:ln w="19046" cap="rnd">
            <a:solidFill>
              <a:srgbClr val="46590F"/>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6" name="TextBox 6">
            <a:extLst>
              <a:ext uri="{FF2B5EF4-FFF2-40B4-BE49-F238E27FC236}">
                <a16:creationId xmlns:a16="http://schemas.microsoft.com/office/drawing/2014/main" id="{2C269087-E62F-F741-F2AA-8376C97CE106}"/>
              </a:ext>
            </a:extLst>
          </p:cNvPr>
          <p:cNvSpPr txBox="1"/>
          <p:nvPr/>
        </p:nvSpPr>
        <p:spPr>
          <a:xfrm>
            <a:off x="6015192" y="3686930"/>
            <a:ext cx="4618033" cy="1751622"/>
          </a:xfrm>
          <a:prstGeom prst="rect">
            <a:avLst/>
          </a:prstGeom>
          <a:noFill/>
          <a:ln cap="rnd">
            <a:noFill/>
          </a:ln>
        </p:spPr>
        <p:txBody>
          <a:bodyPr vert="horz" wrap="square" lIns="91440" tIns="45720" rIns="91440" bIns="45720" anchor="t" anchorCtr="0" compatLnSpc="1">
            <a:spAutoFit/>
          </a:bodyPr>
          <a:lstStyle/>
          <a:p>
            <a:pPr defTabSz="408188">
              <a:spcAft>
                <a:spcPts val="558"/>
              </a:spcAft>
              <a:defRPr sz="1800" b="0" i="0" u="none" strike="noStrike" kern="0" cap="none" spc="0" baseline="0">
                <a:solidFill>
                  <a:srgbClr val="000000"/>
                </a:solidFill>
                <a:uFillTx/>
              </a:defRPr>
            </a:pPr>
            <a:r>
              <a:rPr lang="en-GB" sz="1786" b="1" kern="1200">
                <a:solidFill>
                  <a:srgbClr val="FFFFFF"/>
                </a:solidFill>
                <a:latin typeface="Calibri" pitchFamily="34"/>
                <a:ea typeface="DengXian" pitchFamily="2"/>
                <a:cs typeface="Times New Roman" pitchFamily="18"/>
              </a:rPr>
              <a:t>The Nokia Lumia series, powered by Microsoft's Windows Phone OS, was an attempt to reclaim market share. These smartphones offered distinctive designs and unique features like PureView camera technology (Mrwhosetheboss, 2019) </a:t>
            </a:r>
            <a:endParaRPr lang="en-GB" sz="2000" b="1" i="0" u="none" strike="noStrike" kern="1200" cap="none" spc="0" baseline="0">
              <a:solidFill>
                <a:srgbClr val="FFFFFF"/>
              </a:solidFill>
              <a:uFillTx/>
              <a:latin typeface="Century Gothic"/>
            </a:endParaRPr>
          </a:p>
        </p:txBody>
      </p:sp>
    </p:spTree>
    <p:extLst>
      <p:ext uri="{BB962C8B-B14F-4D97-AF65-F5344CB8AC3E}">
        <p14:creationId xmlns:p14="http://schemas.microsoft.com/office/powerpoint/2010/main" val="1772218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4381F-C8E0-2826-E931-636F6264A693}"/>
              </a:ext>
            </a:extLst>
          </p:cNvPr>
          <p:cNvSpPr txBox="1">
            <a:spLocks noGrp="1"/>
          </p:cNvSpPr>
          <p:nvPr>
            <p:ph type="title"/>
          </p:nvPr>
        </p:nvSpPr>
        <p:spPr/>
        <p:txBody>
          <a:bodyPr/>
          <a:lstStyle/>
          <a:p>
            <a:pPr lvl="0"/>
            <a:r>
              <a:rPr lang="en-GB" b="1">
                <a:latin typeface="Söhne"/>
              </a:rPr>
              <a:t>Challenges Faced and Overcoming Them</a:t>
            </a:r>
            <a:endParaRPr lang="en-GB"/>
          </a:p>
        </p:txBody>
      </p:sp>
      <p:sp>
        <p:nvSpPr>
          <p:cNvPr id="3" name="Arrow: Right 2">
            <a:extLst>
              <a:ext uri="{FF2B5EF4-FFF2-40B4-BE49-F238E27FC236}">
                <a16:creationId xmlns:a16="http://schemas.microsoft.com/office/drawing/2014/main" id="{5B49DCE7-3EC8-10EC-2EAC-33226FCF8916}"/>
              </a:ext>
            </a:extLst>
          </p:cNvPr>
          <p:cNvSpPr/>
          <p:nvPr/>
        </p:nvSpPr>
        <p:spPr>
          <a:xfrm>
            <a:off x="874641" y="1853251"/>
            <a:ext cx="5526158" cy="1738091"/>
          </a:xfrm>
          <a:custGeom>
            <a:avLst>
              <a:gd name="f0" fmla="val 18203"/>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ACD433"/>
          </a:solidFill>
          <a:ln w="19046" cap="rnd">
            <a:solidFill>
              <a:srgbClr val="46590F"/>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4" name="Picture 3">
            <a:extLst>
              <a:ext uri="{FF2B5EF4-FFF2-40B4-BE49-F238E27FC236}">
                <a16:creationId xmlns:a16="http://schemas.microsoft.com/office/drawing/2014/main" id="{79F0DC2E-F2DC-1EC5-7A48-3235099B0F91}"/>
              </a:ext>
            </a:extLst>
          </p:cNvPr>
          <p:cNvPicPr>
            <a:picLocks noChangeAspect="1"/>
          </p:cNvPicPr>
          <p:nvPr/>
        </p:nvPicPr>
        <p:blipFill>
          <a:blip r:embed="rId2"/>
          <a:stretch>
            <a:fillRect/>
          </a:stretch>
        </p:blipFill>
        <p:spPr>
          <a:xfrm>
            <a:off x="874641" y="4108563"/>
            <a:ext cx="5553937" cy="1792379"/>
          </a:xfrm>
          <a:prstGeom prst="rect">
            <a:avLst/>
          </a:prstGeom>
          <a:noFill/>
          <a:ln cap="rnd">
            <a:noFill/>
          </a:ln>
        </p:spPr>
      </p:pic>
      <p:sp>
        <p:nvSpPr>
          <p:cNvPr id="5" name="TextBox 4">
            <a:extLst>
              <a:ext uri="{FF2B5EF4-FFF2-40B4-BE49-F238E27FC236}">
                <a16:creationId xmlns:a16="http://schemas.microsoft.com/office/drawing/2014/main" id="{CC814634-912E-F0C8-4D66-A0E78E871112}"/>
              </a:ext>
            </a:extLst>
          </p:cNvPr>
          <p:cNvSpPr txBox="1"/>
          <p:nvPr/>
        </p:nvSpPr>
        <p:spPr>
          <a:xfrm>
            <a:off x="2027581" y="2522235"/>
            <a:ext cx="2955231" cy="400114"/>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Century Gothic"/>
              </a:rPr>
              <a:t>Authors names:</a:t>
            </a:r>
            <a:endParaRPr lang="en-GB" sz="1800" b="0" i="0" u="none" strike="noStrike" kern="1200" cap="none" spc="0" baseline="0">
              <a:solidFill>
                <a:srgbClr val="FFFFFF"/>
              </a:solidFill>
              <a:uFillTx/>
              <a:latin typeface="Century Gothic"/>
            </a:endParaRPr>
          </a:p>
        </p:txBody>
      </p:sp>
      <p:sp>
        <p:nvSpPr>
          <p:cNvPr id="6" name="TextBox 5">
            <a:extLst>
              <a:ext uri="{FF2B5EF4-FFF2-40B4-BE49-F238E27FC236}">
                <a16:creationId xmlns:a16="http://schemas.microsoft.com/office/drawing/2014/main" id="{2B09DBD3-DD69-CD5E-9C0A-8A9764CEFD18}"/>
              </a:ext>
            </a:extLst>
          </p:cNvPr>
          <p:cNvSpPr txBox="1"/>
          <p:nvPr/>
        </p:nvSpPr>
        <p:spPr>
          <a:xfrm>
            <a:off x="1716155" y="4713576"/>
            <a:ext cx="3578083" cy="400114"/>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Century Gothic"/>
              </a:rPr>
              <a:t>Time Management:</a:t>
            </a:r>
            <a:endParaRPr lang="en-GB" sz="1800" b="0" i="0" u="none" strike="noStrike" kern="1200" cap="none" spc="0" baseline="0">
              <a:solidFill>
                <a:srgbClr val="FFFFFF"/>
              </a:solidFill>
              <a:uFillTx/>
              <a:latin typeface="Century Gothic"/>
            </a:endParaRPr>
          </a:p>
        </p:txBody>
      </p:sp>
      <p:sp>
        <p:nvSpPr>
          <p:cNvPr id="7" name="TextBox 6">
            <a:extLst>
              <a:ext uri="{FF2B5EF4-FFF2-40B4-BE49-F238E27FC236}">
                <a16:creationId xmlns:a16="http://schemas.microsoft.com/office/drawing/2014/main" id="{27B18744-E8B3-593C-295A-BA31B56409AC}"/>
              </a:ext>
            </a:extLst>
          </p:cNvPr>
          <p:cNvSpPr txBox="1"/>
          <p:nvPr/>
        </p:nvSpPr>
        <p:spPr>
          <a:xfrm>
            <a:off x="6798362" y="2537624"/>
            <a:ext cx="4982812" cy="400114"/>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Century Gothic"/>
              </a:rPr>
              <a:t>Use the source as legit after checks</a:t>
            </a:r>
          </a:p>
        </p:txBody>
      </p:sp>
      <p:sp>
        <p:nvSpPr>
          <p:cNvPr id="8" name="TextBox 7">
            <a:extLst>
              <a:ext uri="{FF2B5EF4-FFF2-40B4-BE49-F238E27FC236}">
                <a16:creationId xmlns:a16="http://schemas.microsoft.com/office/drawing/2014/main" id="{83B6A291-C2E7-96B2-1D3B-D46CD42468C2}"/>
              </a:ext>
            </a:extLst>
          </p:cNvPr>
          <p:cNvSpPr txBox="1"/>
          <p:nvPr/>
        </p:nvSpPr>
        <p:spPr>
          <a:xfrm>
            <a:off x="7658813" y="4713576"/>
            <a:ext cx="4784031" cy="400114"/>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Century Gothic"/>
              </a:rPr>
              <a:t>Saved by University</a:t>
            </a:r>
          </a:p>
        </p:txBody>
      </p:sp>
    </p:spTree>
    <p:extLst>
      <p:ext uri="{BB962C8B-B14F-4D97-AF65-F5344CB8AC3E}">
        <p14:creationId xmlns:p14="http://schemas.microsoft.com/office/powerpoint/2010/main" val="1818759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926EE8A-E876-E2AA-5399-09D9AC2946E5}"/>
              </a:ext>
            </a:extLst>
          </p:cNvPr>
          <p:cNvSpPr txBox="1">
            <a:spLocks noGrp="1"/>
          </p:cNvSpPr>
          <p:nvPr>
            <p:ph type="title"/>
          </p:nvPr>
        </p:nvSpPr>
        <p:spPr>
          <a:xfrm>
            <a:off x="648930" y="629266"/>
            <a:ext cx="9252154" cy="1223983"/>
          </a:xfrm>
        </p:spPr>
        <p:txBody>
          <a:bodyPr vert="horz" lIns="91440" tIns="45720" rIns="91440" bIns="45720" rtlCol="0" anchor="t">
            <a:normAutofit/>
          </a:bodyPr>
          <a:lstStyle/>
          <a:p>
            <a:pPr lvl="0">
              <a:lnSpc>
                <a:spcPct val="90000"/>
              </a:lnSpc>
            </a:pPr>
            <a:r>
              <a:rPr lang="en-US" sz="3900" b="0" i="0" kern="1200" dirty="0">
                <a:solidFill>
                  <a:schemeClr val="tx2"/>
                </a:solidFill>
                <a:latin typeface="+mj-lt"/>
                <a:ea typeface="+mj-ea"/>
                <a:cs typeface="+mj-cs"/>
              </a:rPr>
              <a:t>Practical Learning Outcomes and Future Benefits</a:t>
            </a:r>
          </a:p>
        </p:txBody>
      </p:sp>
      <p:sp>
        <p:nvSpPr>
          <p:cNvPr id="3" name="Rectangle: Folded Corner 3">
            <a:extLst>
              <a:ext uri="{FF2B5EF4-FFF2-40B4-BE49-F238E27FC236}">
                <a16:creationId xmlns:a16="http://schemas.microsoft.com/office/drawing/2014/main" id="{CC503BD9-A3CF-8C83-0C66-BC2DAFB1C7A8}"/>
              </a:ext>
            </a:extLst>
          </p:cNvPr>
          <p:cNvSpPr/>
          <p:nvPr/>
        </p:nvSpPr>
        <p:spPr>
          <a:xfrm>
            <a:off x="636915" y="3407910"/>
            <a:ext cx="5451627" cy="1484791"/>
          </a:xfrm>
          <a:custGeom>
            <a:avLst>
              <a:gd name="f5" fmla="val 16667"/>
            </a:avLst>
            <a:gdLst>
              <a:gd name="f1" fmla="val w"/>
              <a:gd name="f2" fmla="val h"/>
              <a:gd name="f3" fmla="val ss"/>
              <a:gd name="f4" fmla="val 0"/>
              <a:gd name="f5" fmla="val 16667"/>
              <a:gd name="f6" fmla="abs f1"/>
              <a:gd name="f7" fmla="abs f2"/>
              <a:gd name="f8" fmla="abs f3"/>
              <a:gd name="f9" fmla="val f4"/>
              <a:gd name="f10" fmla="val f5"/>
              <a:gd name="f11" fmla="?: f6 f1 1"/>
              <a:gd name="f12" fmla="?: f7 f2 1"/>
              <a:gd name="f13" fmla="?: f8 f3 1"/>
              <a:gd name="f14" fmla="*/ f11 1 21600"/>
              <a:gd name="f15" fmla="*/ f12 1 21600"/>
              <a:gd name="f16" fmla="*/ 21600 f11 1"/>
              <a:gd name="f17" fmla="*/ 21600 f12 1"/>
              <a:gd name="f18" fmla="min f15 f14"/>
              <a:gd name="f19" fmla="*/ f16 1 f13"/>
              <a:gd name="f20" fmla="*/ f17 1 f13"/>
              <a:gd name="f21" fmla="val f19"/>
              <a:gd name="f22" fmla="val f20"/>
              <a:gd name="f23" fmla="*/ f9 f18 1"/>
              <a:gd name="f24" fmla="+- f22 0 f9"/>
              <a:gd name="f25" fmla="+- f21 0 f9"/>
              <a:gd name="f26" fmla="*/ f21 f18 1"/>
              <a:gd name="f27" fmla="*/ f22 f18 1"/>
              <a:gd name="f28" fmla="min f25 f24"/>
              <a:gd name="f29" fmla="*/ f28 f10 1"/>
              <a:gd name="f30" fmla="*/ f29 1 100000"/>
              <a:gd name="f31" fmla="*/ f30 1 5"/>
              <a:gd name="f32" fmla="+- f21 0 f30"/>
              <a:gd name="f33" fmla="+- f22 0 f30"/>
              <a:gd name="f34" fmla="+- f32 f31 0"/>
              <a:gd name="f35" fmla="+- f33 f31 0"/>
              <a:gd name="f36" fmla="*/ f33 f18 1"/>
              <a:gd name="f37" fmla="*/ f32 f18 1"/>
              <a:gd name="f38" fmla="*/ f34 f18 1"/>
              <a:gd name="f39" fmla="*/ f35 f18 1"/>
            </a:gdLst>
            <a:ahLst/>
            <a:cxnLst>
              <a:cxn ang="3cd4">
                <a:pos x="hc" y="t"/>
              </a:cxn>
              <a:cxn ang="0">
                <a:pos x="r" y="vc"/>
              </a:cxn>
              <a:cxn ang="cd4">
                <a:pos x="hc" y="b"/>
              </a:cxn>
              <a:cxn ang="cd2">
                <a:pos x="l" y="vc"/>
              </a:cxn>
            </a:cxnLst>
            <a:rect l="f23" t="f23" r="f26" b="f36"/>
            <a:pathLst>
              <a:path stroke="0">
                <a:moveTo>
                  <a:pt x="f23" y="f23"/>
                </a:moveTo>
                <a:lnTo>
                  <a:pt x="f26" y="f23"/>
                </a:lnTo>
                <a:lnTo>
                  <a:pt x="f26" y="f36"/>
                </a:lnTo>
                <a:lnTo>
                  <a:pt x="f37" y="f27"/>
                </a:lnTo>
                <a:lnTo>
                  <a:pt x="f23" y="f27"/>
                </a:lnTo>
                <a:close/>
              </a:path>
              <a:path stroke="0">
                <a:moveTo>
                  <a:pt x="f37" y="f27"/>
                </a:moveTo>
                <a:lnTo>
                  <a:pt x="f38" y="f39"/>
                </a:lnTo>
                <a:lnTo>
                  <a:pt x="f26" y="f36"/>
                </a:lnTo>
                <a:close/>
              </a:path>
              <a:path fill="none">
                <a:moveTo>
                  <a:pt x="f37" y="f27"/>
                </a:moveTo>
                <a:lnTo>
                  <a:pt x="f38" y="f39"/>
                </a:lnTo>
                <a:lnTo>
                  <a:pt x="f26" y="f36"/>
                </a:lnTo>
                <a:lnTo>
                  <a:pt x="f37" y="f27"/>
                </a:lnTo>
                <a:lnTo>
                  <a:pt x="f23" y="f27"/>
                </a:lnTo>
                <a:lnTo>
                  <a:pt x="f23" y="f23"/>
                </a:lnTo>
                <a:lnTo>
                  <a:pt x="f26" y="f23"/>
                </a:lnTo>
                <a:lnTo>
                  <a:pt x="f26" y="f36"/>
                </a:lnTo>
              </a:path>
            </a:pathLst>
          </a:custGeom>
          <a:solidFill>
            <a:srgbClr val="ACD433"/>
          </a:solidFill>
          <a:ln w="19046" cap="rnd">
            <a:solidFill>
              <a:srgbClr val="46590F"/>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4" name="TextBox 4">
            <a:extLst>
              <a:ext uri="{FF2B5EF4-FFF2-40B4-BE49-F238E27FC236}">
                <a16:creationId xmlns:a16="http://schemas.microsoft.com/office/drawing/2014/main" id="{D5072FAC-241E-E8E6-60D6-3C55F7FBAB88}"/>
              </a:ext>
            </a:extLst>
          </p:cNvPr>
          <p:cNvSpPr txBox="1"/>
          <p:nvPr/>
        </p:nvSpPr>
        <p:spPr>
          <a:xfrm>
            <a:off x="814205" y="3638052"/>
            <a:ext cx="5030570" cy="1081771"/>
          </a:xfrm>
          <a:prstGeom prst="rect">
            <a:avLst/>
          </a:prstGeom>
          <a:noFill/>
          <a:ln cap="rnd">
            <a:noFill/>
          </a:ln>
        </p:spPr>
        <p:txBody>
          <a:bodyPr vert="horz" wrap="square" lIns="91440" tIns="45720" rIns="91440" bIns="45720" anchor="t" anchorCtr="0" compatLnSpc="1">
            <a:spAutoFit/>
          </a:bodyPr>
          <a:lstStyle/>
          <a:p>
            <a:pPr defTabSz="251460">
              <a:lnSpc>
                <a:spcPct val="150000"/>
              </a:lnSpc>
              <a:spcAft>
                <a:spcPts val="440"/>
              </a:spcAft>
              <a:defRPr sz="1800" b="0" i="0" u="none" strike="noStrike" kern="0" cap="none" spc="0" baseline="0">
                <a:solidFill>
                  <a:srgbClr val="000000"/>
                </a:solidFill>
                <a:uFillTx/>
              </a:defRPr>
            </a:pPr>
            <a:r>
              <a:rPr lang="en-GB" sz="1100" b="1" kern="1200">
                <a:solidFill>
                  <a:srgbClr val="FFFFFF"/>
                </a:solidFill>
                <a:latin typeface="Calibri" pitchFamily="34"/>
                <a:ea typeface="DengXian" pitchFamily="2"/>
                <a:cs typeface="Times New Roman" pitchFamily="18"/>
              </a:rPr>
              <a:t>SCAMPER represents a set of creative triggers or stimuli that aid in innovating within an existing product, service, or situation by adopting various perspectives. The SCAMPER method encompasses seven provocative viewpoints or lenses for ideation (Teo, 2020)</a:t>
            </a:r>
            <a:endParaRPr lang="en-GB" sz="2000" b="1" i="0" u="none" strike="noStrike" kern="1200" cap="none" spc="0" baseline="0">
              <a:solidFill>
                <a:srgbClr val="FFFFFF"/>
              </a:solidFill>
              <a:uFillTx/>
              <a:latin typeface="Calibri" pitchFamily="34"/>
              <a:ea typeface="DengXian" pitchFamily="2"/>
              <a:cs typeface="Times New Roman" pitchFamily="18"/>
            </a:endParaRPr>
          </a:p>
        </p:txBody>
      </p:sp>
    </p:spTree>
    <p:extLst>
      <p:ext uri="{BB962C8B-B14F-4D97-AF65-F5344CB8AC3E}">
        <p14:creationId xmlns:p14="http://schemas.microsoft.com/office/powerpoint/2010/main" val="2089914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8074DA-D39D-7365-B234-5E4428D60DF5}"/>
              </a:ext>
            </a:extLst>
          </p:cNvPr>
          <p:cNvSpPr txBox="1">
            <a:spLocks noGrp="1"/>
          </p:cNvSpPr>
          <p:nvPr>
            <p:ph type="title"/>
          </p:nvPr>
        </p:nvSpPr>
        <p:spPr>
          <a:xfrm>
            <a:off x="648930" y="629266"/>
            <a:ext cx="6188190" cy="1622321"/>
          </a:xfrm>
        </p:spPr>
        <p:txBody>
          <a:bodyPr vert="horz" lIns="91440" tIns="45720" rIns="91440" bIns="45720" rtlCol="0" anchor="t">
            <a:normAutofit/>
          </a:bodyPr>
          <a:lstStyle/>
          <a:p>
            <a:r>
              <a:rPr lang="en-US">
                <a:solidFill>
                  <a:srgbClr val="EBEBEB"/>
                </a:solidFill>
              </a:rPr>
              <a:t>Reference List:</a:t>
            </a:r>
          </a:p>
        </p:txBody>
      </p:sp>
      <p:sp>
        <p:nvSpPr>
          <p:cNvPr id="4" name="TextBox 4">
            <a:extLst>
              <a:ext uri="{FF2B5EF4-FFF2-40B4-BE49-F238E27FC236}">
                <a16:creationId xmlns:a16="http://schemas.microsoft.com/office/drawing/2014/main" id="{0ADDE59E-47BA-5456-4137-38C04DC38481}"/>
              </a:ext>
            </a:extLst>
          </p:cNvPr>
          <p:cNvSpPr txBox="1"/>
          <p:nvPr/>
        </p:nvSpPr>
        <p:spPr>
          <a:xfrm>
            <a:off x="648930" y="2438400"/>
            <a:ext cx="6188189" cy="3785419"/>
          </a:xfrm>
          <a:prstGeom prst="rect">
            <a:avLst/>
          </a:prstGeom>
        </p:spPr>
        <p:txBody>
          <a:bodyPr vert="horz" lIns="91440" tIns="45720" rIns="91440" bIns="45720" rtlCol="0" anchorCtr="0" compatLnSpc="1">
            <a:normAutofit/>
          </a:bodyPr>
          <a:lstStyle/>
          <a:p>
            <a:pPr defTabSz="457200">
              <a:lnSpc>
                <a:spcPct val="90000"/>
              </a:lnSpc>
              <a:spcBef>
                <a:spcPts val="1000"/>
              </a:spcBef>
              <a:buClr>
                <a:schemeClr val="bg2">
                  <a:lumMod val="40000"/>
                  <a:lumOff val="60000"/>
                </a:schemeClr>
              </a:buClr>
              <a:buSzPct val="80000"/>
              <a:buFont typeface="Wingdings 3" charset="2"/>
              <a:buChar char=""/>
              <a:defRPr sz="1800" b="0" i="0" u="none" strike="noStrike" kern="0" cap="none" spc="0" baseline="0">
                <a:solidFill>
                  <a:srgbClr val="000000"/>
                </a:solidFill>
                <a:uFillTx/>
              </a:defRPr>
            </a:pPr>
            <a:r>
              <a:rPr lang="en-US" sz="1400">
                <a:solidFill>
                  <a:srgbClr val="FFFFFF"/>
                </a:solidFill>
                <a:latin typeface="+mj-lt"/>
                <a:ea typeface="+mj-ea"/>
                <a:cs typeface="+mj-cs"/>
              </a:rPr>
              <a:t>Mrwhosetheboss, 2019. Nokia 9 PureView - THIS is what FIVE Cameras can do.. [Online] </a:t>
            </a:r>
            <a:br>
              <a:rPr lang="en-US" sz="1400">
                <a:solidFill>
                  <a:srgbClr val="FFFFFF"/>
                </a:solidFill>
                <a:latin typeface="+mj-lt"/>
                <a:ea typeface="+mj-ea"/>
                <a:cs typeface="+mj-cs"/>
              </a:rPr>
            </a:br>
            <a:r>
              <a:rPr lang="en-US" sz="1400">
                <a:solidFill>
                  <a:srgbClr val="FFFFFF"/>
                </a:solidFill>
                <a:latin typeface="+mj-lt"/>
                <a:ea typeface="+mj-ea"/>
                <a:cs typeface="+mj-cs"/>
              </a:rPr>
              <a:t>Available at: </a:t>
            </a:r>
            <a:r>
              <a:rPr lang="en-US" sz="1400" u="sng">
                <a:solidFill>
                  <a:srgbClr val="FFFFFF"/>
                </a:solidFill>
                <a:latin typeface="+mj-lt"/>
                <a:ea typeface="+mj-ea"/>
                <a:cs typeface="+mj-cs"/>
              </a:rPr>
              <a:t>https://www.youtube.com/watch?v=8n0-4NsV6u4</a:t>
            </a:r>
            <a:br>
              <a:rPr lang="en-US" sz="1400">
                <a:solidFill>
                  <a:srgbClr val="FFFFFF"/>
                </a:solidFill>
                <a:latin typeface="+mj-lt"/>
                <a:ea typeface="+mj-ea"/>
                <a:cs typeface="+mj-cs"/>
              </a:rPr>
            </a:br>
            <a:r>
              <a:rPr lang="en-US" sz="1400">
                <a:solidFill>
                  <a:srgbClr val="FFFFFF"/>
                </a:solidFill>
                <a:latin typeface="+mj-lt"/>
                <a:ea typeface="+mj-ea"/>
                <a:cs typeface="+mj-cs"/>
              </a:rPr>
              <a:t>[Accessed 15 October 2023].</a:t>
            </a:r>
          </a:p>
          <a:p>
            <a:pPr marL="0" marR="0" lvl="0" indent="0" defTabSz="457200">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endParaRPr lang="en-US" sz="1400" u="none" strike="noStrike" cap="none" spc="0" baseline="0">
              <a:solidFill>
                <a:srgbClr val="FFFFFF"/>
              </a:solidFill>
              <a:uFillTx/>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defRPr sz="1800" b="0" i="0" u="none" strike="noStrike" kern="0" cap="none" spc="0" baseline="0">
                <a:solidFill>
                  <a:srgbClr val="000000"/>
                </a:solidFill>
                <a:uFillTx/>
              </a:defRPr>
            </a:pPr>
            <a:r>
              <a:rPr lang="en-US" sz="1400">
                <a:solidFill>
                  <a:srgbClr val="FFFFFF"/>
                </a:solidFill>
                <a:latin typeface="+mj-lt"/>
                <a:ea typeface="+mj-ea"/>
                <a:cs typeface="+mj-cs"/>
              </a:rPr>
              <a:t>CasualBusiness, 2019. How Nokia Went From Phone Titan To Obsolete. [Online] </a:t>
            </a:r>
            <a:br>
              <a:rPr lang="en-US" sz="1400">
                <a:solidFill>
                  <a:srgbClr val="FFFFFF"/>
                </a:solidFill>
                <a:latin typeface="+mj-lt"/>
                <a:ea typeface="+mj-ea"/>
                <a:cs typeface="+mj-cs"/>
              </a:rPr>
            </a:br>
            <a:r>
              <a:rPr lang="en-US" sz="1400">
                <a:solidFill>
                  <a:srgbClr val="FFFFFF"/>
                </a:solidFill>
                <a:latin typeface="+mj-lt"/>
                <a:ea typeface="+mj-ea"/>
                <a:cs typeface="+mj-cs"/>
              </a:rPr>
              <a:t>Available at: https://www.youtube.com/watch?v=aUUf6L7Voww</a:t>
            </a:r>
            <a:br>
              <a:rPr lang="en-US" sz="1400">
                <a:solidFill>
                  <a:srgbClr val="FFFFFF"/>
                </a:solidFill>
                <a:latin typeface="+mj-lt"/>
                <a:ea typeface="+mj-ea"/>
                <a:cs typeface="+mj-cs"/>
              </a:rPr>
            </a:br>
            <a:r>
              <a:rPr lang="en-US" sz="1400">
                <a:solidFill>
                  <a:srgbClr val="FFFFFF"/>
                </a:solidFill>
                <a:latin typeface="+mj-lt"/>
                <a:ea typeface="+mj-ea"/>
                <a:cs typeface="+mj-cs"/>
              </a:rPr>
              <a:t>[Accessed 15 October 2023].</a:t>
            </a:r>
          </a:p>
          <a:p>
            <a:pPr defTabSz="457200">
              <a:lnSpc>
                <a:spcPct val="90000"/>
              </a:lnSpc>
              <a:spcBef>
                <a:spcPts val="1000"/>
              </a:spcBef>
              <a:buClr>
                <a:schemeClr val="bg2">
                  <a:lumMod val="40000"/>
                  <a:lumOff val="60000"/>
                </a:schemeClr>
              </a:buClr>
              <a:buSzPct val="80000"/>
              <a:buFont typeface="Wingdings 3" charset="2"/>
              <a:buChar char=""/>
              <a:defRPr sz="1800" b="0" i="0" u="none" strike="noStrike" kern="0" cap="none" spc="0" baseline="0">
                <a:solidFill>
                  <a:srgbClr val="000000"/>
                </a:solidFill>
                <a:uFillTx/>
              </a:defRPr>
            </a:pPr>
            <a:endParaRPr lang="en-US" sz="1400">
              <a:solidFill>
                <a:srgbClr val="FFFFFF"/>
              </a:solidFill>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defRPr sz="1800" b="0" i="0" u="none" strike="noStrike" kern="0" cap="none" spc="0" baseline="0">
                <a:solidFill>
                  <a:srgbClr val="000000"/>
                </a:solidFill>
                <a:uFillTx/>
              </a:defRPr>
            </a:pPr>
            <a:r>
              <a:rPr lang="en-US" sz="1400">
                <a:solidFill>
                  <a:srgbClr val="FFFFFF"/>
                </a:solidFill>
                <a:latin typeface="+mj-lt"/>
                <a:ea typeface="+mj-ea"/>
                <a:cs typeface="+mj-cs"/>
              </a:rPr>
              <a:t>Teo, R. F. D. &amp;. S., 2020. Scamper: How to Use the Best Ideation Methods. [Online] </a:t>
            </a:r>
            <a:br>
              <a:rPr lang="en-US" sz="1400">
                <a:solidFill>
                  <a:srgbClr val="FFFFFF"/>
                </a:solidFill>
                <a:latin typeface="+mj-lt"/>
                <a:ea typeface="+mj-ea"/>
                <a:cs typeface="+mj-cs"/>
              </a:rPr>
            </a:br>
            <a:r>
              <a:rPr lang="en-US" sz="1400">
                <a:solidFill>
                  <a:srgbClr val="FFFFFF"/>
                </a:solidFill>
                <a:latin typeface="+mj-lt"/>
                <a:ea typeface="+mj-ea"/>
                <a:cs typeface="+mj-cs"/>
              </a:rPr>
              <a:t>Available at: </a:t>
            </a:r>
            <a:r>
              <a:rPr lang="en-US" sz="1400" u="sng">
                <a:solidFill>
                  <a:srgbClr val="FFFFFF"/>
                </a:solidFill>
                <a:latin typeface="+mj-lt"/>
                <a:ea typeface="+mj-ea"/>
                <a:cs typeface="+mj-cs"/>
              </a:rPr>
              <a:t>https://www.interaction-design.org/literature/article/learn-how-to-use-the-bestideation-methods-scamper#:~:</a:t>
            </a:r>
            <a:r>
              <a:rPr lang="en-US" sz="1400">
                <a:solidFill>
                  <a:srgbClr val="FFFFFF"/>
                </a:solidFill>
                <a:latin typeface="+mj-lt"/>
                <a:ea typeface="+mj-ea"/>
                <a:cs typeface="+mj-cs"/>
              </a:rPr>
              <a:t> </a:t>
            </a:r>
            <a:br>
              <a:rPr lang="en-US" sz="1400">
                <a:solidFill>
                  <a:srgbClr val="FFFFFF"/>
                </a:solidFill>
                <a:latin typeface="+mj-lt"/>
                <a:ea typeface="+mj-ea"/>
                <a:cs typeface="+mj-cs"/>
              </a:rPr>
            </a:br>
            <a:r>
              <a:rPr lang="en-US" sz="1400">
                <a:solidFill>
                  <a:srgbClr val="FFFFFF"/>
                </a:solidFill>
                <a:latin typeface="+mj-lt"/>
                <a:ea typeface="+mj-ea"/>
                <a:cs typeface="+mj-cs"/>
              </a:rPr>
              <a:t>[Accessed 17 October 2023].</a:t>
            </a:r>
          </a:p>
          <a:p>
            <a:pPr defTabSz="457200">
              <a:lnSpc>
                <a:spcPct val="90000"/>
              </a:lnSpc>
              <a:spcBef>
                <a:spcPts val="1000"/>
              </a:spcBef>
              <a:buClr>
                <a:schemeClr val="bg2">
                  <a:lumMod val="40000"/>
                  <a:lumOff val="60000"/>
                </a:schemeClr>
              </a:buClr>
              <a:buSzPct val="80000"/>
              <a:buFont typeface="Wingdings 3" charset="2"/>
              <a:buChar char=""/>
              <a:defRPr sz="1800" b="0" i="0" u="none" strike="noStrike" kern="0" cap="none" spc="0" baseline="0">
                <a:solidFill>
                  <a:srgbClr val="000000"/>
                </a:solidFill>
                <a:uFillTx/>
              </a:defRPr>
            </a:pPr>
            <a:endParaRPr lang="en-US" sz="1400">
              <a:solidFill>
                <a:srgbClr val="FFFFFF"/>
              </a:solidFill>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defRPr sz="1800" b="0" i="0" u="none" strike="noStrike" kern="0" cap="none" spc="0" baseline="0">
                <a:solidFill>
                  <a:srgbClr val="000000"/>
                </a:solidFill>
                <a:uFillTx/>
              </a:defRPr>
            </a:pPr>
            <a:endParaRPr lang="en-US" sz="1400">
              <a:solidFill>
                <a:srgbClr val="FFFFFF"/>
              </a:solidFill>
              <a:latin typeface="+mj-lt"/>
              <a:ea typeface="+mj-ea"/>
              <a:cs typeface="+mj-cs"/>
            </a:endParaRPr>
          </a:p>
        </p:txBody>
      </p:sp>
      <p:sp>
        <p:nvSpPr>
          <p:cNvPr id="26"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8" name="Picture 7" descr="Mobile device with apps">
            <a:extLst>
              <a:ext uri="{FF2B5EF4-FFF2-40B4-BE49-F238E27FC236}">
                <a16:creationId xmlns:a16="http://schemas.microsoft.com/office/drawing/2014/main" id="{39541519-2748-1BCA-7F3E-8660652EDB52}"/>
              </a:ext>
            </a:extLst>
          </p:cNvPr>
          <p:cNvPicPr>
            <a:picLocks noChangeAspect="1"/>
          </p:cNvPicPr>
          <p:nvPr/>
        </p:nvPicPr>
        <p:blipFill rotWithShape="1">
          <a:blip r:embed="rId7"/>
          <a:srcRect l="49448" r="9842"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3" name="TextBox 2">
            <a:extLst>
              <a:ext uri="{FF2B5EF4-FFF2-40B4-BE49-F238E27FC236}">
                <a16:creationId xmlns:a16="http://schemas.microsoft.com/office/drawing/2014/main" id="{83EF7ECB-4F9B-CEF9-6C33-E1429319A147}"/>
              </a:ext>
            </a:extLst>
          </p:cNvPr>
          <p:cNvSpPr txBox="1"/>
          <p:nvPr/>
        </p:nvSpPr>
        <p:spPr>
          <a:xfrm>
            <a:off x="740869" y="1110055"/>
            <a:ext cx="3007677" cy="1727977"/>
          </a:xfrm>
          <a:prstGeom prst="rect">
            <a:avLst/>
          </a:prstGeom>
        </p:spPr>
        <p:txBody>
          <a:bodyPr vert="horz" lIns="91440" tIns="45720" rIns="91440" bIns="45720" rtlCol="0" anchor="t" anchorCtr="0" compatLnSpc="1">
            <a:normAutofit/>
          </a:bodyPr>
          <a:lstStyle/>
          <a:p>
            <a:pPr marL="0" marR="0" lvl="0" indent="-182880" fontAlgn="auto">
              <a:spcBef>
                <a:spcPts val="0"/>
              </a:spcBef>
              <a:spcAft>
                <a:spcPts val="800"/>
              </a:spcAft>
              <a:buClr>
                <a:schemeClr val="accent1"/>
              </a:buClr>
              <a:buNone/>
              <a:tabLst/>
              <a:defRPr sz="1800" b="0" i="0" u="none" strike="noStrike" kern="0" cap="none" spc="0" baseline="0">
                <a:solidFill>
                  <a:srgbClr val="000000"/>
                </a:solidFill>
                <a:uFillTx/>
              </a:defRPr>
            </a:pPr>
            <a:endParaRPr lang="en-US" kern="0" dirty="0">
              <a:solidFill>
                <a:srgbClr val="000000"/>
              </a:solidFill>
            </a:endParaRPr>
          </a:p>
        </p:txBody>
      </p:sp>
      <p:sp>
        <p:nvSpPr>
          <p:cNvPr id="5" name="TextBox 5">
            <a:extLst>
              <a:ext uri="{FF2B5EF4-FFF2-40B4-BE49-F238E27FC236}">
                <a16:creationId xmlns:a16="http://schemas.microsoft.com/office/drawing/2014/main" id="{83710416-C945-F740-4A18-4C54AA24F21A}"/>
              </a:ext>
            </a:extLst>
          </p:cNvPr>
          <p:cNvSpPr txBox="1"/>
          <p:nvPr/>
        </p:nvSpPr>
        <p:spPr>
          <a:xfrm>
            <a:off x="4414258" y="5726333"/>
            <a:ext cx="4693473" cy="369332"/>
          </a:xfrm>
          <a:prstGeom prst="rect">
            <a:avLst/>
          </a:prstGeom>
          <a:noFill/>
          <a:ln cap="rnd">
            <a:noFill/>
          </a:ln>
        </p:spPr>
        <p:txBody>
          <a:bodyPr vert="horz" wrap="square" lIns="91440" tIns="45720" rIns="91440" bIns="45720" anchor="t" anchorCtr="0" compatLnSpc="1">
            <a:spAutoFit/>
          </a:bodyPr>
          <a:lstStyle/>
          <a:p>
            <a:pPr defTabSz="242316">
              <a:spcAft>
                <a:spcPts val="600"/>
              </a:spcAft>
              <a:defRPr sz="1800" b="0" i="0" u="none" strike="noStrike" kern="0" cap="none" spc="0" baseline="0">
                <a:solidFill>
                  <a:srgbClr val="000000"/>
                </a:solidFill>
                <a:uFillTx/>
              </a:defRPr>
            </a:pPr>
            <a:endParaRPr lang="en-GB" b="0" i="0" u="none" strike="noStrike" kern="1200" cap="none" spc="0" baseline="0">
              <a:solidFill>
                <a:srgbClr val="FFFFFF"/>
              </a:solidFill>
              <a:uFillTx/>
              <a:latin typeface="Century Gothic"/>
            </a:endParaRPr>
          </a:p>
        </p:txBody>
      </p:sp>
      <p:sp>
        <p:nvSpPr>
          <p:cNvPr id="6" name="TextBox 5">
            <a:extLst>
              <a:ext uri="{FF2B5EF4-FFF2-40B4-BE49-F238E27FC236}">
                <a16:creationId xmlns:a16="http://schemas.microsoft.com/office/drawing/2014/main" id="{37CB00C1-44EE-05FC-E5E8-64C2EABB5736}"/>
              </a:ext>
            </a:extLst>
          </p:cNvPr>
          <p:cNvSpPr txBox="1"/>
          <p:nvPr/>
        </p:nvSpPr>
        <p:spPr>
          <a:xfrm>
            <a:off x="872130" y="3199721"/>
            <a:ext cx="2513496" cy="3847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84632">
              <a:spcAft>
                <a:spcPts val="600"/>
              </a:spcAft>
            </a:pPr>
            <a:br>
              <a:rPr lang="en-US" sz="950" kern="1200" dirty="0"/>
            </a:br>
            <a:endParaRPr lang="en-US" sz="950">
              <a:solidFill>
                <a:srgbClr val="000000"/>
              </a:solidFill>
            </a:endParaRPr>
          </a:p>
        </p:txBody>
      </p:sp>
    </p:spTree>
    <p:extLst>
      <p:ext uri="{BB962C8B-B14F-4D97-AF65-F5344CB8AC3E}">
        <p14:creationId xmlns:p14="http://schemas.microsoft.com/office/powerpoint/2010/main" val="2002748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close up of a thank you sign&#10;&#10;Description automatically generated">
            <a:extLst>
              <a:ext uri="{FF2B5EF4-FFF2-40B4-BE49-F238E27FC236}">
                <a16:creationId xmlns:a16="http://schemas.microsoft.com/office/drawing/2014/main" id="{BA48BCCF-D9A5-9654-C937-A6C2969A5F12}"/>
              </a:ext>
            </a:extLst>
          </p:cNvPr>
          <p:cNvPicPr>
            <a:picLocks noChangeAspect="1"/>
          </p:cNvPicPr>
          <p:nvPr/>
        </p:nvPicPr>
        <p:blipFill>
          <a:blip r:embed="rId3"/>
          <a:stretch>
            <a:fillRect/>
          </a:stretch>
        </p:blipFill>
        <p:spPr>
          <a:xfrm>
            <a:off x="1473217" y="643467"/>
            <a:ext cx="7819040" cy="5571066"/>
          </a:xfrm>
          <a:prstGeom prst="rect">
            <a:avLst/>
          </a:prstGeom>
          <a:noFill/>
        </p:spPr>
      </p:pic>
      <p:sp>
        <p:nvSpPr>
          <p:cNvPr id="9" name="Rectangle 8">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902173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1</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    Innovative Service Plan Student Name: Dan Dumitru  Student ID: 2025728  Module Code: BMSW6102  Lecturer Name: Abdi Rahman</vt:lpstr>
      <vt:lpstr>Procedure followed:</vt:lpstr>
      <vt:lpstr>PowerPoint Presentation</vt:lpstr>
      <vt:lpstr>Challenges Faced and Overcoming Them</vt:lpstr>
      <vt:lpstr>Practical Learning Outcomes and Future Benefits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79</cp:revision>
  <dcterms:created xsi:type="dcterms:W3CDTF">2023-11-11T22:37:36Z</dcterms:created>
  <dcterms:modified xsi:type="dcterms:W3CDTF">2023-11-11T23:03:13Z</dcterms:modified>
</cp:coreProperties>
</file>