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12192000" cy="2066925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164B54-AED3-1C58-D78A-471D87164D32}" v="100" dt="2026-07-02T11:19:21.838"/>
    <p1510:client id="{80D9889A-D8BB-7AF0-DEDC-8F2DE17B9ED4}" v="559" dt="2026-07-01T13:29:55.4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mila Zikavska (2332569)" userId="S::2332569@student.uwtsd.ac.uk::cf9b8d55-9cd9-42ff-9ecb-ce6f10197fe9" providerId="AD" clId="Web-{80D9889A-D8BB-7AF0-DEDC-8F2DE17B9ED4}"/>
    <pc:docChg chg="mod addSld delSld modSld addMainMaster delMainMaster modMainMaster setSldSz">
      <pc:chgData name="Kamila Zikavska (2332569)" userId="S::2332569@student.uwtsd.ac.uk::cf9b8d55-9cd9-42ff-9ecb-ce6f10197fe9" providerId="AD" clId="Web-{80D9889A-D8BB-7AF0-DEDC-8F2DE17B9ED4}" dt="2026-07-01T13:29:40.013" v="470" actId="1076"/>
      <pc:docMkLst>
        <pc:docMk/>
      </pc:docMkLst>
      <pc:sldChg chg="addSp delSp modSp mod modClrScheme delDesignElem chgLayout">
        <pc:chgData name="Kamila Zikavska (2332569)" userId="S::2332569@student.uwtsd.ac.uk::cf9b8d55-9cd9-42ff-9ecb-ce6f10197fe9" providerId="AD" clId="Web-{80D9889A-D8BB-7AF0-DEDC-8F2DE17B9ED4}" dt="2026-07-01T13:03:10.852" v="176"/>
        <pc:sldMkLst>
          <pc:docMk/>
          <pc:sldMk cId="109857222" sldId="256"/>
        </pc:sldMkLst>
        <pc:spChg chg="mod ord">
          <ac:chgData name="Kamila Zikavska (2332569)" userId="S::2332569@student.uwtsd.ac.uk::cf9b8d55-9cd9-42ff-9ecb-ce6f10197fe9" providerId="AD" clId="Web-{80D9889A-D8BB-7AF0-DEDC-8F2DE17B9ED4}" dt="2026-07-01T13:00:40.877" v="171" actId="107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03:01.930" v="173" actId="1076"/>
          <ac:spMkLst>
            <pc:docMk/>
            <pc:sldMk cId="109857222" sldId="256"/>
            <ac:spMk id="4" creationId="{308AB385-7946-22A1-40DE-037A5773B9B6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3:00:29.517" v="169" actId="1076"/>
          <ac:spMkLst>
            <pc:docMk/>
            <pc:sldMk cId="109857222" sldId="256"/>
            <ac:spMk id="8" creationId="{7F769A79-DC52-3760-B611-209ED83C08EF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3:02:58.305" v="172" actId="1076"/>
          <ac:spMkLst>
            <pc:docMk/>
            <pc:sldMk cId="109857222" sldId="256"/>
            <ac:spMk id="9" creationId="{03E03722-C2FD-12D1-8001-44B50E866EF3}"/>
          </ac:spMkLst>
        </pc:spChg>
        <pc:spChg chg="del mo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109857222" sldId="256"/>
            <ac:spMk id="12" creationId="{A3363022-C969-41E9-8EB2-E4C94908C1FA}"/>
          </ac:spMkLst>
        </pc:spChg>
        <pc:spChg chg="del mo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109857222" sldId="256"/>
            <ac:spMk id="14" creationId="{8D1AD6B3-BE88-4CEB-BA17-790657CC4729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k cId="109857222" sldId="256"/>
            <ac:spMk id="17" creationId="{9E720206-AA49-4786-A932-A2650DE09183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k cId="109857222" sldId="256"/>
            <ac:spMk id="18" creationId="{C72F6EE6-EDE9-45A5-8F6D-02B9B7CB2C2F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k cId="109857222" sldId="256"/>
            <ac:spMk id="19" creationId="{C093DC50-3BD7-46B1-A300-CD207E152FF4}"/>
          </ac:spMkLst>
        </pc:spChg>
        <pc:grpChg chg="del">
          <ac:chgData name="Kamila Zikavska (2332569)" userId="S::2332569@student.uwtsd.ac.uk::cf9b8d55-9cd9-42ff-9ecb-ce6f10197fe9" providerId="AD" clId="Web-{80D9889A-D8BB-7AF0-DEDC-8F2DE17B9ED4}" dt="2026-07-01T12:58:56.201" v="147"/>
          <ac:grpSpMkLst>
            <pc:docMk/>
            <pc:sldMk cId="109857222" sldId="256"/>
            <ac:grpSpMk id="16" creationId="{89D1390B-7E13-4B4F-9CB2-391063412E54}"/>
          </ac:grpSpMkLst>
        </pc:grpChg>
        <pc:picChg chg="mod">
          <ac:chgData name="Kamila Zikavska (2332569)" userId="S::2332569@student.uwtsd.ac.uk::cf9b8d55-9cd9-42ff-9ecb-ce6f10197fe9" providerId="AD" clId="Web-{80D9889A-D8BB-7AF0-DEDC-8F2DE17B9ED4}" dt="2026-07-01T13:03:10.852" v="176"/>
          <ac:picMkLst>
            <pc:docMk/>
            <pc:sldMk cId="109857222" sldId="256"/>
            <ac:picMk id="6" creationId="{8A935F1D-29BD-9217-C37A-9B98815BF5AB}"/>
          </ac:picMkLst>
        </pc:picChg>
      </pc:sldChg>
      <pc:sldChg chg="addSp delSp modSp mod setBg modClrScheme delDesignElem chgLayout">
        <pc:chgData name="Kamila Zikavska (2332569)" userId="S::2332569@student.uwtsd.ac.uk::cf9b8d55-9cd9-42ff-9ecb-ce6f10197fe9" providerId="AD" clId="Web-{80D9889A-D8BB-7AF0-DEDC-8F2DE17B9ED4}" dt="2026-07-01T13:14:06.348" v="286" actId="1076"/>
        <pc:sldMkLst>
          <pc:docMk/>
          <pc:sldMk cId="2936308513" sldId="257"/>
        </pc:sldMkLst>
        <pc:spChg chg="mod or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2936308513" sldId="257"/>
            <ac:spMk id="2" creationId="{AC237052-EC5D-28E7-4BDC-220A7630AB1F}"/>
          </ac:spMkLst>
        </pc:spChg>
        <pc:spChg chg="mod ord">
          <ac:chgData name="Kamila Zikavska (2332569)" userId="S::2332569@student.uwtsd.ac.uk::cf9b8d55-9cd9-42ff-9ecb-ce6f10197fe9" providerId="AD" clId="Web-{80D9889A-D8BB-7AF0-DEDC-8F2DE17B9ED4}" dt="2026-07-01T13:04:06.839" v="183" actId="14100"/>
          <ac:spMkLst>
            <pc:docMk/>
            <pc:sldMk cId="2936308513" sldId="257"/>
            <ac:spMk id="3" creationId="{9B860BCE-2D5B-2588-9036-AC32D313B040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2:24:10.750" v="50"/>
          <ac:spMkLst>
            <pc:docMk/>
            <pc:sldMk cId="2936308513" sldId="257"/>
            <ac:spMk id="4" creationId="{9EAFA1DB-920F-7181-9497-9EB80DDC91E1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2:23:25.311" v="37"/>
          <ac:spMkLst>
            <pc:docMk/>
            <pc:sldMk cId="2936308513" sldId="257"/>
            <ac:spMk id="5" creationId="{13A57CDC-A07E-0249-3AB2-CF6B0C8124C6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14:06.348" v="286" actId="1076"/>
          <ac:spMkLst>
            <pc:docMk/>
            <pc:sldMk cId="2936308513" sldId="257"/>
            <ac:spMk id="7" creationId="{4DFD97E2-DE69-083C-CFEF-B057E3774E37}"/>
          </ac:spMkLst>
        </pc:spChg>
        <pc:spChg chg="add del">
          <ac:chgData name="Kamila Zikavska (2332569)" userId="S::2332569@student.uwtsd.ac.uk::cf9b8d55-9cd9-42ff-9ecb-ce6f10197fe9" providerId="AD" clId="Web-{80D9889A-D8BB-7AF0-DEDC-8F2DE17B9ED4}" dt="2026-07-01T13:04:58.216" v="192"/>
          <ac:spMkLst>
            <pc:docMk/>
            <pc:sldMk cId="2936308513" sldId="257"/>
            <ac:spMk id="8" creationId="{4FA3376A-A765-4E45-766F-EDC8D85F6BEF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3:06:04.625" v="207"/>
          <ac:spMkLst>
            <pc:docMk/>
            <pc:sldMk cId="2936308513" sldId="257"/>
            <ac:spMk id="9" creationId="{8C0275B4-92E2-D660-E9A2-B682C533B6F9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06:19.798" v="210" actId="20577"/>
          <ac:spMkLst>
            <pc:docMk/>
            <pc:sldMk cId="2936308513" sldId="257"/>
            <ac:spMk id="10" creationId="{B3A5F594-B1F2-8DC8-6F0B-C59FDB868DAD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2936308513" sldId="257"/>
            <ac:spMk id="11" creationId="{45D37F4E-DDB4-456B-97E0-9937730A039F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3:06:39.095" v="215"/>
          <ac:spMkLst>
            <pc:docMk/>
            <pc:sldMk cId="2936308513" sldId="257"/>
            <ac:spMk id="12" creationId="{817F2CB9-BAAC-5575-D594-3D07C87693E8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2936308513" sldId="257"/>
            <ac:spMk id="13" creationId="{B2DD41CD-8F47-4F56-AD12-4E2FF7696987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3:06:53.705" v="219"/>
          <ac:spMkLst>
            <pc:docMk/>
            <pc:sldMk cId="2936308513" sldId="257"/>
            <ac:spMk id="14" creationId="{8C0275B4-92E2-D660-E9A2-B682C533B6F9}"/>
          </ac:spMkLst>
        </pc:spChg>
        <pc:spChg chg="add del">
          <ac:chgData name="Kamila Zikavska (2332569)" userId="S::2332569@student.uwtsd.ac.uk::cf9b8d55-9cd9-42ff-9ecb-ce6f10197fe9" providerId="AD" clId="Web-{80D9889A-D8BB-7AF0-DEDC-8F2DE17B9ED4}" dt="2026-07-01T13:07:14.269" v="221"/>
          <ac:spMkLst>
            <pc:docMk/>
            <pc:sldMk cId="2936308513" sldId="257"/>
            <ac:spMk id="15" creationId="{DD0A25E1-6BEB-3717-FD80-0728C18C9420}"/>
          </ac:spMkLst>
        </pc:spChg>
        <pc:spChg chg="add del">
          <ac:chgData name="Kamila Zikavska (2332569)" userId="S::2332569@student.uwtsd.ac.uk::cf9b8d55-9cd9-42ff-9ecb-ce6f10197fe9" providerId="AD" clId="Web-{80D9889A-D8BB-7AF0-DEDC-8F2DE17B9ED4}" dt="2026-07-01T13:07:45.801" v="229"/>
          <ac:spMkLst>
            <pc:docMk/>
            <pc:sldMk cId="2936308513" sldId="257"/>
            <ac:spMk id="16" creationId="{7F512F1A-591C-67AC-DCD3-60DFB1722075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09:47.556" v="253" actId="20577"/>
          <ac:spMkLst>
            <pc:docMk/>
            <pc:sldMk cId="2936308513" sldId="257"/>
            <ac:spMk id="17" creationId="{F36BBD2C-64EA-0C36-390B-A2632B8EF370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11:11.591" v="279" actId="1076"/>
          <ac:spMkLst>
            <pc:docMk/>
            <pc:sldMk cId="2936308513" sldId="257"/>
            <ac:spMk id="18" creationId="{E863C136-514D-4A96-B4C2-75EF313C244E}"/>
          </ac:spMkLst>
        </pc:spChg>
        <pc:picChg chg="add del mod">
          <ac:chgData name="Kamila Zikavska (2332569)" userId="S::2332569@student.uwtsd.ac.uk::cf9b8d55-9cd9-42ff-9ecb-ce6f10197fe9" providerId="AD" clId="Web-{80D9889A-D8BB-7AF0-DEDC-8F2DE17B9ED4}" dt="2026-07-01T12:46:37.138" v="60"/>
          <ac:picMkLst>
            <pc:docMk/>
            <pc:sldMk cId="2936308513" sldId="257"/>
            <ac:picMk id="4" creationId="{3EB58F9A-409D-8E49-2E63-1EA06CB87833}"/>
          </ac:picMkLst>
        </pc:picChg>
        <pc:picChg chg="add del mod">
          <ac:chgData name="Kamila Zikavska (2332569)" userId="S::2332569@student.uwtsd.ac.uk::cf9b8d55-9cd9-42ff-9ecb-ce6f10197fe9" providerId="AD" clId="Web-{80D9889A-D8BB-7AF0-DEDC-8F2DE17B9ED4}" dt="2026-07-01T12:46:52.311" v="62"/>
          <ac:picMkLst>
            <pc:docMk/>
            <pc:sldMk cId="2936308513" sldId="257"/>
            <ac:picMk id="5" creationId="{A09026C1-DFB2-4D94-3017-1CE96CA9F37D}"/>
          </ac:picMkLst>
        </pc:picChg>
        <pc:picChg chg="add mod">
          <ac:chgData name="Kamila Zikavska (2332569)" userId="S::2332569@student.uwtsd.ac.uk::cf9b8d55-9cd9-42ff-9ecb-ce6f10197fe9" providerId="AD" clId="Web-{80D9889A-D8BB-7AF0-DEDC-8F2DE17B9ED4}" dt="2026-07-01T13:13:26.253" v="284" actId="14100"/>
          <ac:picMkLst>
            <pc:docMk/>
            <pc:sldMk cId="2936308513" sldId="257"/>
            <ac:picMk id="6" creationId="{92D12095-3031-286E-A2BE-A126BC30D479}"/>
          </ac:picMkLst>
        </pc:picChg>
      </pc:sldChg>
      <pc:sldChg chg="addSp delSp modSp mod setBg modClrScheme chgLayout">
        <pc:chgData name="Kamila Zikavska (2332569)" userId="S::2332569@student.uwtsd.ac.uk::cf9b8d55-9cd9-42ff-9ecb-ce6f10197fe9" providerId="AD" clId="Web-{80D9889A-D8BB-7AF0-DEDC-8F2DE17B9ED4}" dt="2026-07-01T13:26:07.191" v="422" actId="1076"/>
        <pc:sldMkLst>
          <pc:docMk/>
          <pc:sldMk cId="3548305174" sldId="258"/>
        </pc:sldMkLst>
        <pc:spChg chg="add mod ord">
          <ac:chgData name="Kamila Zikavska (2332569)" userId="S::2332569@student.uwtsd.ac.uk::cf9b8d55-9cd9-42ff-9ecb-ce6f10197fe9" providerId="AD" clId="Web-{80D9889A-D8BB-7AF0-DEDC-8F2DE17B9ED4}" dt="2026-07-01T13:20:50.787" v="353" actId="1076"/>
          <ac:spMkLst>
            <pc:docMk/>
            <pc:sldMk cId="3548305174" sldId="258"/>
            <ac:spMk id="2" creationId="{83F70054-020F-85C5-3018-01A4B80C20D0}"/>
          </ac:spMkLst>
        </pc:spChg>
        <pc:spChg chg="del">
          <ac:chgData name="Kamila Zikavska (2332569)" userId="S::2332569@student.uwtsd.ac.uk::cf9b8d55-9cd9-42ff-9ecb-ce6f10197fe9" providerId="AD" clId="Web-{80D9889A-D8BB-7AF0-DEDC-8F2DE17B9ED4}" dt="2026-07-01T12:23:45.625" v="43"/>
          <ac:spMkLst>
            <pc:docMk/>
            <pc:sldMk cId="3548305174" sldId="258"/>
            <ac:spMk id="2" creationId="{ED5074DB-C116-82BB-9A12-4FC3244E72A7}"/>
          </ac:spMkLst>
        </pc:spChg>
        <pc:spChg chg="add del mod ord">
          <ac:chgData name="Kamila Zikavska (2332569)" userId="S::2332569@student.uwtsd.ac.uk::cf9b8d55-9cd9-42ff-9ecb-ce6f10197fe9" providerId="AD" clId="Web-{80D9889A-D8BB-7AF0-DEDC-8F2DE17B9ED4}" dt="2026-07-01T13:23:26.185" v="387"/>
          <ac:spMkLst>
            <pc:docMk/>
            <pc:sldMk cId="3548305174" sldId="258"/>
            <ac:spMk id="3" creationId="{1011266E-982E-C950-ABC4-CCB095577A34}"/>
          </ac:spMkLst>
        </pc:spChg>
        <pc:spChg chg="del">
          <ac:chgData name="Kamila Zikavska (2332569)" userId="S::2332569@student.uwtsd.ac.uk::cf9b8d55-9cd9-42ff-9ecb-ce6f10197fe9" providerId="AD" clId="Web-{80D9889A-D8BB-7AF0-DEDC-8F2DE17B9ED4}" dt="2026-07-01T12:23:30.702" v="40"/>
          <ac:spMkLst>
            <pc:docMk/>
            <pc:sldMk cId="3548305174" sldId="258"/>
            <ac:spMk id="3" creationId="{70F162E2-9ACC-6F34-78BC-E37E38D9BD38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3:10:00.791" v="256"/>
          <ac:spMkLst>
            <pc:docMk/>
            <pc:sldMk cId="3548305174" sldId="258"/>
            <ac:spMk id="4" creationId="{F0A7C842-743B-C8BC-FB74-A20108D7CFEB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18:01.858" v="319"/>
          <ac:spMkLst>
            <pc:docMk/>
            <pc:sldMk cId="3548305174" sldId="258"/>
            <ac:spMk id="5" creationId="{9A161376-A47B-06E8-CDB7-537056025CD4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22:46.511" v="384" actId="1076"/>
          <ac:spMkLst>
            <pc:docMk/>
            <pc:sldMk cId="3548305174" sldId="258"/>
            <ac:spMk id="7" creationId="{793BBAFD-3DF1-0CE7-DDCC-B153B4E88BD4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22:28.026" v="379" actId="20577"/>
          <ac:spMkLst>
            <pc:docMk/>
            <pc:sldMk cId="3548305174" sldId="258"/>
            <ac:spMk id="8" creationId="{9A9AB0E0-F4CB-5BC8-D5CE-EFA820099221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22:40.995" v="383" actId="1076"/>
          <ac:spMkLst>
            <pc:docMk/>
            <pc:sldMk cId="3548305174" sldId="258"/>
            <ac:spMk id="9" creationId="{63EED104-3AFA-D307-B6CC-0642879C5FEB}"/>
          </ac:spMkLst>
        </pc:spChg>
        <pc:spChg chg="add del mod">
          <ac:chgData name="Kamila Zikavska (2332569)" userId="S::2332569@student.uwtsd.ac.uk::cf9b8d55-9cd9-42ff-9ecb-ce6f10197fe9" providerId="AD" clId="Web-{80D9889A-D8BB-7AF0-DEDC-8F2DE17B9ED4}" dt="2026-07-01T13:18:01.858" v="319"/>
          <ac:spMkLst>
            <pc:docMk/>
            <pc:sldMk cId="3548305174" sldId="258"/>
            <ac:spMk id="11" creationId="{BE5AAAC0-F9B4-64F4-5735-0426A7DBEBDA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26:07.191" v="422" actId="1076"/>
          <ac:spMkLst>
            <pc:docMk/>
            <pc:sldMk cId="3548305174" sldId="258"/>
            <ac:spMk id="12" creationId="{E5063E24-4358-7263-5B6D-BFC1ACC9AF57}"/>
          </ac:spMkLst>
        </pc:spChg>
        <pc:spChg chg="add mod">
          <ac:chgData name="Kamila Zikavska (2332569)" userId="S::2332569@student.uwtsd.ac.uk::cf9b8d55-9cd9-42ff-9ecb-ce6f10197fe9" providerId="AD" clId="Web-{80D9889A-D8BB-7AF0-DEDC-8F2DE17B9ED4}" dt="2026-07-01T13:25:51.331" v="421" actId="20577"/>
          <ac:spMkLst>
            <pc:docMk/>
            <pc:sldMk cId="3548305174" sldId="258"/>
            <ac:spMk id="13" creationId="{73F8CF63-8627-1CB0-ADAA-BF1C7FAE0B61}"/>
          </ac:spMkLst>
        </pc:spChg>
        <pc:picChg chg="add mod">
          <ac:chgData name="Kamila Zikavska (2332569)" userId="S::2332569@student.uwtsd.ac.uk::cf9b8d55-9cd9-42ff-9ecb-ce6f10197fe9" providerId="AD" clId="Web-{80D9889A-D8BB-7AF0-DEDC-8F2DE17B9ED4}" dt="2026-07-01T13:19:29.362" v="336" actId="1076"/>
          <ac:picMkLst>
            <pc:docMk/>
            <pc:sldMk cId="3548305174" sldId="258"/>
            <ac:picMk id="6" creationId="{39ACFCDA-F147-38A0-B86A-F30A1713D40A}"/>
          </ac:picMkLst>
        </pc:picChg>
        <pc:picChg chg="add mod">
          <ac:chgData name="Kamila Zikavska (2332569)" userId="S::2332569@student.uwtsd.ac.uk::cf9b8d55-9cd9-42ff-9ecb-ce6f10197fe9" providerId="AD" clId="Web-{80D9889A-D8BB-7AF0-DEDC-8F2DE17B9ED4}" dt="2026-07-01T13:23:36.810" v="392" actId="1076"/>
          <ac:picMkLst>
            <pc:docMk/>
            <pc:sldMk cId="3548305174" sldId="258"/>
            <ac:picMk id="10" creationId="{B83A0F2D-EC0B-3AC4-BAA4-A3DA31B0B943}"/>
          </ac:picMkLst>
        </pc:picChg>
      </pc:sldChg>
      <pc:sldChg chg="modSp new">
        <pc:chgData name="Kamila Zikavska (2332569)" userId="S::2332569@student.uwtsd.ac.uk::cf9b8d55-9cd9-42ff-9ecb-ce6f10197fe9" providerId="AD" clId="Web-{80D9889A-D8BB-7AF0-DEDC-8F2DE17B9ED4}" dt="2026-07-01T13:29:40.013" v="470" actId="1076"/>
        <pc:sldMkLst>
          <pc:docMk/>
          <pc:sldMk cId="124478526" sldId="259"/>
        </pc:sldMkLst>
        <pc:spChg chg="mod">
          <ac:chgData name="Kamila Zikavska (2332569)" userId="S::2332569@student.uwtsd.ac.uk::cf9b8d55-9cd9-42ff-9ecb-ce6f10197fe9" providerId="AD" clId="Web-{80D9889A-D8BB-7AF0-DEDC-8F2DE17B9ED4}" dt="2026-07-01T13:29:40.013" v="470" actId="1076"/>
          <ac:spMkLst>
            <pc:docMk/>
            <pc:sldMk cId="124478526" sldId="259"/>
            <ac:spMk id="2" creationId="{1FD0AA08-A735-FDED-F78E-9B65EC9A1661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3:29:01.496" v="462" actId="20577"/>
          <ac:spMkLst>
            <pc:docMk/>
            <pc:sldMk cId="124478526" sldId="259"/>
            <ac:spMk id="3" creationId="{4F0435DE-99E4-BC4B-E551-55F6777B8B56}"/>
          </ac:spMkLst>
        </pc:spChg>
      </pc:sldChg>
      <pc:sldChg chg="modSp del mod modClrScheme chgLayout">
        <pc:chgData name="Kamila Zikavska (2332569)" userId="S::2332569@student.uwtsd.ac.uk::cf9b8d55-9cd9-42ff-9ecb-ce6f10197fe9" providerId="AD" clId="Web-{80D9889A-D8BB-7AF0-DEDC-8F2DE17B9ED4}" dt="2026-07-01T13:14:24.787" v="287"/>
        <pc:sldMkLst>
          <pc:docMk/>
          <pc:sldMk cId="2446109184" sldId="259"/>
        </pc:sldMkLst>
        <pc:spChg chg="mod or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2446109184" sldId="259"/>
            <ac:spMk id="2" creationId="{8EAA6CE6-3B61-F1A2-DFAF-DCEF338FECBE}"/>
          </ac:spMkLst>
        </pc:spChg>
        <pc:spChg chg="mod ord">
          <ac:chgData name="Kamila Zikavska (2332569)" userId="S::2332569@student.uwtsd.ac.uk::cf9b8d55-9cd9-42ff-9ecb-ce6f10197fe9" providerId="AD" clId="Web-{80D9889A-D8BB-7AF0-DEDC-8F2DE17B9ED4}" dt="2026-07-01T12:58:56.201" v="147"/>
          <ac:spMkLst>
            <pc:docMk/>
            <pc:sldMk cId="2446109184" sldId="259"/>
            <ac:spMk id="3" creationId="{A12839EF-BE80-F653-317C-16FF9E0281E1}"/>
          </ac:spMkLst>
        </pc:spChg>
      </pc:sldChg>
      <pc:sldMasterChg chg="modSp del delSldLayout modSldLayout">
        <pc:chgData name="Kamila Zikavska (2332569)" userId="S::2332569@student.uwtsd.ac.uk::cf9b8d55-9cd9-42ff-9ecb-ce6f10197fe9" providerId="AD" clId="Web-{80D9889A-D8BB-7AF0-DEDC-8F2DE17B9ED4}" dt="2026-07-01T12:58:56.201" v="147"/>
        <pc:sldMasterMkLst>
          <pc:docMk/>
          <pc:sldMasterMk cId="2460954070" sldId="2147483660"/>
        </pc:sldMasterMkLst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asterMk cId="2460954070" sldId="2147483660"/>
            <ac:spMk id="2" creationId="{00000000-0000-0000-0000-000000000000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asterMk cId="2460954070" sldId="2147483660"/>
            <ac:spMk id="3" creationId="{00000000-0000-0000-0000-000000000000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asterMk cId="2460954070" sldId="2147483660"/>
            <ac:spMk id="4" creationId="{00000000-0000-0000-0000-000000000000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asterMk cId="2460954070" sldId="2147483660"/>
            <ac:spMk id="5" creationId="{00000000-0000-0000-0000-000000000000}"/>
          </ac:spMkLst>
        </pc:spChg>
        <pc:spChg chg="mod">
          <ac:chgData name="Kamila Zikavska (2332569)" userId="S::2332569@student.uwtsd.ac.uk::cf9b8d55-9cd9-42ff-9ecb-ce6f10197fe9" providerId="AD" clId="Web-{80D9889A-D8BB-7AF0-DEDC-8F2DE17B9ED4}" dt="2026-07-01T12:53:50.219" v="86"/>
          <ac:spMkLst>
            <pc:docMk/>
            <pc:sldMasterMk cId="2460954070" sldId="2147483660"/>
            <ac:spMk id="6" creationId="{00000000-0000-0000-0000-000000000000}"/>
          </ac:spMkLst>
        </pc:sp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2385387890" sldId="2147483661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2385387890" sldId="2147483661"/>
              <ac:spMk id="2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2385387890" sldId="2147483661"/>
              <ac:spMk id="3" creationId="{00000000-0000-0000-0000-000000000000}"/>
            </ac:spMkLst>
          </pc:spChg>
        </pc:sldLayoutChg>
        <pc:sldLayoutChg chg="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2591524520" sldId="2147483663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2591524520" sldId="2147483663"/>
              <ac:spMk id="2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2591524520" sldId="2147483663"/>
              <ac:spMk id="3" creationId="{00000000-0000-0000-0000-000000000000}"/>
            </ac:spMkLst>
          </pc:spChg>
        </pc:sldLayout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1203092039" sldId="2147483664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1203092039" sldId="2147483664"/>
              <ac:spMk id="3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1203092039" sldId="2147483664"/>
              <ac:spMk id="4" creationId="{00000000-0000-0000-0000-000000000000}"/>
            </ac:spMkLst>
          </pc:spChg>
        </pc:sldLayout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3733172339" sldId="2147483665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733172339" sldId="2147483665"/>
              <ac:spMk id="2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733172339" sldId="2147483665"/>
              <ac:spMk id="3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733172339" sldId="2147483665"/>
              <ac:spMk id="4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733172339" sldId="2147483665"/>
              <ac:spMk id="5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733172339" sldId="2147483665"/>
              <ac:spMk id="6" creationId="{00000000-0000-0000-0000-000000000000}"/>
            </ac:spMkLst>
          </pc:spChg>
        </pc:sldLayoutChg>
        <pc:sldLayoutChg chg="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3171841454" sldId="2147483668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171841454" sldId="2147483668"/>
              <ac:spMk id="2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171841454" sldId="2147483668"/>
              <ac:spMk id="3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171841454" sldId="2147483668"/>
              <ac:spMk id="4" creationId="{00000000-0000-0000-0000-000000000000}"/>
            </ac:spMkLst>
          </pc:spChg>
        </pc:sldLayout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1718958274" sldId="2147483669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1718958274" sldId="2147483669"/>
              <ac:spMk id="2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1718958274" sldId="2147483669"/>
              <ac:spMk id="3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1718958274" sldId="2147483669"/>
              <ac:spMk id="4" creationId="{00000000-0000-0000-0000-000000000000}"/>
            </ac:spMkLst>
          </pc:spChg>
        </pc:sldLayoutChg>
        <pc:sldLayoutChg chg="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Sp del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2460954070" sldId="2147483660"/>
            <pc:sldLayoutMk cId="3479445657" sldId="2147483671"/>
          </pc:sldLayoutMkLst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479445657" sldId="2147483671"/>
              <ac:spMk id="2" creationId="{00000000-0000-0000-0000-000000000000}"/>
            </ac:spMkLst>
          </pc:spChg>
          <pc:spChg chg="mod">
            <ac:chgData name="Kamila Zikavska (2332569)" userId="S::2332569@student.uwtsd.ac.uk::cf9b8d55-9cd9-42ff-9ecb-ce6f10197fe9" providerId="AD" clId="Web-{80D9889A-D8BB-7AF0-DEDC-8F2DE17B9ED4}" dt="2026-07-01T12:53:50.219" v="86"/>
            <ac:spMkLst>
              <pc:docMk/>
              <pc:sldMasterMk cId="2460954070" sldId="2147483660"/>
              <pc:sldLayoutMk cId="3479445657" sldId="2147483671"/>
              <ac:spMk id="3" creationId="{00000000-0000-0000-0000-000000000000}"/>
            </ac:spMkLst>
          </pc:spChg>
        </pc:sldLayoutChg>
      </pc:sldMasterChg>
      <pc:sldMasterChg chg="add addSldLayout modSldLayout">
        <pc:chgData name="Kamila Zikavska (2332569)" userId="S::2332569@student.uwtsd.ac.uk::cf9b8d55-9cd9-42ff-9ecb-ce6f10197fe9" providerId="AD" clId="Web-{80D9889A-D8BB-7AF0-DEDC-8F2DE17B9ED4}" dt="2026-07-01T12:58:56.201" v="147"/>
        <pc:sldMasterMkLst>
          <pc:docMk/>
          <pc:sldMasterMk cId="1145485250" sldId="2147483672"/>
        </pc:sldMasterMkLst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3920312243" sldId="2147483673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98247795" sldId="2147483674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559914773" sldId="2147483675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2401837883" sldId="2147483676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1297791580" sldId="2147483677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3518815565" sldId="2147483678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3090053640" sldId="2147483679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3011884903" sldId="2147483680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3441256407" sldId="2147483681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4242149917" sldId="2147483682"/>
          </pc:sldLayoutMkLst>
        </pc:sldLayoutChg>
        <pc:sldLayoutChg chg="add mod replId">
          <pc:chgData name="Kamila Zikavska (2332569)" userId="S::2332569@student.uwtsd.ac.uk::cf9b8d55-9cd9-42ff-9ecb-ce6f10197fe9" providerId="AD" clId="Web-{80D9889A-D8BB-7AF0-DEDC-8F2DE17B9ED4}" dt="2026-07-01T12:58:56.201" v="147"/>
          <pc:sldLayoutMkLst>
            <pc:docMk/>
            <pc:sldMasterMk cId="1145485250" sldId="2147483672"/>
            <pc:sldLayoutMk cId="2072624339" sldId="2147483683"/>
          </pc:sldLayoutMkLst>
        </pc:sldLayoutChg>
      </pc:sldMasterChg>
    </pc:docChg>
  </pc:docChgLst>
  <pc:docChgLst>
    <pc:chgData name="Kamila Zikavska (2332569)" userId="S::2332569@student.uwtsd.ac.uk::cf9b8d55-9cd9-42ff-9ecb-ce6f10197fe9" providerId="AD" clId="Web-{7573CBA5-E561-77CD-8419-D7ABA527EAC6}"/>
    <pc:docChg chg="addSld modSld">
      <pc:chgData name="Kamila Zikavska (2332569)" userId="S::2332569@student.uwtsd.ac.uk::cf9b8d55-9cd9-42ff-9ecb-ce6f10197fe9" providerId="AD" clId="Web-{7573CBA5-E561-77CD-8419-D7ABA527EAC6}" dt="2026-06-30T09:18:20.649" v="74" actId="20577"/>
      <pc:docMkLst>
        <pc:docMk/>
      </pc:docMkLst>
      <pc:sldChg chg="addSp delSp modSp mod setBg">
        <pc:chgData name="Kamila Zikavska (2332569)" userId="S::2332569@student.uwtsd.ac.uk::cf9b8d55-9cd9-42ff-9ecb-ce6f10197fe9" providerId="AD" clId="Web-{7573CBA5-E561-77CD-8419-D7ABA527EAC6}" dt="2026-06-30T09:16:55.879" v="65" actId="1076"/>
        <pc:sldMkLst>
          <pc:docMk/>
          <pc:sldMk cId="109857222" sldId="256"/>
        </pc:sldMkLst>
        <pc:spChg chg="add del mod">
          <ac:chgData name="Kamila Zikavska (2332569)" userId="S::2332569@student.uwtsd.ac.uk::cf9b8d55-9cd9-42ff-9ecb-ce6f10197fe9" providerId="AD" clId="Web-{7573CBA5-E561-77CD-8419-D7ABA527EAC6}" dt="2026-06-30T09:16:55.879" v="65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Kamila Zikavska (2332569)" userId="S::2332569@student.uwtsd.ac.uk::cf9b8d55-9cd9-42ff-9ecb-ce6f10197fe9" providerId="AD" clId="Web-{7573CBA5-E561-77CD-8419-D7ABA527EAC6}" dt="2026-06-30T09:14:06.028" v="40" actId="2057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Kamila Zikavska (2332569)" userId="S::2332569@student.uwtsd.ac.uk::cf9b8d55-9cd9-42ff-9ecb-ce6f10197fe9" providerId="AD" clId="Web-{7573CBA5-E561-77CD-8419-D7ABA527EAC6}" dt="2026-06-30T09:15:16.672" v="53" actId="1076"/>
          <ac:spMkLst>
            <pc:docMk/>
            <pc:sldMk cId="109857222" sldId="256"/>
            <ac:spMk id="8" creationId="{7F769A79-DC52-3760-B611-209ED83C08EF}"/>
          </ac:spMkLst>
        </pc:spChg>
        <pc:spChg chg="add mod">
          <ac:chgData name="Kamila Zikavska (2332569)" userId="S::2332569@student.uwtsd.ac.uk::cf9b8d55-9cd9-42ff-9ecb-ce6f10197fe9" providerId="AD" clId="Web-{7573CBA5-E561-77CD-8419-D7ABA527EAC6}" dt="2026-06-30T09:16:06.596" v="62" actId="20577"/>
          <ac:spMkLst>
            <pc:docMk/>
            <pc:sldMk cId="109857222" sldId="256"/>
            <ac:spMk id="9" creationId="{03E03722-C2FD-12D1-8001-44B50E866EF3}"/>
          </ac:spMkLst>
        </pc:spChg>
        <pc:picChg chg="add mod">
          <ac:chgData name="Kamila Zikavska (2332569)" userId="S::2332569@student.uwtsd.ac.uk::cf9b8d55-9cd9-42ff-9ecb-ce6f10197fe9" providerId="AD" clId="Web-{7573CBA5-E561-77CD-8419-D7ABA527EAC6}" dt="2026-06-30T09:12:13.695" v="14" actId="1076"/>
          <ac:picMkLst>
            <pc:docMk/>
            <pc:sldMk cId="109857222" sldId="256"/>
            <ac:picMk id="6" creationId="{8A935F1D-29BD-9217-C37A-9B98815BF5AB}"/>
          </ac:picMkLst>
        </pc:picChg>
      </pc:sldChg>
      <pc:sldChg chg="modSp new">
        <pc:chgData name="Kamila Zikavska (2332569)" userId="S::2332569@student.uwtsd.ac.uk::cf9b8d55-9cd9-42ff-9ecb-ce6f10197fe9" providerId="AD" clId="Web-{7573CBA5-E561-77CD-8419-D7ABA527EAC6}" dt="2026-06-30T09:18:20.649" v="74" actId="20577"/>
        <pc:sldMkLst>
          <pc:docMk/>
          <pc:sldMk cId="2936308513" sldId="257"/>
        </pc:sldMkLst>
        <pc:spChg chg="mod">
          <ac:chgData name="Kamila Zikavska (2332569)" userId="S::2332569@student.uwtsd.ac.uk::cf9b8d55-9cd9-42ff-9ecb-ce6f10197fe9" providerId="AD" clId="Web-{7573CBA5-E561-77CD-8419-D7ABA527EAC6}" dt="2026-06-30T09:18:20.649" v="74" actId="20577"/>
          <ac:spMkLst>
            <pc:docMk/>
            <pc:sldMk cId="2936308513" sldId="257"/>
            <ac:spMk id="2" creationId="{AC237052-EC5D-28E7-4BDC-220A7630AB1F}"/>
          </ac:spMkLst>
        </pc:spChg>
        <pc:spChg chg="mod">
          <ac:chgData name="Kamila Zikavska (2332569)" userId="S::2332569@student.uwtsd.ac.uk::cf9b8d55-9cd9-42ff-9ecb-ce6f10197fe9" providerId="AD" clId="Web-{7573CBA5-E561-77CD-8419-D7ABA527EAC6}" dt="2026-06-30T09:18:02.992" v="72" actId="20577"/>
          <ac:spMkLst>
            <pc:docMk/>
            <pc:sldMk cId="2936308513" sldId="257"/>
            <ac:spMk id="3" creationId="{9B860BCE-2D5B-2588-9036-AC32D313B040}"/>
          </ac:spMkLst>
        </pc:spChg>
      </pc:sldChg>
      <pc:sldChg chg="new">
        <pc:chgData name="Kamila Zikavska (2332569)" userId="S::2332569@student.uwtsd.ac.uk::cf9b8d55-9cd9-42ff-9ecb-ce6f10197fe9" providerId="AD" clId="Web-{7573CBA5-E561-77CD-8419-D7ABA527EAC6}" dt="2026-06-30T09:17:05.317" v="67"/>
        <pc:sldMkLst>
          <pc:docMk/>
          <pc:sldMk cId="3548305174" sldId="258"/>
        </pc:sldMkLst>
      </pc:sldChg>
    </pc:docChg>
  </pc:docChgLst>
  <pc:docChgLst>
    <pc:chgData name="Kamila Zikavska (2332569)" userId="S::2332569@student.uwtsd.ac.uk::cf9b8d55-9cd9-42ff-9ecb-ce6f10197fe9" providerId="AD" clId="Web-{78164B54-AED3-1C58-D78A-471D87164D32}"/>
    <pc:docChg chg="modSld">
      <pc:chgData name="Kamila Zikavska (2332569)" userId="S::2332569@student.uwtsd.ac.uk::cf9b8d55-9cd9-42ff-9ecb-ce6f10197fe9" providerId="AD" clId="Web-{78164B54-AED3-1C58-D78A-471D87164D32}" dt="2026-07-02T11:18:32.946" v="77" actId="1076"/>
      <pc:docMkLst>
        <pc:docMk/>
      </pc:docMkLst>
      <pc:sldChg chg="modSp">
        <pc:chgData name="Kamila Zikavska (2332569)" userId="S::2332569@student.uwtsd.ac.uk::cf9b8d55-9cd9-42ff-9ecb-ce6f10197fe9" providerId="AD" clId="Web-{78164B54-AED3-1C58-D78A-471D87164D32}" dt="2026-07-02T10:36:31.139" v="41" actId="1076"/>
        <pc:sldMkLst>
          <pc:docMk/>
          <pc:sldMk cId="2936308513" sldId="257"/>
        </pc:sldMkLst>
        <pc:spChg chg="mod">
          <ac:chgData name="Kamila Zikavska (2332569)" userId="S::2332569@student.uwtsd.ac.uk::cf9b8d55-9cd9-42ff-9ecb-ce6f10197fe9" providerId="AD" clId="Web-{78164B54-AED3-1C58-D78A-471D87164D32}" dt="2026-07-02T10:36:31.139" v="41" actId="1076"/>
          <ac:spMkLst>
            <pc:docMk/>
            <pc:sldMk cId="2936308513" sldId="257"/>
            <ac:spMk id="17" creationId="{F36BBD2C-64EA-0C36-390B-A2632B8EF370}"/>
          </ac:spMkLst>
        </pc:spChg>
        <pc:picChg chg="mod">
          <ac:chgData name="Kamila Zikavska (2332569)" userId="S::2332569@student.uwtsd.ac.uk::cf9b8d55-9cd9-42ff-9ecb-ce6f10197fe9" providerId="AD" clId="Web-{78164B54-AED3-1C58-D78A-471D87164D32}" dt="2026-07-02T10:10:57.932" v="0" actId="1076"/>
          <ac:picMkLst>
            <pc:docMk/>
            <pc:sldMk cId="2936308513" sldId="257"/>
            <ac:picMk id="6" creationId="{92D12095-3031-286E-A2BE-A126BC30D479}"/>
          </ac:picMkLst>
        </pc:picChg>
      </pc:sldChg>
      <pc:sldChg chg="modSp">
        <pc:chgData name="Kamila Zikavska (2332569)" userId="S::2332569@student.uwtsd.ac.uk::cf9b8d55-9cd9-42ff-9ecb-ce6f10197fe9" providerId="AD" clId="Web-{78164B54-AED3-1C58-D78A-471D87164D32}" dt="2026-07-02T10:53:48.324" v="45" actId="20577"/>
        <pc:sldMkLst>
          <pc:docMk/>
          <pc:sldMk cId="3548305174" sldId="258"/>
        </pc:sldMkLst>
        <pc:spChg chg="mod">
          <ac:chgData name="Kamila Zikavska (2332569)" userId="S::2332569@student.uwtsd.ac.uk::cf9b8d55-9cd9-42ff-9ecb-ce6f10197fe9" providerId="AD" clId="Web-{78164B54-AED3-1C58-D78A-471D87164D32}" dt="2026-07-02T10:53:48.324" v="45" actId="20577"/>
          <ac:spMkLst>
            <pc:docMk/>
            <pc:sldMk cId="3548305174" sldId="258"/>
            <ac:spMk id="13" creationId="{73F8CF63-8627-1CB0-ADAA-BF1C7FAE0B61}"/>
          </ac:spMkLst>
        </pc:spChg>
      </pc:sldChg>
      <pc:sldChg chg="modSp">
        <pc:chgData name="Kamila Zikavska (2332569)" userId="S::2332569@student.uwtsd.ac.uk::cf9b8d55-9cd9-42ff-9ecb-ce6f10197fe9" providerId="AD" clId="Web-{78164B54-AED3-1C58-D78A-471D87164D32}" dt="2026-07-02T11:18:32.946" v="77" actId="1076"/>
        <pc:sldMkLst>
          <pc:docMk/>
          <pc:sldMk cId="124478526" sldId="259"/>
        </pc:sldMkLst>
        <pc:spChg chg="mod">
          <ac:chgData name="Kamila Zikavska (2332569)" userId="S::2332569@student.uwtsd.ac.uk::cf9b8d55-9cd9-42ff-9ecb-ce6f10197fe9" providerId="AD" clId="Web-{78164B54-AED3-1C58-D78A-471D87164D32}" dt="2026-07-02T10:54:51.389" v="68" actId="20577"/>
          <ac:spMkLst>
            <pc:docMk/>
            <pc:sldMk cId="124478526" sldId="259"/>
            <ac:spMk id="2" creationId="{1FD0AA08-A735-FDED-F78E-9B65EC9A1661}"/>
          </ac:spMkLst>
        </pc:spChg>
        <pc:spChg chg="mod">
          <ac:chgData name="Kamila Zikavska (2332569)" userId="S::2332569@student.uwtsd.ac.uk::cf9b8d55-9cd9-42ff-9ecb-ce6f10197fe9" providerId="AD" clId="Web-{78164B54-AED3-1C58-D78A-471D87164D32}" dt="2026-07-02T11:18:32.946" v="77" actId="1076"/>
          <ac:spMkLst>
            <pc:docMk/>
            <pc:sldMk cId="124478526" sldId="259"/>
            <ac:spMk id="3" creationId="{4F0435DE-99E4-BC4B-E551-55F6777B8B5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382677"/>
            <a:ext cx="10363200" cy="7195961"/>
          </a:xfrm>
        </p:spPr>
        <p:txBody>
          <a:bodyPr anchor="b"/>
          <a:lstStyle>
            <a:lvl1pPr algn="ctr">
              <a:defRPr sz="3539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0856142"/>
            <a:ext cx="9144000" cy="4990283"/>
          </a:xfrm>
        </p:spPr>
        <p:txBody>
          <a:bodyPr/>
          <a:lstStyle>
            <a:lvl1pPr marL="0" indent="0" algn="ctr">
              <a:buNone/>
              <a:defRPr sz="1416"/>
            </a:lvl1pPr>
            <a:lvl2pPr marL="269702" indent="0" algn="ctr">
              <a:buNone/>
              <a:defRPr sz="1180"/>
            </a:lvl2pPr>
            <a:lvl3pPr marL="539405" indent="0" algn="ctr">
              <a:buNone/>
              <a:defRPr sz="1062"/>
            </a:lvl3pPr>
            <a:lvl4pPr marL="809107" indent="0" algn="ctr">
              <a:buNone/>
              <a:defRPr sz="944"/>
            </a:lvl4pPr>
            <a:lvl5pPr marL="1078809" indent="0" algn="ctr">
              <a:buNone/>
              <a:defRPr sz="944"/>
            </a:lvl5pPr>
            <a:lvl6pPr marL="1348511" indent="0" algn="ctr">
              <a:buNone/>
              <a:defRPr sz="944"/>
            </a:lvl6pPr>
            <a:lvl7pPr marL="1618214" indent="0" algn="ctr">
              <a:buNone/>
              <a:defRPr sz="944"/>
            </a:lvl7pPr>
            <a:lvl8pPr marL="1887916" indent="0" algn="ctr">
              <a:buNone/>
              <a:defRPr sz="944"/>
            </a:lvl8pPr>
            <a:lvl9pPr marL="2157618" indent="0" algn="ctr">
              <a:buNone/>
              <a:defRPr sz="944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312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47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5152965"/>
            <a:ext cx="10515600" cy="8597832"/>
          </a:xfrm>
        </p:spPr>
        <p:txBody>
          <a:bodyPr anchor="b"/>
          <a:lstStyle>
            <a:lvl1pPr>
              <a:defRPr sz="3539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3832136"/>
            <a:ext cx="10515600" cy="4521397"/>
          </a:xfrm>
        </p:spPr>
        <p:txBody>
          <a:bodyPr/>
          <a:lstStyle>
            <a:lvl1pPr marL="0" indent="0">
              <a:buNone/>
              <a:defRPr sz="1416">
                <a:solidFill>
                  <a:schemeClr val="tx1">
                    <a:tint val="82000"/>
                  </a:schemeClr>
                </a:solidFill>
              </a:defRPr>
            </a:lvl1pPr>
            <a:lvl2pPr marL="269702" indent="0">
              <a:buNone/>
              <a:defRPr sz="1180">
                <a:solidFill>
                  <a:schemeClr val="tx1">
                    <a:tint val="82000"/>
                  </a:schemeClr>
                </a:solidFill>
              </a:defRPr>
            </a:lvl2pPr>
            <a:lvl3pPr marL="539405" indent="0">
              <a:buNone/>
              <a:defRPr sz="1062">
                <a:solidFill>
                  <a:schemeClr val="tx1">
                    <a:tint val="82000"/>
                  </a:schemeClr>
                </a:solidFill>
              </a:defRPr>
            </a:lvl3pPr>
            <a:lvl4pPr marL="809107" indent="0">
              <a:buNone/>
              <a:defRPr sz="944">
                <a:solidFill>
                  <a:schemeClr val="tx1">
                    <a:tint val="82000"/>
                  </a:schemeClr>
                </a:solidFill>
              </a:defRPr>
            </a:lvl4pPr>
            <a:lvl5pPr marL="1078809" indent="0">
              <a:buNone/>
              <a:defRPr sz="944">
                <a:solidFill>
                  <a:schemeClr val="tx1">
                    <a:tint val="82000"/>
                  </a:schemeClr>
                </a:solidFill>
              </a:defRPr>
            </a:lvl5pPr>
            <a:lvl6pPr marL="1348511" indent="0">
              <a:buNone/>
              <a:defRPr sz="944">
                <a:solidFill>
                  <a:schemeClr val="tx1">
                    <a:tint val="82000"/>
                  </a:schemeClr>
                </a:solidFill>
              </a:defRPr>
            </a:lvl6pPr>
            <a:lvl7pPr marL="1618214" indent="0">
              <a:buNone/>
              <a:defRPr sz="944">
                <a:solidFill>
                  <a:schemeClr val="tx1">
                    <a:tint val="82000"/>
                  </a:schemeClr>
                </a:solidFill>
              </a:defRPr>
            </a:lvl7pPr>
            <a:lvl8pPr marL="1887916" indent="0">
              <a:buNone/>
              <a:defRPr sz="944">
                <a:solidFill>
                  <a:schemeClr val="tx1">
                    <a:tint val="82000"/>
                  </a:schemeClr>
                </a:solidFill>
              </a:defRPr>
            </a:lvl8pPr>
            <a:lvl9pPr marL="2157618" indent="0">
              <a:buNone/>
              <a:defRPr sz="94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914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5502231"/>
            <a:ext cx="5181600" cy="1311444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5502231"/>
            <a:ext cx="5181600" cy="1311444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837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100451"/>
            <a:ext cx="10515600" cy="39951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5066839"/>
            <a:ext cx="5157787" cy="2483179"/>
          </a:xfrm>
        </p:spPr>
        <p:txBody>
          <a:bodyPr anchor="b"/>
          <a:lstStyle>
            <a:lvl1pPr marL="0" indent="0">
              <a:buNone/>
              <a:defRPr sz="1416" b="1"/>
            </a:lvl1pPr>
            <a:lvl2pPr marL="269702" indent="0">
              <a:buNone/>
              <a:defRPr sz="1180" b="1"/>
            </a:lvl2pPr>
            <a:lvl3pPr marL="539405" indent="0">
              <a:buNone/>
              <a:defRPr sz="1062" b="1"/>
            </a:lvl3pPr>
            <a:lvl4pPr marL="809107" indent="0">
              <a:buNone/>
              <a:defRPr sz="944" b="1"/>
            </a:lvl4pPr>
            <a:lvl5pPr marL="1078809" indent="0">
              <a:buNone/>
              <a:defRPr sz="944" b="1"/>
            </a:lvl5pPr>
            <a:lvl6pPr marL="1348511" indent="0">
              <a:buNone/>
              <a:defRPr sz="944" b="1"/>
            </a:lvl6pPr>
            <a:lvl7pPr marL="1618214" indent="0">
              <a:buNone/>
              <a:defRPr sz="944" b="1"/>
            </a:lvl7pPr>
            <a:lvl8pPr marL="1887916" indent="0">
              <a:buNone/>
              <a:defRPr sz="944" b="1"/>
            </a:lvl8pPr>
            <a:lvl9pPr marL="2157618" indent="0">
              <a:buNone/>
              <a:defRPr sz="94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7550018"/>
            <a:ext cx="5157787" cy="1110493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5066839"/>
            <a:ext cx="5183188" cy="2483179"/>
          </a:xfrm>
        </p:spPr>
        <p:txBody>
          <a:bodyPr anchor="b"/>
          <a:lstStyle>
            <a:lvl1pPr marL="0" indent="0">
              <a:buNone/>
              <a:defRPr sz="1416" b="1"/>
            </a:lvl1pPr>
            <a:lvl2pPr marL="269702" indent="0">
              <a:buNone/>
              <a:defRPr sz="1180" b="1"/>
            </a:lvl2pPr>
            <a:lvl3pPr marL="539405" indent="0">
              <a:buNone/>
              <a:defRPr sz="1062" b="1"/>
            </a:lvl3pPr>
            <a:lvl4pPr marL="809107" indent="0">
              <a:buNone/>
              <a:defRPr sz="944" b="1"/>
            </a:lvl4pPr>
            <a:lvl5pPr marL="1078809" indent="0">
              <a:buNone/>
              <a:defRPr sz="944" b="1"/>
            </a:lvl5pPr>
            <a:lvl6pPr marL="1348511" indent="0">
              <a:buNone/>
              <a:defRPr sz="944" b="1"/>
            </a:lvl6pPr>
            <a:lvl7pPr marL="1618214" indent="0">
              <a:buNone/>
              <a:defRPr sz="944" b="1"/>
            </a:lvl7pPr>
            <a:lvl8pPr marL="1887916" indent="0">
              <a:buNone/>
              <a:defRPr sz="944" b="1"/>
            </a:lvl8pPr>
            <a:lvl9pPr marL="2157618" indent="0">
              <a:buNone/>
              <a:defRPr sz="94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7550018"/>
            <a:ext cx="5183188" cy="1110493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791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815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053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77950"/>
            <a:ext cx="3932237" cy="4822825"/>
          </a:xfrm>
        </p:spPr>
        <p:txBody>
          <a:bodyPr anchor="b"/>
          <a:lstStyle>
            <a:lvl1pPr>
              <a:defRPr sz="1888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975994"/>
            <a:ext cx="6172200" cy="14688564"/>
          </a:xfrm>
        </p:spPr>
        <p:txBody>
          <a:bodyPr/>
          <a:lstStyle>
            <a:lvl1pPr>
              <a:defRPr sz="1888"/>
            </a:lvl1pPr>
            <a:lvl2pPr>
              <a:defRPr sz="1652"/>
            </a:lvl2pPr>
            <a:lvl3pPr>
              <a:defRPr sz="1416"/>
            </a:lvl3pPr>
            <a:lvl4pPr>
              <a:defRPr sz="1180"/>
            </a:lvl4pPr>
            <a:lvl5pPr>
              <a:defRPr sz="1180"/>
            </a:lvl5pPr>
            <a:lvl6pPr>
              <a:defRPr sz="1180"/>
            </a:lvl6pPr>
            <a:lvl7pPr>
              <a:defRPr sz="1180"/>
            </a:lvl7pPr>
            <a:lvl8pPr>
              <a:defRPr sz="1180"/>
            </a:lvl8pPr>
            <a:lvl9pPr>
              <a:defRPr sz="118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6200775"/>
            <a:ext cx="3932237" cy="11487703"/>
          </a:xfrm>
        </p:spPr>
        <p:txBody>
          <a:bodyPr/>
          <a:lstStyle>
            <a:lvl1pPr marL="0" indent="0">
              <a:buNone/>
              <a:defRPr sz="944"/>
            </a:lvl1pPr>
            <a:lvl2pPr marL="269702" indent="0">
              <a:buNone/>
              <a:defRPr sz="826"/>
            </a:lvl2pPr>
            <a:lvl3pPr marL="539405" indent="0">
              <a:buNone/>
              <a:defRPr sz="708"/>
            </a:lvl3pPr>
            <a:lvl4pPr marL="809107" indent="0">
              <a:buNone/>
              <a:defRPr sz="590"/>
            </a:lvl4pPr>
            <a:lvl5pPr marL="1078809" indent="0">
              <a:buNone/>
              <a:defRPr sz="590"/>
            </a:lvl5pPr>
            <a:lvl6pPr marL="1348511" indent="0">
              <a:buNone/>
              <a:defRPr sz="590"/>
            </a:lvl6pPr>
            <a:lvl7pPr marL="1618214" indent="0">
              <a:buNone/>
              <a:defRPr sz="590"/>
            </a:lvl7pPr>
            <a:lvl8pPr marL="1887916" indent="0">
              <a:buNone/>
              <a:defRPr sz="590"/>
            </a:lvl8pPr>
            <a:lvl9pPr marL="2157618" indent="0">
              <a:buNone/>
              <a:defRPr sz="59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884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77950"/>
            <a:ext cx="3932237" cy="4822825"/>
          </a:xfrm>
        </p:spPr>
        <p:txBody>
          <a:bodyPr anchor="b"/>
          <a:lstStyle>
            <a:lvl1pPr>
              <a:defRPr sz="1888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975994"/>
            <a:ext cx="6172200" cy="14688564"/>
          </a:xfrm>
        </p:spPr>
        <p:txBody>
          <a:bodyPr anchor="t"/>
          <a:lstStyle>
            <a:lvl1pPr marL="0" indent="0">
              <a:buNone/>
              <a:defRPr sz="1888"/>
            </a:lvl1pPr>
            <a:lvl2pPr marL="269702" indent="0">
              <a:buNone/>
              <a:defRPr sz="1652"/>
            </a:lvl2pPr>
            <a:lvl3pPr marL="539405" indent="0">
              <a:buNone/>
              <a:defRPr sz="1416"/>
            </a:lvl3pPr>
            <a:lvl4pPr marL="809107" indent="0">
              <a:buNone/>
              <a:defRPr sz="1180"/>
            </a:lvl4pPr>
            <a:lvl5pPr marL="1078809" indent="0">
              <a:buNone/>
              <a:defRPr sz="1180"/>
            </a:lvl5pPr>
            <a:lvl6pPr marL="1348511" indent="0">
              <a:buNone/>
              <a:defRPr sz="1180"/>
            </a:lvl6pPr>
            <a:lvl7pPr marL="1618214" indent="0">
              <a:buNone/>
              <a:defRPr sz="1180"/>
            </a:lvl7pPr>
            <a:lvl8pPr marL="1887916" indent="0">
              <a:buNone/>
              <a:defRPr sz="1180"/>
            </a:lvl8pPr>
            <a:lvl9pPr marL="2157618" indent="0">
              <a:buNone/>
              <a:defRPr sz="118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6200775"/>
            <a:ext cx="3932237" cy="11487703"/>
          </a:xfrm>
        </p:spPr>
        <p:txBody>
          <a:bodyPr/>
          <a:lstStyle>
            <a:lvl1pPr marL="0" indent="0">
              <a:buNone/>
              <a:defRPr sz="944"/>
            </a:lvl1pPr>
            <a:lvl2pPr marL="269702" indent="0">
              <a:buNone/>
              <a:defRPr sz="826"/>
            </a:lvl2pPr>
            <a:lvl3pPr marL="539405" indent="0">
              <a:buNone/>
              <a:defRPr sz="708"/>
            </a:lvl3pPr>
            <a:lvl4pPr marL="809107" indent="0">
              <a:buNone/>
              <a:defRPr sz="590"/>
            </a:lvl4pPr>
            <a:lvl5pPr marL="1078809" indent="0">
              <a:buNone/>
              <a:defRPr sz="590"/>
            </a:lvl5pPr>
            <a:lvl6pPr marL="1348511" indent="0">
              <a:buNone/>
              <a:defRPr sz="590"/>
            </a:lvl6pPr>
            <a:lvl7pPr marL="1618214" indent="0">
              <a:buNone/>
              <a:defRPr sz="590"/>
            </a:lvl7pPr>
            <a:lvl8pPr marL="1887916" indent="0">
              <a:buNone/>
              <a:defRPr sz="590"/>
            </a:lvl8pPr>
            <a:lvl9pPr marL="2157618" indent="0">
              <a:buNone/>
              <a:defRPr sz="59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256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14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1100446"/>
            <a:ext cx="2628900" cy="17516234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1100446"/>
            <a:ext cx="7734300" cy="1751623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624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100451"/>
            <a:ext cx="10515600" cy="3995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5502231"/>
            <a:ext cx="10515600" cy="131144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9157337"/>
            <a:ext cx="2743200" cy="11004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9157337"/>
            <a:ext cx="4114800" cy="11004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9157337"/>
            <a:ext cx="2743200" cy="11004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48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portal.port.ac.uk/en/publications/autistic-community-and-the-neurodiversity-movement-stories-from-t/" TargetMode="External"/><Relationship Id="rId13" Type="http://schemas.openxmlformats.org/officeDocument/2006/relationships/hyperlink" Target="https://pmc.ncbi.nlm.nih.gov/articles/PMC6983973/" TargetMode="External"/><Relationship Id="rId3" Type="http://schemas.openxmlformats.org/officeDocument/2006/relationships/hyperlink" Target="https://www.legislation.gov.uk/ukpga/2014/23/contents" TargetMode="External"/><Relationship Id="rId7" Type="http://schemas.openxmlformats.org/officeDocument/2006/relationships/hyperlink" Target="https://www.tandfonline.com/doi/full/10.1080/1047840X.2016.1082418" TargetMode="External"/><Relationship Id="rId12" Type="http://schemas.openxmlformats.org/officeDocument/2006/relationships/hyperlink" Target="https://doi.org/10.46697/001c.34627" TargetMode="External"/><Relationship Id="rId17" Type="http://schemas.openxmlformats.org/officeDocument/2006/relationships/hyperlink" Target="https://doi.org/10.1002/ped4.70038" TargetMode="External"/><Relationship Id="rId2" Type="http://schemas.openxmlformats.org/officeDocument/2006/relationships/hyperlink" Target="https://www.pure.ed.ac.uk/ws/portalfiles/portal/21511884/The_Reading_the_Mind_in_the_Eyes_test.pdf" TargetMode="External"/><Relationship Id="rId16" Type="http://schemas.openxmlformats.org/officeDocument/2006/relationships/hyperlink" Target="https://icd.who.int/browse/2024-01/mms/en#43781562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38/s41598-023-35910-1" TargetMode="External"/><Relationship Id="rId11" Type="http://schemas.openxmlformats.org/officeDocument/2006/relationships/hyperlink" Target="https://digital.nhs.uk/data-and-information/data-tools-and-services/data-services/neurodevelopmental-data-hub" TargetMode="External"/><Relationship Id="rId5" Type="http://schemas.openxmlformats.org/officeDocument/2006/relationships/hyperlink" Target="https://www.legislation.gov.uk/ukpga/2010/15/contents" TargetMode="External"/><Relationship Id="rId15" Type="http://schemas.openxmlformats.org/officeDocument/2006/relationships/hyperlink" Target="https://pubmed.ncbi.nlm.nih.gov/32691191/" TargetMode="External"/><Relationship Id="rId10" Type="http://schemas.openxmlformats.org/officeDocument/2006/relationships/hyperlink" Target="https://medicalxpress.com/news/2026-06-anatomically-accurate-digital-twin-year.html" TargetMode="External"/><Relationship Id="rId4" Type="http://schemas.openxmlformats.org/officeDocument/2006/relationships/hyperlink" Target="https://docs.autismresearchcentre.com/papers/2022_Cassidy_Autism-and-autistic-traits-in-those-who-died-by-suicide-in-england.pdf" TargetMode="External"/><Relationship Id="rId9" Type="http://schemas.openxmlformats.org/officeDocument/2006/relationships/hyperlink" Target="https://doi.org/10.1177/13623613221129123" TargetMode="External"/><Relationship Id="rId14" Type="http://schemas.openxmlformats.org/officeDocument/2006/relationships/hyperlink" Target="https://therapistndc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513" y="2610089"/>
            <a:ext cx="9942332" cy="129711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6000" b="1" cap="all">
                <a:solidFill>
                  <a:srgbClr val="FF0000"/>
                </a:solidFill>
                <a:ea typeface="+mj-lt"/>
                <a:cs typeface="+mj-lt"/>
              </a:rPr>
              <a:t>Autistic Spectrum Disorder </a:t>
            </a:r>
            <a:endParaRPr lang="en-US" sz="6000" b="1">
              <a:solidFill>
                <a:srgbClr val="FF0000"/>
              </a:solidFill>
            </a:endParaRPr>
          </a:p>
          <a:p>
            <a:r>
              <a:rPr lang="en-GB" sz="6000" b="1" cap="all">
                <a:solidFill>
                  <a:srgbClr val="FF0000"/>
                </a:solidFill>
                <a:ea typeface="+mj-lt"/>
                <a:cs typeface="+mj-lt"/>
              </a:rPr>
              <a:t>(ASD)</a:t>
            </a:r>
            <a:endParaRPr lang="en-GB" sz="6000" b="1">
              <a:solidFill>
                <a:srgbClr val="FF0000"/>
              </a:solidFill>
            </a:endParaRPr>
          </a:p>
          <a:p>
            <a:pPr algn="l"/>
            <a:endParaRPr lang="en-GB" sz="2801">
              <a:solidFill>
                <a:schemeClr val="tx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1577" y="14982169"/>
            <a:ext cx="4805691" cy="838831"/>
          </a:xfrm>
        </p:spPr>
        <p:txBody>
          <a:bodyPr anchor="b">
            <a:normAutofit/>
          </a:bodyPr>
          <a:lstStyle/>
          <a:p>
            <a:pPr rtl="0"/>
            <a:endParaRPr lang="en-GB" sz="2000" b="1" i="0">
              <a:solidFill>
                <a:schemeClr val="tx2"/>
              </a:solidFill>
              <a:latin typeface="Aptos"/>
              <a:ea typeface="Aptos"/>
              <a:cs typeface="Aptos"/>
            </a:endParaRPr>
          </a:p>
          <a:p>
            <a:pPr algn="l" rtl="0"/>
            <a:r>
              <a:rPr lang="en-GB" sz="1100" b="0" i="0" dirty="0">
                <a:solidFill>
                  <a:schemeClr val="tx2"/>
                </a:solidFill>
                <a:latin typeface="Aptos Display"/>
                <a:ea typeface="Segoe UI"/>
                <a:cs typeface="Segoe UI"/>
              </a:rPr>
              <a:t> </a:t>
            </a:r>
            <a:r>
              <a:rPr lang="en-GB" sz="1100" b="0" i="0" dirty="0">
                <a:solidFill>
                  <a:schemeClr val="tx2"/>
                </a:solidFill>
                <a:latin typeface="Aptos Display"/>
                <a:ea typeface="Aptos Display"/>
                <a:cs typeface="Aptos Display"/>
              </a:rPr>
              <a:t> </a:t>
            </a:r>
          </a:p>
          <a:p>
            <a:pPr algn="l"/>
            <a:endParaRPr lang="en-GB" sz="1100">
              <a:solidFill>
                <a:schemeClr val="tx2"/>
              </a:solidFill>
            </a:endParaRPr>
          </a:p>
        </p:txBody>
      </p:sp>
      <p:pic>
        <p:nvPicPr>
          <p:cNvPr id="6" name="Picture 5" descr="A close-up of a sign&#10;&#10;AI-generated content may be incorrect.">
            <a:extLst>
              <a:ext uri="{FF2B5EF4-FFF2-40B4-BE49-F238E27FC236}">
                <a16:creationId xmlns:a16="http://schemas.microsoft.com/office/drawing/2014/main" id="{8A935F1D-29BD-9217-C37A-9B98815BF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181" y="17376341"/>
            <a:ext cx="6584850" cy="2891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769A79-DC52-3760-B611-209ED83C08EF}"/>
              </a:ext>
            </a:extLst>
          </p:cNvPr>
          <p:cNvSpPr txBox="1"/>
          <p:nvPr/>
        </p:nvSpPr>
        <p:spPr>
          <a:xfrm>
            <a:off x="1938761" y="12191032"/>
            <a:ext cx="9133442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highlight>
                  <a:srgbClr val="FFFFFF"/>
                </a:highlight>
                <a:latin typeface="Arial"/>
                <a:cs typeface="Arial"/>
              </a:rPr>
              <a:t>Tutors Details:</a:t>
            </a:r>
            <a:r>
              <a:rPr lang="en-GB" sz="2800" b="1">
                <a:highlight>
                  <a:srgbClr val="FFFFFF"/>
                </a:highlight>
                <a:latin typeface="Arial"/>
                <a:cs typeface="Arial"/>
              </a:rPr>
              <a:t> Neale Haddon    </a:t>
            </a:r>
            <a:endParaRPr lang="en-GB" sz="2800" dirty="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2800">
                <a:highlight>
                  <a:srgbClr val="FFFFFF"/>
                </a:highlight>
                <a:latin typeface="Arial"/>
                <a:cs typeface="Arial"/>
              </a:rPr>
              <a:t>Internal Verifier:</a:t>
            </a:r>
            <a:r>
              <a:rPr lang="en-GB" sz="2800" b="1">
                <a:highlight>
                  <a:srgbClr val="FFFFFF"/>
                </a:highlight>
                <a:latin typeface="Arial"/>
                <a:cs typeface="Arial"/>
              </a:rPr>
              <a:t> Dr Eleni Koutsogeorgou-Andreou</a:t>
            </a:r>
            <a:endParaRPr lang="en-GB" sz="2800" dirty="0"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2800" dirty="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2800" dirty="0">
                <a:highlight>
                  <a:srgbClr val="FFFFFF"/>
                </a:highlight>
                <a:latin typeface="Arial"/>
                <a:cs typeface="Arial"/>
              </a:rPr>
              <a:t>Student name:</a:t>
            </a:r>
            <a:r>
              <a:rPr lang="en-GB" sz="2800" b="1" dirty="0">
                <a:highlight>
                  <a:srgbClr val="FFFFFF"/>
                </a:highlight>
                <a:latin typeface="Arial"/>
                <a:cs typeface="Arial"/>
              </a:rPr>
              <a:t> Kamila </a:t>
            </a:r>
            <a:r>
              <a:rPr lang="en-GB" sz="2800" b="1" dirty="0" err="1">
                <a:highlight>
                  <a:srgbClr val="FFFFFF"/>
                </a:highlight>
                <a:latin typeface="Arial"/>
                <a:cs typeface="Arial"/>
              </a:rPr>
              <a:t>Zikavska</a:t>
            </a:r>
            <a:endParaRPr lang="en-GB" sz="2800" dirty="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2800">
                <a:highlight>
                  <a:srgbClr val="FFFFFF"/>
                </a:highlight>
                <a:latin typeface="Arial"/>
                <a:cs typeface="Arial"/>
              </a:rPr>
              <a:t>Student number:</a:t>
            </a:r>
            <a:r>
              <a:rPr lang="en-GB" sz="2800" b="1">
                <a:highlight>
                  <a:srgbClr val="FFFFFF"/>
                </a:highlight>
                <a:latin typeface="Arial"/>
                <a:cs typeface="Arial"/>
              </a:rPr>
              <a:t> 233 25 69</a:t>
            </a:r>
            <a:endParaRPr lang="en-GB" sz="2800" dirty="0"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800"/>
          </a:p>
          <a:p>
            <a:pPr algn="l"/>
            <a:endParaRPr lang="en-GB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E03722-C2FD-12D1-8001-44B50E866EF3}"/>
              </a:ext>
            </a:extLst>
          </p:cNvPr>
          <p:cNvSpPr txBox="1"/>
          <p:nvPr/>
        </p:nvSpPr>
        <p:spPr>
          <a:xfrm>
            <a:off x="-66759" y="6840743"/>
            <a:ext cx="12320542" cy="5355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6000" b="1">
                <a:solidFill>
                  <a:srgbClr val="C00000"/>
                </a:solidFill>
                <a:highlight>
                  <a:srgbClr val="FFFFFF"/>
                </a:highlight>
                <a:latin typeface="Arial"/>
                <a:cs typeface="Arial"/>
              </a:rPr>
              <a:t>Redefining Autism: A Critical Analysis of ICD-11, Neurodiversity, and Future Digital Care Models in the UK</a:t>
            </a:r>
            <a:endParaRPr lang="en-GB" sz="6000">
              <a:solidFill>
                <a:srgbClr val="C00000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algn="ctr"/>
            <a:endParaRPr lang="en-GB" sz="3601" b="1" dirty="0">
              <a:solidFill>
                <a:srgbClr val="C00000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pPr algn="ctr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ctr"/>
            <a:endParaRPr lang="en-GB" sz="1600" dirty="0">
              <a:highlight>
                <a:srgbClr val="FFFFFF"/>
              </a:highlight>
              <a:latin typeface="Arial"/>
              <a:cs typeface="Arial"/>
            </a:endParaRPr>
          </a:p>
          <a:p>
            <a:pPr algn="ctr"/>
            <a:endParaRPr lang="en-GB" sz="1600" dirty="0">
              <a:highlight>
                <a:srgbClr val="FFFFFF"/>
              </a:highlight>
              <a:latin typeface="Arial"/>
              <a:cs typeface="Arial"/>
            </a:endParaRPr>
          </a:p>
          <a:p>
            <a:pPr algn="l"/>
            <a:endParaRPr lang="en-GB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8AB385-7946-22A1-40DE-037A5773B9B6}"/>
              </a:ext>
            </a:extLst>
          </p:cNvPr>
          <p:cNvSpPr txBox="1"/>
          <p:nvPr/>
        </p:nvSpPr>
        <p:spPr>
          <a:xfrm>
            <a:off x="1776573" y="15640175"/>
            <a:ext cx="8609000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>
                <a:highlight>
                  <a:srgbClr val="FFFFFF"/>
                </a:highlight>
              </a:rPr>
              <a:t>Psychological Classifications and Provisions  </a:t>
            </a:r>
            <a:endParaRPr lang="en-GB" sz="3200">
              <a:highlight>
                <a:srgbClr val="C6C6C6"/>
              </a:highlight>
            </a:endParaRPr>
          </a:p>
          <a:p>
            <a:pPr algn="ctr"/>
            <a:r>
              <a:rPr lang="en-GB" sz="3200" b="1">
                <a:highlight>
                  <a:srgbClr val="FFFFFF"/>
                </a:highlight>
              </a:rPr>
              <a:t>BMHP6029</a:t>
            </a:r>
            <a:endParaRPr lang="en-GB" sz="3200">
              <a:highlight>
                <a:srgbClr val="C6C6C6"/>
              </a:highlight>
            </a:endParaRP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37052-EC5D-28E7-4BDC-220A7630A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707" y="-4756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>
                <a:solidFill>
                  <a:srgbClr val="FF0000"/>
                </a:solidFill>
                <a:ea typeface="+mj-lt"/>
                <a:cs typeface="+mj-lt"/>
              </a:rPr>
              <a:t>1. Introduction &amp; ICD-11 Framework</a:t>
            </a:r>
            <a:endParaRPr lang="en-US" sz="5400" b="1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60BCE-2D5B-2588-9036-AC32D313B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862" y="1420623"/>
            <a:ext cx="11046558" cy="696971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b="1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Definition:</a:t>
            </a:r>
            <a:r>
              <a:rPr lang="en-GB" sz="2000" dirty="0">
                <a:ea typeface="+mn-lt"/>
                <a:cs typeface="+mn-lt"/>
              </a:rPr>
              <a:t> 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According</a:t>
            </a:r>
            <a:r>
              <a:rPr lang="en-GB" sz="2000" dirty="0">
                <a:ea typeface="+mn-lt"/>
                <a:cs typeface="+mn-lt"/>
              </a:rPr>
              <a:t> to WHO (2024), Autism Spectrum Disorder (ASD) is a neurodevelopmental condition characterized by persistent deficits in initiating and sustaining reciprocal social interaction and communication.</a:t>
            </a:r>
            <a:endParaRPr lang="en-GB" sz="2000"/>
          </a:p>
          <a:p>
            <a:r>
              <a:rPr lang="en-GB" sz="2000" b="1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Behavioural</a:t>
            </a:r>
            <a:r>
              <a:rPr lang="en-GB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Patterns:</a:t>
            </a:r>
            <a:endParaRPr lang="en-GB" sz="200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GB" sz="2000">
                <a:ea typeface="+mn-lt"/>
                <a:cs typeface="+mn-lt"/>
              </a:rPr>
              <a:t>It involves restricted, repetitive, and inflexible patterns of behaviour, interests, or activities that are clearly atypical or excessive for the individual's age and sociocultural context (WHO, 2024). </a:t>
            </a:r>
            <a:endParaRPr lang="en-GB" sz="2000"/>
          </a:p>
          <a:p>
            <a:r>
              <a:rPr lang="en-GB" sz="2000" b="1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Dimensional</a:t>
            </a:r>
            <a:r>
              <a:rPr lang="en-GB" sz="20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Approach:</a:t>
            </a:r>
            <a:endParaRPr lang="en-GB" sz="200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GB" sz="2000">
                <a:ea typeface="+mn-lt"/>
                <a:cs typeface="+mn-lt"/>
              </a:rPr>
              <a:t>ICD-11 (6A02) categorizes ASD as a spectrum, utilizing dimensional specifiers to evaluate functional impairment in intellectual and language development rather than using obsolete subtype labels (WHO, 2024).</a:t>
            </a:r>
            <a:endParaRPr lang="en-GB" sz="2000"/>
          </a:p>
          <a:p>
            <a:r>
              <a:rPr lang="en-GB" sz="2000" b="1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Lifespan Presentation:</a:t>
            </a:r>
            <a:r>
              <a:rPr lang="en-GB" sz="2000" dirty="0">
                <a:ea typeface="+mn-lt"/>
                <a:cs typeface="+mn-lt"/>
              </a:rPr>
              <a:t> 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Unlike older versions, ICD-11 acknowledges that symptoms present across the lifespan, though they may only become fully manifest when social demands exceed the individual's limited capacity (WHO, 2024).</a:t>
            </a:r>
            <a:endParaRPr lang="en-GB" sz="2000"/>
          </a:p>
          <a:p>
            <a:r>
              <a:rPr lang="en-GB" sz="2000" b="1">
                <a:solidFill>
                  <a:schemeClr val="accent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Neurodiversity:</a:t>
            </a:r>
            <a:r>
              <a:rPr lang="en-GB" sz="2000" dirty="0">
                <a:ea typeface="+mn-lt"/>
                <a:cs typeface="+mn-lt"/>
              </a:rPr>
              <a:t> 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This modern shift aligns with the Neurodiversity Movement, which views autism as a natural neurobiological variation rather than a disease (Kapp, 2020).</a:t>
            </a:r>
            <a:endParaRPr lang="en-GB" sz="2000" dirty="0"/>
          </a:p>
          <a:p>
            <a:endParaRPr lang="en-GB" sz="1600" dirty="0"/>
          </a:p>
        </p:txBody>
      </p:sp>
      <p:pic>
        <p:nvPicPr>
          <p:cNvPr id="6" name="Picture 5" descr="A diagram of a variety of functions&#10;&#10;AI-generated content may be incorrect.">
            <a:extLst>
              <a:ext uri="{FF2B5EF4-FFF2-40B4-BE49-F238E27FC236}">
                <a16:creationId xmlns:a16="http://schemas.microsoft.com/office/drawing/2014/main" id="{92D12095-3031-286E-A2BE-A126BC30D4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481" b="3"/>
          <a:stretch>
            <a:fillRect/>
          </a:stretch>
        </p:blipFill>
        <p:spPr>
          <a:xfrm>
            <a:off x="7314966" y="7791498"/>
            <a:ext cx="4885545" cy="445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D97E2-DE69-083C-CFEF-B057E3774E37}"/>
              </a:ext>
            </a:extLst>
          </p:cNvPr>
          <p:cNvSpPr txBox="1"/>
          <p:nvPr/>
        </p:nvSpPr>
        <p:spPr>
          <a:xfrm>
            <a:off x="9063328" y="20200284"/>
            <a:ext cx="313419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ea typeface="+mn-lt"/>
                <a:cs typeface="+mn-lt"/>
              </a:rPr>
              <a:t>Aspects</a:t>
            </a:r>
            <a:r>
              <a:rPr lang="en-GB" sz="1200" dirty="0">
                <a:ea typeface="+mn-lt"/>
                <a:cs typeface="+mn-lt"/>
              </a:rPr>
              <a:t> observed while diagnosing ASD (Farooq, 2022).</a:t>
            </a:r>
            <a:endParaRPr 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A5F594-B1F2-8DC8-6F0B-C59FDB868DAD}"/>
              </a:ext>
            </a:extLst>
          </p:cNvPr>
          <p:cNvSpPr txBox="1"/>
          <p:nvPr/>
        </p:nvSpPr>
        <p:spPr>
          <a:xfrm>
            <a:off x="711288" y="8274654"/>
            <a:ext cx="547692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5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6BBD2C-64EA-0C36-390B-A2632B8EF370}"/>
              </a:ext>
            </a:extLst>
          </p:cNvPr>
          <p:cNvSpPr txBox="1"/>
          <p:nvPr/>
        </p:nvSpPr>
        <p:spPr>
          <a:xfrm>
            <a:off x="268570" y="12127291"/>
            <a:ext cx="11874613" cy="80637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 sz="2000" b="1" i="0">
                <a:solidFill>
                  <a:schemeClr val="accent1">
                    <a:lumMod val="60000"/>
                    <a:lumOff val="40000"/>
                  </a:schemeClr>
                </a:solidFill>
              </a:rPr>
              <a:t>Beyond Deficit Models:</a:t>
            </a:r>
            <a:r>
              <a:rPr lang="en-US" sz="2000" b="0" i="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en-US" sz="2000" b="0" i="0" dirty="0">
                <a:latin typeface="Aptos"/>
                <a:ea typeface="YACgETiWKS8_0"/>
                <a:cs typeface="YACgETiWKS8_0"/>
              </a:rPr>
              <a:t>While the "Reading the Mind in the Eyes" test </a:t>
            </a:r>
            <a:r>
              <a:rPr lang="en-US" sz="2000" dirty="0">
                <a:latin typeface="Aptos"/>
                <a:ea typeface="YACgETiWKS8_0"/>
                <a:cs typeface="YACgETiWKS8_0"/>
              </a:rPr>
              <a:t>is </a:t>
            </a:r>
            <a:r>
              <a:rPr lang="en-US" sz="2000">
                <a:latin typeface="Aptos"/>
                <a:ea typeface="YACgETiWKS8_0"/>
                <a:cs typeface="YACgETiWKS8_0"/>
              </a:rPr>
              <a:t>established 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tool for assessing </a:t>
            </a:r>
            <a:r>
              <a:rPr lang="en-US" sz="2000">
                <a:latin typeface="Aptos"/>
                <a:ea typeface="YACgETiWKS8_0"/>
                <a:cs typeface="YACgETiWKS8_0"/>
              </a:rPr>
              <a:t>theory of mind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, </a:t>
            </a:r>
            <a:r>
              <a:rPr lang="en-US" sz="2000" dirty="0">
                <a:latin typeface="Aptos"/>
                <a:ea typeface="YACgETiWKS8_0"/>
                <a:cs typeface="YACgETiWKS8_0"/>
              </a:rPr>
              <a:t>research by </a:t>
            </a:r>
            <a:r>
              <a:rPr lang="en-US" sz="2000" b="0" i="0" dirty="0">
                <a:latin typeface="Aptos"/>
                <a:ea typeface="YACgETiWKS8_0"/>
                <a:cs typeface="YACgETiWKS8_0"/>
              </a:rPr>
              <a:t>Baron-Cohen </a:t>
            </a:r>
            <a:r>
              <a:rPr lang="en-US" sz="2000" b="0" i="1" dirty="0">
                <a:latin typeface="Aptos"/>
                <a:ea typeface="YACgETiWKS8_0"/>
                <a:cs typeface="YACgETiWKS8_0"/>
              </a:rPr>
              <a:t>et al</a:t>
            </a:r>
            <a:r>
              <a:rPr lang="en-US" sz="2000" dirty="0">
                <a:latin typeface="Aptos"/>
                <a:ea typeface="YACgETiWKS8_0"/>
                <a:cs typeface="YACgETiWKS8_0"/>
              </a:rPr>
              <a:t>. (</a:t>
            </a:r>
            <a:r>
              <a:rPr lang="en-US" sz="2000" b="0" i="0" dirty="0">
                <a:latin typeface="Aptos"/>
                <a:ea typeface="YACgETiWKS8_0"/>
                <a:cs typeface="YACgETiWKS8_0"/>
              </a:rPr>
              <a:t>2015</a:t>
            </a:r>
            <a:r>
              <a:rPr lang="en-US" sz="2000" dirty="0">
                <a:latin typeface="Aptos"/>
                <a:ea typeface="YACgETiWKS8_0"/>
                <a:cs typeface="YACgETiWKS8_0"/>
              </a:rPr>
              <a:t>, p.11) indicates it should not be used as a standalone diagnostic tool</a:t>
            </a:r>
            <a:r>
              <a:rPr lang="en-US" sz="2000" b="0" i="0" dirty="0">
                <a:latin typeface="Aptos"/>
                <a:ea typeface="YACgETiWKS8_0"/>
                <a:cs typeface="YACgETiWKS8_0"/>
              </a:rPr>
              <a:t>, </a:t>
            </a:r>
            <a:r>
              <a:rPr lang="en-US" sz="2000" dirty="0">
                <a:latin typeface="Aptos"/>
                <a:ea typeface="YACgETiWKS8_0"/>
                <a:cs typeface="YACgETiWKS8_0"/>
              </a:rPr>
              <a:t>as it captures only one aspect of the autism phenotype and its performance is influenced by factors such as verbal IQ and linguistic abilities</a:t>
            </a:r>
            <a:r>
              <a:rPr lang="en-US" sz="2000" b="0" i="0" dirty="0">
                <a:latin typeface="Aptos"/>
                <a:ea typeface="YACgETiWKS8_0"/>
                <a:cs typeface="YACgETiWKS8_0"/>
              </a:rPr>
              <a:t>. </a:t>
            </a:r>
            <a:endParaRPr lang="en-US" dirty="0"/>
          </a:p>
          <a:p>
            <a:endParaRPr lang="en-US" sz="2000" dirty="0">
              <a:latin typeface="Aptos"/>
              <a:ea typeface="YACgETiWKS8_0"/>
              <a:cs typeface="YACgETiWKS8_0"/>
            </a:endParaRPr>
          </a:p>
          <a:p>
            <a:pPr>
              <a:buFont typeface=""/>
              <a:buChar char="•"/>
            </a:pPr>
            <a:r>
              <a:rPr lang="en-US" sz="2000" b="1" i="0">
                <a:solidFill>
                  <a:schemeClr val="accent1">
                    <a:lumMod val="60000"/>
                    <a:lumOff val="40000"/>
                  </a:schemeClr>
                </a:solidFill>
              </a:rPr>
              <a:t>The Double Empathy Problem</a:t>
            </a:r>
            <a:r>
              <a:rPr lang="en-US" sz="2000" b="0" i="0">
                <a:solidFill>
                  <a:schemeClr val="accent1">
                    <a:lumMod val="60000"/>
                    <a:lumOff val="40000"/>
                  </a:schemeClr>
                </a:solidFill>
              </a:rPr>
              <a:t>: </a:t>
            </a:r>
            <a:endParaRPr lang="en-US" sz="2000" b="0" i="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sz="2000" b="0" i="0">
                <a:latin typeface="Aptos"/>
                <a:ea typeface="YACgETiWKS8_0"/>
                <a:cs typeface="YACgETiWKS8_0"/>
              </a:rPr>
              <a:t>Communication breakdown is not a one-sided "autistic deficit," but a mutual misunderstanding between two different neurotypes (Milton, 2022). This shifts the focus from individual pathology to the social environment.</a:t>
            </a:r>
            <a:endParaRPr lang="en-US" sz="2000" b="0" i="0" dirty="0">
              <a:latin typeface="Aptos"/>
              <a:ea typeface="YACgETiWKS8_0"/>
              <a:cs typeface="YACgETiWKS8_0"/>
            </a:endParaRPr>
          </a:p>
          <a:p>
            <a:endParaRPr lang="en-US" sz="2000" dirty="0">
              <a:latin typeface="Aptos"/>
              <a:ea typeface="YACgETiWKS8_0"/>
              <a:cs typeface="YACgETiWKS8_0"/>
            </a:endParaRPr>
          </a:p>
          <a:p>
            <a:pPr>
              <a:buFont typeface=""/>
              <a:buChar char="•"/>
            </a:pPr>
            <a:r>
              <a:rPr lang="en-US" sz="2000" b="1" i="0">
                <a:solidFill>
                  <a:schemeClr val="accent1">
                    <a:lumMod val="60000"/>
                    <a:lumOff val="40000"/>
                  </a:schemeClr>
                </a:solidFill>
              </a:rPr>
              <a:t>Gender Bias &amp; Masking: </a:t>
            </a:r>
          </a:p>
          <a:p>
            <a:r>
              <a:rPr lang="en-US" sz="2000">
                <a:latin typeface="Aptos"/>
                <a:ea typeface="YACgETiWKS8_0"/>
                <a:cs typeface="YACgETiWKS8_0"/>
              </a:rPr>
              <a:t>To ensure your text is academically rigorous and fully supported by the provided sources, I have refined the wording to clearly distinguish between the mechanism 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of camouflaging (Wood-Downie </a:t>
            </a:r>
            <a:r>
              <a:rPr lang="en-US" sz="2000" b="0" i="1">
                <a:latin typeface="Aptos"/>
                <a:ea typeface="YACgETiWKS8_0"/>
                <a:cs typeface="YACgETiWKS8_0"/>
              </a:rPr>
              <a:t>et al.,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 2020</a:t>
            </a:r>
            <a:r>
              <a:rPr lang="en-US" sz="2000">
                <a:latin typeface="Aptos"/>
                <a:ea typeface="YACgETiWKS8_0"/>
                <a:cs typeface="YACgETiWKS8_0"/>
              </a:rPr>
              <a:t>) 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and </a:t>
            </a:r>
            <a:r>
              <a:rPr lang="en-US" sz="2000">
                <a:latin typeface="Aptos"/>
                <a:ea typeface="YACgETiWKS8_0"/>
                <a:cs typeface="YACgETiWKS8_0"/>
              </a:rPr>
              <a:t>the severe mental health outcomes identified in 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suicide </a:t>
            </a:r>
            <a:r>
              <a:rPr lang="en-US" sz="2000">
                <a:latin typeface="Aptos"/>
                <a:ea typeface="YACgETiWKS8_0"/>
                <a:cs typeface="YACgETiWKS8_0"/>
              </a:rPr>
              <a:t>prevention research 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(Cassidy</a:t>
            </a:r>
            <a:r>
              <a:rPr lang="en-US" sz="2000" b="0">
                <a:latin typeface="Aptos"/>
                <a:ea typeface="YACgETiWKS8_0"/>
                <a:cs typeface="YACgETiWKS8_0"/>
              </a:rPr>
              <a:t> </a:t>
            </a:r>
            <a:r>
              <a:rPr lang="en-US" sz="2000" b="0" i="1">
                <a:latin typeface="Aptos"/>
                <a:ea typeface="YACgETiWKS8_0"/>
                <a:cs typeface="YACgETiWKS8_0"/>
              </a:rPr>
              <a:t>et al.</a:t>
            </a:r>
            <a:r>
              <a:rPr lang="en-US" sz="2000" b="0">
                <a:latin typeface="Aptos"/>
                <a:ea typeface="YACgETiWKS8_0"/>
                <a:cs typeface="YACgETiWKS8_0"/>
              </a:rPr>
              <a:t>,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 2022</a:t>
            </a:r>
            <a:r>
              <a:rPr lang="en-US" sz="2000">
                <a:latin typeface="Aptos"/>
                <a:ea typeface="YACgETiWKS8_0"/>
                <a:cs typeface="YACgETiWKS8_0"/>
              </a:rPr>
              <a:t>, p.7).</a:t>
            </a:r>
            <a:endParaRPr lang="en-US"/>
          </a:p>
          <a:p>
            <a:endParaRPr lang="en-US" sz="2000" dirty="0">
              <a:latin typeface="Aptos"/>
              <a:ea typeface="YACgETiWKS8_0"/>
              <a:cs typeface="YACgETiWKS8_0"/>
            </a:endParaRPr>
          </a:p>
          <a:p>
            <a:pPr>
              <a:buFont typeface=""/>
              <a:buChar char="•"/>
            </a:pPr>
            <a:r>
              <a:rPr lang="en-US" sz="2000" b="1" i="0">
                <a:solidFill>
                  <a:schemeClr val="accent1">
                    <a:lumMod val="60000"/>
                    <a:lumOff val="40000"/>
                  </a:schemeClr>
                </a:solidFill>
              </a:rPr>
              <a:t>Concept Creep &amp; Clinical Practice: </a:t>
            </a:r>
          </a:p>
          <a:p>
            <a:r>
              <a:rPr lang="en-US" sz="2000" b="0" i="0" dirty="0">
                <a:latin typeface="Aptos"/>
                <a:ea typeface="YACgETiWKS8_0"/>
                <a:cs typeface="YACgETiWKS8_0"/>
              </a:rPr>
              <a:t>The expansion of diagnostic boundaries in ICD-11 (Stein </a:t>
            </a:r>
            <a:r>
              <a:rPr lang="en-US" sz="2000" b="0" i="1" dirty="0">
                <a:latin typeface="Aptos"/>
                <a:ea typeface="YACgETiWKS8_0"/>
                <a:cs typeface="YACgETiWKS8_0"/>
              </a:rPr>
              <a:t>et al</a:t>
            </a:r>
            <a:r>
              <a:rPr lang="en-US" sz="2000" b="0" i="0" dirty="0">
                <a:latin typeface="Aptos"/>
                <a:ea typeface="YACgETiWKS8_0"/>
                <a:cs typeface="YACgETiWKS8_0"/>
              </a:rPr>
              <a:t>., 2020) improves support access but risks "concept creep"—the pathologization of normal human variation if not applied with caution </a:t>
            </a:r>
            <a:r>
              <a:rPr lang="en-US" sz="2000" b="0" i="0">
                <a:latin typeface="Aptos"/>
                <a:ea typeface="YACgETiWKS8_0"/>
                <a:cs typeface="YACgETiWKS8_0"/>
              </a:rPr>
              <a:t>(Haslam, 2016).</a:t>
            </a:r>
            <a:endParaRPr lang="en-US" sz="2000" b="0" i="0" dirty="0">
              <a:latin typeface="Aptos"/>
              <a:ea typeface="YACgETiWKS8_0"/>
              <a:cs typeface="YACgETiWKS8_0"/>
            </a:endParaRPr>
          </a:p>
          <a:p>
            <a:endParaRPr lang="en-US" sz="2000" dirty="0">
              <a:latin typeface="Aptos"/>
              <a:ea typeface="YACgETiWKS8_0"/>
              <a:cs typeface="YACgETiWKS8_0"/>
            </a:endParaRPr>
          </a:p>
          <a:p>
            <a:pPr>
              <a:buFont typeface=""/>
              <a:buChar char="•"/>
            </a:pPr>
            <a:r>
              <a:rPr lang="en-US" sz="2000" b="1" i="0">
                <a:solidFill>
                  <a:schemeClr val="accent1">
                    <a:lumMod val="60000"/>
                    <a:lumOff val="40000"/>
                  </a:schemeClr>
                </a:solidFill>
              </a:rPr>
              <a:t>Moving Toward Affirming Care:</a:t>
            </a:r>
            <a:r>
              <a:rPr lang="en-US" sz="2000" b="0" i="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en-US" sz="2000" b="0" i="0">
                <a:latin typeface="Aptos"/>
                <a:ea typeface="YACgETiWKS8_0"/>
                <a:cs typeface="YACgETiWKS8_0"/>
              </a:rPr>
              <a:t>Best practices must evolve from traditional, potentially ineffective behavioral interventions toward "Neurodiversity-Affirming Therapy," which prioritizes sensory needs and individual identity over social compliance (Therapist Neurodiversity Collective, 2026).</a:t>
            </a:r>
          </a:p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863C136-514D-4A96-B4C2-75EF313C244E}"/>
              </a:ext>
            </a:extLst>
          </p:cNvPr>
          <p:cNvSpPr txBox="1"/>
          <p:nvPr/>
        </p:nvSpPr>
        <p:spPr>
          <a:xfrm>
            <a:off x="510063" y="8738698"/>
            <a:ext cx="8262979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b="1" i="0" u="none" strike="noStrike" baseline="0" dirty="0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2. Critical Analysis:</a:t>
            </a:r>
            <a:r>
              <a:rPr lang="en-GB" sz="4800" b="1" dirty="0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 </a:t>
            </a:r>
            <a:r>
              <a:rPr lang="en-GB" sz="4800" b="1" i="0" u="none" strike="noStrike" baseline="0" dirty="0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Psychological Models &amp; </a:t>
            </a:r>
            <a:endParaRPr lang="en-GB" dirty="0" err="1">
              <a:solidFill>
                <a:srgbClr val="000000"/>
              </a:solidFill>
              <a:latin typeface="Aptos"/>
              <a:ea typeface="Segoe UI"/>
              <a:cs typeface="Segoe UI"/>
            </a:endParaRPr>
          </a:p>
          <a:p>
            <a:r>
              <a:rPr lang="en-GB" sz="4800" b="1">
                <a:solidFill>
                  <a:srgbClr val="FF0000"/>
                </a:solidFill>
                <a:latin typeface="Aptos"/>
                <a:ea typeface="Segoe UI"/>
                <a:cs typeface="Segoe UI"/>
              </a:rPr>
              <a:t>Social Context</a:t>
            </a:r>
            <a:endParaRPr lang="en-GB"/>
          </a:p>
          <a:p>
            <a:pPr algn="ctr"/>
            <a:r>
              <a:rPr lang="en-GB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2936308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A161376-A47B-06E8-CDB7-537056025CD4}"/>
              </a:ext>
            </a:extLst>
          </p:cNvPr>
          <p:cNvSpPr txBox="1"/>
          <p:nvPr/>
        </p:nvSpPr>
        <p:spPr>
          <a:xfrm>
            <a:off x="10657" y="371656"/>
            <a:ext cx="12202944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>
                <a:solidFill>
                  <a:srgbClr val="FF0000"/>
                </a:solidFill>
                <a:ea typeface="+mn-lt"/>
                <a:cs typeface="+mn-lt"/>
              </a:rPr>
              <a:t>3</a:t>
            </a:r>
            <a:r>
              <a:rPr lang="en-GB" sz="5400" b="1" i="0" u="none" strike="noStrike" baseline="0">
                <a:solidFill>
                  <a:srgbClr val="FF0000"/>
                </a:solidFill>
                <a:ea typeface="+mn-lt"/>
                <a:cs typeface="+mn-lt"/>
              </a:rPr>
              <a:t>. </a:t>
            </a:r>
            <a:r>
              <a:rPr lang="en-GB" sz="5400" b="1">
                <a:solidFill>
                  <a:srgbClr val="FF0000"/>
                </a:solidFill>
                <a:ea typeface="+mn-lt"/>
                <a:cs typeface="+mn-lt"/>
              </a:rPr>
              <a:t>Innovation</a:t>
            </a:r>
            <a:r>
              <a:rPr lang="en-GB" sz="5400" b="1" i="0" u="none" strike="noStrike" baseline="0">
                <a:solidFill>
                  <a:srgbClr val="FF0000"/>
                </a:solidFill>
                <a:ea typeface="+mn-lt"/>
                <a:cs typeface="+mn-lt"/>
              </a:rPr>
              <a:t>: </a:t>
            </a:r>
            <a:endParaRPr lang="en-US" sz="5400" b="1">
              <a:solidFill>
                <a:srgbClr val="000000"/>
              </a:solidFill>
              <a:ea typeface="+mn-lt"/>
              <a:cs typeface="+mn-lt"/>
            </a:endParaRPr>
          </a:p>
          <a:p>
            <a:pPr algn="ctr"/>
            <a:r>
              <a:rPr lang="en-GB" sz="5400" b="1">
                <a:solidFill>
                  <a:srgbClr val="FF0000"/>
                </a:solidFill>
                <a:ea typeface="+mn-lt"/>
                <a:cs typeface="+mn-lt"/>
              </a:rPr>
              <a:t>Future Digital Care Models</a:t>
            </a:r>
            <a:endParaRPr lang="en-US" sz="5400" b="1">
              <a:ea typeface="+mn-lt"/>
              <a:cs typeface="+mn-lt"/>
            </a:endParaRPr>
          </a:p>
          <a:p>
            <a:pPr algn="ctr"/>
            <a:endParaRPr lang="en-GB" sz="18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F70054-020F-85C5-3018-01A4B80C20D0}"/>
              </a:ext>
            </a:extLst>
          </p:cNvPr>
          <p:cNvSpPr txBox="1"/>
          <p:nvPr/>
        </p:nvSpPr>
        <p:spPr>
          <a:xfrm>
            <a:off x="206119" y="2573024"/>
            <a:ext cx="5884411" cy="77559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400" b="1" dirty="0"/>
          </a:p>
          <a:p>
            <a:pPr marL="285750" indent="-285750">
              <a:buFont typeface="Arial"/>
              <a:buChar char="•"/>
            </a:pP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Multimodal Data Foundation: </a:t>
            </a:r>
            <a:endParaRPr lang="en-GB" sz="2400">
              <a:solidFill>
                <a:schemeClr val="tx2">
                  <a:lumMod val="49000"/>
                  <a:lumOff val="51000"/>
                </a:schemeClr>
              </a:solidFill>
            </a:endParaRPr>
          </a:p>
          <a:p>
            <a:r>
              <a:rPr lang="en-GB" sz="2400">
                <a:ea typeface="+mn-lt"/>
                <a:cs typeface="+mn-lt"/>
              </a:rPr>
              <a:t>Integrates diverse inputs—Brain Imaging, Genomics, Wearable Data, and Environmental Exposure—to capture complex ASD heterogeneity. 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Algorithmic Pathway:</a:t>
            </a:r>
            <a:r>
              <a:rPr lang="en-GB" sz="2400" dirty="0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 </a:t>
            </a:r>
            <a:endParaRPr lang="en-GB" sz="2400">
              <a:solidFill>
                <a:schemeClr val="tx2">
                  <a:lumMod val="49000"/>
                  <a:lumOff val="51000"/>
                </a:schemeClr>
              </a:solidFill>
            </a:endParaRPr>
          </a:p>
          <a:p>
            <a:r>
              <a:rPr lang="en-GB" sz="2400" dirty="0">
                <a:ea typeface="+mn-lt"/>
                <a:cs typeface="+mn-lt"/>
              </a:rPr>
              <a:t>Employs advanced Causal </a:t>
            </a:r>
            <a:r>
              <a:rPr lang="en-GB" sz="2400">
                <a:ea typeface="+mn-lt"/>
                <a:cs typeface="+mn-lt"/>
              </a:rPr>
              <a:t>Modelling</a:t>
            </a:r>
            <a:r>
              <a:rPr lang="en-GB" sz="2400" dirty="0">
                <a:ea typeface="+mn-lt"/>
                <a:cs typeface="+mn-lt"/>
              </a:rPr>
              <a:t>, ST-GNNs, and Data Fusion to move beyond simple correlation toward identifying causal biological mechanisms. 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Privacy &amp; Collaboration: </a:t>
            </a:r>
            <a:endParaRPr lang="en-GB" sz="2400">
              <a:solidFill>
                <a:schemeClr val="tx2">
                  <a:lumMod val="49000"/>
                  <a:lumOff val="51000"/>
                </a:schemeClr>
              </a:solidFill>
            </a:endParaRPr>
          </a:p>
          <a:p>
            <a:r>
              <a:rPr lang="en-GB" sz="2400">
                <a:ea typeface="+mn-lt"/>
                <a:cs typeface="+mn-lt"/>
              </a:rPr>
              <a:t>Uses Federated Learning to enable cross-institutional research while maintaining strict data privacy. 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Precision Applications: </a:t>
            </a:r>
            <a:endParaRPr lang="en-GB" sz="2400">
              <a:solidFill>
                <a:schemeClr val="tx2">
                  <a:lumMod val="49000"/>
                  <a:lumOff val="51000"/>
                </a:schemeClr>
              </a:solidFill>
            </a:endParaRPr>
          </a:p>
          <a:p>
            <a:r>
              <a:rPr lang="en-GB" sz="2400">
                <a:ea typeface="+mn-lt"/>
                <a:cs typeface="+mn-lt"/>
              </a:rPr>
              <a:t>Translates complex algorithms into actionable clinical tools: Real-Time Monitoring, Personalized Interventions, and LLM-based Social Translators.</a:t>
            </a:r>
            <a:endParaRPr lang="en-GB" sz="2400"/>
          </a:p>
          <a:p>
            <a:pPr algn="l"/>
            <a:endParaRPr lang="en-GB" dirty="0"/>
          </a:p>
        </p:txBody>
      </p:sp>
      <p:pic>
        <p:nvPicPr>
          <p:cNvPr id="6" name="Picture 5" descr="FIGURE 1">
            <a:extLst>
              <a:ext uri="{FF2B5EF4-FFF2-40B4-BE49-F238E27FC236}">
                <a16:creationId xmlns:a16="http://schemas.microsoft.com/office/drawing/2014/main" id="{39ACFCDA-F147-38A0-B86A-F30A1713D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4011" y="2141922"/>
            <a:ext cx="6265910" cy="60604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3BBAFD-3DF1-0CE7-DDCC-B153B4E88BD4}"/>
              </a:ext>
            </a:extLst>
          </p:cNvPr>
          <p:cNvSpPr txBox="1"/>
          <p:nvPr/>
        </p:nvSpPr>
        <p:spPr>
          <a:xfrm>
            <a:off x="6335994" y="9405199"/>
            <a:ext cx="5837690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b="1" dirty="0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Unified </a:t>
            </a: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Modelling</a:t>
            </a:r>
            <a:r>
              <a:rPr lang="en-GB" sz="2400" b="1" dirty="0">
                <a:ea typeface="+mn-lt"/>
                <a:cs typeface="+mn-lt"/>
              </a:rPr>
              <a:t>: </a:t>
            </a:r>
            <a:endParaRPr lang="en-US" sz="2400"/>
          </a:p>
          <a:p>
            <a:r>
              <a:rPr lang="en-GB" sz="2400">
                <a:ea typeface="+mn-lt"/>
                <a:cs typeface="+mn-lt"/>
              </a:rPr>
              <a:t>The FEDE system creates a personalized "digital twin" (virtual replica) by integrating MRI structural maps with real-time EEG data. 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System Integration:</a:t>
            </a:r>
            <a:r>
              <a:rPr lang="en-GB" sz="2400" dirty="0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 </a:t>
            </a:r>
            <a:endParaRPr lang="en-GB" sz="2400">
              <a:solidFill>
                <a:schemeClr val="tx2">
                  <a:lumMod val="49000"/>
                  <a:lumOff val="51000"/>
                </a:schemeClr>
              </a:solidFill>
            </a:endParaRPr>
          </a:p>
          <a:p>
            <a:r>
              <a:rPr lang="en-GB" sz="2400" dirty="0">
                <a:ea typeface="+mn-lt"/>
                <a:cs typeface="+mn-lt"/>
              </a:rPr>
              <a:t>Unlike fragmented traditional tools, FEDE unifies brain structure and dynamic </a:t>
            </a:r>
            <a:r>
              <a:rPr lang="en-GB" sz="2400">
                <a:ea typeface="+mn-lt"/>
                <a:cs typeface="+mn-lt"/>
              </a:rPr>
              <a:t>signalling</a:t>
            </a:r>
            <a:r>
              <a:rPr lang="en-GB" sz="2400" dirty="0">
                <a:ea typeface="+mn-lt"/>
                <a:cs typeface="+mn-lt"/>
              </a:rPr>
              <a:t> into one workflow. 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 b="1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Hidden Signatures:</a:t>
            </a:r>
            <a:r>
              <a:rPr lang="en-GB" sz="2400" dirty="0">
                <a:solidFill>
                  <a:schemeClr val="tx2">
                    <a:lumMod val="49000"/>
                    <a:lumOff val="51000"/>
                  </a:schemeClr>
                </a:solidFill>
                <a:ea typeface="+mn-lt"/>
                <a:cs typeface="+mn-lt"/>
              </a:rPr>
              <a:t> </a:t>
            </a:r>
            <a:endParaRPr lang="en-GB" sz="2400">
              <a:solidFill>
                <a:schemeClr val="tx2">
                  <a:lumMod val="49000"/>
                  <a:lumOff val="51000"/>
                </a:schemeClr>
              </a:solidFill>
            </a:endParaRPr>
          </a:p>
          <a:p>
            <a:r>
              <a:rPr lang="en-GB" sz="2400" dirty="0">
                <a:ea typeface="+mn-lt"/>
                <a:cs typeface="+mn-lt"/>
              </a:rPr>
              <a:t>Advanced </a:t>
            </a:r>
            <a:r>
              <a:rPr lang="en-GB" sz="2400">
                <a:ea typeface="+mn-lt"/>
                <a:cs typeface="+mn-lt"/>
              </a:rPr>
              <a:t>modelling</a:t>
            </a:r>
            <a:r>
              <a:rPr lang="en-GB" sz="2400" dirty="0">
                <a:ea typeface="+mn-lt"/>
                <a:cs typeface="+mn-lt"/>
              </a:rPr>
              <a:t> of myelination and tissue properties reveals neural irregularities—like a 3x higher excitation-to-inhibition (EI) ratio—invisible to standard diagnostics.</a:t>
            </a:r>
            <a:endParaRPr lang="en-GB" sz="2400" dirty="0"/>
          </a:p>
          <a:p>
            <a:pPr algn="l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9AB0E0-F4CB-5BC8-D5CE-EFA820099221}"/>
              </a:ext>
            </a:extLst>
          </p:cNvPr>
          <p:cNvSpPr txBox="1"/>
          <p:nvPr/>
        </p:nvSpPr>
        <p:spPr>
          <a:xfrm>
            <a:off x="9318" y="2016383"/>
            <a:ext cx="647601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i="0">
                <a:solidFill>
                  <a:schemeClr val="tx2">
                    <a:lumMod val="76000"/>
                    <a:lumOff val="24000"/>
                  </a:schemeClr>
                </a:solidFill>
                <a:latin typeface="YACgETiWKS8_0"/>
                <a:ea typeface="YACgETiWKS8_0"/>
                <a:cs typeface="YACgETiWKS8_0"/>
              </a:rPr>
              <a:t>Innovation: AI-Driven Research Paradigms</a:t>
            </a:r>
            <a:r>
              <a:rPr lang="en-US" sz="2400" b="1" i="0" dirty="0">
                <a:solidFill>
                  <a:schemeClr val="tx2">
                    <a:lumMod val="90000"/>
                    <a:lumOff val="10000"/>
                  </a:schemeClr>
                </a:solidFill>
                <a:latin typeface="YACgETiWKS8_0"/>
                <a:ea typeface="YACgETiWKS8_0"/>
                <a:cs typeface="YACgETiWKS8_0"/>
              </a:rPr>
              <a:t> </a:t>
            </a:r>
            <a:endParaRPr lang="en-US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ctr"/>
            <a:r>
              <a:rPr lang="en-US" sz="2400" b="1" i="0">
                <a:latin typeface="YACgETiWKS8_0"/>
                <a:ea typeface="YACgETiWKS8_0"/>
                <a:cs typeface="YACgETiWKS8_0"/>
              </a:rPr>
              <a:t>(Zhang </a:t>
            </a:r>
            <a:r>
              <a:rPr lang="en-US" sz="2400" b="1" i="1">
                <a:latin typeface="YACgETiWKS8_0"/>
                <a:ea typeface="YACgETiWKS8_0"/>
                <a:cs typeface="YACgETiWKS8_0"/>
              </a:rPr>
              <a:t>et al</a:t>
            </a:r>
            <a:r>
              <a:rPr lang="en-US" sz="2400" b="1" i="0">
                <a:latin typeface="YACgETiWKS8_0"/>
                <a:ea typeface="YACgETiWKS8_0"/>
                <a:cs typeface="YACgETiWKS8_0"/>
              </a:rPr>
              <a:t>. 2026)</a:t>
            </a:r>
            <a:r>
              <a:rPr lang="en-US" sz="2400" b="1" i="0" dirty="0">
                <a:solidFill>
                  <a:schemeClr val="tx2">
                    <a:lumMod val="90000"/>
                    <a:lumOff val="10000"/>
                  </a:schemeClr>
                </a:solidFill>
                <a:latin typeface="YACgETiWKS8_0"/>
                <a:ea typeface="YACgETiWKS8_0"/>
                <a:cs typeface="YACgETiWKS8_0"/>
              </a:rPr>
              <a:t> </a:t>
            </a:r>
          </a:p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EED104-3AFA-D307-B6CC-0642879C5FEB}"/>
              </a:ext>
            </a:extLst>
          </p:cNvPr>
          <p:cNvSpPr txBox="1"/>
          <p:nvPr/>
        </p:nvSpPr>
        <p:spPr>
          <a:xfrm>
            <a:off x="6086682" y="8199049"/>
            <a:ext cx="60960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i="0">
                <a:solidFill>
                  <a:schemeClr val="tx2">
                    <a:lumMod val="76000"/>
                    <a:lumOff val="24000"/>
                  </a:schemeClr>
                </a:solidFill>
              </a:rPr>
              <a:t>Digital Twin: Anatomically Accurate Modeling </a:t>
            </a:r>
            <a:endParaRPr lang="en-US" sz="2400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algn="ctr"/>
            <a:r>
              <a:rPr lang="en-US" sz="2400" b="1" i="0"/>
              <a:t>(Mondal, 2026)</a:t>
            </a:r>
            <a:endParaRPr lang="en-US" sz="2400"/>
          </a:p>
          <a:p>
            <a:pPr algn="ctr"/>
            <a:endParaRPr lang="en-GB"/>
          </a:p>
        </p:txBody>
      </p:sp>
      <p:pic>
        <p:nvPicPr>
          <p:cNvPr id="10" name="Picture 9" descr="New anatomically accurate digital twin of a 2-year-old's brain uncover neural signatures linked to autism">
            <a:extLst>
              <a:ext uri="{FF2B5EF4-FFF2-40B4-BE49-F238E27FC236}">
                <a16:creationId xmlns:a16="http://schemas.microsoft.com/office/drawing/2014/main" id="{B83A0F2D-EC0B-3AC4-BAA4-A3DA31B0B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57" y="9964839"/>
            <a:ext cx="5878284" cy="384105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5063E24-4358-7263-5B6D-BFC1ACC9AF57}"/>
              </a:ext>
            </a:extLst>
          </p:cNvPr>
          <p:cNvSpPr txBox="1"/>
          <p:nvPr/>
        </p:nvSpPr>
        <p:spPr>
          <a:xfrm>
            <a:off x="-1304279" y="14115387"/>
            <a:ext cx="10561121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400" b="1" i="0">
                <a:solidFill>
                  <a:srgbClr val="FF0000"/>
                </a:solidFill>
              </a:rPr>
              <a:t>4. Conclusion &amp; </a:t>
            </a:r>
            <a:endParaRPr lang="en-US"/>
          </a:p>
          <a:p>
            <a:pPr algn="ctr"/>
            <a:r>
              <a:rPr lang="en-US" sz="4400" b="1" i="0">
                <a:solidFill>
                  <a:srgbClr val="FF0000"/>
                </a:solidFill>
              </a:rPr>
              <a:t>Recommendations for Practice</a:t>
            </a:r>
            <a:endParaRPr lang="en-US"/>
          </a:p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F8CF63-8627-1CB0-ADAA-BF1C7FAE0B61}"/>
              </a:ext>
            </a:extLst>
          </p:cNvPr>
          <p:cNvSpPr txBox="1"/>
          <p:nvPr/>
        </p:nvSpPr>
        <p:spPr>
          <a:xfrm>
            <a:off x="451649" y="15317636"/>
            <a:ext cx="11273641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 b="1" i="0"/>
              <a:t>Paradigm Shift:</a:t>
            </a:r>
            <a:r>
              <a:rPr lang="en-US" b="0" i="0" dirty="0"/>
              <a:t> </a:t>
            </a:r>
          </a:p>
          <a:p>
            <a:r>
              <a:rPr lang="en-US" b="0" i="0">
                <a:latin typeface="YACgETiWKS8_0"/>
                <a:ea typeface="YACgETiWKS8_0"/>
                <a:cs typeface="YACgETiWKS8_0"/>
              </a:rPr>
              <a:t>Move beyond deficit-based models toward Neurodiversity-Affirming Care, prioritizing sensory needs and individual identity over social compliance (Kapp, 2020; Therapist Neurodiversity Collective, 2026). </a:t>
            </a:r>
          </a:p>
          <a:p>
            <a:pPr>
              <a:buFont typeface=""/>
              <a:buChar char="•"/>
            </a:pPr>
            <a:r>
              <a:rPr lang="en-US" b="1" i="0"/>
              <a:t>Systemic Inclusion:</a:t>
            </a:r>
            <a:r>
              <a:rPr lang="en-US" b="0" i="0" dirty="0"/>
              <a:t> </a:t>
            </a:r>
          </a:p>
          <a:p>
            <a:r>
              <a:rPr lang="en-US" b="0" i="0">
                <a:latin typeface="YACgETiWKS8_0"/>
                <a:ea typeface="YACgETiWKS8_0"/>
                <a:cs typeface="YACgETiWKS8_0"/>
              </a:rPr>
              <a:t>Address the "Double Empathy Problem" by fostering mutual understanding between neurotypes, rather than pathologizing autistic communication styles (Milton, 2022). </a:t>
            </a:r>
          </a:p>
          <a:p>
            <a:pPr>
              <a:buFont typeface=""/>
              <a:buChar char="•"/>
            </a:pPr>
            <a:r>
              <a:rPr lang="en-US" b="1" i="0"/>
              <a:t>Evidence-Based Innovation: </a:t>
            </a:r>
          </a:p>
          <a:p>
            <a:r>
              <a:rPr lang="en-US" b="0" i="0">
                <a:latin typeface="YACgETiWKS8_0"/>
                <a:ea typeface="YACgETiWKS8_0"/>
                <a:cs typeface="YACgETiWKS8_0"/>
              </a:rPr>
              <a:t>Integrate AI-driven tools (e.g., Digital Twins, LLMs) to personalize care pathways, ensuring interventions are data-informed, ethical, and human-centered (Mondal, 2026; Zhang </a:t>
            </a:r>
            <a:r>
              <a:rPr lang="en-US" b="0" i="1">
                <a:latin typeface="YACgETiWKS8_0"/>
                <a:ea typeface="YACgETiWKS8_0"/>
                <a:cs typeface="YACgETiWKS8_0"/>
              </a:rPr>
              <a:t>et al.</a:t>
            </a:r>
            <a:r>
              <a:rPr lang="en-US" b="0" i="0">
                <a:latin typeface="YACgETiWKS8_0"/>
                <a:ea typeface="YACgETiWKS8_0"/>
                <a:cs typeface="YACgETiWKS8_0"/>
              </a:rPr>
              <a:t>, 2026). </a:t>
            </a:r>
          </a:p>
          <a:p>
            <a:pPr>
              <a:buFont typeface=""/>
              <a:buChar char="•"/>
            </a:pPr>
            <a:r>
              <a:rPr lang="en-US" b="1" i="0"/>
              <a:t>Clinical Equity: </a:t>
            </a:r>
          </a:p>
          <a:p>
            <a:r>
              <a:rPr lang="en-US" b="0" i="0">
                <a:latin typeface="YACgETiWKS8_0"/>
                <a:ea typeface="YACgETiWKS8_0"/>
                <a:cs typeface="YACgETiWKS8_0"/>
              </a:rPr>
              <a:t>Proactively address gender bias and diagnostic delay in females by accounting for camouflaging behaviors in both assessment and support provision (Wood-Downie et al., 2020). </a:t>
            </a:r>
          </a:p>
          <a:p>
            <a:pPr>
              <a:buFont typeface=""/>
              <a:buChar char="•"/>
            </a:pPr>
            <a:r>
              <a:rPr lang="en-US" b="1" i="0"/>
              <a:t>Future Policy:</a:t>
            </a:r>
            <a:r>
              <a:rPr lang="en-US" b="0" i="0" dirty="0"/>
              <a:t> </a:t>
            </a:r>
          </a:p>
          <a:p>
            <a:r>
              <a:rPr lang="en-US" b="0" i="0">
                <a:latin typeface="YACgETiWKS8_0"/>
                <a:ea typeface="YACgETiWKS8_0"/>
                <a:cs typeface="YACgETiWKS8_0"/>
              </a:rPr>
              <a:t>Promote integrated care pathways that acknowledge the complexity of neurodevelopmental conditions while strictly protecting patient privacy and data sovereignty (NHS Digital, 2024; Zhang</a:t>
            </a:r>
            <a:r>
              <a:rPr lang="en-US" b="0" i="1">
                <a:latin typeface="YACgETiWKS8_0"/>
                <a:ea typeface="YACgETiWKS8_0"/>
                <a:cs typeface="YACgETiWKS8_0"/>
              </a:rPr>
              <a:t> et al.</a:t>
            </a:r>
            <a:r>
              <a:rPr lang="en-US" b="0" i="0">
                <a:latin typeface="YACgETiWKS8_0"/>
                <a:ea typeface="YACgETiWKS8_0"/>
                <a:cs typeface="YACgETiWKS8_0"/>
              </a:rPr>
              <a:t>, 2026). </a:t>
            </a:r>
          </a:p>
          <a:p>
            <a:pPr>
              <a:buFont typeface=""/>
              <a:buChar char="•"/>
            </a:pPr>
            <a:r>
              <a:rPr lang="en-US" b="1" i="0"/>
              <a:t>Legislative Alignment:</a:t>
            </a:r>
            <a:r>
              <a:rPr lang="en-US" b="0" i="0" dirty="0"/>
              <a:t> </a:t>
            </a:r>
          </a:p>
          <a:p>
            <a:r>
              <a:rPr lang="en-US" b="0" i="0" dirty="0">
                <a:latin typeface="YACgETiWKS8_0"/>
                <a:ea typeface="YACgETiWKS8_0"/>
                <a:cs typeface="YACgETiWKS8_0"/>
              </a:rPr>
              <a:t>Future practice must strictly adhere to the Equality Act 2010 to eliminate discrimination and meet the statutory requirements of the Care Act 2014 regarding </a:t>
            </a:r>
            <a:r>
              <a:rPr lang="en-US" dirty="0" err="1">
                <a:latin typeface="YACgETiWKS8_0"/>
                <a:ea typeface="YACgETiWKS8_0"/>
                <a:cs typeface="YACgETiWKS8_0"/>
              </a:rPr>
              <a:t>personalissed</a:t>
            </a:r>
            <a:r>
              <a:rPr lang="en-US" b="0" i="0" dirty="0">
                <a:latin typeface="YACgETiWKS8_0"/>
                <a:ea typeface="YACgETiWKS8_0"/>
                <a:cs typeface="YACgETiWKS8_0"/>
              </a:rPr>
              <a:t>, preventative support pathways. 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305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0AA08-A735-FDED-F78E-9B65EC9A1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875" y="8120"/>
            <a:ext cx="5349869" cy="1151712"/>
          </a:xfrm>
        </p:spPr>
        <p:txBody>
          <a:bodyPr>
            <a:noAutofit/>
          </a:bodyPr>
          <a:lstStyle/>
          <a:p>
            <a:r>
              <a:rPr lang="en-GB" sz="4000" b="1">
                <a:solidFill>
                  <a:srgbClr val="FF0000"/>
                </a:solidFill>
                <a:latin typeface="Aptos"/>
                <a:cs typeface="Arial"/>
              </a:rPr>
              <a:t>Reference List:</a:t>
            </a:r>
            <a:endParaRPr lang="en-US" sz="4000">
              <a:solidFill>
                <a:srgbClr val="FF0000"/>
              </a:solidFill>
              <a:latin typeface="Apto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435DE-99E4-BC4B-E551-55F6777B8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94" y="1173337"/>
            <a:ext cx="11281704" cy="1353002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Baron-Cohen, S., Wheelwright, S., Hill, J., Raste, Y. and Plumb, I. ,(2015), The "Reading the Mind in the Eyes" Test', PLOS ONE, 10(8).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2"/>
              </a:rPr>
              <a:t>https://www.pure.ed.ac.uk/ws/portalfiles/portal/21511884/The_Reading_the_Mind_in_the_Eyes_test.pdf,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  (Accessed: 14 June 2026), p.11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Care Act 2014, c. 23. London: The Stationery Office.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3"/>
              </a:rPr>
              <a:t>https://www.legislation.gov.uk/ukpga/2014/23/contents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 (Accessed: 19 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Cassidy, S., Gould, L., Townsend, E., Pelton, M., Robertson, A. E. and Rodgers, J. (2022) 'Autism and autistic traits in those who died by suicide in England', The Lancet Psychiatry.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4"/>
              </a:rPr>
              <a:t>https://docs.autismresearchcentre.com/papers/2022_Cassidy_Autism-and-autistic-traits-in-those-who-died-by-suicide-in-england.pdf,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  (Accessed: 16 June 2026), p.7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Equality Act 2010, c. 15. London: The Stationery Office.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5"/>
              </a:rPr>
              <a:t>https://www.legislation.gov.uk/ukpga/2010/15/contents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(Accessed: 19 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Farooq, M. S., 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Tehseen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, R., Sabir, M. and Atal, Z. (2023) 'Detection of autism spectrum disorder (ASD) in children and adults using machine learning', Scientific Reports, 13(1), article number 9605.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6"/>
              </a:rPr>
              <a:t>https://doi.org/10.1038/s41598-023-35910-1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 , (Accessed: 16 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Haslam, N. (2016) 'Concept Creep: Psychology's Expanding Concepts of Harm and Pathology', Psychological Inquiry, 27(1), pp. 1-17.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7"/>
              </a:rPr>
              <a:t>https://www.tandfonline.com/doi/full/10.1080/1047840X.2016.1082418,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 (Accessed: 22 June 2026).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Kapp, S. K., (2020), Autistic Community and the Neurodiversity Movement: Stories from the Frontline. Cham: Palgrave Macmillan.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8"/>
              </a:rPr>
              <a:t>https://researchportal.port.ac.uk/en/publications/autistic-community-and-the-neurodiversity-movement-stories-from-t/,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 (Accessed: 11 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Milton, D. , Gurbuz E., Lopez B., (2022), The Double Empathy Problem, Autism, 2022 Nov;26(8):1901-1903. 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doi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: 10.1177/13623613221129123., 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Epub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 2022 Oct 20. Sage Journal, 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9"/>
              </a:rPr>
              <a:t>https://doi.org/10.1177/13623613221129123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  , (Accessed: 10 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Mondal, S. ,(2026), Anatomically accurate digital twin of 2-year-old's brain uncovers neural signatures linked to autism, Medical Xpress.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0"/>
              </a:rPr>
              <a:t>https://medicalxpress.com/news/2026-06-anatomically-accurate-digital-twin-year.html,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(Accessed: 25 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NHS Digital, (2024) ,Neurodevelopmental data hub.,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1"/>
              </a:rPr>
              <a:t>https://digital.nhs.uk/data-and-information/data-tools-and-services/data-services/neurodevelopmental-data-hub,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 (Accessed: 2 July 2026).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Ott, D. L., Russo, E. and Moeller, M. (2022) 'Neurodiversity, Equity, and Inclusion in MNCs', AIB Insights, 22(3).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2"/>
              </a:rPr>
              <a:t>https://doi.org/10.46697/001c.34627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, (Accessed: 29 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Stein, D. J., Szatmari, P., Gaebel, W., Berk, M., Vieta, E., Maj, M., de Vries, Y. A., Roest, A. M., de Jonge, P., 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Maercker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, A., Brewin, C. R., Pike, K. M., Grilo, C. M., Fineberg, N. A., Briken, P., Cohen-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Kettenis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, P. T. and Reed, G. M. ,(2020), Mental, behavioural and neurodevelopmental disorders in the ICD-11: an international perspective on key changes and controversies', World Psychiatry, 19(2), pp. 1-13.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3"/>
              </a:rPr>
              <a:t>https://pmc.ncbi.nlm.nih.gov/articles/PMC6983973/,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   (Accessed: 21 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Therapist Neurodiversity Collective, (2026), Neurodiversity-Affirming Therapy: Positions, Therapy Goals, and Best Practices.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4"/>
              </a:rPr>
              <a:t>https://therapistndc.org/,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 (Accessed: 17 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Wood-Downie, H., Wong, B., 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Kovshoff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, H., Mandy, W., Hull, L. and Hadwin, J. A. ,(2020), Sex/Gender Differences in Camouflaging in Children and Adolescents with Autism, Journal of Autism and Developmental Disorders, 51, pp. 1-13. 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5"/>
              </a:rPr>
              <a:t>https://pubmed.ncbi.nlm.nih.gov/32691191/,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   (Accessed: 15 June 2026), p.1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World Health Organization, (WHO), (2024), ICD-11 for Mortality and Morbidity Statistics: 6A02 Autism spectrum disorder., 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6"/>
              </a:rPr>
              <a:t>https://icd.who.int/browse/2024-01/mms/en#437815624,</a:t>
            </a:r>
            <a:r>
              <a:rPr lang="en-GB" sz="1600">
                <a:highlight>
                  <a:srgbClr val="FFFFFF"/>
                </a:highlight>
                <a:latin typeface="Arial"/>
                <a:cs typeface="Arial"/>
              </a:rPr>
              <a:t>   (Accessed: 8 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Zhang, T., Cao, Z., Li, W. and </a:t>
            </a:r>
            <a:r>
              <a:rPr lang="en-GB" sz="1600" dirty="0" err="1">
                <a:highlight>
                  <a:srgbClr val="FFFFFF"/>
                </a:highlight>
                <a:latin typeface="Arial"/>
                <a:cs typeface="Arial"/>
              </a:rPr>
              <a:t>Lv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, Z., (2026), Six artificial intelligence innovation strategies applied to autism spectrum disorder research: A narrative review, PMC, 13109870., 2026 Jan 27;10(2):182–198., Available at: </a:t>
            </a:r>
            <a:r>
              <a:rPr lang="en-GB" sz="1600" u="sng" dirty="0">
                <a:highlight>
                  <a:srgbClr val="FFFFFF"/>
                </a:highlight>
                <a:latin typeface="Arial"/>
                <a:cs typeface="Arial"/>
                <a:hlinkClick r:id="rId17"/>
              </a:rPr>
              <a:t>https://doi.org/10.1002/ped4.70038,</a:t>
            </a:r>
            <a:r>
              <a:rPr lang="en-GB" sz="1600" dirty="0">
                <a:highlight>
                  <a:srgbClr val="FFFFFF"/>
                </a:highlight>
                <a:latin typeface="Arial"/>
                <a:cs typeface="Arial"/>
              </a:rPr>
              <a:t>  (Accessed: 24 June 2026)</a:t>
            </a:r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600" dirty="0"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200" dirty="0">
              <a:highlight>
                <a:srgbClr val="C6C6C6"/>
              </a:highlight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800" dirty="0">
              <a:highlight>
                <a:srgbClr val="FFFFFF"/>
              </a:highlight>
              <a:latin typeface="Aptos"/>
              <a:cs typeface="Arial"/>
            </a:endParaRPr>
          </a:p>
          <a:p>
            <a:pPr algn="just"/>
            <a:endParaRPr lang="en-GB" sz="1100" dirty="0"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478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Autistic Spectrum Disorder  (ASD) </vt:lpstr>
      <vt:lpstr>1. Introduction &amp; ICD-11 Framework</vt:lpstr>
      <vt:lpstr>PowerPoint Presentation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351</cp:revision>
  <dcterms:created xsi:type="dcterms:W3CDTF">2026-06-30T09:09:21Z</dcterms:created>
  <dcterms:modified xsi:type="dcterms:W3CDTF">2026-07-02T11:19:22Z</dcterms:modified>
</cp:coreProperties>
</file>