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  <p:sldMasterId id="2147483684" r:id="rId5"/>
  </p:sldMasterIdLst>
  <p:notesMasterIdLst>
    <p:notesMasterId r:id="rId36"/>
  </p:notesMasterIdLst>
  <p:sldIdLst>
    <p:sldId id="880" r:id="rId6"/>
    <p:sldId id="269" r:id="rId7"/>
    <p:sldId id="320" r:id="rId8"/>
    <p:sldId id="879" r:id="rId9"/>
    <p:sldId id="916" r:id="rId10"/>
    <p:sldId id="912" r:id="rId11"/>
    <p:sldId id="319" r:id="rId12"/>
    <p:sldId id="287" r:id="rId13"/>
    <p:sldId id="310" r:id="rId14"/>
    <p:sldId id="318" r:id="rId15"/>
    <p:sldId id="323" r:id="rId16"/>
    <p:sldId id="282" r:id="rId17"/>
    <p:sldId id="324" r:id="rId18"/>
    <p:sldId id="379" r:id="rId19"/>
    <p:sldId id="312" r:id="rId20"/>
    <p:sldId id="915" r:id="rId21"/>
    <p:sldId id="877" r:id="rId22"/>
    <p:sldId id="382" r:id="rId23"/>
    <p:sldId id="913" r:id="rId24"/>
    <p:sldId id="307" r:id="rId25"/>
    <p:sldId id="378" r:id="rId26"/>
    <p:sldId id="381" r:id="rId27"/>
    <p:sldId id="314" r:id="rId28"/>
    <p:sldId id="380" r:id="rId29"/>
    <p:sldId id="909" r:id="rId30"/>
    <p:sldId id="872" r:id="rId31"/>
    <p:sldId id="911" r:id="rId32"/>
    <p:sldId id="884" r:id="rId33"/>
    <p:sldId id="871" r:id="rId34"/>
    <p:sldId id="385" r:id="rId35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880"/>
            <p14:sldId id="269"/>
            <p14:sldId id="320"/>
            <p14:sldId id="879"/>
            <p14:sldId id="916"/>
            <p14:sldId id="912"/>
            <p14:sldId id="319"/>
            <p14:sldId id="287"/>
            <p14:sldId id="310"/>
            <p14:sldId id="318"/>
            <p14:sldId id="323"/>
            <p14:sldId id="282"/>
            <p14:sldId id="324"/>
            <p14:sldId id="379"/>
            <p14:sldId id="312"/>
            <p14:sldId id="915"/>
            <p14:sldId id="877"/>
            <p14:sldId id="382"/>
            <p14:sldId id="913"/>
            <p14:sldId id="307"/>
            <p14:sldId id="378"/>
            <p14:sldId id="381"/>
            <p14:sldId id="314"/>
            <p14:sldId id="380"/>
            <p14:sldId id="909"/>
            <p14:sldId id="872"/>
            <p14:sldId id="911"/>
            <p14:sldId id="884"/>
            <p14:sldId id="871"/>
            <p14:sldId id="38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33FF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7FDD307-BAF2-4E6E-8341-5170C0E6BF11}" v="24" dt="2026-05-18T10:54:52.78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600" autoAdjust="0"/>
    <p:restoredTop sz="62302" autoAdjust="0"/>
  </p:normalViewPr>
  <p:slideViewPr>
    <p:cSldViewPr snapToGrid="0">
      <p:cViewPr varScale="1">
        <p:scale>
          <a:sx n="75" d="100"/>
          <a:sy n="75" d="100"/>
        </p:scale>
        <p:origin x="82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579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theme" Target="theme/theme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microsoft.com/office/2015/10/relationships/revisionInfo" Target="revisionInfo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F7FDD307-BAF2-4E6E-8341-5170C0E6BF11}"/>
    <pc:docChg chg="undo custSel addSld delSld modSld sldOrd modSection">
      <pc:chgData name="Ewa Kazimierska" userId="8edb7084-dccb-4d8f-9cfb-38098ea1d667" providerId="ADAL" clId="{F7FDD307-BAF2-4E6E-8341-5170C0E6BF11}" dt="2026-05-18T11:59:32.379" v="1005" actId="5793"/>
      <pc:docMkLst>
        <pc:docMk/>
      </pc:docMkLst>
      <pc:sldChg chg="addSp modSp mod">
        <pc:chgData name="Ewa Kazimierska" userId="8edb7084-dccb-4d8f-9cfb-38098ea1d667" providerId="ADAL" clId="{F7FDD307-BAF2-4E6E-8341-5170C0E6BF11}" dt="2026-05-18T09:43:17.193" v="888" actId="1076"/>
        <pc:sldMkLst>
          <pc:docMk/>
          <pc:sldMk cId="395640300" sldId="269"/>
        </pc:sldMkLst>
        <pc:spChg chg="add mod">
          <ac:chgData name="Ewa Kazimierska" userId="8edb7084-dccb-4d8f-9cfb-38098ea1d667" providerId="ADAL" clId="{F7FDD307-BAF2-4E6E-8341-5170C0E6BF11}" dt="2026-05-18T08:29:17.081" v="485" actId="1076"/>
          <ac:spMkLst>
            <pc:docMk/>
            <pc:sldMk cId="395640300" sldId="269"/>
            <ac:spMk id="2" creationId="{66C0FC96-E35C-4284-B6C1-B4F9727BD20D}"/>
          </ac:spMkLst>
        </pc:spChg>
        <pc:spChg chg="mod">
          <ac:chgData name="Ewa Kazimierska" userId="8edb7084-dccb-4d8f-9cfb-38098ea1d667" providerId="ADAL" clId="{F7FDD307-BAF2-4E6E-8341-5170C0E6BF11}" dt="2026-05-18T09:43:08.876" v="887" actId="1076"/>
          <ac:spMkLst>
            <pc:docMk/>
            <pc:sldMk cId="395640300" sldId="269"/>
            <ac:spMk id="5" creationId="{009B4F25-5ADF-4E3F-9F0E-D2C1C66DC364}"/>
          </ac:spMkLst>
        </pc:spChg>
        <pc:spChg chg="mod">
          <ac:chgData name="Ewa Kazimierska" userId="8edb7084-dccb-4d8f-9cfb-38098ea1d667" providerId="ADAL" clId="{F7FDD307-BAF2-4E6E-8341-5170C0E6BF11}" dt="2026-05-18T08:29:31.525" v="487" actId="14100"/>
          <ac:spMkLst>
            <pc:docMk/>
            <pc:sldMk cId="395640300" sldId="269"/>
            <ac:spMk id="6" creationId="{BFE9D26E-B7A6-48C5-8C36-002D12A90D4D}"/>
          </ac:spMkLst>
        </pc:spChg>
        <pc:spChg chg="mod">
          <ac:chgData name="Ewa Kazimierska" userId="8edb7084-dccb-4d8f-9cfb-38098ea1d667" providerId="ADAL" clId="{F7FDD307-BAF2-4E6E-8341-5170C0E6BF11}" dt="2026-05-18T09:43:17.193" v="888" actId="1076"/>
          <ac:spMkLst>
            <pc:docMk/>
            <pc:sldMk cId="395640300" sldId="269"/>
            <ac:spMk id="7" creationId="{A676226C-DE69-4DE6-8471-7C1AC6B738BF}"/>
          </ac:spMkLst>
        </pc:spChg>
        <pc:spChg chg="mod">
          <ac:chgData name="Ewa Kazimierska" userId="8edb7084-dccb-4d8f-9cfb-38098ea1d667" providerId="ADAL" clId="{F7FDD307-BAF2-4E6E-8341-5170C0E6BF11}" dt="2026-05-18T08:28:16.007" v="442" actId="1076"/>
          <ac:spMkLst>
            <pc:docMk/>
            <pc:sldMk cId="395640300" sldId="269"/>
            <ac:spMk id="14" creationId="{712AF31E-53D6-43AD-BAD1-1D9DAAF3779D}"/>
          </ac:spMkLst>
        </pc:spChg>
      </pc:sldChg>
      <pc:sldChg chg="modSp mod">
        <pc:chgData name="Ewa Kazimierska" userId="8edb7084-dccb-4d8f-9cfb-38098ea1d667" providerId="ADAL" clId="{F7FDD307-BAF2-4E6E-8341-5170C0E6BF11}" dt="2026-05-18T11:56:21.610" v="958" actId="1036"/>
        <pc:sldMkLst>
          <pc:docMk/>
          <pc:sldMk cId="3136927749" sldId="282"/>
        </pc:sldMkLst>
        <pc:spChg chg="mod">
          <ac:chgData name="Ewa Kazimierska" userId="8edb7084-dccb-4d8f-9cfb-38098ea1d667" providerId="ADAL" clId="{F7FDD307-BAF2-4E6E-8341-5170C0E6BF11}" dt="2026-05-18T11:56:15.844" v="953" actId="1076"/>
          <ac:spMkLst>
            <pc:docMk/>
            <pc:sldMk cId="3136927749" sldId="282"/>
            <ac:spMk id="3" creationId="{466776F6-05FC-467B-86EB-A7866DF686BC}"/>
          </ac:spMkLst>
        </pc:spChg>
        <pc:spChg chg="mod">
          <ac:chgData name="Ewa Kazimierska" userId="8edb7084-dccb-4d8f-9cfb-38098ea1d667" providerId="ADAL" clId="{F7FDD307-BAF2-4E6E-8341-5170C0E6BF11}" dt="2026-05-18T11:56:21.610" v="958" actId="1036"/>
          <ac:spMkLst>
            <pc:docMk/>
            <pc:sldMk cId="3136927749" sldId="282"/>
            <ac:spMk id="7" creationId="{72747C82-6204-4906-8EC9-690B04F2CE52}"/>
          </ac:spMkLst>
        </pc:spChg>
      </pc:sldChg>
      <pc:sldChg chg="modSp mod">
        <pc:chgData name="Ewa Kazimierska" userId="8edb7084-dccb-4d8f-9cfb-38098ea1d667" providerId="ADAL" clId="{F7FDD307-BAF2-4E6E-8341-5170C0E6BF11}" dt="2026-05-18T10:46:04.278" v="921" actId="1036"/>
        <pc:sldMkLst>
          <pc:docMk/>
          <pc:sldMk cId="4147325866" sldId="287"/>
        </pc:sldMkLst>
        <pc:spChg chg="mod">
          <ac:chgData name="Ewa Kazimierska" userId="8edb7084-dccb-4d8f-9cfb-38098ea1d667" providerId="ADAL" clId="{F7FDD307-BAF2-4E6E-8341-5170C0E6BF11}" dt="2026-05-18T10:45:55.640" v="915" actId="1036"/>
          <ac:spMkLst>
            <pc:docMk/>
            <pc:sldMk cId="4147325866" sldId="287"/>
            <ac:spMk id="4" creationId="{1C4C4615-F136-4C06-894E-3C88E794224E}"/>
          </ac:spMkLst>
        </pc:spChg>
        <pc:spChg chg="mod">
          <ac:chgData name="Ewa Kazimierska" userId="8edb7084-dccb-4d8f-9cfb-38098ea1d667" providerId="ADAL" clId="{F7FDD307-BAF2-4E6E-8341-5170C0E6BF11}" dt="2026-05-18T10:46:04.278" v="921" actId="1036"/>
          <ac:spMkLst>
            <pc:docMk/>
            <pc:sldMk cId="4147325866" sldId="287"/>
            <ac:spMk id="6" creationId="{D8696861-3AE8-473B-AA11-6698E9CCDD82}"/>
          </ac:spMkLst>
        </pc:spChg>
      </pc:sldChg>
      <pc:sldChg chg="del">
        <pc:chgData name="Ewa Kazimierska" userId="8edb7084-dccb-4d8f-9cfb-38098ea1d667" providerId="ADAL" clId="{F7FDD307-BAF2-4E6E-8341-5170C0E6BF11}" dt="2026-05-18T08:22:06.281" v="422" actId="47"/>
        <pc:sldMkLst>
          <pc:docMk/>
          <pc:sldMk cId="3904857133" sldId="288"/>
        </pc:sldMkLst>
      </pc:sldChg>
      <pc:sldChg chg="modSp mod">
        <pc:chgData name="Ewa Kazimierska" userId="8edb7084-dccb-4d8f-9cfb-38098ea1d667" providerId="ADAL" clId="{F7FDD307-BAF2-4E6E-8341-5170C0E6BF11}" dt="2026-05-18T11:59:32.379" v="1005" actId="5793"/>
        <pc:sldMkLst>
          <pc:docMk/>
          <pc:sldMk cId="3329144393" sldId="307"/>
        </pc:sldMkLst>
        <pc:spChg chg="mod">
          <ac:chgData name="Ewa Kazimierska" userId="8edb7084-dccb-4d8f-9cfb-38098ea1d667" providerId="ADAL" clId="{F7FDD307-BAF2-4E6E-8341-5170C0E6BF11}" dt="2026-05-18T11:58:16.480" v="998" actId="1036"/>
          <ac:spMkLst>
            <pc:docMk/>
            <pc:sldMk cId="3329144393" sldId="307"/>
            <ac:spMk id="3" creationId="{910461F7-A799-442E-88F3-8EB23CB615C9}"/>
          </ac:spMkLst>
        </pc:spChg>
        <pc:spChg chg="mod">
          <ac:chgData name="Ewa Kazimierska" userId="8edb7084-dccb-4d8f-9cfb-38098ea1d667" providerId="ADAL" clId="{F7FDD307-BAF2-4E6E-8341-5170C0E6BF11}" dt="2026-05-18T11:59:32.379" v="1005" actId="5793"/>
          <ac:spMkLst>
            <pc:docMk/>
            <pc:sldMk cId="3329144393" sldId="307"/>
            <ac:spMk id="4" creationId="{0833C173-4216-4B13-AEB2-DD282EBE7E44}"/>
          </ac:spMkLst>
        </pc:spChg>
        <pc:spChg chg="mod">
          <ac:chgData name="Ewa Kazimierska" userId="8edb7084-dccb-4d8f-9cfb-38098ea1d667" providerId="ADAL" clId="{F7FDD307-BAF2-4E6E-8341-5170C0E6BF11}" dt="2026-05-18T11:58:23.783" v="1003" actId="1036"/>
          <ac:spMkLst>
            <pc:docMk/>
            <pc:sldMk cId="3329144393" sldId="307"/>
            <ac:spMk id="5" creationId="{E48629B4-7C4F-4ABC-ABF0-68337A04DF4B}"/>
          </ac:spMkLst>
        </pc:spChg>
      </pc:sldChg>
      <pc:sldChg chg="modSp mod">
        <pc:chgData name="Ewa Kazimierska" userId="8edb7084-dccb-4d8f-9cfb-38098ea1d667" providerId="ADAL" clId="{F7FDD307-BAF2-4E6E-8341-5170C0E6BF11}" dt="2026-05-18T10:46:25.090" v="929" actId="1038"/>
        <pc:sldMkLst>
          <pc:docMk/>
          <pc:sldMk cId="1659939802" sldId="310"/>
        </pc:sldMkLst>
        <pc:spChg chg="mod">
          <ac:chgData name="Ewa Kazimierska" userId="8edb7084-dccb-4d8f-9cfb-38098ea1d667" providerId="ADAL" clId="{F7FDD307-BAF2-4E6E-8341-5170C0E6BF11}" dt="2026-05-18T10:46:15.469" v="922" actId="1076"/>
          <ac:spMkLst>
            <pc:docMk/>
            <pc:sldMk cId="1659939802" sldId="310"/>
            <ac:spMk id="4" creationId="{8CC93319-0413-42C7-B9DB-77999A166F4A}"/>
          </ac:spMkLst>
        </pc:spChg>
        <pc:spChg chg="mod">
          <ac:chgData name="Ewa Kazimierska" userId="8edb7084-dccb-4d8f-9cfb-38098ea1d667" providerId="ADAL" clId="{F7FDD307-BAF2-4E6E-8341-5170C0E6BF11}" dt="2026-05-18T10:46:25.090" v="929" actId="1038"/>
          <ac:spMkLst>
            <pc:docMk/>
            <pc:sldMk cId="1659939802" sldId="310"/>
            <ac:spMk id="5" creationId="{909BFCC4-4A47-4B93-B6C6-4D6CA6E8D5FC}"/>
          </ac:spMkLst>
        </pc:spChg>
      </pc:sldChg>
      <pc:sldChg chg="del">
        <pc:chgData name="Ewa Kazimierska" userId="8edb7084-dccb-4d8f-9cfb-38098ea1d667" providerId="ADAL" clId="{F7FDD307-BAF2-4E6E-8341-5170C0E6BF11}" dt="2026-05-18T08:22:06.281" v="422" actId="47"/>
        <pc:sldMkLst>
          <pc:docMk/>
          <pc:sldMk cId="3967795901" sldId="311"/>
        </pc:sldMkLst>
      </pc:sldChg>
      <pc:sldChg chg="modSp mod">
        <pc:chgData name="Ewa Kazimierska" userId="8edb7084-dccb-4d8f-9cfb-38098ea1d667" providerId="ADAL" clId="{F7FDD307-BAF2-4E6E-8341-5170C0E6BF11}" dt="2026-05-18T11:57:16.591" v="983" actId="1076"/>
        <pc:sldMkLst>
          <pc:docMk/>
          <pc:sldMk cId="3624411444" sldId="312"/>
        </pc:sldMkLst>
        <pc:spChg chg="mod">
          <ac:chgData name="Ewa Kazimierska" userId="8edb7084-dccb-4d8f-9cfb-38098ea1d667" providerId="ADAL" clId="{F7FDD307-BAF2-4E6E-8341-5170C0E6BF11}" dt="2026-05-18T11:57:11.209" v="982" actId="1036"/>
          <ac:spMkLst>
            <pc:docMk/>
            <pc:sldMk cId="3624411444" sldId="312"/>
            <ac:spMk id="4" creationId="{CB7295F3-CB91-416B-B5A7-83166B7968AB}"/>
          </ac:spMkLst>
        </pc:spChg>
        <pc:spChg chg="mod">
          <ac:chgData name="Ewa Kazimierska" userId="8edb7084-dccb-4d8f-9cfb-38098ea1d667" providerId="ADAL" clId="{F7FDD307-BAF2-4E6E-8341-5170C0E6BF11}" dt="2026-05-18T11:57:16.591" v="983" actId="1076"/>
          <ac:spMkLst>
            <pc:docMk/>
            <pc:sldMk cId="3624411444" sldId="312"/>
            <ac:spMk id="5" creationId="{511BDD8A-8D6A-4FB6-B488-F77CEF9E5838}"/>
          </ac:spMkLst>
        </pc:spChg>
      </pc:sldChg>
      <pc:sldChg chg="modSp mod">
        <pc:chgData name="Ewa Kazimierska" userId="8edb7084-dccb-4d8f-9cfb-38098ea1d667" providerId="ADAL" clId="{F7FDD307-BAF2-4E6E-8341-5170C0E6BF11}" dt="2026-05-18T10:58:38.277" v="944" actId="1036"/>
        <pc:sldMkLst>
          <pc:docMk/>
          <pc:sldMk cId="932130999" sldId="318"/>
        </pc:sldMkLst>
        <pc:spChg chg="mod">
          <ac:chgData name="Ewa Kazimierska" userId="8edb7084-dccb-4d8f-9cfb-38098ea1d667" providerId="ADAL" clId="{F7FDD307-BAF2-4E6E-8341-5170C0E6BF11}" dt="2026-05-18T10:58:31.908" v="938" actId="1036"/>
          <ac:spMkLst>
            <pc:docMk/>
            <pc:sldMk cId="932130999" sldId="318"/>
            <ac:spMk id="4" creationId="{66668977-77E4-4C64-B5BD-51BAC4C4095A}"/>
          </ac:spMkLst>
        </pc:spChg>
        <pc:spChg chg="mod">
          <ac:chgData name="Ewa Kazimierska" userId="8edb7084-dccb-4d8f-9cfb-38098ea1d667" providerId="ADAL" clId="{F7FDD307-BAF2-4E6E-8341-5170C0E6BF11}" dt="2026-05-18T10:58:38.277" v="944" actId="1036"/>
          <ac:spMkLst>
            <pc:docMk/>
            <pc:sldMk cId="932130999" sldId="318"/>
            <ac:spMk id="6" creationId="{5ADFFA49-2697-46CD-8CFD-539AA08E24BE}"/>
          </ac:spMkLst>
        </pc:spChg>
        <pc:graphicFrameChg chg="mod">
          <ac:chgData name="Ewa Kazimierska" userId="8edb7084-dccb-4d8f-9cfb-38098ea1d667" providerId="ADAL" clId="{F7FDD307-BAF2-4E6E-8341-5170C0E6BF11}" dt="2026-05-18T10:54:52.785" v="934" actId="113"/>
          <ac:graphicFrameMkLst>
            <pc:docMk/>
            <pc:sldMk cId="932130999" sldId="318"/>
            <ac:graphicFrameMk id="5" creationId="{F1217218-1C75-495E-8D6C-225D0049CFE8}"/>
          </ac:graphicFrameMkLst>
        </pc:graphicFrameChg>
      </pc:sldChg>
      <pc:sldChg chg="modSp mod">
        <pc:chgData name="Ewa Kazimierska" userId="8edb7084-dccb-4d8f-9cfb-38098ea1d667" providerId="ADAL" clId="{F7FDD307-BAF2-4E6E-8341-5170C0E6BF11}" dt="2026-05-18T10:45:47.622" v="909" actId="1076"/>
        <pc:sldMkLst>
          <pc:docMk/>
          <pc:sldMk cId="539074262" sldId="319"/>
        </pc:sldMkLst>
        <pc:spChg chg="mod">
          <ac:chgData name="Ewa Kazimierska" userId="8edb7084-dccb-4d8f-9cfb-38098ea1d667" providerId="ADAL" clId="{F7FDD307-BAF2-4E6E-8341-5170C0E6BF11}" dt="2026-05-18T10:45:43.914" v="908" actId="1076"/>
          <ac:spMkLst>
            <pc:docMk/>
            <pc:sldMk cId="539074262" sldId="319"/>
            <ac:spMk id="4" creationId="{BBF6DD08-FD6E-4D3E-A653-1C9C0BA80273}"/>
          </ac:spMkLst>
        </pc:spChg>
        <pc:spChg chg="mod">
          <ac:chgData name="Ewa Kazimierska" userId="8edb7084-dccb-4d8f-9cfb-38098ea1d667" providerId="ADAL" clId="{F7FDD307-BAF2-4E6E-8341-5170C0E6BF11}" dt="2026-05-18T10:45:47.622" v="909" actId="1076"/>
          <ac:spMkLst>
            <pc:docMk/>
            <pc:sldMk cId="539074262" sldId="319"/>
            <ac:spMk id="5" creationId="{298559F1-A74C-4A4D-BB1B-D2763FB7B4AB}"/>
          </ac:spMkLst>
        </pc:spChg>
      </pc:sldChg>
      <pc:sldChg chg="modSp mod ord">
        <pc:chgData name="Ewa Kazimierska" userId="8edb7084-dccb-4d8f-9cfb-38098ea1d667" providerId="ADAL" clId="{F7FDD307-BAF2-4E6E-8341-5170C0E6BF11}" dt="2026-05-18T09:50:09.419" v="905" actId="20578"/>
        <pc:sldMkLst>
          <pc:docMk/>
          <pc:sldMk cId="4072870252" sldId="320"/>
        </pc:sldMkLst>
        <pc:spChg chg="mod">
          <ac:chgData name="Ewa Kazimierska" userId="8edb7084-dccb-4d8f-9cfb-38098ea1d667" providerId="ADAL" clId="{F7FDD307-BAF2-4E6E-8341-5170C0E6BF11}" dt="2026-05-18T09:50:09.419" v="905" actId="20578"/>
          <ac:spMkLst>
            <pc:docMk/>
            <pc:sldMk cId="4072870252" sldId="320"/>
            <ac:spMk id="3" creationId="{422CFA14-634B-4B25-9B9E-54387B1760E4}"/>
          </ac:spMkLst>
        </pc:spChg>
        <pc:spChg chg="mod">
          <ac:chgData name="Ewa Kazimierska" userId="8edb7084-dccb-4d8f-9cfb-38098ea1d667" providerId="ADAL" clId="{F7FDD307-BAF2-4E6E-8341-5170C0E6BF11}" dt="2026-05-18T09:44:02.936" v="897" actId="1076"/>
          <ac:spMkLst>
            <pc:docMk/>
            <pc:sldMk cId="4072870252" sldId="320"/>
            <ac:spMk id="6" creationId="{2FBF56B5-A66A-4703-B53C-6774229134EA}"/>
          </ac:spMkLst>
        </pc:spChg>
        <pc:spChg chg="mod">
          <ac:chgData name="Ewa Kazimierska" userId="8edb7084-dccb-4d8f-9cfb-38098ea1d667" providerId="ADAL" clId="{F7FDD307-BAF2-4E6E-8341-5170C0E6BF11}" dt="2026-05-18T09:44:09.088" v="898" actId="1076"/>
          <ac:spMkLst>
            <pc:docMk/>
            <pc:sldMk cId="4072870252" sldId="320"/>
            <ac:spMk id="7" creationId="{CA9D7B36-43B8-4D84-BFD8-F2116BB28DA4}"/>
          </ac:spMkLst>
        </pc:spChg>
      </pc:sldChg>
      <pc:sldChg chg="modSp mod">
        <pc:chgData name="Ewa Kazimierska" userId="8edb7084-dccb-4d8f-9cfb-38098ea1d667" providerId="ADAL" clId="{F7FDD307-BAF2-4E6E-8341-5170C0E6BF11}" dt="2026-05-18T11:56:06.872" v="952" actId="1076"/>
        <pc:sldMkLst>
          <pc:docMk/>
          <pc:sldMk cId="1358508651" sldId="323"/>
        </pc:sldMkLst>
        <pc:spChg chg="mod">
          <ac:chgData name="Ewa Kazimierska" userId="8edb7084-dccb-4d8f-9cfb-38098ea1d667" providerId="ADAL" clId="{F7FDD307-BAF2-4E6E-8341-5170C0E6BF11}" dt="2026-05-18T11:55:59.706" v="951" actId="1076"/>
          <ac:spMkLst>
            <pc:docMk/>
            <pc:sldMk cId="1358508651" sldId="323"/>
            <ac:spMk id="4" creationId="{1586A98A-6F9D-4AA6-8637-EF985F3518E0}"/>
          </ac:spMkLst>
        </pc:spChg>
        <pc:spChg chg="mod">
          <ac:chgData name="Ewa Kazimierska" userId="8edb7084-dccb-4d8f-9cfb-38098ea1d667" providerId="ADAL" clId="{F7FDD307-BAF2-4E6E-8341-5170C0E6BF11}" dt="2026-05-18T11:56:06.872" v="952" actId="1076"/>
          <ac:spMkLst>
            <pc:docMk/>
            <pc:sldMk cId="1358508651" sldId="323"/>
            <ac:spMk id="7" creationId="{3EF83B82-60C6-4C69-8EFA-3501C46F169B}"/>
          </ac:spMkLst>
        </pc:spChg>
      </pc:sldChg>
      <pc:sldChg chg="modSp mod">
        <pc:chgData name="Ewa Kazimierska" userId="8edb7084-dccb-4d8f-9cfb-38098ea1d667" providerId="ADAL" clId="{F7FDD307-BAF2-4E6E-8341-5170C0E6BF11}" dt="2026-05-18T11:56:39.647" v="964" actId="1076"/>
        <pc:sldMkLst>
          <pc:docMk/>
          <pc:sldMk cId="3134216054" sldId="324"/>
        </pc:sldMkLst>
        <pc:spChg chg="mod">
          <ac:chgData name="Ewa Kazimierska" userId="8edb7084-dccb-4d8f-9cfb-38098ea1d667" providerId="ADAL" clId="{F7FDD307-BAF2-4E6E-8341-5170C0E6BF11}" dt="2026-05-18T11:56:34.348" v="963" actId="1038"/>
          <ac:spMkLst>
            <pc:docMk/>
            <pc:sldMk cId="3134216054" sldId="324"/>
            <ac:spMk id="2" creationId="{54781B10-7E0F-4C2A-94D9-53F1DEA03DB9}"/>
          </ac:spMkLst>
        </pc:spChg>
        <pc:spChg chg="mod">
          <ac:chgData name="Ewa Kazimierska" userId="8edb7084-dccb-4d8f-9cfb-38098ea1d667" providerId="ADAL" clId="{F7FDD307-BAF2-4E6E-8341-5170C0E6BF11}" dt="2026-05-18T11:56:39.647" v="964" actId="1076"/>
          <ac:spMkLst>
            <pc:docMk/>
            <pc:sldMk cId="3134216054" sldId="324"/>
            <ac:spMk id="3" creationId="{779FF966-005A-4746-A632-7AF78D882D0F}"/>
          </ac:spMkLst>
        </pc:spChg>
        <pc:graphicFrameChg chg="modGraphic">
          <ac:chgData name="Ewa Kazimierska" userId="8edb7084-dccb-4d8f-9cfb-38098ea1d667" providerId="ADAL" clId="{F7FDD307-BAF2-4E6E-8341-5170C0E6BF11}" dt="2026-05-18T11:11:26.148" v="950" actId="20577"/>
          <ac:graphicFrameMkLst>
            <pc:docMk/>
            <pc:sldMk cId="3134216054" sldId="324"/>
            <ac:graphicFrameMk id="5" creationId="{194B4622-398B-4FA9-945E-FC14DB3887B1}"/>
          </ac:graphicFrameMkLst>
        </pc:graphicFrameChg>
      </pc:sldChg>
      <pc:sldChg chg="del">
        <pc:chgData name="Ewa Kazimierska" userId="8edb7084-dccb-4d8f-9cfb-38098ea1d667" providerId="ADAL" clId="{F7FDD307-BAF2-4E6E-8341-5170C0E6BF11}" dt="2026-05-18T08:22:06.281" v="422" actId="47"/>
        <pc:sldMkLst>
          <pc:docMk/>
          <pc:sldMk cId="2202503554" sldId="363"/>
        </pc:sldMkLst>
      </pc:sldChg>
      <pc:sldChg chg="del">
        <pc:chgData name="Ewa Kazimierska" userId="8edb7084-dccb-4d8f-9cfb-38098ea1d667" providerId="ADAL" clId="{F7FDD307-BAF2-4E6E-8341-5170C0E6BF11}" dt="2026-05-18T08:22:06.281" v="422" actId="47"/>
        <pc:sldMkLst>
          <pc:docMk/>
          <pc:sldMk cId="4264106260" sldId="376"/>
        </pc:sldMkLst>
      </pc:sldChg>
      <pc:sldChg chg="addSp delSp modSp mod modShow">
        <pc:chgData name="Ewa Kazimierska" userId="8edb7084-dccb-4d8f-9cfb-38098ea1d667" providerId="ADAL" clId="{F7FDD307-BAF2-4E6E-8341-5170C0E6BF11}" dt="2026-05-18T11:56:54.165" v="977" actId="1076"/>
        <pc:sldMkLst>
          <pc:docMk/>
          <pc:sldMk cId="65229191" sldId="379"/>
        </pc:sldMkLst>
        <pc:spChg chg="add mod">
          <ac:chgData name="Ewa Kazimierska" userId="8edb7084-dccb-4d8f-9cfb-38098ea1d667" providerId="ADAL" clId="{F7FDD307-BAF2-4E6E-8341-5170C0E6BF11}" dt="2026-05-18T08:14:57.179" v="393" actId="1582"/>
          <ac:spMkLst>
            <pc:docMk/>
            <pc:sldMk cId="65229191" sldId="379"/>
            <ac:spMk id="18" creationId="{7F82605D-DE32-44F0-894F-161FF580E1C6}"/>
          </ac:spMkLst>
        </pc:spChg>
        <pc:spChg chg="mod">
          <ac:chgData name="Ewa Kazimierska" userId="8edb7084-dccb-4d8f-9cfb-38098ea1d667" providerId="ADAL" clId="{F7FDD307-BAF2-4E6E-8341-5170C0E6BF11}" dt="2026-05-18T11:56:49.615" v="976" actId="1036"/>
          <ac:spMkLst>
            <pc:docMk/>
            <pc:sldMk cId="65229191" sldId="379"/>
            <ac:spMk id="19" creationId="{BA1F3DA6-C427-4DD0-B13F-91404A90F9ED}"/>
          </ac:spMkLst>
        </pc:spChg>
        <pc:spChg chg="mod">
          <ac:chgData name="Ewa Kazimierska" userId="8edb7084-dccb-4d8f-9cfb-38098ea1d667" providerId="ADAL" clId="{F7FDD307-BAF2-4E6E-8341-5170C0E6BF11}" dt="2026-05-18T11:56:54.165" v="977" actId="1076"/>
          <ac:spMkLst>
            <pc:docMk/>
            <pc:sldMk cId="65229191" sldId="379"/>
            <ac:spMk id="20" creationId="{0BBFBB12-627B-438A-A820-73F1C9C6F6D7}"/>
          </ac:spMkLst>
        </pc:spChg>
        <pc:grpChg chg="add mod">
          <ac:chgData name="Ewa Kazimierska" userId="8edb7084-dccb-4d8f-9cfb-38098ea1d667" providerId="ADAL" clId="{F7FDD307-BAF2-4E6E-8341-5170C0E6BF11}" dt="2026-05-18T08:13:43.884" v="384" actId="1076"/>
          <ac:grpSpMkLst>
            <pc:docMk/>
            <pc:sldMk cId="65229191" sldId="379"/>
            <ac:grpSpMk id="8" creationId="{190954D8-790B-4EDE-A569-27507300A71B}"/>
          </ac:grpSpMkLst>
        </pc:grpChg>
        <pc:picChg chg="add mod modCrop">
          <ac:chgData name="Ewa Kazimierska" userId="8edb7084-dccb-4d8f-9cfb-38098ea1d667" providerId="ADAL" clId="{F7FDD307-BAF2-4E6E-8341-5170C0E6BF11}" dt="2026-05-18T08:13:41.864" v="383" actId="164"/>
          <ac:picMkLst>
            <pc:docMk/>
            <pc:sldMk cId="65229191" sldId="379"/>
            <ac:picMk id="5" creationId="{3DD7E5E2-EF06-40B5-B44B-4F77E39D9EB2}"/>
          </ac:picMkLst>
        </pc:picChg>
        <pc:picChg chg="add mod modCrop">
          <ac:chgData name="Ewa Kazimierska" userId="8edb7084-dccb-4d8f-9cfb-38098ea1d667" providerId="ADAL" clId="{F7FDD307-BAF2-4E6E-8341-5170C0E6BF11}" dt="2026-05-18T08:16:25.418" v="403" actId="1038"/>
          <ac:picMkLst>
            <pc:docMk/>
            <pc:sldMk cId="65229191" sldId="379"/>
            <ac:picMk id="7" creationId="{0A850670-1FDF-4FD6-B786-35EF19DF7227}"/>
          </ac:picMkLst>
        </pc:picChg>
        <pc:picChg chg="del mod">
          <ac:chgData name="Ewa Kazimierska" userId="8edb7084-dccb-4d8f-9cfb-38098ea1d667" providerId="ADAL" clId="{F7FDD307-BAF2-4E6E-8341-5170C0E6BF11}" dt="2026-05-18T08:08:17.239" v="294" actId="478"/>
          <ac:picMkLst>
            <pc:docMk/>
            <pc:sldMk cId="65229191" sldId="379"/>
            <ac:picMk id="9" creationId="{FBD82E11-C364-F196-C4E0-D9FC2C93CA86}"/>
          </ac:picMkLst>
        </pc:picChg>
        <pc:picChg chg="add mod modCrop">
          <ac:chgData name="Ewa Kazimierska" userId="8edb7084-dccb-4d8f-9cfb-38098ea1d667" providerId="ADAL" clId="{F7FDD307-BAF2-4E6E-8341-5170C0E6BF11}" dt="2026-05-18T08:13:41.864" v="383" actId="164"/>
          <ac:picMkLst>
            <pc:docMk/>
            <pc:sldMk cId="65229191" sldId="379"/>
            <ac:picMk id="10" creationId="{5CA9FA31-07C7-4A2C-9675-36BF3C492EDE}"/>
          </ac:picMkLst>
        </pc:picChg>
        <pc:picChg chg="add mod modCrop">
          <ac:chgData name="Ewa Kazimierska" userId="8edb7084-dccb-4d8f-9cfb-38098ea1d667" providerId="ADAL" clId="{F7FDD307-BAF2-4E6E-8341-5170C0E6BF11}" dt="2026-05-18T08:13:41.864" v="383" actId="164"/>
          <ac:picMkLst>
            <pc:docMk/>
            <pc:sldMk cId="65229191" sldId="379"/>
            <ac:picMk id="13" creationId="{F3213254-D9B5-43F1-913E-31FD629B670C}"/>
          </ac:picMkLst>
        </pc:picChg>
        <pc:picChg chg="add mod modCrop">
          <ac:chgData name="Ewa Kazimierska" userId="8edb7084-dccb-4d8f-9cfb-38098ea1d667" providerId="ADAL" clId="{F7FDD307-BAF2-4E6E-8341-5170C0E6BF11}" dt="2026-05-18T08:13:41.864" v="383" actId="164"/>
          <ac:picMkLst>
            <pc:docMk/>
            <pc:sldMk cId="65229191" sldId="379"/>
            <ac:picMk id="14" creationId="{13C8EE54-8819-4F3D-9CCE-1BC46A513E4D}"/>
          </ac:picMkLst>
        </pc:picChg>
        <pc:picChg chg="add mod modCrop">
          <ac:chgData name="Ewa Kazimierska" userId="8edb7084-dccb-4d8f-9cfb-38098ea1d667" providerId="ADAL" clId="{F7FDD307-BAF2-4E6E-8341-5170C0E6BF11}" dt="2026-05-18T08:13:41.864" v="383" actId="164"/>
          <ac:picMkLst>
            <pc:docMk/>
            <pc:sldMk cId="65229191" sldId="379"/>
            <ac:picMk id="15" creationId="{219F35FD-4FB7-4393-8250-2A22492F7DC5}"/>
          </ac:picMkLst>
        </pc:picChg>
        <pc:picChg chg="add mod modCrop">
          <ac:chgData name="Ewa Kazimierska" userId="8edb7084-dccb-4d8f-9cfb-38098ea1d667" providerId="ADAL" clId="{F7FDD307-BAF2-4E6E-8341-5170C0E6BF11}" dt="2026-05-18T08:13:41.864" v="383" actId="164"/>
          <ac:picMkLst>
            <pc:docMk/>
            <pc:sldMk cId="65229191" sldId="379"/>
            <ac:picMk id="16" creationId="{2566D940-53D0-4F79-88FB-FFEF348CC4D0}"/>
          </ac:picMkLst>
        </pc:picChg>
        <pc:picChg chg="add mod modCrop">
          <ac:chgData name="Ewa Kazimierska" userId="8edb7084-dccb-4d8f-9cfb-38098ea1d667" providerId="ADAL" clId="{F7FDD307-BAF2-4E6E-8341-5170C0E6BF11}" dt="2026-05-18T08:14:13.463" v="389" actId="732"/>
          <ac:picMkLst>
            <pc:docMk/>
            <pc:sldMk cId="65229191" sldId="379"/>
            <ac:picMk id="17" creationId="{A53CADCA-2AA0-48EE-9DD6-7A3314AB2914}"/>
          </ac:picMkLst>
        </pc:picChg>
      </pc:sldChg>
      <pc:sldChg chg="modSp mod ord">
        <pc:chgData name="Ewa Kazimierska" userId="8edb7084-dccb-4d8f-9cfb-38098ea1d667" providerId="ADAL" clId="{F7FDD307-BAF2-4E6E-8341-5170C0E6BF11}" dt="2026-05-18T11:57:55.482" v="989" actId="1076"/>
        <pc:sldMkLst>
          <pc:docMk/>
          <pc:sldMk cId="2773224907" sldId="382"/>
        </pc:sldMkLst>
        <pc:spChg chg="mod">
          <ac:chgData name="Ewa Kazimierska" userId="8edb7084-dccb-4d8f-9cfb-38098ea1d667" providerId="ADAL" clId="{F7FDD307-BAF2-4E6E-8341-5170C0E6BF11}" dt="2026-05-18T11:57:50.775" v="988" actId="1076"/>
          <ac:spMkLst>
            <pc:docMk/>
            <pc:sldMk cId="2773224907" sldId="382"/>
            <ac:spMk id="4" creationId="{8181AB24-3636-4B6E-8AF5-C797FC6EFFAC}"/>
          </ac:spMkLst>
        </pc:spChg>
        <pc:spChg chg="mod">
          <ac:chgData name="Ewa Kazimierska" userId="8edb7084-dccb-4d8f-9cfb-38098ea1d667" providerId="ADAL" clId="{F7FDD307-BAF2-4E6E-8341-5170C0E6BF11}" dt="2026-05-18T11:57:55.482" v="989" actId="1076"/>
          <ac:spMkLst>
            <pc:docMk/>
            <pc:sldMk cId="2773224907" sldId="382"/>
            <ac:spMk id="6" creationId="{7E5C6716-40E1-4E0A-BAC6-E350E55CB3B9}"/>
          </ac:spMkLst>
        </pc:spChg>
      </pc:sldChg>
      <pc:sldChg chg="mod modShow">
        <pc:chgData name="Ewa Kazimierska" userId="8edb7084-dccb-4d8f-9cfb-38098ea1d667" providerId="ADAL" clId="{F7FDD307-BAF2-4E6E-8341-5170C0E6BF11}" dt="2026-05-18T08:22:15.471" v="423" actId="729"/>
        <pc:sldMkLst>
          <pc:docMk/>
          <pc:sldMk cId="130571164" sldId="385"/>
        </pc:sldMkLst>
      </pc:sldChg>
      <pc:sldChg chg="del">
        <pc:chgData name="Ewa Kazimierska" userId="8edb7084-dccb-4d8f-9cfb-38098ea1d667" providerId="ADAL" clId="{F7FDD307-BAF2-4E6E-8341-5170C0E6BF11}" dt="2026-05-18T08:22:06.281" v="422" actId="47"/>
        <pc:sldMkLst>
          <pc:docMk/>
          <pc:sldMk cId="2036284811" sldId="543"/>
        </pc:sldMkLst>
      </pc:sldChg>
      <pc:sldChg chg="del">
        <pc:chgData name="Ewa Kazimierska" userId="8edb7084-dccb-4d8f-9cfb-38098ea1d667" providerId="ADAL" clId="{F7FDD307-BAF2-4E6E-8341-5170C0E6BF11}" dt="2026-05-18T08:17:51.254" v="405" actId="2696"/>
        <pc:sldMkLst>
          <pc:docMk/>
          <pc:sldMk cId="4141932491" sldId="696"/>
        </pc:sldMkLst>
      </pc:sldChg>
      <pc:sldChg chg="modSp mod">
        <pc:chgData name="Ewa Kazimierska" userId="8edb7084-dccb-4d8f-9cfb-38098ea1d667" providerId="ADAL" clId="{F7FDD307-BAF2-4E6E-8341-5170C0E6BF11}" dt="2026-05-18T11:57:27.732" v="985" actId="1076"/>
        <pc:sldMkLst>
          <pc:docMk/>
          <pc:sldMk cId="2853704412" sldId="877"/>
        </pc:sldMkLst>
        <pc:spChg chg="mod">
          <ac:chgData name="Ewa Kazimierska" userId="8edb7084-dccb-4d8f-9cfb-38098ea1d667" providerId="ADAL" clId="{F7FDD307-BAF2-4E6E-8341-5170C0E6BF11}" dt="2026-05-18T11:57:23.786" v="984" actId="1076"/>
          <ac:spMkLst>
            <pc:docMk/>
            <pc:sldMk cId="2853704412" sldId="877"/>
            <ac:spMk id="3" creationId="{A27FC6B8-5245-466A-8E6D-5D69FD7D1598}"/>
          </ac:spMkLst>
        </pc:spChg>
        <pc:spChg chg="mod">
          <ac:chgData name="Ewa Kazimierska" userId="8edb7084-dccb-4d8f-9cfb-38098ea1d667" providerId="ADAL" clId="{F7FDD307-BAF2-4E6E-8341-5170C0E6BF11}" dt="2026-05-18T11:57:27.732" v="985" actId="1076"/>
          <ac:spMkLst>
            <pc:docMk/>
            <pc:sldMk cId="2853704412" sldId="877"/>
            <ac:spMk id="4" creationId="{E52759A9-23F0-448C-85F8-CA50A4C8E206}"/>
          </ac:spMkLst>
        </pc:spChg>
      </pc:sldChg>
      <pc:sldChg chg="modSp mod">
        <pc:chgData name="Ewa Kazimierska" userId="8edb7084-dccb-4d8f-9cfb-38098ea1d667" providerId="ADAL" clId="{F7FDD307-BAF2-4E6E-8341-5170C0E6BF11}" dt="2026-05-18T09:43:42.744" v="893" actId="1076"/>
        <pc:sldMkLst>
          <pc:docMk/>
          <pc:sldMk cId="271108601" sldId="879"/>
        </pc:sldMkLst>
        <pc:spChg chg="mod">
          <ac:chgData name="Ewa Kazimierska" userId="8edb7084-dccb-4d8f-9cfb-38098ea1d667" providerId="ADAL" clId="{F7FDD307-BAF2-4E6E-8341-5170C0E6BF11}" dt="2026-05-18T07:59:35.726" v="292" actId="20577"/>
          <ac:spMkLst>
            <pc:docMk/>
            <pc:sldMk cId="271108601" sldId="879"/>
            <ac:spMk id="3" creationId="{422CFA14-634B-4B25-9B9E-54387B1760E4}"/>
          </ac:spMkLst>
        </pc:spChg>
        <pc:spChg chg="mod">
          <ac:chgData name="Ewa Kazimierska" userId="8edb7084-dccb-4d8f-9cfb-38098ea1d667" providerId="ADAL" clId="{F7FDD307-BAF2-4E6E-8341-5170C0E6BF11}" dt="2026-05-18T09:43:32.805" v="890" actId="1076"/>
          <ac:spMkLst>
            <pc:docMk/>
            <pc:sldMk cId="271108601" sldId="879"/>
            <ac:spMk id="4" creationId="{C1E55653-58A5-418B-9A45-DC9F14834637}"/>
          </ac:spMkLst>
        </pc:spChg>
        <pc:spChg chg="mod">
          <ac:chgData name="Ewa Kazimierska" userId="8edb7084-dccb-4d8f-9cfb-38098ea1d667" providerId="ADAL" clId="{F7FDD307-BAF2-4E6E-8341-5170C0E6BF11}" dt="2026-05-18T09:43:42.744" v="893" actId="1076"/>
          <ac:spMkLst>
            <pc:docMk/>
            <pc:sldMk cId="271108601" sldId="879"/>
            <ac:spMk id="5" creationId="{2C0665BF-83AD-4F35-8679-076F683E8D86}"/>
          </ac:spMkLst>
        </pc:spChg>
      </pc:sldChg>
      <pc:sldChg chg="addSp delSp modSp mod modShow">
        <pc:chgData name="Ewa Kazimierska" userId="8edb7084-dccb-4d8f-9cfb-38098ea1d667" providerId="ADAL" clId="{F7FDD307-BAF2-4E6E-8341-5170C0E6BF11}" dt="2026-05-18T08:25:16.587" v="440" actId="729"/>
        <pc:sldMkLst>
          <pc:docMk/>
          <pc:sldMk cId="3998854229" sldId="880"/>
        </pc:sldMkLst>
        <pc:spChg chg="add del mod">
          <ac:chgData name="Ewa Kazimierska" userId="8edb7084-dccb-4d8f-9cfb-38098ea1d667" providerId="ADAL" clId="{F7FDD307-BAF2-4E6E-8341-5170C0E6BF11}" dt="2026-05-18T07:56:38.849" v="225" actId="1076"/>
          <ac:spMkLst>
            <pc:docMk/>
            <pc:sldMk cId="3998854229" sldId="880"/>
            <ac:spMk id="2" creationId="{7D0C4313-F21F-465B-89E5-EC25D19FE8BB}"/>
          </ac:spMkLst>
        </pc:spChg>
        <pc:spChg chg="add del mod">
          <ac:chgData name="Ewa Kazimierska" userId="8edb7084-dccb-4d8f-9cfb-38098ea1d667" providerId="ADAL" clId="{F7FDD307-BAF2-4E6E-8341-5170C0E6BF11}" dt="2026-05-18T07:57:58.934" v="287" actId="20577"/>
          <ac:spMkLst>
            <pc:docMk/>
            <pc:sldMk cId="3998854229" sldId="880"/>
            <ac:spMk id="3" creationId="{3CED894A-F4C6-4D76-9814-3744BBAE41C5}"/>
          </ac:spMkLst>
        </pc:spChg>
        <pc:spChg chg="add del mod">
          <ac:chgData name="Ewa Kazimierska" userId="8edb7084-dccb-4d8f-9cfb-38098ea1d667" providerId="ADAL" clId="{F7FDD307-BAF2-4E6E-8341-5170C0E6BF11}" dt="2026-05-18T07:47:04.488" v="25" actId="478"/>
          <ac:spMkLst>
            <pc:docMk/>
            <pc:sldMk cId="3998854229" sldId="880"/>
            <ac:spMk id="5" creationId="{162EE510-A091-4FD1-BC09-A245E5535B56}"/>
          </ac:spMkLst>
        </pc:spChg>
        <pc:spChg chg="add del mod">
          <ac:chgData name="Ewa Kazimierska" userId="8edb7084-dccb-4d8f-9cfb-38098ea1d667" providerId="ADAL" clId="{F7FDD307-BAF2-4E6E-8341-5170C0E6BF11}" dt="2026-05-18T07:47:02.499" v="21" actId="478"/>
          <ac:spMkLst>
            <pc:docMk/>
            <pc:sldMk cId="3998854229" sldId="880"/>
            <ac:spMk id="10" creationId="{2E96B16A-743F-4F16-8DB8-CC1A9DE11325}"/>
          </ac:spMkLst>
        </pc:spChg>
        <pc:spChg chg="add del mod">
          <ac:chgData name="Ewa Kazimierska" userId="8edb7084-dccb-4d8f-9cfb-38098ea1d667" providerId="ADAL" clId="{F7FDD307-BAF2-4E6E-8341-5170C0E6BF11}" dt="2026-05-18T07:46:59.042" v="13" actId="767"/>
          <ac:spMkLst>
            <pc:docMk/>
            <pc:sldMk cId="3998854229" sldId="880"/>
            <ac:spMk id="13" creationId="{D1E4CC32-0657-44D4-9137-340B9D21D244}"/>
          </ac:spMkLst>
        </pc:spChg>
        <pc:grpChg chg="add del">
          <ac:chgData name="Ewa Kazimierska" userId="8edb7084-dccb-4d8f-9cfb-38098ea1d667" providerId="ADAL" clId="{F7FDD307-BAF2-4E6E-8341-5170C0E6BF11}" dt="2026-05-18T07:47:32.670" v="41" actId="478"/>
          <ac:grpSpMkLst>
            <pc:docMk/>
            <pc:sldMk cId="3998854229" sldId="880"/>
            <ac:grpSpMk id="9" creationId="{2A7EC381-B78E-33A9-8D1C-695AD8BB46E6}"/>
          </ac:grpSpMkLst>
        </pc:grpChg>
        <pc:picChg chg="add del mod">
          <ac:chgData name="Ewa Kazimierska" userId="8edb7084-dccb-4d8f-9cfb-38098ea1d667" providerId="ADAL" clId="{F7FDD307-BAF2-4E6E-8341-5170C0E6BF11}" dt="2026-05-18T07:47:01.565" v="19" actId="22"/>
          <ac:picMkLst>
            <pc:docMk/>
            <pc:sldMk cId="3998854229" sldId="880"/>
            <ac:picMk id="12" creationId="{6008EDFA-992C-4B46-8E1C-39497C4E9DED}"/>
          </ac:picMkLst>
        </pc:picChg>
        <pc:picChg chg="add mod">
          <ac:chgData name="Ewa Kazimierska" userId="8edb7084-dccb-4d8f-9cfb-38098ea1d667" providerId="ADAL" clId="{F7FDD307-BAF2-4E6E-8341-5170C0E6BF11}" dt="2026-05-18T07:47:47.011" v="46" actId="14100"/>
          <ac:picMkLst>
            <pc:docMk/>
            <pc:sldMk cId="3998854229" sldId="880"/>
            <ac:picMk id="15" creationId="{E8ABAE66-6F86-45E8-9484-34B760FEB4A6}"/>
          </ac:picMkLst>
        </pc:picChg>
        <pc:picChg chg="add mod">
          <ac:chgData name="Ewa Kazimierska" userId="8edb7084-dccb-4d8f-9cfb-38098ea1d667" providerId="ADAL" clId="{F7FDD307-BAF2-4E6E-8341-5170C0E6BF11}" dt="2026-05-18T07:52:18.064" v="106" actId="1076"/>
          <ac:picMkLst>
            <pc:docMk/>
            <pc:sldMk cId="3998854229" sldId="880"/>
            <ac:picMk id="17" creationId="{24C12D86-8692-4C34-9DDC-CE36A18AB2DD}"/>
          </ac:picMkLst>
        </pc:picChg>
      </pc:sldChg>
      <pc:sldChg chg="del">
        <pc:chgData name="Ewa Kazimierska" userId="8edb7084-dccb-4d8f-9cfb-38098ea1d667" providerId="ADAL" clId="{F7FDD307-BAF2-4E6E-8341-5170C0E6BF11}" dt="2026-05-18T08:22:06.281" v="422" actId="47"/>
        <pc:sldMkLst>
          <pc:docMk/>
          <pc:sldMk cId="3960929720" sldId="881"/>
        </pc:sldMkLst>
      </pc:sldChg>
      <pc:sldChg chg="del">
        <pc:chgData name="Ewa Kazimierska" userId="8edb7084-dccb-4d8f-9cfb-38098ea1d667" providerId="ADAL" clId="{F7FDD307-BAF2-4E6E-8341-5170C0E6BF11}" dt="2026-05-18T08:22:06.281" v="422" actId="47"/>
        <pc:sldMkLst>
          <pc:docMk/>
          <pc:sldMk cId="3588351405" sldId="885"/>
        </pc:sldMkLst>
      </pc:sldChg>
      <pc:sldChg chg="del">
        <pc:chgData name="Ewa Kazimierska" userId="8edb7084-dccb-4d8f-9cfb-38098ea1d667" providerId="ADAL" clId="{F7FDD307-BAF2-4E6E-8341-5170C0E6BF11}" dt="2026-05-18T08:22:06.281" v="422" actId="47"/>
        <pc:sldMkLst>
          <pc:docMk/>
          <pc:sldMk cId="1073393725" sldId="886"/>
        </pc:sldMkLst>
      </pc:sldChg>
      <pc:sldChg chg="del">
        <pc:chgData name="Ewa Kazimierska" userId="8edb7084-dccb-4d8f-9cfb-38098ea1d667" providerId="ADAL" clId="{F7FDD307-BAF2-4E6E-8341-5170C0E6BF11}" dt="2026-05-18T08:22:06.281" v="422" actId="47"/>
        <pc:sldMkLst>
          <pc:docMk/>
          <pc:sldMk cId="4286835448" sldId="908"/>
        </pc:sldMkLst>
      </pc:sldChg>
      <pc:sldChg chg="del">
        <pc:chgData name="Ewa Kazimierska" userId="8edb7084-dccb-4d8f-9cfb-38098ea1d667" providerId="ADAL" clId="{F7FDD307-BAF2-4E6E-8341-5170C0E6BF11}" dt="2026-05-18T08:21:01.700" v="421" actId="2696"/>
        <pc:sldMkLst>
          <pc:docMk/>
          <pc:sldMk cId="2072943881" sldId="910"/>
        </pc:sldMkLst>
      </pc:sldChg>
      <pc:sldChg chg="modSp mod">
        <pc:chgData name="Ewa Kazimierska" userId="8edb7084-dccb-4d8f-9cfb-38098ea1d667" providerId="ADAL" clId="{F7FDD307-BAF2-4E6E-8341-5170C0E6BF11}" dt="2026-05-18T09:47:55.205" v="900" actId="1076"/>
        <pc:sldMkLst>
          <pc:docMk/>
          <pc:sldMk cId="3713600651" sldId="912"/>
        </pc:sldMkLst>
        <pc:spChg chg="mod">
          <ac:chgData name="Ewa Kazimierska" userId="8edb7084-dccb-4d8f-9cfb-38098ea1d667" providerId="ADAL" clId="{F7FDD307-BAF2-4E6E-8341-5170C0E6BF11}" dt="2026-05-18T09:47:48.788" v="899" actId="1076"/>
          <ac:spMkLst>
            <pc:docMk/>
            <pc:sldMk cId="3713600651" sldId="912"/>
            <ac:spMk id="4" creationId="{C9D458CF-5FC2-4411-8D61-7481AC671628}"/>
          </ac:spMkLst>
        </pc:spChg>
        <pc:spChg chg="mod">
          <ac:chgData name="Ewa Kazimierska" userId="8edb7084-dccb-4d8f-9cfb-38098ea1d667" providerId="ADAL" clId="{F7FDD307-BAF2-4E6E-8341-5170C0E6BF11}" dt="2026-05-18T09:47:55.205" v="900" actId="1076"/>
          <ac:spMkLst>
            <pc:docMk/>
            <pc:sldMk cId="3713600651" sldId="912"/>
            <ac:spMk id="6" creationId="{43DAAE48-3FFF-4ACD-B930-0574092C7D0B}"/>
          </ac:spMkLst>
        </pc:spChg>
      </pc:sldChg>
      <pc:sldChg chg="modSp mod modAnim">
        <pc:chgData name="Ewa Kazimierska" userId="8edb7084-dccb-4d8f-9cfb-38098ea1d667" providerId="ADAL" clId="{F7FDD307-BAF2-4E6E-8341-5170C0E6BF11}" dt="2026-05-18T11:58:07.238" v="995" actId="1036"/>
        <pc:sldMkLst>
          <pc:docMk/>
          <pc:sldMk cId="2591174033" sldId="913"/>
        </pc:sldMkLst>
        <pc:spChg chg="mod">
          <ac:chgData name="Ewa Kazimierska" userId="8edb7084-dccb-4d8f-9cfb-38098ea1d667" providerId="ADAL" clId="{F7FDD307-BAF2-4E6E-8341-5170C0E6BF11}" dt="2026-05-18T08:18:21.646" v="419" actId="20577"/>
          <ac:spMkLst>
            <pc:docMk/>
            <pc:sldMk cId="2591174033" sldId="913"/>
            <ac:spMk id="2" creationId="{A06739FE-8883-473C-8B39-685FEBBA5426}"/>
          </ac:spMkLst>
        </pc:spChg>
        <pc:spChg chg="mod">
          <ac:chgData name="Ewa Kazimierska" userId="8edb7084-dccb-4d8f-9cfb-38098ea1d667" providerId="ADAL" clId="{F7FDD307-BAF2-4E6E-8341-5170C0E6BF11}" dt="2026-05-18T11:58:01.756" v="990" actId="1076"/>
          <ac:spMkLst>
            <pc:docMk/>
            <pc:sldMk cId="2591174033" sldId="913"/>
            <ac:spMk id="3" creationId="{D36122B9-7FC7-45CB-9D41-971DAD24CDB2}"/>
          </ac:spMkLst>
        </pc:spChg>
        <pc:spChg chg="mod">
          <ac:chgData name="Ewa Kazimierska" userId="8edb7084-dccb-4d8f-9cfb-38098ea1d667" providerId="ADAL" clId="{F7FDD307-BAF2-4E6E-8341-5170C0E6BF11}" dt="2026-05-18T11:58:07.238" v="995" actId="1036"/>
          <ac:spMkLst>
            <pc:docMk/>
            <pc:sldMk cId="2591174033" sldId="913"/>
            <ac:spMk id="6" creationId="{97DCEA3B-C56D-4970-9810-72E4915614FC}"/>
          </ac:spMkLst>
        </pc:spChg>
      </pc:sldChg>
      <pc:sldChg chg="delSp modSp add del mod setBg delDesignElem">
        <pc:chgData name="Ewa Kazimierska" userId="8edb7084-dccb-4d8f-9cfb-38098ea1d667" providerId="ADAL" clId="{F7FDD307-BAF2-4E6E-8341-5170C0E6BF11}" dt="2026-05-18T08:24:05.610" v="432" actId="47"/>
        <pc:sldMkLst>
          <pc:docMk/>
          <pc:sldMk cId="4109649337" sldId="914"/>
        </pc:sldMkLst>
        <pc:spChg chg="mod">
          <ac:chgData name="Ewa Kazimierska" userId="8edb7084-dccb-4d8f-9cfb-38098ea1d667" providerId="ADAL" clId="{F7FDD307-BAF2-4E6E-8341-5170C0E6BF11}" dt="2026-05-18T08:23:16.474" v="428" actId="207"/>
          <ac:spMkLst>
            <pc:docMk/>
            <pc:sldMk cId="4109649337" sldId="914"/>
            <ac:spMk id="2" creationId="{E1CCF8FA-A92E-DAC4-2759-CE7FD68706AE}"/>
          </ac:spMkLst>
        </pc:spChg>
        <pc:spChg chg="del">
          <ac:chgData name="Ewa Kazimierska" userId="8edb7084-dccb-4d8f-9cfb-38098ea1d667" providerId="ADAL" clId="{F7FDD307-BAF2-4E6E-8341-5170C0E6BF11}" dt="2026-05-18T08:22:33.681" v="425"/>
          <ac:spMkLst>
            <pc:docMk/>
            <pc:sldMk cId="4109649337" sldId="914"/>
            <ac:spMk id="10" creationId="{08CCB97C-58D5-D9E3-A8D1-7CA1166188E8}"/>
          </ac:spMkLst>
        </pc:spChg>
        <pc:spChg chg="del">
          <ac:chgData name="Ewa Kazimierska" userId="8edb7084-dccb-4d8f-9cfb-38098ea1d667" providerId="ADAL" clId="{F7FDD307-BAF2-4E6E-8341-5170C0E6BF11}" dt="2026-05-18T08:22:33.681" v="425"/>
          <ac:spMkLst>
            <pc:docMk/>
            <pc:sldMk cId="4109649337" sldId="914"/>
            <ac:spMk id="12" creationId="{83511454-DBD0-63EE-7C21-CA8BC74D00F4}"/>
          </ac:spMkLst>
        </pc:spChg>
        <pc:spChg chg="del">
          <ac:chgData name="Ewa Kazimierska" userId="8edb7084-dccb-4d8f-9cfb-38098ea1d667" providerId="ADAL" clId="{F7FDD307-BAF2-4E6E-8341-5170C0E6BF11}" dt="2026-05-18T08:22:33.681" v="425"/>
          <ac:spMkLst>
            <pc:docMk/>
            <pc:sldMk cId="4109649337" sldId="914"/>
            <ac:spMk id="14" creationId="{69F2D7AA-3B25-AE6A-62FF-9AA9D734C809}"/>
          </ac:spMkLst>
        </pc:spChg>
        <pc:spChg chg="del">
          <ac:chgData name="Ewa Kazimierska" userId="8edb7084-dccb-4d8f-9cfb-38098ea1d667" providerId="ADAL" clId="{F7FDD307-BAF2-4E6E-8341-5170C0E6BF11}" dt="2026-05-18T08:22:33.681" v="425"/>
          <ac:spMkLst>
            <pc:docMk/>
            <pc:sldMk cId="4109649337" sldId="914"/>
            <ac:spMk id="16" creationId="{BD82980D-7A47-873F-7947-D16FCF5F7FB6}"/>
          </ac:spMkLst>
        </pc:spChg>
        <pc:spChg chg="del">
          <ac:chgData name="Ewa Kazimierska" userId="8edb7084-dccb-4d8f-9cfb-38098ea1d667" providerId="ADAL" clId="{F7FDD307-BAF2-4E6E-8341-5170C0E6BF11}" dt="2026-05-18T08:22:33.681" v="425"/>
          <ac:spMkLst>
            <pc:docMk/>
            <pc:sldMk cId="4109649337" sldId="914"/>
            <ac:spMk id="18" creationId="{E872A853-3091-F488-872A-96B5DA017709}"/>
          </ac:spMkLst>
        </pc:spChg>
      </pc:sldChg>
      <pc:sldChg chg="modSp add mod ord">
        <pc:chgData name="Ewa Kazimierska" userId="8edb7084-dccb-4d8f-9cfb-38098ea1d667" providerId="ADAL" clId="{F7FDD307-BAF2-4E6E-8341-5170C0E6BF11}" dt="2026-05-18T11:57:40.964" v="987" actId="1076"/>
        <pc:sldMkLst>
          <pc:docMk/>
          <pc:sldMk cId="1720293984" sldId="915"/>
        </pc:sldMkLst>
        <pc:spChg chg="mod">
          <ac:chgData name="Ewa Kazimierska" userId="8edb7084-dccb-4d8f-9cfb-38098ea1d667" providerId="ADAL" clId="{F7FDD307-BAF2-4E6E-8341-5170C0E6BF11}" dt="2026-05-18T08:24:15.433" v="435" actId="20577"/>
          <ac:spMkLst>
            <pc:docMk/>
            <pc:sldMk cId="1720293984" sldId="915"/>
            <ac:spMk id="2" creationId="{E1CCF8FA-A92E-DAC4-2759-CE7FD68706AE}"/>
          </ac:spMkLst>
        </pc:spChg>
        <pc:spChg chg="mod">
          <ac:chgData name="Ewa Kazimierska" userId="8edb7084-dccb-4d8f-9cfb-38098ea1d667" providerId="ADAL" clId="{F7FDD307-BAF2-4E6E-8341-5170C0E6BF11}" dt="2026-05-18T11:57:35.967" v="986" actId="1076"/>
          <ac:spMkLst>
            <pc:docMk/>
            <pc:sldMk cId="1720293984" sldId="915"/>
            <ac:spMk id="3" creationId="{4F9FFB84-E2E6-4FD0-96D9-923CF2C5F1CF}"/>
          </ac:spMkLst>
        </pc:spChg>
        <pc:spChg chg="mod">
          <ac:chgData name="Ewa Kazimierska" userId="8edb7084-dccb-4d8f-9cfb-38098ea1d667" providerId="ADAL" clId="{F7FDD307-BAF2-4E6E-8341-5170C0E6BF11}" dt="2026-05-18T11:57:40.964" v="987" actId="1076"/>
          <ac:spMkLst>
            <pc:docMk/>
            <pc:sldMk cId="1720293984" sldId="915"/>
            <ac:spMk id="4" creationId="{BC1EC4C2-1E53-4353-85F3-EB308A092B02}"/>
          </ac:spMkLst>
        </pc:spChg>
      </pc:sldChg>
      <pc:sldChg chg="addSp modSp add mod ord modNotesTx">
        <pc:chgData name="Ewa Kazimierska" userId="8edb7084-dccb-4d8f-9cfb-38098ea1d667" providerId="ADAL" clId="{F7FDD307-BAF2-4E6E-8341-5170C0E6BF11}" dt="2026-05-18T09:54:51.645" v="907" actId="113"/>
        <pc:sldMkLst>
          <pc:docMk/>
          <pc:sldMk cId="1637186656" sldId="916"/>
        </pc:sldMkLst>
        <pc:spChg chg="mod">
          <ac:chgData name="Ewa Kazimierska" userId="8edb7084-dccb-4d8f-9cfb-38098ea1d667" providerId="ADAL" clId="{F7FDD307-BAF2-4E6E-8341-5170C0E6BF11}" dt="2026-05-18T09:23:42.710" v="505" actId="20577"/>
          <ac:spMkLst>
            <pc:docMk/>
            <pc:sldMk cId="1637186656" sldId="916"/>
            <ac:spMk id="2" creationId="{B2389724-1B64-457E-B21D-625D52E03907}"/>
          </ac:spMkLst>
        </pc:spChg>
        <pc:spChg chg="mod">
          <ac:chgData name="Ewa Kazimierska" userId="8edb7084-dccb-4d8f-9cfb-38098ea1d667" providerId="ADAL" clId="{F7FDD307-BAF2-4E6E-8341-5170C0E6BF11}" dt="2026-05-18T09:54:51.645" v="907" actId="113"/>
          <ac:spMkLst>
            <pc:docMk/>
            <pc:sldMk cId="1637186656" sldId="916"/>
            <ac:spMk id="3" creationId="{422CFA14-634B-4B25-9B9E-54387B1760E4}"/>
          </ac:spMkLst>
        </pc:spChg>
        <pc:spChg chg="add mod">
          <ac:chgData name="Ewa Kazimierska" userId="8edb7084-dccb-4d8f-9cfb-38098ea1d667" providerId="ADAL" clId="{F7FDD307-BAF2-4E6E-8341-5170C0E6BF11}" dt="2026-05-18T09:31:18.186" v="885" actId="1038"/>
          <ac:spMkLst>
            <pc:docMk/>
            <pc:sldMk cId="1637186656" sldId="916"/>
            <ac:spMk id="4" creationId="{4AE9C357-D3F9-4604-A9C7-7BD7B09F1931}"/>
          </ac:spMkLst>
        </pc:spChg>
        <pc:spChg chg="mod">
          <ac:chgData name="Ewa Kazimierska" userId="8edb7084-dccb-4d8f-9cfb-38098ea1d667" providerId="ADAL" clId="{F7FDD307-BAF2-4E6E-8341-5170C0E6BF11}" dt="2026-05-18T09:43:49.685" v="894" actId="1076"/>
          <ac:spMkLst>
            <pc:docMk/>
            <pc:sldMk cId="1637186656" sldId="916"/>
            <ac:spMk id="5" creationId="{E39A2E36-147E-44AF-8E38-A2831FF4D083}"/>
          </ac:spMkLst>
        </pc:spChg>
        <pc:spChg chg="mod">
          <ac:chgData name="Ewa Kazimierska" userId="8edb7084-dccb-4d8f-9cfb-38098ea1d667" providerId="ADAL" clId="{F7FDD307-BAF2-4E6E-8341-5170C0E6BF11}" dt="2026-05-18T09:43:53.998" v="895" actId="1076"/>
          <ac:spMkLst>
            <pc:docMk/>
            <pc:sldMk cId="1637186656" sldId="916"/>
            <ac:spMk id="7" creationId="{11981D72-E541-44B9-A1A6-CBD743B55DE3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4" Type="http://schemas.openxmlformats.org/officeDocument/2006/relationships/image" Target="../media/image4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4" Type="http://schemas.openxmlformats.org/officeDocument/2006/relationships/image" Target="../media/image4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317091-69FB-47EF-BC68-1210BCFA3F6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70D0C01-5BD9-404B-91AF-9694980FF165}">
      <dgm:prSet custT="1"/>
      <dgm:spPr/>
      <dgm:t>
        <a:bodyPr/>
        <a:lstStyle/>
        <a:p>
          <a:r>
            <a:rPr lang="en-GB" sz="2400" dirty="0"/>
            <a:t>Y</a:t>
          </a:r>
          <a:r>
            <a:rPr lang="en-GB" sz="2400" b="0" i="0" dirty="0"/>
            <a:t>our project should help you to </a:t>
          </a:r>
          <a:r>
            <a:rPr lang="en-GB" sz="2400" b="1" i="0" dirty="0"/>
            <a:t>develop new up-to-date skills</a:t>
          </a:r>
          <a:r>
            <a:rPr lang="en-GB" sz="2400" b="0" i="0" dirty="0"/>
            <a:t>.</a:t>
          </a:r>
          <a:endParaRPr lang="en-US" sz="2400" dirty="0"/>
        </a:p>
      </dgm:t>
    </dgm:pt>
    <dgm:pt modelId="{AC9B2D14-2181-4D8D-9733-4D7AF06960C9}" type="parTrans" cxnId="{C8512C03-FB01-4B06-A6C3-B6B1FC17AA4F}">
      <dgm:prSet/>
      <dgm:spPr/>
      <dgm:t>
        <a:bodyPr/>
        <a:lstStyle/>
        <a:p>
          <a:endParaRPr lang="en-US" sz="2000"/>
        </a:p>
      </dgm:t>
    </dgm:pt>
    <dgm:pt modelId="{EEBDF1D6-CF30-4C98-9701-9ED73B327715}" type="sibTrans" cxnId="{C8512C03-FB01-4B06-A6C3-B6B1FC17AA4F}">
      <dgm:prSet/>
      <dgm:spPr/>
      <dgm:t>
        <a:bodyPr/>
        <a:lstStyle/>
        <a:p>
          <a:endParaRPr lang="en-US" sz="2000"/>
        </a:p>
      </dgm:t>
    </dgm:pt>
    <dgm:pt modelId="{ACC30149-A0D7-4084-A28A-55DDE8F7A206}">
      <dgm:prSet custT="1"/>
      <dgm:spPr/>
      <dgm:t>
        <a:bodyPr/>
        <a:lstStyle/>
        <a:p>
          <a:r>
            <a:rPr lang="en-GB" sz="2400" dirty="0"/>
            <a:t>Your project should </a:t>
          </a:r>
          <a:r>
            <a:rPr lang="en-GB" sz="2400" b="1" dirty="0"/>
            <a:t>be of interest to you </a:t>
          </a:r>
          <a:r>
            <a:rPr lang="en-GB" sz="2400" dirty="0"/>
            <a:t>and </a:t>
          </a:r>
          <a:r>
            <a:rPr lang="en-GB" sz="2400" b="1" dirty="0"/>
            <a:t>Computing related</a:t>
          </a:r>
          <a:r>
            <a:rPr lang="en-GB" sz="2400" dirty="0"/>
            <a:t>.</a:t>
          </a:r>
          <a:endParaRPr lang="en-US" sz="2400" dirty="0"/>
        </a:p>
      </dgm:t>
    </dgm:pt>
    <dgm:pt modelId="{2E31A5D9-3B0F-4EC2-B71C-6AE5A88F227E}" type="parTrans" cxnId="{DCF2021B-4624-4A1A-A008-32890186271B}">
      <dgm:prSet/>
      <dgm:spPr/>
      <dgm:t>
        <a:bodyPr/>
        <a:lstStyle/>
        <a:p>
          <a:endParaRPr lang="en-US" sz="2000"/>
        </a:p>
      </dgm:t>
    </dgm:pt>
    <dgm:pt modelId="{B4956820-6CBC-4F47-8342-8973D7BFE626}" type="sibTrans" cxnId="{DCF2021B-4624-4A1A-A008-32890186271B}">
      <dgm:prSet/>
      <dgm:spPr/>
      <dgm:t>
        <a:bodyPr/>
        <a:lstStyle/>
        <a:p>
          <a:endParaRPr lang="en-US" sz="2000"/>
        </a:p>
      </dgm:t>
    </dgm:pt>
    <dgm:pt modelId="{2F20DD2C-26C9-4B05-8489-7619FF83DB10}">
      <dgm:prSet custT="1"/>
      <dgm:spPr/>
      <dgm:t>
        <a:bodyPr/>
        <a:lstStyle/>
        <a:p>
          <a:r>
            <a:rPr lang="en-GB" sz="2400" dirty="0"/>
            <a:t>In addition to learning new skills, your project will need to have a </a:t>
          </a:r>
          <a:r>
            <a:rPr lang="en-GB" sz="2400" b="1" dirty="0"/>
            <a:t>purpose</a:t>
          </a:r>
          <a:r>
            <a:rPr lang="en-GB" sz="2400" dirty="0"/>
            <a:t>, to add value and benefit society in some way.</a:t>
          </a:r>
          <a:endParaRPr lang="en-US" sz="2400" dirty="0"/>
        </a:p>
      </dgm:t>
    </dgm:pt>
    <dgm:pt modelId="{482A0B00-F1D6-4F91-B2A9-CAE908DF7B47}" type="parTrans" cxnId="{C4C28DA5-2A86-476A-8B8D-EA13D07ECB9A}">
      <dgm:prSet/>
      <dgm:spPr/>
      <dgm:t>
        <a:bodyPr/>
        <a:lstStyle/>
        <a:p>
          <a:endParaRPr lang="en-US" sz="2000"/>
        </a:p>
      </dgm:t>
    </dgm:pt>
    <dgm:pt modelId="{99BB0756-B5AF-49E2-9D31-81F8F09FEDA9}" type="sibTrans" cxnId="{C4C28DA5-2A86-476A-8B8D-EA13D07ECB9A}">
      <dgm:prSet/>
      <dgm:spPr/>
      <dgm:t>
        <a:bodyPr/>
        <a:lstStyle/>
        <a:p>
          <a:endParaRPr lang="en-US" sz="2000"/>
        </a:p>
      </dgm:t>
    </dgm:pt>
    <dgm:pt modelId="{AFB1AC5B-913F-4A29-8F5D-61C2623B7A75}">
      <dgm:prSet custT="1"/>
      <dgm:spPr/>
      <dgm:t>
        <a:bodyPr/>
        <a:lstStyle/>
        <a:p>
          <a:r>
            <a:rPr lang="en-GB" sz="2400" dirty="0"/>
            <a:t>Be careful to appropriately </a:t>
          </a:r>
          <a:r>
            <a:rPr lang="en-GB" sz="2400" b="1" dirty="0"/>
            <a:t>scope</a:t>
          </a:r>
          <a:r>
            <a:rPr lang="en-GB" sz="2400" dirty="0"/>
            <a:t> your project. Appropriate consideration for time, budget and resources.</a:t>
          </a:r>
          <a:endParaRPr lang="en-US" sz="2400" dirty="0"/>
        </a:p>
      </dgm:t>
    </dgm:pt>
    <dgm:pt modelId="{37C5C664-97C5-4557-BBB9-58CBC17AADEF}" type="parTrans" cxnId="{4D2E29CC-B81D-4241-8B2A-42EDB3B0028D}">
      <dgm:prSet/>
      <dgm:spPr/>
      <dgm:t>
        <a:bodyPr/>
        <a:lstStyle/>
        <a:p>
          <a:endParaRPr lang="en-US" sz="2000"/>
        </a:p>
      </dgm:t>
    </dgm:pt>
    <dgm:pt modelId="{306C3A29-657B-4109-9A33-697B32B0774F}" type="sibTrans" cxnId="{4D2E29CC-B81D-4241-8B2A-42EDB3B0028D}">
      <dgm:prSet/>
      <dgm:spPr/>
      <dgm:t>
        <a:bodyPr/>
        <a:lstStyle/>
        <a:p>
          <a:endParaRPr lang="en-US" sz="2000"/>
        </a:p>
      </dgm:t>
    </dgm:pt>
    <dgm:pt modelId="{4C40C8C8-F352-465D-BC3C-26DA19E54B06}" type="pres">
      <dgm:prSet presAssocID="{03317091-69FB-47EF-BC68-1210BCFA3F67}" presName="root" presStyleCnt="0">
        <dgm:presLayoutVars>
          <dgm:dir/>
          <dgm:resizeHandles val="exact"/>
        </dgm:presLayoutVars>
      </dgm:prSet>
      <dgm:spPr/>
    </dgm:pt>
    <dgm:pt modelId="{05B4030A-3DB3-45CE-9938-950D133027A9}" type="pres">
      <dgm:prSet presAssocID="{170D0C01-5BD9-404B-91AF-9694980FF165}" presName="compNode" presStyleCnt="0"/>
      <dgm:spPr/>
    </dgm:pt>
    <dgm:pt modelId="{309532B1-86CD-46BE-9545-6EC458EF7927}" type="pres">
      <dgm:prSet presAssocID="{170D0C01-5BD9-404B-91AF-9694980FF165}" presName="bgRect" presStyleLbl="bgShp" presStyleIdx="0" presStyleCnt="4"/>
      <dgm:spPr/>
    </dgm:pt>
    <dgm:pt modelId="{629E6293-03AC-4C5A-BCF8-661CD3EE586A}" type="pres">
      <dgm:prSet presAssocID="{170D0C01-5BD9-404B-91AF-9694980FF16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ternet"/>
        </a:ext>
      </dgm:extLst>
    </dgm:pt>
    <dgm:pt modelId="{D28E4DE4-A12F-4C6D-923C-7C81FD7617EB}" type="pres">
      <dgm:prSet presAssocID="{170D0C01-5BD9-404B-91AF-9694980FF165}" presName="spaceRect" presStyleCnt="0"/>
      <dgm:spPr/>
    </dgm:pt>
    <dgm:pt modelId="{58C61B08-9578-4EF4-BC93-96DE761DCD32}" type="pres">
      <dgm:prSet presAssocID="{170D0C01-5BD9-404B-91AF-9694980FF165}" presName="parTx" presStyleLbl="revTx" presStyleIdx="0" presStyleCnt="4">
        <dgm:presLayoutVars>
          <dgm:chMax val="0"/>
          <dgm:chPref val="0"/>
        </dgm:presLayoutVars>
      </dgm:prSet>
      <dgm:spPr/>
    </dgm:pt>
    <dgm:pt modelId="{7931A02E-3206-4DCC-8C27-7D70B44F17B7}" type="pres">
      <dgm:prSet presAssocID="{EEBDF1D6-CF30-4C98-9701-9ED73B327715}" presName="sibTrans" presStyleCnt="0"/>
      <dgm:spPr/>
    </dgm:pt>
    <dgm:pt modelId="{91A23104-7CB9-4C64-85CD-94A62E3778A2}" type="pres">
      <dgm:prSet presAssocID="{ACC30149-A0D7-4084-A28A-55DDE8F7A206}" presName="compNode" presStyleCnt="0"/>
      <dgm:spPr/>
    </dgm:pt>
    <dgm:pt modelId="{55A7A872-3C53-4105-9F43-398CD9F6E700}" type="pres">
      <dgm:prSet presAssocID="{ACC30149-A0D7-4084-A28A-55DDE8F7A206}" presName="bgRect" presStyleLbl="bgShp" presStyleIdx="1" presStyleCnt="4"/>
      <dgm:spPr/>
    </dgm:pt>
    <dgm:pt modelId="{FA5DC958-8F99-4944-9A52-B73475C8AB4E}" type="pres">
      <dgm:prSet presAssocID="{ACC30149-A0D7-4084-A28A-55DDE8F7A20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uture"/>
        </a:ext>
      </dgm:extLst>
    </dgm:pt>
    <dgm:pt modelId="{8076DA47-2288-4A69-BF20-318A67E5E857}" type="pres">
      <dgm:prSet presAssocID="{ACC30149-A0D7-4084-A28A-55DDE8F7A206}" presName="spaceRect" presStyleCnt="0"/>
      <dgm:spPr/>
    </dgm:pt>
    <dgm:pt modelId="{8456724A-F6DE-45CD-ABC6-CCB4B7B4874D}" type="pres">
      <dgm:prSet presAssocID="{ACC30149-A0D7-4084-A28A-55DDE8F7A206}" presName="parTx" presStyleLbl="revTx" presStyleIdx="1" presStyleCnt="4">
        <dgm:presLayoutVars>
          <dgm:chMax val="0"/>
          <dgm:chPref val="0"/>
        </dgm:presLayoutVars>
      </dgm:prSet>
      <dgm:spPr/>
    </dgm:pt>
    <dgm:pt modelId="{EA933FD9-2E83-4A4A-9885-F4D01C2315BB}" type="pres">
      <dgm:prSet presAssocID="{B4956820-6CBC-4F47-8342-8973D7BFE626}" presName="sibTrans" presStyleCnt="0"/>
      <dgm:spPr/>
    </dgm:pt>
    <dgm:pt modelId="{7EF59A80-F571-4C8C-B576-A1A0D890F6A7}" type="pres">
      <dgm:prSet presAssocID="{2F20DD2C-26C9-4B05-8489-7619FF83DB10}" presName="compNode" presStyleCnt="0"/>
      <dgm:spPr/>
    </dgm:pt>
    <dgm:pt modelId="{EEAD024D-9F26-4143-9007-7C68A75C3BFF}" type="pres">
      <dgm:prSet presAssocID="{2F20DD2C-26C9-4B05-8489-7619FF83DB10}" presName="bgRect" presStyleLbl="bgShp" presStyleIdx="2" presStyleCnt="4"/>
      <dgm:spPr/>
    </dgm:pt>
    <dgm:pt modelId="{79778344-C0D0-4CF3-ABAD-8905003F5A3A}" type="pres">
      <dgm:prSet presAssocID="{2F20DD2C-26C9-4B05-8489-7619FF83DB1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ro Male"/>
        </a:ext>
      </dgm:extLst>
    </dgm:pt>
    <dgm:pt modelId="{BF2FA516-7A74-4631-A22E-188F1E19B090}" type="pres">
      <dgm:prSet presAssocID="{2F20DD2C-26C9-4B05-8489-7619FF83DB10}" presName="spaceRect" presStyleCnt="0"/>
      <dgm:spPr/>
    </dgm:pt>
    <dgm:pt modelId="{631B67DB-803A-4303-8AF0-4328279DC98F}" type="pres">
      <dgm:prSet presAssocID="{2F20DD2C-26C9-4B05-8489-7619FF83DB10}" presName="parTx" presStyleLbl="revTx" presStyleIdx="2" presStyleCnt="4">
        <dgm:presLayoutVars>
          <dgm:chMax val="0"/>
          <dgm:chPref val="0"/>
        </dgm:presLayoutVars>
      </dgm:prSet>
      <dgm:spPr/>
    </dgm:pt>
    <dgm:pt modelId="{A0F4CC81-7A4B-44B6-8FD8-8CEF19680389}" type="pres">
      <dgm:prSet presAssocID="{99BB0756-B5AF-49E2-9D31-81F8F09FEDA9}" presName="sibTrans" presStyleCnt="0"/>
      <dgm:spPr/>
    </dgm:pt>
    <dgm:pt modelId="{51249900-5F49-4A15-B26A-093643FADB22}" type="pres">
      <dgm:prSet presAssocID="{AFB1AC5B-913F-4A29-8F5D-61C2623B7A75}" presName="compNode" presStyleCnt="0"/>
      <dgm:spPr/>
    </dgm:pt>
    <dgm:pt modelId="{6DC8B641-383C-4467-95A7-CA4A365429AD}" type="pres">
      <dgm:prSet presAssocID="{AFB1AC5B-913F-4A29-8F5D-61C2623B7A75}" presName="bgRect" presStyleLbl="bgShp" presStyleIdx="3" presStyleCnt="4"/>
      <dgm:spPr/>
    </dgm:pt>
    <dgm:pt modelId="{BFC61C77-D2FC-41B1-9E7A-E5AB97B89EAE}" type="pres">
      <dgm:prSet presAssocID="{AFB1AC5B-913F-4A29-8F5D-61C2623B7A7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st"/>
        </a:ext>
      </dgm:extLst>
    </dgm:pt>
    <dgm:pt modelId="{1BC7A388-3B1C-4971-96E3-219EA1FDBFEE}" type="pres">
      <dgm:prSet presAssocID="{AFB1AC5B-913F-4A29-8F5D-61C2623B7A75}" presName="spaceRect" presStyleCnt="0"/>
      <dgm:spPr/>
    </dgm:pt>
    <dgm:pt modelId="{D54EE6A3-A127-4A29-9118-5524974076A3}" type="pres">
      <dgm:prSet presAssocID="{AFB1AC5B-913F-4A29-8F5D-61C2623B7A7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8512C03-FB01-4B06-A6C3-B6B1FC17AA4F}" srcId="{03317091-69FB-47EF-BC68-1210BCFA3F67}" destId="{170D0C01-5BD9-404B-91AF-9694980FF165}" srcOrd="0" destOrd="0" parTransId="{AC9B2D14-2181-4D8D-9733-4D7AF06960C9}" sibTransId="{EEBDF1D6-CF30-4C98-9701-9ED73B327715}"/>
    <dgm:cxn modelId="{DCF2021B-4624-4A1A-A008-32890186271B}" srcId="{03317091-69FB-47EF-BC68-1210BCFA3F67}" destId="{ACC30149-A0D7-4084-A28A-55DDE8F7A206}" srcOrd="1" destOrd="0" parTransId="{2E31A5D9-3B0F-4EC2-B71C-6AE5A88F227E}" sibTransId="{B4956820-6CBC-4F47-8342-8973D7BFE626}"/>
    <dgm:cxn modelId="{C5D29B1F-EDF7-4A98-A037-3DAFE392053E}" type="presOf" srcId="{03317091-69FB-47EF-BC68-1210BCFA3F67}" destId="{4C40C8C8-F352-465D-BC3C-26DA19E54B06}" srcOrd="0" destOrd="0" presId="urn:microsoft.com/office/officeart/2018/2/layout/IconVerticalSolidList"/>
    <dgm:cxn modelId="{839F2385-5AB5-4C4C-9B88-9E6E3344B1C7}" type="presOf" srcId="{ACC30149-A0D7-4084-A28A-55DDE8F7A206}" destId="{8456724A-F6DE-45CD-ABC6-CCB4B7B4874D}" srcOrd="0" destOrd="0" presId="urn:microsoft.com/office/officeart/2018/2/layout/IconVerticalSolidList"/>
    <dgm:cxn modelId="{C4C28DA5-2A86-476A-8B8D-EA13D07ECB9A}" srcId="{03317091-69FB-47EF-BC68-1210BCFA3F67}" destId="{2F20DD2C-26C9-4B05-8489-7619FF83DB10}" srcOrd="2" destOrd="0" parTransId="{482A0B00-F1D6-4F91-B2A9-CAE908DF7B47}" sibTransId="{99BB0756-B5AF-49E2-9D31-81F8F09FEDA9}"/>
    <dgm:cxn modelId="{4D2E29CC-B81D-4241-8B2A-42EDB3B0028D}" srcId="{03317091-69FB-47EF-BC68-1210BCFA3F67}" destId="{AFB1AC5B-913F-4A29-8F5D-61C2623B7A75}" srcOrd="3" destOrd="0" parTransId="{37C5C664-97C5-4557-BBB9-58CBC17AADEF}" sibTransId="{306C3A29-657B-4109-9A33-697B32B0774F}"/>
    <dgm:cxn modelId="{2195FCD0-484D-45EE-958A-7409E85B4E26}" type="presOf" srcId="{170D0C01-5BD9-404B-91AF-9694980FF165}" destId="{58C61B08-9578-4EF4-BC93-96DE761DCD32}" srcOrd="0" destOrd="0" presId="urn:microsoft.com/office/officeart/2018/2/layout/IconVerticalSolidList"/>
    <dgm:cxn modelId="{92230DF3-71F9-4D56-B872-9F7A084DAC50}" type="presOf" srcId="{AFB1AC5B-913F-4A29-8F5D-61C2623B7A75}" destId="{D54EE6A3-A127-4A29-9118-5524974076A3}" srcOrd="0" destOrd="0" presId="urn:microsoft.com/office/officeart/2018/2/layout/IconVerticalSolidList"/>
    <dgm:cxn modelId="{399B51FE-D4FF-428E-9EC0-CE6336101B70}" type="presOf" srcId="{2F20DD2C-26C9-4B05-8489-7619FF83DB10}" destId="{631B67DB-803A-4303-8AF0-4328279DC98F}" srcOrd="0" destOrd="0" presId="urn:microsoft.com/office/officeart/2018/2/layout/IconVerticalSolidList"/>
    <dgm:cxn modelId="{CF1738A0-C30B-4872-863D-FD2C59A1D152}" type="presParOf" srcId="{4C40C8C8-F352-465D-BC3C-26DA19E54B06}" destId="{05B4030A-3DB3-45CE-9938-950D133027A9}" srcOrd="0" destOrd="0" presId="urn:microsoft.com/office/officeart/2018/2/layout/IconVerticalSolidList"/>
    <dgm:cxn modelId="{08DFFF5E-B11D-4F55-8EC8-6185E3F3C8F1}" type="presParOf" srcId="{05B4030A-3DB3-45CE-9938-950D133027A9}" destId="{309532B1-86CD-46BE-9545-6EC458EF7927}" srcOrd="0" destOrd="0" presId="urn:microsoft.com/office/officeart/2018/2/layout/IconVerticalSolidList"/>
    <dgm:cxn modelId="{BDBCE21B-DF03-49E0-9BB8-1BF48602BEE6}" type="presParOf" srcId="{05B4030A-3DB3-45CE-9938-950D133027A9}" destId="{629E6293-03AC-4C5A-BCF8-661CD3EE586A}" srcOrd="1" destOrd="0" presId="urn:microsoft.com/office/officeart/2018/2/layout/IconVerticalSolidList"/>
    <dgm:cxn modelId="{EDF343FF-7447-4879-8135-6EA8CD4652F1}" type="presParOf" srcId="{05B4030A-3DB3-45CE-9938-950D133027A9}" destId="{D28E4DE4-A12F-4C6D-923C-7C81FD7617EB}" srcOrd="2" destOrd="0" presId="urn:microsoft.com/office/officeart/2018/2/layout/IconVerticalSolidList"/>
    <dgm:cxn modelId="{5FDEE399-6D66-4A90-BAE0-758EC59E19D5}" type="presParOf" srcId="{05B4030A-3DB3-45CE-9938-950D133027A9}" destId="{58C61B08-9578-4EF4-BC93-96DE761DCD32}" srcOrd="3" destOrd="0" presId="urn:microsoft.com/office/officeart/2018/2/layout/IconVerticalSolidList"/>
    <dgm:cxn modelId="{7675BBC9-6F04-47AF-82DA-3A743D9630C9}" type="presParOf" srcId="{4C40C8C8-F352-465D-BC3C-26DA19E54B06}" destId="{7931A02E-3206-4DCC-8C27-7D70B44F17B7}" srcOrd="1" destOrd="0" presId="urn:microsoft.com/office/officeart/2018/2/layout/IconVerticalSolidList"/>
    <dgm:cxn modelId="{B5D980BD-3856-4F7C-910D-28A622A7C879}" type="presParOf" srcId="{4C40C8C8-F352-465D-BC3C-26DA19E54B06}" destId="{91A23104-7CB9-4C64-85CD-94A62E3778A2}" srcOrd="2" destOrd="0" presId="urn:microsoft.com/office/officeart/2018/2/layout/IconVerticalSolidList"/>
    <dgm:cxn modelId="{1DFB8675-7D23-4CAA-8E75-0679C3232208}" type="presParOf" srcId="{91A23104-7CB9-4C64-85CD-94A62E3778A2}" destId="{55A7A872-3C53-4105-9F43-398CD9F6E700}" srcOrd="0" destOrd="0" presId="urn:microsoft.com/office/officeart/2018/2/layout/IconVerticalSolidList"/>
    <dgm:cxn modelId="{2AE5D362-9A75-4FDC-8FB2-E2B14DB13A2D}" type="presParOf" srcId="{91A23104-7CB9-4C64-85CD-94A62E3778A2}" destId="{FA5DC958-8F99-4944-9A52-B73475C8AB4E}" srcOrd="1" destOrd="0" presId="urn:microsoft.com/office/officeart/2018/2/layout/IconVerticalSolidList"/>
    <dgm:cxn modelId="{AA24C53F-B38B-492E-AFF0-4E8390E5B7A9}" type="presParOf" srcId="{91A23104-7CB9-4C64-85CD-94A62E3778A2}" destId="{8076DA47-2288-4A69-BF20-318A67E5E857}" srcOrd="2" destOrd="0" presId="urn:microsoft.com/office/officeart/2018/2/layout/IconVerticalSolidList"/>
    <dgm:cxn modelId="{F2B92875-1568-4CFE-AB9C-16B800E12AD4}" type="presParOf" srcId="{91A23104-7CB9-4C64-85CD-94A62E3778A2}" destId="{8456724A-F6DE-45CD-ABC6-CCB4B7B4874D}" srcOrd="3" destOrd="0" presId="urn:microsoft.com/office/officeart/2018/2/layout/IconVerticalSolidList"/>
    <dgm:cxn modelId="{3D755FEB-0380-4592-9229-F0C375A5DA11}" type="presParOf" srcId="{4C40C8C8-F352-465D-BC3C-26DA19E54B06}" destId="{EA933FD9-2E83-4A4A-9885-F4D01C2315BB}" srcOrd="3" destOrd="0" presId="urn:microsoft.com/office/officeart/2018/2/layout/IconVerticalSolidList"/>
    <dgm:cxn modelId="{0B0685B3-F5F7-4963-8D08-6184396DC64E}" type="presParOf" srcId="{4C40C8C8-F352-465D-BC3C-26DA19E54B06}" destId="{7EF59A80-F571-4C8C-B576-A1A0D890F6A7}" srcOrd="4" destOrd="0" presId="urn:microsoft.com/office/officeart/2018/2/layout/IconVerticalSolidList"/>
    <dgm:cxn modelId="{9FB113AC-C58D-4F63-89F7-71CD371DB1CE}" type="presParOf" srcId="{7EF59A80-F571-4C8C-B576-A1A0D890F6A7}" destId="{EEAD024D-9F26-4143-9007-7C68A75C3BFF}" srcOrd="0" destOrd="0" presId="urn:microsoft.com/office/officeart/2018/2/layout/IconVerticalSolidList"/>
    <dgm:cxn modelId="{C6039512-0FC6-407E-9ED9-9B2E572D433C}" type="presParOf" srcId="{7EF59A80-F571-4C8C-B576-A1A0D890F6A7}" destId="{79778344-C0D0-4CF3-ABAD-8905003F5A3A}" srcOrd="1" destOrd="0" presId="urn:microsoft.com/office/officeart/2018/2/layout/IconVerticalSolidList"/>
    <dgm:cxn modelId="{2405E34E-8395-46BA-A76D-1CC89E630233}" type="presParOf" srcId="{7EF59A80-F571-4C8C-B576-A1A0D890F6A7}" destId="{BF2FA516-7A74-4631-A22E-188F1E19B090}" srcOrd="2" destOrd="0" presId="urn:microsoft.com/office/officeart/2018/2/layout/IconVerticalSolidList"/>
    <dgm:cxn modelId="{43C0B699-F549-4DC0-ABF6-F168A9CACB38}" type="presParOf" srcId="{7EF59A80-F571-4C8C-B576-A1A0D890F6A7}" destId="{631B67DB-803A-4303-8AF0-4328279DC98F}" srcOrd="3" destOrd="0" presId="urn:microsoft.com/office/officeart/2018/2/layout/IconVerticalSolidList"/>
    <dgm:cxn modelId="{DB30E9D4-9442-4F90-8AC2-0A1496F80991}" type="presParOf" srcId="{4C40C8C8-F352-465D-BC3C-26DA19E54B06}" destId="{A0F4CC81-7A4B-44B6-8FD8-8CEF19680389}" srcOrd="5" destOrd="0" presId="urn:microsoft.com/office/officeart/2018/2/layout/IconVerticalSolidList"/>
    <dgm:cxn modelId="{ECFFF680-351B-4D79-BE0B-16674501DC78}" type="presParOf" srcId="{4C40C8C8-F352-465D-BC3C-26DA19E54B06}" destId="{51249900-5F49-4A15-B26A-093643FADB22}" srcOrd="6" destOrd="0" presId="urn:microsoft.com/office/officeart/2018/2/layout/IconVerticalSolidList"/>
    <dgm:cxn modelId="{2EBC15D5-38DE-49F0-A65C-8B07335143A4}" type="presParOf" srcId="{51249900-5F49-4A15-B26A-093643FADB22}" destId="{6DC8B641-383C-4467-95A7-CA4A365429AD}" srcOrd="0" destOrd="0" presId="urn:microsoft.com/office/officeart/2018/2/layout/IconVerticalSolidList"/>
    <dgm:cxn modelId="{1BED514D-566E-461D-A023-D1AE9E80450C}" type="presParOf" srcId="{51249900-5F49-4A15-B26A-093643FADB22}" destId="{BFC61C77-D2FC-41B1-9E7A-E5AB97B89EAE}" srcOrd="1" destOrd="0" presId="urn:microsoft.com/office/officeart/2018/2/layout/IconVerticalSolidList"/>
    <dgm:cxn modelId="{02583AF4-4731-45A4-A42D-D3C7AD5A9074}" type="presParOf" srcId="{51249900-5F49-4A15-B26A-093643FADB22}" destId="{1BC7A388-3B1C-4971-96E3-219EA1FDBFEE}" srcOrd="2" destOrd="0" presId="urn:microsoft.com/office/officeart/2018/2/layout/IconVerticalSolidList"/>
    <dgm:cxn modelId="{18728598-0E19-4317-8BD4-3272D8606BAB}" type="presParOf" srcId="{51249900-5F49-4A15-B26A-093643FADB22}" destId="{D54EE6A3-A127-4A29-9118-5524974076A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3D35838-1D43-4388-9B25-ED4CD7CA1FE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2" csCatId="colorful" phldr="1"/>
      <dgm:spPr/>
      <dgm:t>
        <a:bodyPr/>
        <a:lstStyle/>
        <a:p>
          <a:endParaRPr lang="en-US"/>
        </a:p>
      </dgm:t>
    </dgm:pt>
    <dgm:pt modelId="{549B6CC3-9085-4252-9C11-C09AA4677C4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Tutor: Open.</a:t>
          </a:r>
          <a:endParaRPr lang="en-US" sz="2000" dirty="0"/>
        </a:p>
      </dgm:t>
    </dgm:pt>
    <dgm:pt modelId="{EB6F4414-5054-4940-90D4-3C4726F37305}" type="parTrans" cxnId="{295B8446-B0A4-49A3-AE49-F4C76DA68DFF}">
      <dgm:prSet/>
      <dgm:spPr/>
      <dgm:t>
        <a:bodyPr/>
        <a:lstStyle/>
        <a:p>
          <a:endParaRPr lang="en-US"/>
        </a:p>
      </dgm:t>
    </dgm:pt>
    <dgm:pt modelId="{F23143D5-29E4-4F05-9838-D024E28C6198}" type="sibTrans" cxnId="{295B8446-B0A4-49A3-AE49-F4C76DA68DFF}">
      <dgm:prSet/>
      <dgm:spPr/>
      <dgm:t>
        <a:bodyPr/>
        <a:lstStyle/>
        <a:p>
          <a:endParaRPr lang="en-US"/>
        </a:p>
      </dgm:t>
    </dgm:pt>
    <dgm:pt modelId="{6FE3DBE4-A099-40BA-98C4-0A22BEB08E7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Note</a:t>
          </a:r>
          <a:r>
            <a:rPr lang="en-GB"/>
            <a:t>: Assignment is available </a:t>
          </a:r>
          <a:r>
            <a:rPr lang="en-GB" dirty="0"/>
            <a:t>to download from Moodle.</a:t>
          </a:r>
          <a:endParaRPr lang="en-US" dirty="0"/>
        </a:p>
      </dgm:t>
    </dgm:pt>
    <dgm:pt modelId="{2DFC1172-77A0-49E4-846A-987C3F8C21DE}" type="parTrans" cxnId="{82EA8F2F-25F9-446C-A4D2-BCA8E895E840}">
      <dgm:prSet/>
      <dgm:spPr/>
      <dgm:t>
        <a:bodyPr/>
        <a:lstStyle/>
        <a:p>
          <a:endParaRPr lang="en-US"/>
        </a:p>
      </dgm:t>
    </dgm:pt>
    <dgm:pt modelId="{32C078C2-D499-4234-A21D-3FD8EC847F82}" type="sibTrans" cxnId="{82EA8F2F-25F9-446C-A4D2-BCA8E895E840}">
      <dgm:prSet/>
      <dgm:spPr/>
      <dgm:t>
        <a:bodyPr/>
        <a:lstStyle/>
        <a:p>
          <a:endParaRPr lang="en-US"/>
        </a:p>
      </dgm:t>
    </dgm:pt>
    <dgm:pt modelId="{064C9EFC-4645-4ACB-9049-1B099A9FB21C}">
      <dgm:prSet/>
      <dgm:spPr/>
      <dgm:t>
        <a:bodyPr/>
        <a:lstStyle/>
        <a:p>
          <a:pPr>
            <a:lnSpc>
              <a:spcPct val="100000"/>
            </a:lnSpc>
          </a:pPr>
          <a:endParaRPr lang="en-US" dirty="0"/>
        </a:p>
      </dgm:t>
    </dgm:pt>
    <dgm:pt modelId="{5B51A883-EAC1-4D9D-859E-E460C4F685C9}" type="parTrans" cxnId="{A94119AF-C584-47B5-8F32-2F5EAFFC8C20}">
      <dgm:prSet/>
      <dgm:spPr/>
      <dgm:t>
        <a:bodyPr/>
        <a:lstStyle/>
        <a:p>
          <a:endParaRPr lang="en-US"/>
        </a:p>
      </dgm:t>
    </dgm:pt>
    <dgm:pt modelId="{AA7E1D6E-C4D1-4D58-98FC-16385D3DC7E1}" type="sibTrans" cxnId="{A94119AF-C584-47B5-8F32-2F5EAFFC8C20}">
      <dgm:prSet/>
      <dgm:spPr/>
      <dgm:t>
        <a:bodyPr/>
        <a:lstStyle/>
        <a:p>
          <a:endParaRPr lang="en-US"/>
        </a:p>
      </dgm:t>
    </dgm:pt>
    <dgm:pt modelId="{168677C7-6A82-44A5-93BF-8218C11D1488}" type="pres">
      <dgm:prSet presAssocID="{73D35838-1D43-4388-9B25-ED4CD7CA1FE6}" presName="root" presStyleCnt="0">
        <dgm:presLayoutVars>
          <dgm:dir/>
          <dgm:resizeHandles val="exact"/>
        </dgm:presLayoutVars>
      </dgm:prSet>
      <dgm:spPr/>
    </dgm:pt>
    <dgm:pt modelId="{63AA8BB2-0277-4BB0-832F-7C07FBD07C43}" type="pres">
      <dgm:prSet presAssocID="{549B6CC3-9085-4252-9C11-C09AA4677C47}" presName="compNode" presStyleCnt="0"/>
      <dgm:spPr/>
    </dgm:pt>
    <dgm:pt modelId="{D5533840-5419-4D0B-8DFE-7262C770ABD1}" type="pres">
      <dgm:prSet presAssocID="{549B6CC3-9085-4252-9C11-C09AA4677C47}" presName="bgRect" presStyleLbl="bgShp" presStyleIdx="0" presStyleCnt="2"/>
      <dgm:spPr/>
    </dgm:pt>
    <dgm:pt modelId="{5C7161E6-D357-47E1-BDDC-064EFDB821F7}" type="pres">
      <dgm:prSet presAssocID="{549B6CC3-9085-4252-9C11-C09AA4677C4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jector screen"/>
        </a:ext>
      </dgm:extLst>
    </dgm:pt>
    <dgm:pt modelId="{9D90EF92-2F15-4306-842B-B1D3CECE9A36}" type="pres">
      <dgm:prSet presAssocID="{549B6CC3-9085-4252-9C11-C09AA4677C47}" presName="spaceRect" presStyleCnt="0"/>
      <dgm:spPr/>
    </dgm:pt>
    <dgm:pt modelId="{D3E0625A-BEC9-45D3-9666-4E1F76D9D949}" type="pres">
      <dgm:prSet presAssocID="{549B6CC3-9085-4252-9C11-C09AA4677C47}" presName="parTx" presStyleLbl="revTx" presStyleIdx="0" presStyleCnt="3">
        <dgm:presLayoutVars>
          <dgm:chMax val="0"/>
          <dgm:chPref val="0"/>
        </dgm:presLayoutVars>
      </dgm:prSet>
      <dgm:spPr/>
    </dgm:pt>
    <dgm:pt modelId="{6684C30F-5688-487D-89EE-94AD60E451D8}" type="pres">
      <dgm:prSet presAssocID="{F23143D5-29E4-4F05-9838-D024E28C6198}" presName="sibTrans" presStyleCnt="0"/>
      <dgm:spPr/>
    </dgm:pt>
    <dgm:pt modelId="{5C484AA4-395A-485B-BAEB-54E3DF4CEA8C}" type="pres">
      <dgm:prSet presAssocID="{6FE3DBE4-A099-40BA-98C4-0A22BEB08E79}" presName="compNode" presStyleCnt="0"/>
      <dgm:spPr/>
    </dgm:pt>
    <dgm:pt modelId="{BB5CC809-EFD1-4038-B92B-336CE21B3BD2}" type="pres">
      <dgm:prSet presAssocID="{6FE3DBE4-A099-40BA-98C4-0A22BEB08E79}" presName="bgRect" presStyleLbl="bgShp" presStyleIdx="1" presStyleCnt="2"/>
      <dgm:spPr>
        <a:solidFill>
          <a:schemeClr val="accent1">
            <a:lumMod val="40000"/>
            <a:lumOff val="60000"/>
          </a:schemeClr>
        </a:solidFill>
      </dgm:spPr>
    </dgm:pt>
    <dgm:pt modelId="{250B75B8-3524-439A-B57E-B27739EBB1AB}" type="pres">
      <dgm:prSet presAssocID="{6FE3DBE4-A099-40BA-98C4-0A22BEB08E7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load"/>
        </a:ext>
      </dgm:extLst>
    </dgm:pt>
    <dgm:pt modelId="{1A3ADD86-9D4E-42DC-98A5-12D6C385227F}" type="pres">
      <dgm:prSet presAssocID="{6FE3DBE4-A099-40BA-98C4-0A22BEB08E79}" presName="spaceRect" presStyleCnt="0"/>
      <dgm:spPr/>
    </dgm:pt>
    <dgm:pt modelId="{1D700137-5306-4CA9-A2E7-0EA2F043329E}" type="pres">
      <dgm:prSet presAssocID="{6FE3DBE4-A099-40BA-98C4-0A22BEB08E79}" presName="parTx" presStyleLbl="revTx" presStyleIdx="1" presStyleCnt="3">
        <dgm:presLayoutVars>
          <dgm:chMax val="0"/>
          <dgm:chPref val="0"/>
        </dgm:presLayoutVars>
      </dgm:prSet>
      <dgm:spPr/>
    </dgm:pt>
    <dgm:pt modelId="{99201AF6-7199-4CA3-B0F8-757F1AB06443}" type="pres">
      <dgm:prSet presAssocID="{6FE3DBE4-A099-40BA-98C4-0A22BEB08E79}" presName="desTx" presStyleLbl="revTx" presStyleIdx="2" presStyleCnt="3" custScaleX="102903">
        <dgm:presLayoutVars/>
      </dgm:prSet>
      <dgm:spPr/>
    </dgm:pt>
  </dgm:ptLst>
  <dgm:cxnLst>
    <dgm:cxn modelId="{EE7E4802-C47E-4573-AB35-28D8ABED32BD}" type="presOf" srcId="{549B6CC3-9085-4252-9C11-C09AA4677C47}" destId="{D3E0625A-BEC9-45D3-9666-4E1F76D9D949}" srcOrd="0" destOrd="0" presId="urn:microsoft.com/office/officeart/2018/2/layout/IconVerticalSolidList"/>
    <dgm:cxn modelId="{D313310A-D9BE-4252-A3B4-6B4D96A69A2C}" type="presOf" srcId="{6FE3DBE4-A099-40BA-98C4-0A22BEB08E79}" destId="{1D700137-5306-4CA9-A2E7-0EA2F043329E}" srcOrd="0" destOrd="0" presId="urn:microsoft.com/office/officeart/2018/2/layout/IconVerticalSolidList"/>
    <dgm:cxn modelId="{0B5CB728-F6DF-4F14-AE21-3DBBD41ACB3E}" type="presOf" srcId="{73D35838-1D43-4388-9B25-ED4CD7CA1FE6}" destId="{168677C7-6A82-44A5-93BF-8218C11D1488}" srcOrd="0" destOrd="0" presId="urn:microsoft.com/office/officeart/2018/2/layout/IconVerticalSolidList"/>
    <dgm:cxn modelId="{82EA8F2F-25F9-446C-A4D2-BCA8E895E840}" srcId="{73D35838-1D43-4388-9B25-ED4CD7CA1FE6}" destId="{6FE3DBE4-A099-40BA-98C4-0A22BEB08E79}" srcOrd="1" destOrd="0" parTransId="{2DFC1172-77A0-49E4-846A-987C3F8C21DE}" sibTransId="{32C078C2-D499-4234-A21D-3FD8EC847F82}"/>
    <dgm:cxn modelId="{295B8446-B0A4-49A3-AE49-F4C76DA68DFF}" srcId="{73D35838-1D43-4388-9B25-ED4CD7CA1FE6}" destId="{549B6CC3-9085-4252-9C11-C09AA4677C47}" srcOrd="0" destOrd="0" parTransId="{EB6F4414-5054-4940-90D4-3C4726F37305}" sibTransId="{F23143D5-29E4-4F05-9838-D024E28C6198}"/>
    <dgm:cxn modelId="{FD899471-872E-42FA-AFE2-817AE27E67D8}" type="presOf" srcId="{064C9EFC-4645-4ACB-9049-1B099A9FB21C}" destId="{99201AF6-7199-4CA3-B0F8-757F1AB06443}" srcOrd="0" destOrd="0" presId="urn:microsoft.com/office/officeart/2018/2/layout/IconVerticalSolidList"/>
    <dgm:cxn modelId="{A94119AF-C584-47B5-8F32-2F5EAFFC8C20}" srcId="{6FE3DBE4-A099-40BA-98C4-0A22BEB08E79}" destId="{064C9EFC-4645-4ACB-9049-1B099A9FB21C}" srcOrd="0" destOrd="0" parTransId="{5B51A883-EAC1-4D9D-859E-E460C4F685C9}" sibTransId="{AA7E1D6E-C4D1-4D58-98FC-16385D3DC7E1}"/>
    <dgm:cxn modelId="{87F963B9-685A-4B4E-AB0F-CA3933102DE0}" type="presParOf" srcId="{168677C7-6A82-44A5-93BF-8218C11D1488}" destId="{63AA8BB2-0277-4BB0-832F-7C07FBD07C43}" srcOrd="0" destOrd="0" presId="urn:microsoft.com/office/officeart/2018/2/layout/IconVerticalSolidList"/>
    <dgm:cxn modelId="{A519BAC7-2D58-44B4-933D-7354FA1C77B9}" type="presParOf" srcId="{63AA8BB2-0277-4BB0-832F-7C07FBD07C43}" destId="{D5533840-5419-4D0B-8DFE-7262C770ABD1}" srcOrd="0" destOrd="0" presId="urn:microsoft.com/office/officeart/2018/2/layout/IconVerticalSolidList"/>
    <dgm:cxn modelId="{4E82EDCE-0E5D-41B4-AC38-CCD17611BC1E}" type="presParOf" srcId="{63AA8BB2-0277-4BB0-832F-7C07FBD07C43}" destId="{5C7161E6-D357-47E1-BDDC-064EFDB821F7}" srcOrd="1" destOrd="0" presId="urn:microsoft.com/office/officeart/2018/2/layout/IconVerticalSolidList"/>
    <dgm:cxn modelId="{00907498-9EF6-4ACE-9609-E1D1DC008A52}" type="presParOf" srcId="{63AA8BB2-0277-4BB0-832F-7C07FBD07C43}" destId="{9D90EF92-2F15-4306-842B-B1D3CECE9A36}" srcOrd="2" destOrd="0" presId="urn:microsoft.com/office/officeart/2018/2/layout/IconVerticalSolidList"/>
    <dgm:cxn modelId="{9264A2B3-3FB3-4233-A08E-474055A0CE5A}" type="presParOf" srcId="{63AA8BB2-0277-4BB0-832F-7C07FBD07C43}" destId="{D3E0625A-BEC9-45D3-9666-4E1F76D9D949}" srcOrd="3" destOrd="0" presId="urn:microsoft.com/office/officeart/2018/2/layout/IconVerticalSolidList"/>
    <dgm:cxn modelId="{C49148B2-6BD9-4C7E-857B-A8D5E0E30C56}" type="presParOf" srcId="{168677C7-6A82-44A5-93BF-8218C11D1488}" destId="{6684C30F-5688-487D-89EE-94AD60E451D8}" srcOrd="1" destOrd="0" presId="urn:microsoft.com/office/officeart/2018/2/layout/IconVerticalSolidList"/>
    <dgm:cxn modelId="{DFF6ADFC-709D-4491-95C3-B821DD9BDE8B}" type="presParOf" srcId="{168677C7-6A82-44A5-93BF-8218C11D1488}" destId="{5C484AA4-395A-485B-BAEB-54E3DF4CEA8C}" srcOrd="2" destOrd="0" presId="urn:microsoft.com/office/officeart/2018/2/layout/IconVerticalSolidList"/>
    <dgm:cxn modelId="{84D4A93D-9CAC-45BF-B570-4747BCCC8E80}" type="presParOf" srcId="{5C484AA4-395A-485B-BAEB-54E3DF4CEA8C}" destId="{BB5CC809-EFD1-4038-B92B-336CE21B3BD2}" srcOrd="0" destOrd="0" presId="urn:microsoft.com/office/officeart/2018/2/layout/IconVerticalSolidList"/>
    <dgm:cxn modelId="{6DE0D1A5-9C3D-4952-B107-64B796A6577D}" type="presParOf" srcId="{5C484AA4-395A-485B-BAEB-54E3DF4CEA8C}" destId="{250B75B8-3524-439A-B57E-B27739EBB1AB}" srcOrd="1" destOrd="0" presId="urn:microsoft.com/office/officeart/2018/2/layout/IconVerticalSolidList"/>
    <dgm:cxn modelId="{A4EB9EC6-88DD-4AD7-A592-A1DD90E5672F}" type="presParOf" srcId="{5C484AA4-395A-485B-BAEB-54E3DF4CEA8C}" destId="{1A3ADD86-9D4E-42DC-98A5-12D6C385227F}" srcOrd="2" destOrd="0" presId="urn:microsoft.com/office/officeart/2018/2/layout/IconVerticalSolidList"/>
    <dgm:cxn modelId="{F6E4CD9F-94AB-4BF5-A857-0DCAF70FB3E3}" type="presParOf" srcId="{5C484AA4-395A-485B-BAEB-54E3DF4CEA8C}" destId="{1D700137-5306-4CA9-A2E7-0EA2F043329E}" srcOrd="3" destOrd="0" presId="urn:microsoft.com/office/officeart/2018/2/layout/IconVerticalSolidList"/>
    <dgm:cxn modelId="{213C1763-A6AB-40F8-909B-1F352031F7B4}" type="presParOf" srcId="{5C484AA4-395A-485B-BAEB-54E3DF4CEA8C}" destId="{99201AF6-7199-4CA3-B0F8-757F1AB06443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9532B1-86CD-46BE-9545-6EC458EF7927}">
      <dsp:nvSpPr>
        <dsp:cNvPr id="0" name=""/>
        <dsp:cNvSpPr/>
      </dsp:nvSpPr>
      <dsp:spPr>
        <a:xfrm>
          <a:off x="0" y="1902"/>
          <a:ext cx="10506456" cy="96445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9E6293-03AC-4C5A-BCF8-661CD3EE586A}">
      <dsp:nvSpPr>
        <dsp:cNvPr id="0" name=""/>
        <dsp:cNvSpPr/>
      </dsp:nvSpPr>
      <dsp:spPr>
        <a:xfrm>
          <a:off x="291746" y="218904"/>
          <a:ext cx="530447" cy="5304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C61B08-9578-4EF4-BC93-96DE761DCD32}">
      <dsp:nvSpPr>
        <dsp:cNvPr id="0" name=""/>
        <dsp:cNvSpPr/>
      </dsp:nvSpPr>
      <dsp:spPr>
        <a:xfrm>
          <a:off x="1113940" y="1902"/>
          <a:ext cx="9392515" cy="964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071" tIns="102071" rIns="102071" bIns="10207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Y</a:t>
          </a:r>
          <a:r>
            <a:rPr lang="en-GB" sz="2400" b="0" i="0" kern="1200" dirty="0"/>
            <a:t>our project should help you to </a:t>
          </a:r>
          <a:r>
            <a:rPr lang="en-GB" sz="2400" b="1" i="0" kern="1200" dirty="0"/>
            <a:t>develop new up-to-date skills</a:t>
          </a:r>
          <a:r>
            <a:rPr lang="en-GB" sz="2400" b="0" i="0" kern="1200" dirty="0"/>
            <a:t>.</a:t>
          </a:r>
          <a:endParaRPr lang="en-US" sz="2400" kern="1200" dirty="0"/>
        </a:p>
      </dsp:txBody>
      <dsp:txXfrm>
        <a:off x="1113940" y="1902"/>
        <a:ext cx="9392515" cy="964450"/>
      </dsp:txXfrm>
    </dsp:sp>
    <dsp:sp modelId="{55A7A872-3C53-4105-9F43-398CD9F6E700}">
      <dsp:nvSpPr>
        <dsp:cNvPr id="0" name=""/>
        <dsp:cNvSpPr/>
      </dsp:nvSpPr>
      <dsp:spPr>
        <a:xfrm>
          <a:off x="0" y="1207466"/>
          <a:ext cx="10506456" cy="96445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5DC958-8F99-4944-9A52-B73475C8AB4E}">
      <dsp:nvSpPr>
        <dsp:cNvPr id="0" name=""/>
        <dsp:cNvSpPr/>
      </dsp:nvSpPr>
      <dsp:spPr>
        <a:xfrm>
          <a:off x="291746" y="1424467"/>
          <a:ext cx="530447" cy="5304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56724A-F6DE-45CD-ABC6-CCB4B7B4874D}">
      <dsp:nvSpPr>
        <dsp:cNvPr id="0" name=""/>
        <dsp:cNvSpPr/>
      </dsp:nvSpPr>
      <dsp:spPr>
        <a:xfrm>
          <a:off x="1113940" y="1207466"/>
          <a:ext cx="9392515" cy="964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071" tIns="102071" rIns="102071" bIns="10207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Your project should </a:t>
          </a:r>
          <a:r>
            <a:rPr lang="en-GB" sz="2400" b="1" kern="1200" dirty="0"/>
            <a:t>be of interest to you </a:t>
          </a:r>
          <a:r>
            <a:rPr lang="en-GB" sz="2400" kern="1200" dirty="0"/>
            <a:t>and </a:t>
          </a:r>
          <a:r>
            <a:rPr lang="en-GB" sz="2400" b="1" kern="1200" dirty="0"/>
            <a:t>Computing related</a:t>
          </a:r>
          <a:r>
            <a:rPr lang="en-GB" sz="2400" kern="1200" dirty="0"/>
            <a:t>.</a:t>
          </a:r>
          <a:endParaRPr lang="en-US" sz="2400" kern="1200" dirty="0"/>
        </a:p>
      </dsp:txBody>
      <dsp:txXfrm>
        <a:off x="1113940" y="1207466"/>
        <a:ext cx="9392515" cy="964450"/>
      </dsp:txXfrm>
    </dsp:sp>
    <dsp:sp modelId="{EEAD024D-9F26-4143-9007-7C68A75C3BFF}">
      <dsp:nvSpPr>
        <dsp:cNvPr id="0" name=""/>
        <dsp:cNvSpPr/>
      </dsp:nvSpPr>
      <dsp:spPr>
        <a:xfrm>
          <a:off x="0" y="2413029"/>
          <a:ext cx="10506456" cy="96445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778344-C0D0-4CF3-ABAD-8905003F5A3A}">
      <dsp:nvSpPr>
        <dsp:cNvPr id="0" name=""/>
        <dsp:cNvSpPr/>
      </dsp:nvSpPr>
      <dsp:spPr>
        <a:xfrm>
          <a:off x="291746" y="2630030"/>
          <a:ext cx="530447" cy="5304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1B67DB-803A-4303-8AF0-4328279DC98F}">
      <dsp:nvSpPr>
        <dsp:cNvPr id="0" name=""/>
        <dsp:cNvSpPr/>
      </dsp:nvSpPr>
      <dsp:spPr>
        <a:xfrm>
          <a:off x="1113940" y="2413029"/>
          <a:ext cx="9392515" cy="964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071" tIns="102071" rIns="102071" bIns="10207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 addition to learning new skills, your project will need to have a </a:t>
          </a:r>
          <a:r>
            <a:rPr lang="en-GB" sz="2400" b="1" kern="1200" dirty="0"/>
            <a:t>purpose</a:t>
          </a:r>
          <a:r>
            <a:rPr lang="en-GB" sz="2400" kern="1200" dirty="0"/>
            <a:t>, to add value and benefit society in some way.</a:t>
          </a:r>
          <a:endParaRPr lang="en-US" sz="2400" kern="1200" dirty="0"/>
        </a:p>
      </dsp:txBody>
      <dsp:txXfrm>
        <a:off x="1113940" y="2413029"/>
        <a:ext cx="9392515" cy="964450"/>
      </dsp:txXfrm>
    </dsp:sp>
    <dsp:sp modelId="{6DC8B641-383C-4467-95A7-CA4A365429AD}">
      <dsp:nvSpPr>
        <dsp:cNvPr id="0" name=""/>
        <dsp:cNvSpPr/>
      </dsp:nvSpPr>
      <dsp:spPr>
        <a:xfrm>
          <a:off x="0" y="3618592"/>
          <a:ext cx="10506456" cy="96445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C61C77-D2FC-41B1-9E7A-E5AB97B89EAE}">
      <dsp:nvSpPr>
        <dsp:cNvPr id="0" name=""/>
        <dsp:cNvSpPr/>
      </dsp:nvSpPr>
      <dsp:spPr>
        <a:xfrm>
          <a:off x="291746" y="3835593"/>
          <a:ext cx="530447" cy="53044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4EE6A3-A127-4A29-9118-5524974076A3}">
      <dsp:nvSpPr>
        <dsp:cNvPr id="0" name=""/>
        <dsp:cNvSpPr/>
      </dsp:nvSpPr>
      <dsp:spPr>
        <a:xfrm>
          <a:off x="1113940" y="3618592"/>
          <a:ext cx="9392515" cy="964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071" tIns="102071" rIns="102071" bIns="10207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Be careful to appropriately </a:t>
          </a:r>
          <a:r>
            <a:rPr lang="en-GB" sz="2400" b="1" kern="1200" dirty="0"/>
            <a:t>scope</a:t>
          </a:r>
          <a:r>
            <a:rPr lang="en-GB" sz="2400" kern="1200" dirty="0"/>
            <a:t> your project. Appropriate consideration for time, budget and resources.</a:t>
          </a:r>
          <a:endParaRPr lang="en-US" sz="2400" kern="1200" dirty="0"/>
        </a:p>
      </dsp:txBody>
      <dsp:txXfrm>
        <a:off x="1113940" y="3618592"/>
        <a:ext cx="9392515" cy="9644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533840-5419-4D0B-8DFE-7262C770ABD1}">
      <dsp:nvSpPr>
        <dsp:cNvPr id="0" name=""/>
        <dsp:cNvSpPr/>
      </dsp:nvSpPr>
      <dsp:spPr>
        <a:xfrm>
          <a:off x="-5695" y="689535"/>
          <a:ext cx="4429494" cy="125783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7161E6-D357-47E1-BDDC-064EFDB821F7}">
      <dsp:nvSpPr>
        <dsp:cNvPr id="0" name=""/>
        <dsp:cNvSpPr/>
      </dsp:nvSpPr>
      <dsp:spPr>
        <a:xfrm>
          <a:off x="374798" y="972547"/>
          <a:ext cx="691808" cy="6918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E0625A-BEC9-45D3-9666-4E1F76D9D949}">
      <dsp:nvSpPr>
        <dsp:cNvPr id="0" name=""/>
        <dsp:cNvSpPr/>
      </dsp:nvSpPr>
      <dsp:spPr>
        <a:xfrm>
          <a:off x="1447101" y="689535"/>
          <a:ext cx="2973855" cy="1257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121" tIns="133121" rIns="133121" bIns="133121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Tutor: Open.</a:t>
          </a:r>
          <a:endParaRPr lang="en-US" sz="2000" kern="1200" dirty="0"/>
        </a:p>
      </dsp:txBody>
      <dsp:txXfrm>
        <a:off x="1447101" y="689535"/>
        <a:ext cx="2973855" cy="1257832"/>
      </dsp:txXfrm>
    </dsp:sp>
    <dsp:sp modelId="{BB5CC809-EFD1-4038-B92B-336CE21B3BD2}">
      <dsp:nvSpPr>
        <dsp:cNvPr id="0" name=""/>
        <dsp:cNvSpPr/>
      </dsp:nvSpPr>
      <dsp:spPr>
        <a:xfrm>
          <a:off x="-5695" y="2261826"/>
          <a:ext cx="4429494" cy="1257832"/>
        </a:xfrm>
        <a:prstGeom prst="roundRect">
          <a:avLst>
            <a:gd name="adj" fmla="val 10000"/>
          </a:avLst>
        </a:prstGeom>
        <a:solidFill>
          <a:schemeClr val="accent1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0B75B8-3524-439A-B57E-B27739EBB1AB}">
      <dsp:nvSpPr>
        <dsp:cNvPr id="0" name=""/>
        <dsp:cNvSpPr/>
      </dsp:nvSpPr>
      <dsp:spPr>
        <a:xfrm>
          <a:off x="374798" y="2544838"/>
          <a:ext cx="691808" cy="6918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700137-5306-4CA9-A2E7-0EA2F043329E}">
      <dsp:nvSpPr>
        <dsp:cNvPr id="0" name=""/>
        <dsp:cNvSpPr/>
      </dsp:nvSpPr>
      <dsp:spPr>
        <a:xfrm>
          <a:off x="1447101" y="2261826"/>
          <a:ext cx="1993272" cy="1257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121" tIns="133121" rIns="133121" bIns="133121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Note</a:t>
          </a:r>
          <a:r>
            <a:rPr lang="en-GB" sz="1500" kern="1200"/>
            <a:t>: Assignment is available </a:t>
          </a:r>
          <a:r>
            <a:rPr lang="en-GB" sz="1500" kern="1200" dirty="0"/>
            <a:t>to download from Moodle.</a:t>
          </a:r>
          <a:endParaRPr lang="en-US" sz="1500" kern="1200" dirty="0"/>
        </a:p>
      </dsp:txBody>
      <dsp:txXfrm>
        <a:off x="1447101" y="2261826"/>
        <a:ext cx="1993272" cy="1257832"/>
      </dsp:txXfrm>
    </dsp:sp>
    <dsp:sp modelId="{99201AF6-7199-4CA3-B0F8-757F1AB06443}">
      <dsp:nvSpPr>
        <dsp:cNvPr id="0" name=""/>
        <dsp:cNvSpPr/>
      </dsp:nvSpPr>
      <dsp:spPr>
        <a:xfrm>
          <a:off x="3426140" y="2261826"/>
          <a:ext cx="1009049" cy="1257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121" tIns="133121" rIns="133121" bIns="133121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</dsp:txBody>
      <dsp:txXfrm>
        <a:off x="3426140" y="2261826"/>
        <a:ext cx="1009049" cy="12578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16/05/2026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349344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1788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Note: Where as each session is timetabled for x2hrs, it is unlikely that they will take the full allocated time.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3445808-0A42-4057-92F6-5314E76B2A5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129476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3445808-0A42-4057-92F6-5314E76B2A5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407265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585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0951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3166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6790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6372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1871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8F7800-49C0-5D7D-64CD-15DD95F997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668064-62A5-939E-2AC8-2056F7745D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D2B7A9-18C6-1697-58BD-19D846A4F9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809280-DEDE-AF8B-2956-C8B3B7DC61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813957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8F7800-49C0-5D7D-64CD-15DD95F997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668064-62A5-939E-2AC8-2056F7745D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D2B7A9-18C6-1697-58BD-19D846A4F9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809280-DEDE-AF8B-2956-C8B3B7DC61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813957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5/19/2026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5/19/2026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5/19/2026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5/19/2026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5/19/2026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5/19/2026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5/19/2026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5/19/2026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5/19/2026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5/19/2026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5/19/2026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r>
              <a:rPr lang="en-US"/>
              <a:t>5/19/2026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138194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r>
              <a:rPr lang="en-US"/>
              <a:t>5/19/2026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76189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5/19/2026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94108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r>
              <a:rPr lang="en-US"/>
              <a:t>5/19/2026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7320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r>
              <a:rPr lang="en-US"/>
              <a:t>5/19/2026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1711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5/19/2026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50062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5/19/2026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1606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r>
              <a:rPr lang="en-US"/>
              <a:t>5/19/2026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55396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r>
              <a:rPr lang="en-US"/>
              <a:t>5/19/2026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12256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5/19/2026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58380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5/19/2026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12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5/19/2026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5/19/2026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7036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teachonline.ca/tools-trends/breakthrough-innovations-worlds-open-universities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hyperlink" Target="https://policyoptions.irpp.org/magazines/innovation-nation/the-innovation-riddle/" TargetMode="External"/><Relationship Id="rId7" Type="http://schemas.openxmlformats.org/officeDocument/2006/relationships/image" Target="../media/image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hyperlink" Target="https://creativecommons.org/licenses/by-nd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svg"/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12" Type="http://schemas.openxmlformats.org/officeDocument/2006/relationships/image" Target="../media/image21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image" Target="../media/image20.svg"/><Relationship Id="rId5" Type="http://schemas.openxmlformats.org/officeDocument/2006/relationships/image" Target="../media/image14.svg"/><Relationship Id="rId15" Type="http://schemas.openxmlformats.org/officeDocument/2006/relationships/image" Target="../media/image24.sv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svg"/><Relationship Id="rId14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d/3.0/" TargetMode="External"/><Relationship Id="rId3" Type="http://schemas.openxmlformats.org/officeDocument/2006/relationships/hyperlink" Target="https://policyoptions.irpp.org/magazines/clearing-the-air/gold-et-al/" TargetMode="External"/><Relationship Id="rId7" Type="http://schemas.openxmlformats.org/officeDocument/2006/relationships/hyperlink" Target="https://www.peoplematters.in/article/entrepreneurship-start-ups/innovation-and-entrepreneurship-16586" TargetMode="External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jpg"/><Relationship Id="rId5" Type="http://schemas.openxmlformats.org/officeDocument/2006/relationships/hyperlink" Target="https://policyoptions.irpp.org/magazines/innovation-nation/the-innovation-riddle/" TargetMode="External"/><Relationship Id="rId4" Type="http://schemas.openxmlformats.org/officeDocument/2006/relationships/image" Target="../media/image37.jpeg"/><Relationship Id="rId9" Type="http://schemas.openxmlformats.org/officeDocument/2006/relationships/hyperlink" Target="https://creativecommons.org/licenses/by-nc-sa/3.0/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40.svg"/><Relationship Id="rId7" Type="http://schemas.openxmlformats.org/officeDocument/2006/relationships/diagramQuickStyle" Target="../diagrams/quickStyle2.xml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41.png"/><Relationship Id="rId9" Type="http://schemas.microsoft.com/office/2007/relationships/diagramDrawing" Target="../diagrams/drawing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sv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3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5.sv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hyperlink" Target="https://m365.cloud.microsoft/apps?auth=1&amp;home=1&amp;origindomain=microsoft365&amp;client-request-id=e5616275-59df-4b80-9fee-d75320b39e80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7.sv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60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hyperlink" Target="https://moodle.uwtsd.ac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3.svg"/><Relationship Id="rId4" Type="http://schemas.openxmlformats.org/officeDocument/2006/relationships/image" Target="../media/image5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sv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0.png"/><Relationship Id="rId3" Type="http://schemas.openxmlformats.org/officeDocument/2006/relationships/image" Target="../media/image65.svg"/><Relationship Id="rId7" Type="http://schemas.openxmlformats.org/officeDocument/2006/relationships/image" Target="../media/image69.sv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68.png"/><Relationship Id="rId5" Type="http://schemas.openxmlformats.org/officeDocument/2006/relationships/image" Target="../media/image67.svg"/><Relationship Id="rId4" Type="http://schemas.openxmlformats.org/officeDocument/2006/relationships/image" Target="../media/image66.png"/><Relationship Id="rId9" Type="http://schemas.openxmlformats.org/officeDocument/2006/relationships/image" Target="../media/image71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7.svg"/><Relationship Id="rId5" Type="http://schemas.openxmlformats.org/officeDocument/2006/relationships/image" Target="../media/image66.png"/><Relationship Id="rId4" Type="http://schemas.openxmlformats.org/officeDocument/2006/relationships/image" Target="../media/image69.sv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5.sv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5.svg"/><Relationship Id="rId5" Type="http://schemas.openxmlformats.org/officeDocument/2006/relationships/image" Target="../media/image74.png"/><Relationship Id="rId4" Type="http://schemas.openxmlformats.org/officeDocument/2006/relationships/image" Target="../media/image73.sv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5.svg"/><Relationship Id="rId5" Type="http://schemas.openxmlformats.org/officeDocument/2006/relationships/image" Target="../media/image74.png"/><Relationship Id="rId4" Type="http://schemas.openxmlformats.org/officeDocument/2006/relationships/image" Target="../media/image77.sv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8600" y="-150827"/>
            <a:ext cx="4192666" cy="1325563"/>
          </a:xfrm>
        </p:spPr>
        <p:txBody>
          <a:bodyPr>
            <a:normAutofit/>
          </a:bodyPr>
          <a:lstStyle/>
          <a:p>
            <a:r>
              <a:rPr lang="en-GB" sz="5400" b="1" u="sng" dirty="0"/>
              <a:t>Photo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D894A-F4C6-4D76-9814-3744BBAE4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900" y="1049884"/>
            <a:ext cx="7061200" cy="5935115"/>
          </a:xfrm>
        </p:spPr>
        <p:txBody>
          <a:bodyPr>
            <a:normAutofit fontScale="85000" lnSpcReduction="2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3900" dirty="0">
                <a:cs typeface="Arial" panose="020B0604020202020204" pitchFamily="34" charset="0"/>
              </a:rPr>
              <a:t>Photos may be used across :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3900" dirty="0">
                <a:cs typeface="Arial" panose="020B0604020202020204" pitchFamily="34" charset="0"/>
              </a:rPr>
              <a:t>• University websites and landing pages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3900" dirty="0">
                <a:cs typeface="Arial" panose="020B0604020202020204" pitchFamily="34" charset="0"/>
              </a:rPr>
              <a:t>• Prospectuses and printed publications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3900" dirty="0">
                <a:cs typeface="Arial" panose="020B0604020202020204" pitchFamily="34" charset="0"/>
              </a:rPr>
              <a:t>• Social media and digital campaigns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3900" dirty="0">
                <a:cs typeface="Arial" panose="020B0604020202020204" pitchFamily="34" charset="0"/>
              </a:rPr>
              <a:t>• Marketing and promotional materials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3900" dirty="0"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3900" dirty="0">
                <a:solidFill>
                  <a:schemeClr val="bg1"/>
                </a:solidFill>
                <a:highlight>
                  <a:srgbClr val="FFFF00"/>
                </a:highlight>
                <a:cs typeface="Arial" panose="020B0604020202020204" pitchFamily="34" charset="0"/>
              </a:rPr>
              <a:t>You have been asked to give your consent for the activity</a:t>
            </a:r>
          </a:p>
          <a:p>
            <a:pPr marL="0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endParaRPr lang="en-GB" sz="3900" dirty="0">
              <a:solidFill>
                <a:schemeClr val="bg1"/>
              </a:solidFill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3900" dirty="0">
                <a:solidFill>
                  <a:schemeClr val="bg1"/>
                </a:solidFill>
                <a:highlight>
                  <a:srgbClr val="FFFF00"/>
                </a:highlight>
                <a:cs typeface="Arial" panose="020B0604020202020204" pitchFamily="34" charset="0"/>
              </a:rPr>
              <a:t>You can withdraw at any time</a:t>
            </a:r>
            <a:endParaRPr lang="en-GB" sz="2400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8ABAE66-6F86-45E8-9484-34B760FEB4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36527"/>
            <a:ext cx="4889500" cy="692534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4C12D86-8692-4C34-9DDC-CE36A18AB2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27309" y="-44473"/>
            <a:ext cx="2162191" cy="1219209"/>
          </a:xfrm>
          <a:prstGeom prst="rect">
            <a:avLst/>
          </a:prstGeom>
        </p:spPr>
      </p:pic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FC04DE37-6DF1-4A8D-8E46-B2F9C50E45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5/19/2026</a:t>
            </a:r>
            <a:endParaRPr lang="en-US" dirty="0"/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4B178D08-253D-4AE9-8A3D-2C202DF0B4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88542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712AF31E-53D6-43AD-BAD1-1D9DAAF3779D}"/>
              </a:ext>
            </a:extLst>
          </p:cNvPr>
          <p:cNvSpPr txBox="1">
            <a:spLocks/>
          </p:cNvSpPr>
          <p:nvPr/>
        </p:nvSpPr>
        <p:spPr>
          <a:xfrm>
            <a:off x="890337" y="1972553"/>
            <a:ext cx="4039471" cy="223368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5000" b="1" dirty="0"/>
              <a:t>Changemakers: Creativity &amp; Value Creation.</a:t>
            </a:r>
            <a:endParaRPr lang="en-US" sz="5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58968-7626-41FE-A7FF-09DF80DF54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dirty="0"/>
              <a:t>Creativity and Innovation in the 21</a:t>
            </a:r>
            <a:r>
              <a:rPr lang="en-US" baseline="30000" dirty="0"/>
              <a:t>st</a:t>
            </a:r>
            <a:r>
              <a:rPr lang="en-US" dirty="0"/>
              <a:t> Century.</a:t>
            </a:r>
          </a:p>
        </p:txBody>
      </p:sp>
      <p:sp>
        <p:nvSpPr>
          <p:cNvPr id="44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53A1EC75-207A-48A6-B549-9EFD13CD14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2403" r="3240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solidFill>
            <a:srgbClr val="FFFF00"/>
          </a:solid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FE9D26E-B7A6-48C5-8C36-002D12A90D4D}"/>
              </a:ext>
            </a:extLst>
          </p:cNvPr>
          <p:cNvSpPr txBox="1"/>
          <p:nvPr/>
        </p:nvSpPr>
        <p:spPr>
          <a:xfrm>
            <a:off x="10787448" y="6704102"/>
            <a:ext cx="1404552" cy="153888"/>
          </a:xfrm>
          <a:prstGeom prst="rect">
            <a:avLst/>
          </a:prstGeom>
          <a:solidFill>
            <a:srgbClr val="000000"/>
          </a:solidFill>
        </p:spPr>
        <p:txBody>
          <a:bodyPr wrap="square">
            <a:spAutoFit/>
          </a:bodyPr>
          <a:lstStyle/>
          <a:p>
            <a:r>
              <a:rPr lang="en-GB" sz="400" dirty="0">
                <a:hlinkClick r:id="rId4" tooltip="https://teachonline.ca/tools-trends/breakthrough-innovations-worlds-open-universities"/>
              </a:rPr>
              <a:t>This Photo</a:t>
            </a:r>
            <a:r>
              <a:rPr lang="en-GB" sz="400" dirty="0"/>
              <a:t> by Unknown Author is licensed under </a:t>
            </a:r>
            <a:r>
              <a:rPr lang="en-GB" sz="400" dirty="0">
                <a:hlinkClick r:id="rId5" tooltip="https://creativecommons.org/licenses/by-sa/3.0/"/>
              </a:rPr>
              <a:t>CC BY-SA</a:t>
            </a:r>
            <a:endParaRPr lang="en-GB" sz="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6C0FC96-E35C-4284-B6C1-B4F9727BD20D}"/>
              </a:ext>
            </a:extLst>
          </p:cNvPr>
          <p:cNvSpPr txBox="1"/>
          <p:nvPr/>
        </p:nvSpPr>
        <p:spPr>
          <a:xfrm>
            <a:off x="2977627" y="6211669"/>
            <a:ext cx="27748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Ewa Kazimierska</a:t>
            </a:r>
          </a:p>
          <a:p>
            <a:r>
              <a:rPr lang="en-GB" dirty="0"/>
              <a:t>e.kazimierska@uwtsd.ac.uk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9B4F25-5ADF-4E3F-9F0E-D2C1C66DC36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-1525" y="6455982"/>
            <a:ext cx="2743200" cy="365125"/>
          </a:xfrm>
        </p:spPr>
        <p:txBody>
          <a:bodyPr/>
          <a:lstStyle/>
          <a:p>
            <a:r>
              <a:rPr lang="en-US"/>
              <a:t>5/19/2026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76226C-DE69-4DE6-8471-7C1AC6B738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15848" y="6440567"/>
            <a:ext cx="2743200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6403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552D5039-9A72-AC6E-3B38-147E6B6BCA8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7367" b="5676"/>
          <a:stretch>
            <a:fillRect/>
          </a:stretch>
        </p:blipFill>
        <p:spPr>
          <a:xfrm>
            <a:off x="20" y="11"/>
            <a:ext cx="12191980" cy="2350284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CFA14-634B-4B25-9B9E-54387B176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6187" y="3295708"/>
            <a:ext cx="5912999" cy="3275232"/>
          </a:xfrm>
        </p:spPr>
        <p:txBody>
          <a:bodyPr anchor="ctr">
            <a:normAutofit fontScale="70000" lnSpcReduction="20000"/>
          </a:bodyPr>
          <a:lstStyle/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3600" dirty="0"/>
              <a:t>Today, we will look at the:</a:t>
            </a:r>
          </a:p>
          <a:p>
            <a:pPr marL="1428750" lvl="2" indent="-514350"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3600" dirty="0"/>
              <a:t>Structure of the module</a:t>
            </a:r>
          </a:p>
          <a:p>
            <a:pPr marL="1428750" lvl="2" indent="-514350"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3600" dirty="0"/>
              <a:t>Module Content</a:t>
            </a:r>
          </a:p>
          <a:p>
            <a:pPr marL="1428750" lvl="2" indent="-514350"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3600" dirty="0"/>
              <a:t>Module Assessment</a:t>
            </a:r>
          </a:p>
          <a:p>
            <a:pPr marL="1428750" lvl="2" indent="-514350"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3600" dirty="0"/>
              <a:t>Correct Module on Moodle</a:t>
            </a:r>
          </a:p>
          <a:p>
            <a:pPr marL="1428750" lvl="2" indent="-514350"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3600" dirty="0"/>
              <a:t>Online learning content</a:t>
            </a:r>
          </a:p>
          <a:p>
            <a:pPr marL="914400" lvl="2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3600" dirty="0"/>
              <a:t>Then:</a:t>
            </a:r>
          </a:p>
          <a:p>
            <a:pPr marL="1885950" lvl="3" indent="-514350"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3600" dirty="0"/>
              <a:t>Learning Activity</a:t>
            </a:r>
          </a:p>
          <a:p>
            <a:pPr marL="1885950" lvl="3" indent="-514350"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3600" dirty="0"/>
              <a:t>Q&amp;A.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en-GB" sz="11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7B4D8A-8DE1-FF21-59A5-E0009861561F}"/>
              </a:ext>
            </a:extLst>
          </p:cNvPr>
          <p:cNvSpPr txBox="1"/>
          <p:nvPr/>
        </p:nvSpPr>
        <p:spPr>
          <a:xfrm>
            <a:off x="9865722" y="6657945"/>
            <a:ext cx="232627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policyoptions.irpp.org/magazines/innovation-nation/the-innovation-riddl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389724-1B64-457E-B21D-625D52E03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152" y="2096067"/>
            <a:ext cx="5439129" cy="1376364"/>
          </a:xfrm>
        </p:spPr>
        <p:txBody>
          <a:bodyPr anchor="ctr">
            <a:normAutofit/>
          </a:bodyPr>
          <a:lstStyle/>
          <a:p>
            <a:r>
              <a:rPr lang="en-GB" sz="48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Module introduction</a:t>
            </a:r>
            <a:endParaRPr lang="en-GB" sz="4800" u="sng" dirty="0">
              <a:solidFill>
                <a:schemeClr val="bg1"/>
              </a:solidFill>
              <a:highlight>
                <a:srgbClr val="FFFF00"/>
              </a:highligh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DB5E809-EE45-677C-2F5D-08B7D6F2404C}"/>
              </a:ext>
            </a:extLst>
          </p:cNvPr>
          <p:cNvSpPr txBox="1"/>
          <p:nvPr/>
        </p:nvSpPr>
        <p:spPr>
          <a:xfrm>
            <a:off x="5362220" y="2254596"/>
            <a:ext cx="612576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800" b="1" dirty="0"/>
              <a:t>Changemakers: </a:t>
            </a:r>
            <a:br>
              <a:rPr lang="en-GB" sz="2800" b="1" dirty="0"/>
            </a:br>
            <a:r>
              <a:rPr lang="en-GB" sz="2800" b="1" dirty="0"/>
              <a:t>Creativity and Value Creation </a:t>
            </a:r>
          </a:p>
        </p:txBody>
      </p:sp>
      <p:pic>
        <p:nvPicPr>
          <p:cNvPr id="11" name="Graphic 10" descr="Single gear outline">
            <a:extLst>
              <a:ext uri="{FF2B5EF4-FFF2-40B4-BE49-F238E27FC236}">
                <a16:creationId xmlns:a16="http://schemas.microsoft.com/office/drawing/2014/main" id="{73566D5B-C0ED-7466-6085-16A580E75F4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324849" y="3367232"/>
            <a:ext cx="2341489" cy="2341489"/>
          </a:xfrm>
          <a:prstGeom prst="rect">
            <a:avLst/>
          </a:prstGeom>
        </p:spPr>
      </p:pic>
      <p:pic>
        <p:nvPicPr>
          <p:cNvPr id="13" name="Graphic 12" descr="Lightbulb and gear outline">
            <a:extLst>
              <a:ext uri="{FF2B5EF4-FFF2-40B4-BE49-F238E27FC236}">
                <a16:creationId xmlns:a16="http://schemas.microsoft.com/office/drawing/2014/main" id="{F7A40DFD-379C-27FB-0FD6-44657FE1927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18227" y="3312435"/>
            <a:ext cx="2341489" cy="2341489"/>
          </a:xfrm>
          <a:prstGeom prst="rect">
            <a:avLst/>
          </a:prstGeom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2FBF56B5-A66A-4703-B53C-6774229134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456362"/>
            <a:ext cx="2743200" cy="365125"/>
          </a:xfrm>
        </p:spPr>
        <p:txBody>
          <a:bodyPr/>
          <a:lstStyle/>
          <a:p>
            <a:r>
              <a:rPr lang="en-US"/>
              <a:t>5/19/2026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9D7B36-43B8-4D84-BFD8-F2116BB28D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09038" y="6456361"/>
            <a:ext cx="2743200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28702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6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Freeform: Shape 18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389724-1B64-457E-B21D-625D52E03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653" y="14072"/>
            <a:ext cx="8735682" cy="1127162"/>
          </a:xfrm>
        </p:spPr>
        <p:txBody>
          <a:bodyPr>
            <a:normAutofit/>
          </a:bodyPr>
          <a:lstStyle/>
          <a:p>
            <a:r>
              <a:rPr lang="en-GB" sz="4800" b="1" u="sng" dirty="0"/>
              <a:t>CM-CVC Applied Learning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CFA14-634B-4B25-9B9E-54387B176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607" y="916947"/>
            <a:ext cx="11023267" cy="4575532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 dirty="0"/>
              <a:t>The module is delivered over 9 weeks on Tuesdays. Each week consists of two sessions: 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32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Session 1: Lecture-tutorial (2hrs): Largely Tutor-led</a:t>
            </a:r>
          </a:p>
          <a:p>
            <a:pPr marL="914400" lvl="1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800" b="1" dirty="0"/>
              <a:t>Tutor: Covers important information </a:t>
            </a:r>
            <a:r>
              <a:rPr lang="en-GB" sz="2800" dirty="0"/>
              <a:t>students need to know to complete the weekly Activities and corresponding Assignment task.</a:t>
            </a:r>
          </a:p>
          <a:p>
            <a:pPr marL="914400" lvl="1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800" b="1" dirty="0"/>
              <a:t>Student-centered: Time for students </a:t>
            </a:r>
            <a:r>
              <a:rPr lang="en-GB" sz="2800" dirty="0"/>
              <a:t>to start the Activity.</a:t>
            </a:r>
          </a:p>
          <a:p>
            <a:pPr marL="45720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Session 2: Tutorial (3hrs): Largely Student-led</a:t>
            </a:r>
          </a:p>
          <a:p>
            <a:pPr marL="914400" lvl="1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800" b="1" dirty="0"/>
              <a:t>Student driven with Tutor support: Largely time for students to complete the weekly Activity</a:t>
            </a:r>
            <a:r>
              <a:rPr lang="en-GB" sz="2800" dirty="0"/>
              <a:t>, engage in research, review supporting module material, receive support and feedback, and complete the Assignment task.</a:t>
            </a:r>
          </a:p>
          <a:p>
            <a:pPr marL="914400" lvl="1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800" b="1" dirty="0"/>
              <a:t>Tutor: Q&amp;A</a:t>
            </a:r>
            <a:r>
              <a:rPr lang="en-GB" sz="2800" dirty="0"/>
              <a:t> </a:t>
            </a:r>
            <a:r>
              <a:rPr lang="en-GB" sz="2800" b="1" dirty="0"/>
              <a:t>support</a:t>
            </a:r>
            <a:r>
              <a:rPr lang="en-GB" sz="2800" dirty="0"/>
              <a:t> related to the Activity and Assignment task.</a:t>
            </a:r>
          </a:p>
          <a:p>
            <a:pPr marL="45720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800" dirty="0"/>
              <a:t>      + Industry Speakers later in the module.</a:t>
            </a:r>
          </a:p>
        </p:txBody>
      </p:sp>
      <p:pic>
        <p:nvPicPr>
          <p:cNvPr id="6" name="Graphic 5" descr="Remote learning language outline">
            <a:extLst>
              <a:ext uri="{FF2B5EF4-FFF2-40B4-BE49-F238E27FC236}">
                <a16:creationId xmlns:a16="http://schemas.microsoft.com/office/drawing/2014/main" id="{F9FCF784-F710-DAF7-DC5B-64B7108ECC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26807" y="-124617"/>
            <a:ext cx="1635540" cy="1635540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E55653-58A5-418B-9A45-DC9F1483463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474729"/>
            <a:ext cx="2743200" cy="365125"/>
          </a:xfrm>
        </p:spPr>
        <p:txBody>
          <a:bodyPr/>
          <a:lstStyle/>
          <a:p>
            <a:r>
              <a:rPr lang="en-US"/>
              <a:t>5/19/2026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0665BF-83AD-4F35-8679-076F683E8D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74729"/>
            <a:ext cx="2743200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108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6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Freeform: Shape 18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389724-1B64-457E-B21D-625D52E03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653" y="14072"/>
            <a:ext cx="8735682" cy="1127162"/>
          </a:xfrm>
        </p:spPr>
        <p:txBody>
          <a:bodyPr>
            <a:normAutofit/>
          </a:bodyPr>
          <a:lstStyle/>
          <a:p>
            <a:r>
              <a:rPr lang="en-GB" sz="4800" b="1" u="sng" dirty="0"/>
              <a:t>CM-CVC Session Dates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CFA14-634B-4B25-9B9E-54387B176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607" y="1265851"/>
            <a:ext cx="11023267" cy="5578076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 dirty="0"/>
              <a:t>May 19, 2026 – IQ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 i="1" dirty="0"/>
              <a:t>	May 26, 2026 – NO SESSION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 dirty="0"/>
              <a:t>June 02, 2026 – IQ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 dirty="0"/>
              <a:t>June 09, 2026 – IQ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 dirty="0"/>
              <a:t>June 16, 2026 – </a:t>
            </a:r>
            <a:r>
              <a:rPr lang="en-GB" sz="3200" b="1" dirty="0"/>
              <a:t>session recorded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 dirty="0"/>
              <a:t>June 23, 2026 – IQ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 dirty="0"/>
              <a:t>June 30, 2026 – IQ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 dirty="0"/>
              <a:t>July 07, 2026 – IQ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 dirty="0"/>
              <a:t>July 14, 2026 – IQ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 dirty="0"/>
              <a:t>July 21, 2026 – IQ </a:t>
            </a:r>
            <a:r>
              <a:rPr lang="en-GB" sz="2800" dirty="0"/>
              <a:t>.</a:t>
            </a:r>
          </a:p>
        </p:txBody>
      </p:sp>
      <p:pic>
        <p:nvPicPr>
          <p:cNvPr id="6" name="Graphic 5" descr="Remote learning language outline">
            <a:extLst>
              <a:ext uri="{FF2B5EF4-FFF2-40B4-BE49-F238E27FC236}">
                <a16:creationId xmlns:a16="http://schemas.microsoft.com/office/drawing/2014/main" id="{F9FCF784-F710-DAF7-DC5B-64B7108ECC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26807" y="-124617"/>
            <a:ext cx="1635540" cy="163554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AE9C357-D3F9-4604-A9C7-7BD7B09F1931}"/>
              </a:ext>
            </a:extLst>
          </p:cNvPr>
          <p:cNvSpPr txBox="1"/>
          <p:nvPr/>
        </p:nvSpPr>
        <p:spPr>
          <a:xfrm>
            <a:off x="5425659" y="4165222"/>
            <a:ext cx="4909742" cy="1846659"/>
          </a:xfrm>
          <a:prstGeom prst="rect">
            <a:avLst/>
          </a:prstGeom>
          <a:noFill/>
          <a:ln w="28575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pPr algn="l"/>
            <a:r>
              <a:rPr lang="en-GB" sz="3200" b="0" i="0" dirty="0">
                <a:effectLst/>
              </a:rPr>
              <a:t>Student Support Sessions: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</a:rPr>
              <a:t>23rd June - IQ - 9.30 am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</a:rPr>
              <a:t>14th July - IQ - 9.30 am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9A2E36-147E-44AF-8E38-A2831FF4D08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478802"/>
            <a:ext cx="2743200" cy="365125"/>
          </a:xfrm>
        </p:spPr>
        <p:txBody>
          <a:bodyPr/>
          <a:lstStyle/>
          <a:p>
            <a:r>
              <a:rPr lang="en-US"/>
              <a:t>5/19/2026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981D72-E541-44B9-A1A6-CBD743B55D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9111" y="6478801"/>
            <a:ext cx="2743200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71866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D4725-7F36-F2B1-2954-D085AA1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8187" y="382041"/>
            <a:ext cx="9234488" cy="1325563"/>
          </a:xfrm>
        </p:spPr>
        <p:txBody>
          <a:bodyPr>
            <a:normAutofit/>
          </a:bodyPr>
          <a:lstStyle/>
          <a:p>
            <a:r>
              <a:rPr lang="en-GB" sz="4800" u="sng" dirty="0"/>
              <a:t>Module Teaching &amp; Learning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8C9FD8-EB98-2D00-09A7-9D3B0FE9B8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8213" y="1625600"/>
            <a:ext cx="10515600" cy="4351338"/>
          </a:xfrm>
        </p:spPr>
        <p:txBody>
          <a:bodyPr>
            <a:normAutofit/>
          </a:bodyPr>
          <a:lstStyle/>
          <a:p>
            <a:pPr marL="285750" indent="-285750"/>
            <a:r>
              <a:rPr lang="en-GB" sz="3200" dirty="0"/>
              <a:t>5hrs of learning is a long time. </a:t>
            </a:r>
          </a:p>
          <a:p>
            <a:pPr marL="285750" indent="-285750"/>
            <a:r>
              <a:rPr lang="en-GB" sz="3200" dirty="0"/>
              <a:t>We will try and have a couple of breaks </a:t>
            </a:r>
          </a:p>
          <a:p>
            <a:pPr marL="285750" indent="-285750"/>
            <a:r>
              <a:rPr lang="en-GB" sz="3200" dirty="0"/>
              <a:t>And try and finish a bit early.</a:t>
            </a:r>
          </a:p>
          <a:p>
            <a:pPr marL="285750" indent="-285750"/>
            <a:r>
              <a:rPr lang="en-GB" sz="3200" dirty="0"/>
              <a:t>Which should be possible, especially today.</a:t>
            </a:r>
          </a:p>
        </p:txBody>
      </p:sp>
      <p:pic>
        <p:nvPicPr>
          <p:cNvPr id="5" name="Graphic 4" descr="Clock outline">
            <a:extLst>
              <a:ext uri="{FF2B5EF4-FFF2-40B4-BE49-F238E27FC236}">
                <a16:creationId xmlns:a16="http://schemas.microsoft.com/office/drawing/2014/main" id="{3C612957-913E-E20C-59FF-F3ECD00109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30438" y="4062413"/>
            <a:ext cx="1750764" cy="1750764"/>
          </a:xfrm>
          <a:prstGeom prst="rect">
            <a:avLst/>
          </a:prstGeom>
        </p:spPr>
      </p:pic>
      <p:pic>
        <p:nvPicPr>
          <p:cNvPr id="7" name="Graphic 6" descr="Pause with solid fill">
            <a:extLst>
              <a:ext uri="{FF2B5EF4-FFF2-40B4-BE49-F238E27FC236}">
                <a16:creationId xmlns:a16="http://schemas.microsoft.com/office/drawing/2014/main" id="{800DBE8C-A7F6-CFA1-E643-C56B2BFDEC3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303686" y="4355602"/>
            <a:ext cx="1202231" cy="1202231"/>
          </a:xfrm>
          <a:prstGeom prst="rect">
            <a:avLst/>
          </a:prstGeom>
        </p:spPr>
      </p:pic>
      <p:pic>
        <p:nvPicPr>
          <p:cNvPr id="9" name="Graphic 8" descr="Apple with solid fill">
            <a:extLst>
              <a:ext uri="{FF2B5EF4-FFF2-40B4-BE49-F238E27FC236}">
                <a16:creationId xmlns:a16="http://schemas.microsoft.com/office/drawing/2014/main" id="{0DEE3A55-D507-4CC9-626B-A898CFA440D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910612" y="4557710"/>
            <a:ext cx="914400" cy="914400"/>
          </a:xfrm>
          <a:prstGeom prst="rect">
            <a:avLst/>
          </a:prstGeom>
        </p:spPr>
      </p:pic>
      <p:pic>
        <p:nvPicPr>
          <p:cNvPr id="11" name="Graphic 10" descr="Hot dog with solid fill">
            <a:extLst>
              <a:ext uri="{FF2B5EF4-FFF2-40B4-BE49-F238E27FC236}">
                <a16:creationId xmlns:a16="http://schemas.microsoft.com/office/drawing/2014/main" id="{13C3338D-6E19-6374-A8E7-383011AD59C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666093" y="4355602"/>
            <a:ext cx="1069676" cy="1069676"/>
          </a:xfrm>
          <a:prstGeom prst="rect">
            <a:avLst/>
          </a:prstGeom>
        </p:spPr>
      </p:pic>
      <p:pic>
        <p:nvPicPr>
          <p:cNvPr id="13" name="Graphic 12" descr="Chocolate with solid fill">
            <a:extLst>
              <a:ext uri="{FF2B5EF4-FFF2-40B4-BE49-F238E27FC236}">
                <a16:creationId xmlns:a16="http://schemas.microsoft.com/office/drawing/2014/main" id="{125EBE18-EF67-60C6-3CD4-86D427A62B5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8271281" y="4510878"/>
            <a:ext cx="914400" cy="914400"/>
          </a:xfrm>
          <a:prstGeom prst="rect">
            <a:avLst/>
          </a:prstGeom>
        </p:spPr>
      </p:pic>
      <p:pic>
        <p:nvPicPr>
          <p:cNvPr id="17" name="Graphic 16" descr="Coffee with solid fill">
            <a:extLst>
              <a:ext uri="{FF2B5EF4-FFF2-40B4-BE49-F238E27FC236}">
                <a16:creationId xmlns:a16="http://schemas.microsoft.com/office/drawing/2014/main" id="{495AA6C4-F9D5-7087-6B1A-75BBE0CA7F15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2709862" y="4529133"/>
            <a:ext cx="914400" cy="914400"/>
          </a:xfrm>
          <a:prstGeom prst="rect">
            <a:avLst/>
          </a:prstGeom>
        </p:spPr>
      </p:pic>
      <p:pic>
        <p:nvPicPr>
          <p:cNvPr id="19" name="Graphic 18" descr="Chinese Teapot And Cup with solid fill">
            <a:extLst>
              <a:ext uri="{FF2B5EF4-FFF2-40B4-BE49-F238E27FC236}">
                <a16:creationId xmlns:a16="http://schemas.microsoft.com/office/drawing/2014/main" id="{3DFB922D-369D-0EDA-D694-64AF8711C52B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6931781" y="4481512"/>
            <a:ext cx="914400" cy="914400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D458CF-5FC2-4411-8D61-7481AC67162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475959"/>
            <a:ext cx="2743200" cy="365125"/>
          </a:xfrm>
        </p:spPr>
        <p:txBody>
          <a:bodyPr/>
          <a:lstStyle/>
          <a:p>
            <a:r>
              <a:rPr lang="en-US"/>
              <a:t>5/19/2026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DAAE48-3FFF-4ACD-B930-0574092C7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75958"/>
            <a:ext cx="2743200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36006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39" descr="Light bulb on yellow background with sketched light beams and cord">
            <a:extLst>
              <a:ext uri="{FF2B5EF4-FFF2-40B4-BE49-F238E27FC236}">
                <a16:creationId xmlns:a16="http://schemas.microsoft.com/office/drawing/2014/main" id="{2392D7C4-1437-4222-B128-A40DFBC69B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51" r="9091"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68" name="Rectangle 67">
            <a:extLst>
              <a:ext uri="{FF2B5EF4-FFF2-40B4-BE49-F238E27FC236}">
                <a16:creationId xmlns:a16="http://schemas.microsoft.com/office/drawing/2014/main" id="{86C7B4A1-154A-4DF0-AC46-F88D75A2E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6"/>
            <a:ext cx="7197772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389724-1B64-457E-B21D-625D52E03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5864" y="499015"/>
            <a:ext cx="6619811" cy="1344975"/>
          </a:xfrm>
        </p:spPr>
        <p:txBody>
          <a:bodyPr>
            <a:normAutofit/>
          </a:bodyPr>
          <a:lstStyle/>
          <a:p>
            <a:r>
              <a:rPr lang="en-GB" sz="4000" b="1" u="sng" dirty="0">
                <a:effectLst/>
                <a:ea typeface="Arial" panose="020B0604020202020204" pitchFamily="34" charset="0"/>
                <a:cs typeface="Times New Roman" panose="02020603050405020304" pitchFamily="18" charset="0"/>
              </a:rPr>
              <a:t>Module topics:</a:t>
            </a:r>
            <a:endParaRPr lang="en-GB" sz="40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CFA14-634B-4B25-9B9E-54387B176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2076" y="1668281"/>
            <a:ext cx="6944399" cy="3773010"/>
          </a:xfrm>
        </p:spPr>
        <p:txBody>
          <a:bodyPr>
            <a:normAutofit/>
          </a:bodyPr>
          <a:lstStyle/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b="1" dirty="0"/>
              <a:t>The module is about: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Ideation and innovation – linked to \/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&gt; New &amp; Emerging Technology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Project ideas / Personal interest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Project Management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Technical skill development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Enterprise and Implementation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F6DD08-FD6E-4D3E-A653-1C9C0BA802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470650"/>
            <a:ext cx="2743200" cy="365125"/>
          </a:xfrm>
        </p:spPr>
        <p:txBody>
          <a:bodyPr/>
          <a:lstStyle/>
          <a:p>
            <a:r>
              <a:rPr lang="en-US" dirty="0"/>
              <a:t>5/19/2026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8559F1-A74C-4A4D-BB1B-D2763FB7B4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780" y="6418262"/>
            <a:ext cx="2743200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90742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6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8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389724-1B64-457E-B21D-625D52E03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967" y="205332"/>
            <a:ext cx="8853538" cy="1330840"/>
          </a:xfrm>
        </p:spPr>
        <p:txBody>
          <a:bodyPr>
            <a:normAutofit/>
          </a:bodyPr>
          <a:lstStyle/>
          <a:p>
            <a:r>
              <a:rPr lang="en-GB" u="sng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Module </a:t>
            </a:r>
            <a:r>
              <a:rPr lang="en-GB" u="sng" dirty="0"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Aim &amp; Learning Outcomes</a:t>
            </a:r>
            <a:r>
              <a:rPr lang="en-GB" u="sng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: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CFA14-634B-4B25-9B9E-54387B176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235" y="1264396"/>
            <a:ext cx="8853537" cy="5072111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dirty="0"/>
              <a:t>The aim of the module is: 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</a:pP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To design and develop innovative solutions that add value to society</a:t>
            </a:r>
            <a:r>
              <a:rPr lang="en-GB" sz="2800" dirty="0">
                <a:solidFill>
                  <a:schemeClr val="bg1"/>
                </a:solidFill>
                <a:highlight>
                  <a:srgbClr val="FFFF00"/>
                </a:highlight>
              </a:rPr>
              <a:t>. </a:t>
            </a:r>
            <a:r>
              <a:rPr lang="en-GB" sz="2800" dirty="0"/>
              <a:t>Or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</a:pP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To use new/emerging Technology that adds value to society</a:t>
            </a:r>
            <a:r>
              <a:rPr lang="en-GB" sz="2800" dirty="0">
                <a:solidFill>
                  <a:schemeClr val="bg1"/>
                </a:solidFill>
                <a:highlight>
                  <a:srgbClr val="FFFF00"/>
                </a:highlight>
              </a:rPr>
              <a:t>. 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dirty="0"/>
              <a:t>In our case: ‘</a:t>
            </a: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Computing solutions</a:t>
            </a:r>
            <a:r>
              <a:rPr lang="en-GB" dirty="0"/>
              <a:t>’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dirty="0"/>
              <a:t>Upon the successful completion of this module, you will be able to:</a:t>
            </a:r>
          </a:p>
          <a:p>
            <a:pPr marL="971550" lvl="1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800" dirty="0"/>
              <a:t>Demonstrate knowledge and a critical understanding of creativity and innovation and recognise the value and contribution creativity makes to society.</a:t>
            </a:r>
          </a:p>
          <a:p>
            <a:pPr marL="971550" lvl="1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800" dirty="0"/>
              <a:t>Apply creative thinking to develop Computing solutions.</a:t>
            </a:r>
          </a:p>
          <a:p>
            <a:pPr marL="971550" lvl="1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800" dirty="0"/>
              <a:t>Utilise Project management skills to successfully plan, implement, manage and complete a project. </a:t>
            </a:r>
          </a:p>
        </p:txBody>
      </p:sp>
      <p:pic>
        <p:nvPicPr>
          <p:cNvPr id="5" name="Graphic 4" descr="Lightbulb and gear outline">
            <a:extLst>
              <a:ext uri="{FF2B5EF4-FFF2-40B4-BE49-F238E27FC236}">
                <a16:creationId xmlns:a16="http://schemas.microsoft.com/office/drawing/2014/main" id="{F1896F8C-CAF2-5A17-60C4-E6DBCBF14B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992732" y="900065"/>
            <a:ext cx="3379042" cy="3379042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C4615-F136-4C06-894E-3C88E79422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481366"/>
            <a:ext cx="2743200" cy="365125"/>
          </a:xfrm>
        </p:spPr>
        <p:txBody>
          <a:bodyPr/>
          <a:lstStyle/>
          <a:p>
            <a:r>
              <a:rPr lang="en-US" dirty="0"/>
              <a:t>5/19/2026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696861-3AE8-473B-AA11-6698E9CCDD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78191"/>
            <a:ext cx="2743200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3258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39" descr="Light bulb on yellow background with sketched light beams and cord">
            <a:extLst>
              <a:ext uri="{FF2B5EF4-FFF2-40B4-BE49-F238E27FC236}">
                <a16:creationId xmlns:a16="http://schemas.microsoft.com/office/drawing/2014/main" id="{2392D7C4-1437-4222-B128-A40DFBC69B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487" r="8636"/>
          <a:stretch/>
        </p:blipFill>
        <p:spPr>
          <a:xfrm>
            <a:off x="9446148" y="10"/>
            <a:ext cx="2745852" cy="6857990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389724-1B64-457E-B21D-625D52E03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646" y="302101"/>
            <a:ext cx="6831188" cy="1322887"/>
          </a:xfrm>
        </p:spPr>
        <p:txBody>
          <a:bodyPr>
            <a:normAutofit/>
          </a:bodyPr>
          <a:lstStyle/>
          <a:p>
            <a:r>
              <a:rPr lang="en-GB" u="sng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Module Overview: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CFA14-634B-4B25-9B9E-54387B176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55" y="1483002"/>
            <a:ext cx="10017230" cy="4771240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New Technologies add value and enhance many areas of our lives.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The module is designed to help you to develop </a:t>
            </a: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new ideas</a:t>
            </a:r>
            <a:r>
              <a:rPr lang="en-GB" dirty="0"/>
              <a:t>, to design and develop your solution/innovation, learn project management skills, and how to deploy/release your idea.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These skills include </a:t>
            </a: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creative problem-solving </a:t>
            </a:r>
            <a:r>
              <a:rPr lang="en-GB" dirty="0"/>
              <a:t>to design and  develop a practical solution.</a:t>
            </a:r>
          </a:p>
          <a:p>
            <a:pPr>
              <a:spcBef>
                <a:spcPts val="600"/>
              </a:spcBef>
              <a:spcAft>
                <a:spcPts val="600"/>
              </a:spcAft>
              <a:buClr>
                <a:schemeClr val="tx1"/>
              </a:buClr>
            </a:pPr>
            <a:r>
              <a:rPr lang="en-GB" dirty="0"/>
              <a:t>During the course of the module, you will be tasked with 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managing a project </a:t>
            </a:r>
            <a:r>
              <a:rPr lang="en-GB" dirty="0"/>
              <a:t>and 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enhancing your knowledge and skills      </a:t>
            </a:r>
            <a:r>
              <a:rPr lang="en-GB" dirty="0"/>
              <a:t>to design and implement a solution (related to your course)      that could 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add value to society</a:t>
            </a:r>
            <a:r>
              <a:rPr lang="en-GB" dirty="0"/>
              <a:t>. += Make you more employable.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C93319-0413-42C7-B9DB-77999A166F4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486525"/>
            <a:ext cx="2743200" cy="365125"/>
          </a:xfrm>
        </p:spPr>
        <p:txBody>
          <a:bodyPr/>
          <a:lstStyle/>
          <a:p>
            <a:r>
              <a:rPr lang="en-US" dirty="0"/>
              <a:t>5/19/2026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9BFCC4-4A47-4B93-B6C6-4D6CA6E8D5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593" y="6462712"/>
            <a:ext cx="2743200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99398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249" y="251312"/>
            <a:ext cx="10506456" cy="1010264"/>
          </a:xfrm>
        </p:spPr>
        <p:txBody>
          <a:bodyPr anchor="ctr">
            <a:normAutofit/>
          </a:bodyPr>
          <a:lstStyle/>
          <a:p>
            <a:r>
              <a:rPr lang="en-GB" b="1" u="sng" dirty="0"/>
              <a:t>Computing Innovation Project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217218-1C75-495E-8D6C-225D0049CF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4452096"/>
              </p:ext>
            </p:extLst>
          </p:nvPr>
        </p:nvGraphicFramePr>
        <p:xfrm>
          <a:off x="841248" y="2021742"/>
          <a:ext cx="10506456" cy="4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5A28B0F-F788-917A-5F7B-74B958791B6F}"/>
              </a:ext>
            </a:extLst>
          </p:cNvPr>
          <p:cNvSpPr txBox="1"/>
          <p:nvPr/>
        </p:nvSpPr>
        <p:spPr>
          <a:xfrm>
            <a:off x="553249" y="1100211"/>
            <a:ext cx="110855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This module provides an opportunity for you to create and design and develop a Computing project idea of your choice.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668977-77E4-4C64-B5BD-51BAC4C4095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497394"/>
            <a:ext cx="2743200" cy="365125"/>
          </a:xfrm>
        </p:spPr>
        <p:txBody>
          <a:bodyPr/>
          <a:lstStyle/>
          <a:p>
            <a:r>
              <a:rPr lang="en-US" dirty="0"/>
              <a:t>5/19/2026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FFA49-2697-46CD-8CFD-539AA08E24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5752" y="6487625"/>
            <a:ext cx="2743200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21309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EC12C61A-9558-4DE5-AFDB-898358AFB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3" y="321176"/>
            <a:ext cx="717424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1E5CA-84E1-4897-8FEB-88C06EEE7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419" y="205819"/>
            <a:ext cx="6204984" cy="1108951"/>
          </a:xfrm>
        </p:spPr>
        <p:txBody>
          <a:bodyPr>
            <a:normAutofit/>
          </a:bodyPr>
          <a:lstStyle/>
          <a:p>
            <a:r>
              <a:rPr lang="en-GB" sz="4000" b="1" u="sng" dirty="0"/>
              <a:t>Changemakers CVC</a:t>
            </a:r>
            <a:endParaRPr lang="en-GB" sz="4000" b="1" u="sng" dirty="0">
              <a:solidFill>
                <a:srgbClr val="FFFF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899F8F-5C07-47CB-B165-0A6F416712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247" y="1176375"/>
            <a:ext cx="6947883" cy="5041544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dirty="0"/>
              <a:t>The CM:CVC module includes the required knowledge that underpins the 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Emerging Trends &amp; Independent Project modules </a:t>
            </a:r>
            <a:r>
              <a:rPr lang="en-GB" dirty="0"/>
              <a:t>in your final year of study. </a:t>
            </a:r>
          </a:p>
          <a:p>
            <a:r>
              <a:rPr lang="en-GB" dirty="0"/>
              <a:t>The content of the module includes:</a:t>
            </a:r>
          </a:p>
          <a:p>
            <a:pPr lvl="1"/>
            <a:r>
              <a:rPr lang="en-GB" b="1" dirty="0"/>
              <a:t>Innovation</a:t>
            </a:r>
          </a:p>
          <a:p>
            <a:pPr lvl="1"/>
            <a:r>
              <a:rPr lang="en-GB" b="1" dirty="0"/>
              <a:t>Project Ideation</a:t>
            </a:r>
          </a:p>
          <a:p>
            <a:pPr lvl="1"/>
            <a:r>
              <a:rPr lang="en-GB" b="1" dirty="0"/>
              <a:t>Project Planning </a:t>
            </a:r>
            <a:r>
              <a:rPr lang="en-GB" dirty="0"/>
              <a:t>&amp; </a:t>
            </a:r>
            <a:r>
              <a:rPr lang="en-GB" b="1" dirty="0"/>
              <a:t>Design</a:t>
            </a:r>
          </a:p>
          <a:p>
            <a:pPr lvl="1"/>
            <a:r>
              <a:rPr lang="en-GB" b="1" dirty="0"/>
              <a:t>Implementation and </a:t>
            </a:r>
          </a:p>
          <a:p>
            <a:pPr lvl="1"/>
            <a:r>
              <a:rPr lang="en-GB" b="1" dirty="0"/>
              <a:t>Enterprise &amp; Innovation </a:t>
            </a:r>
          </a:p>
          <a:p>
            <a:r>
              <a:rPr lang="en-GB" dirty="0"/>
              <a:t>There is time in the tutorials for students to work on the Activities and Assignment tasks.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E1FAC5-C0A1-4DE4-8E62-69592D268DF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50" r="22410" b="2"/>
          <a:stretch/>
        </p:blipFill>
        <p:spPr>
          <a:xfrm>
            <a:off x="7829551" y="306910"/>
            <a:ext cx="4042409" cy="1863092"/>
          </a:xfrm>
          <a:prstGeom prst="rect">
            <a:avLst/>
          </a:prstGeom>
        </p:spPr>
      </p:pic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FF6382EA-782D-4A4E-AFCD-A1D806ED6A4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2739" r="11322" b="1"/>
          <a:stretch/>
        </p:blipFill>
        <p:spPr>
          <a:xfrm>
            <a:off x="7829551" y="2330867"/>
            <a:ext cx="4042410" cy="1863093"/>
          </a:xfrm>
          <a:prstGeom prst="rect">
            <a:avLst/>
          </a:prstGeom>
        </p:spPr>
      </p:pic>
      <p:pic>
        <p:nvPicPr>
          <p:cNvPr id="11" name="Picture 10" descr="A group of light bulbs&#10;&#10;Description automatically generated with medium confidence">
            <a:extLst>
              <a:ext uri="{FF2B5EF4-FFF2-40B4-BE49-F238E27FC236}">
                <a16:creationId xmlns:a16="http://schemas.microsoft.com/office/drawing/2014/main" id="{EBA0E3E0-47AC-40FF-A6BD-32A2EE32287F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9075" b="7579"/>
          <a:stretch/>
        </p:blipFill>
        <p:spPr>
          <a:xfrm>
            <a:off x="7829551" y="4354824"/>
            <a:ext cx="4042409" cy="189515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12B05E5-63CA-464E-9D12-D4BDDDB49F30}"/>
              </a:ext>
            </a:extLst>
          </p:cNvPr>
          <p:cNvSpPr txBox="1"/>
          <p:nvPr/>
        </p:nvSpPr>
        <p:spPr>
          <a:xfrm>
            <a:off x="10765568" y="2036853"/>
            <a:ext cx="1106392" cy="138499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300" dirty="0">
                <a:solidFill>
                  <a:srgbClr val="FFFFFF"/>
                </a:solidFill>
                <a:hlinkClick r:id="rId3" tooltip="https://policyoptions.irpp.org/magazines/clearing-the-air/gold-et-al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3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300" dirty="0">
                <a:solidFill>
                  <a:srgbClr val="FFFFFF"/>
                </a:solidFill>
                <a:hlinkClick r:id="rId8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300" dirty="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FF80AB3-5E64-4696-A6BA-8A9A52ABCA8F}"/>
              </a:ext>
            </a:extLst>
          </p:cNvPr>
          <p:cNvSpPr txBox="1"/>
          <p:nvPr/>
        </p:nvSpPr>
        <p:spPr>
          <a:xfrm>
            <a:off x="10765569" y="4053377"/>
            <a:ext cx="1106392" cy="138499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300" dirty="0">
                <a:solidFill>
                  <a:srgbClr val="FFFFFF"/>
                </a:solidFill>
                <a:hlinkClick r:id="rId5" tooltip="https://policyoptions.irpp.org/magazines/innovation-nation/the-innovation-riddl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3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300" dirty="0">
                <a:solidFill>
                  <a:srgbClr val="FFFFFF"/>
                </a:solidFill>
                <a:hlinkClick r:id="rId8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300" dirty="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65F34E3-FBE1-4691-894C-0B6D42E3A614}"/>
              </a:ext>
            </a:extLst>
          </p:cNvPr>
          <p:cNvSpPr txBox="1"/>
          <p:nvPr/>
        </p:nvSpPr>
        <p:spPr>
          <a:xfrm>
            <a:off x="10717478" y="6116828"/>
            <a:ext cx="1154482" cy="138499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300" dirty="0">
                <a:solidFill>
                  <a:srgbClr val="FFFFFF"/>
                </a:solidFill>
                <a:hlinkClick r:id="rId7" tooltip="https://www.peoplematters.in/article/entrepreneurship-start-ups/innovation-and-entrepreneurship-1658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3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300" dirty="0">
                <a:solidFill>
                  <a:srgbClr val="FFFFFF"/>
                </a:solidFill>
                <a:hlinkClick r:id="rId9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300" dirty="0">
              <a:solidFill>
                <a:srgbClr val="FFFFFF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86A98A-6F9D-4AA6-8637-EF985F35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483350"/>
            <a:ext cx="2743200" cy="365125"/>
          </a:xfrm>
        </p:spPr>
        <p:txBody>
          <a:bodyPr/>
          <a:lstStyle/>
          <a:p>
            <a:r>
              <a:rPr lang="en-US" dirty="0"/>
              <a:t>5/19/2026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F83B82-60C6-4C69-8EFA-3501C46F16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83349"/>
            <a:ext cx="2743200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85086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6" descr="Document outline">
            <a:extLst>
              <a:ext uri="{FF2B5EF4-FFF2-40B4-BE49-F238E27FC236}">
                <a16:creationId xmlns:a16="http://schemas.microsoft.com/office/drawing/2014/main" id="{D6018F58-98F9-4A2C-9088-4B52A718BB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6370726" y="121077"/>
            <a:ext cx="6615846" cy="66158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B75CD77-B0CD-41F0-B6F4-812C9DAC1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483" y="725713"/>
            <a:ext cx="6891189" cy="2703287"/>
          </a:xfrm>
          <a:custGeom>
            <a:avLst/>
            <a:gdLst>
              <a:gd name="connsiteX0" fmla="*/ 0 w 6891189"/>
              <a:gd name="connsiteY0" fmla="*/ 0 h 2703287"/>
              <a:gd name="connsiteX1" fmla="*/ 6891189 w 6891189"/>
              <a:gd name="connsiteY1" fmla="*/ 0 h 2703287"/>
              <a:gd name="connsiteX2" fmla="*/ 6891189 w 6891189"/>
              <a:gd name="connsiteY2" fmla="*/ 2703287 h 2703287"/>
              <a:gd name="connsiteX3" fmla="*/ 0 w 6891189"/>
              <a:gd name="connsiteY3" fmla="*/ 2703287 h 2703287"/>
              <a:gd name="connsiteX4" fmla="*/ 0 w 6891189"/>
              <a:gd name="connsiteY4" fmla="*/ 0 h 2703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91189" h="2703287" fill="none" extrusionOk="0">
                <a:moveTo>
                  <a:pt x="0" y="0"/>
                </a:moveTo>
                <a:cubicBezTo>
                  <a:pt x="1932099" y="-49533"/>
                  <a:pt x="3757286" y="-14809"/>
                  <a:pt x="6891189" y="0"/>
                </a:cubicBezTo>
                <a:cubicBezTo>
                  <a:pt x="6978828" y="351427"/>
                  <a:pt x="6818510" y="1427090"/>
                  <a:pt x="6891189" y="2703287"/>
                </a:cubicBezTo>
                <a:cubicBezTo>
                  <a:pt x="5484446" y="2655056"/>
                  <a:pt x="884535" y="2787742"/>
                  <a:pt x="0" y="2703287"/>
                </a:cubicBezTo>
                <a:cubicBezTo>
                  <a:pt x="-38581" y="1996069"/>
                  <a:pt x="63341" y="1173368"/>
                  <a:pt x="0" y="0"/>
                </a:cubicBezTo>
                <a:close/>
              </a:path>
              <a:path w="6891189" h="2703287" stroke="0" extrusionOk="0">
                <a:moveTo>
                  <a:pt x="0" y="0"/>
                </a:moveTo>
                <a:cubicBezTo>
                  <a:pt x="1907178" y="118645"/>
                  <a:pt x="4843324" y="116012"/>
                  <a:pt x="6891189" y="0"/>
                </a:cubicBezTo>
                <a:cubicBezTo>
                  <a:pt x="6758307" y="619073"/>
                  <a:pt x="6976140" y="1520418"/>
                  <a:pt x="6891189" y="2703287"/>
                </a:cubicBezTo>
                <a:cubicBezTo>
                  <a:pt x="3786873" y="2837887"/>
                  <a:pt x="1707868" y="2546091"/>
                  <a:pt x="0" y="2703287"/>
                </a:cubicBezTo>
                <a:cubicBezTo>
                  <a:pt x="-20187" y="1656024"/>
                  <a:pt x="-152480" y="1067961"/>
                  <a:pt x="0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FFFF00"/>
            </a:solidFill>
            <a:extLst>
              <a:ext uri="{C807C97D-BFC1-408E-A445-0C87EB9F89A2}">
                <ask:lineSketchStyleProps xmlns:ask="http://schemas.microsoft.com/office/drawing/2018/sketchyshapes" sd="1219033472">
                  <ask:type>
                    <ask:lineSketchCurved/>
                  </ask:type>
                </ask:lineSketchStyleProps>
              </a:ext>
            </a:extLst>
          </a:ln>
        </p:spPr>
        <p:txBody>
          <a:bodyPr anchor="t">
            <a:normAutofit fontScale="90000"/>
          </a:bodyPr>
          <a:lstStyle/>
          <a:p>
            <a:r>
              <a:rPr lang="en-GB" sz="48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Module Assessment: </a:t>
            </a:r>
            <a:r>
              <a:rPr lang="en-GB" sz="4800" b="1" u="sng" dirty="0">
                <a:solidFill>
                  <a:schemeClr val="bg1"/>
                </a:solidFill>
              </a:rPr>
              <a:t>Assignment Location &amp; review:</a:t>
            </a:r>
            <a:br>
              <a:rPr lang="en-GB" sz="4800" b="1" u="sng" dirty="0">
                <a:solidFill>
                  <a:schemeClr val="bg1"/>
                </a:solidFill>
              </a:rPr>
            </a:br>
            <a:r>
              <a:rPr lang="en-GB" sz="4000" b="1" dirty="0">
                <a:solidFill>
                  <a:schemeClr val="bg1"/>
                </a:solidFill>
                <a:latin typeface="+mn-lt"/>
              </a:rPr>
              <a:t>1. </a:t>
            </a:r>
            <a:r>
              <a:rPr lang="en-GB" sz="4000" dirty="0">
                <a:solidFill>
                  <a:schemeClr val="bg1"/>
                </a:solidFill>
                <a:latin typeface="+mn-lt"/>
              </a:rPr>
              <a:t>Show location on Moodle</a:t>
            </a:r>
            <a:br>
              <a:rPr lang="en-GB" sz="4000" dirty="0">
                <a:solidFill>
                  <a:schemeClr val="bg1"/>
                </a:solidFill>
                <a:latin typeface="+mn-lt"/>
              </a:rPr>
            </a:br>
            <a:r>
              <a:rPr lang="en-GB" sz="4000" b="1" dirty="0">
                <a:solidFill>
                  <a:schemeClr val="bg1"/>
                </a:solidFill>
                <a:latin typeface="+mn-lt"/>
              </a:rPr>
              <a:t>2. </a:t>
            </a:r>
            <a:r>
              <a:rPr lang="en-GB" sz="4000" dirty="0">
                <a:solidFill>
                  <a:schemeClr val="bg1"/>
                </a:solidFill>
                <a:latin typeface="+mn-lt"/>
              </a:rPr>
              <a:t>Show Turnitin links </a:t>
            </a:r>
            <a:br>
              <a:rPr lang="en-GB" sz="4000" dirty="0">
                <a:solidFill>
                  <a:schemeClr val="bg1"/>
                </a:solidFill>
                <a:latin typeface="+mn-lt"/>
              </a:rPr>
            </a:br>
            <a:r>
              <a:rPr lang="en-GB" sz="4000" b="1" dirty="0">
                <a:solidFill>
                  <a:schemeClr val="bg1"/>
                </a:solidFill>
                <a:latin typeface="+mn-lt"/>
              </a:rPr>
              <a:t>3. </a:t>
            </a:r>
            <a:r>
              <a:rPr lang="en-GB" sz="4000" dirty="0">
                <a:solidFill>
                  <a:schemeClr val="bg1"/>
                </a:solidFill>
                <a:latin typeface="+mn-lt"/>
              </a:rPr>
              <a:t>Review Assignment 1 tasks</a:t>
            </a:r>
            <a:endParaRPr lang="en-GB" sz="3600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4" name="Picture 3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E9D36FB9-3B19-58E1-05BB-E60A2DFC330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32" t="12499" r="3477" b="15169"/>
          <a:stretch/>
        </p:blipFill>
        <p:spPr>
          <a:xfrm>
            <a:off x="1316045" y="4558426"/>
            <a:ext cx="5790716" cy="12173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941922-CE91-4DF6-BA44-87B3C48083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3803997"/>
              </p:ext>
            </p:extLst>
          </p:nvPr>
        </p:nvGraphicFramePr>
        <p:xfrm>
          <a:off x="6891841" y="1445480"/>
          <a:ext cx="4429494" cy="42091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6776F6-05FC-467B-86EB-A7866DF686B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473398"/>
            <a:ext cx="2743200" cy="365125"/>
          </a:xfrm>
        </p:spPr>
        <p:txBody>
          <a:bodyPr/>
          <a:lstStyle/>
          <a:p>
            <a:r>
              <a:rPr lang="en-US" dirty="0"/>
              <a:t>5/19/2026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747C82-6204-4906-8EC9-690B04F2CE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5751" y="6483136"/>
            <a:ext cx="2743200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69277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8">
            <a:extLst>
              <a:ext uri="{FF2B5EF4-FFF2-40B4-BE49-F238E27FC236}">
                <a16:creationId xmlns:a16="http://schemas.microsoft.com/office/drawing/2014/main" id="{194B4622-398B-4FA9-945E-FC14DB3887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1866362"/>
              </p:ext>
            </p:extLst>
          </p:nvPr>
        </p:nvGraphicFramePr>
        <p:xfrm>
          <a:off x="142136" y="0"/>
          <a:ext cx="10504093" cy="68058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04093">
                  <a:extLst>
                    <a:ext uri="{9D8B030D-6E8A-4147-A177-3AD203B41FA5}">
                      <a16:colId xmlns:a16="http://schemas.microsoft.com/office/drawing/2014/main" val="442575152"/>
                    </a:ext>
                  </a:extLst>
                </a:gridCol>
              </a:tblGrid>
              <a:tr h="1053650">
                <a:tc>
                  <a:txBody>
                    <a:bodyPr/>
                    <a:lstStyle/>
                    <a:p>
                      <a:r>
                        <a:rPr lang="en-GB" sz="3200" b="1" u="sng" dirty="0"/>
                        <a:t>Indicative learning plan:</a:t>
                      </a:r>
                    </a:p>
                    <a:p>
                      <a:r>
                        <a:rPr lang="en-GB" sz="3200" b="1" u="sng" dirty="0">
                          <a:solidFill>
                            <a:schemeClr val="bg1"/>
                          </a:solidFill>
                          <a:highlight>
                            <a:srgbClr val="FFFF00"/>
                          </a:highlight>
                        </a:rPr>
                        <a:t>Assignment 1 – Project planning:</a:t>
                      </a:r>
                      <a:endParaRPr lang="en-GB" sz="3200" dirty="0">
                        <a:solidFill>
                          <a:schemeClr val="bg1"/>
                        </a:solidFill>
                        <a:highlight>
                          <a:srgbClr val="FFFF00"/>
                        </a:highlight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0411615"/>
                  </a:ext>
                </a:extLst>
              </a:tr>
              <a:tr h="563609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400" b="0" i="0" dirty="0">
                          <a:latin typeface="+mn-lt"/>
                        </a:rPr>
                        <a:t>Assign.1 Task 1 </a:t>
                      </a:r>
                      <a:r>
                        <a:rPr lang="en-GB" sz="2400" b="0" dirty="0">
                          <a:latin typeface="+mn-lt"/>
                        </a:rPr>
                        <a:t>Q.</a:t>
                      </a:r>
                      <a:r>
                        <a:rPr lang="en-GB" sz="2400" b="0" i="0" dirty="0">
                          <a:latin typeface="+mn-lt"/>
                        </a:rPr>
                        <a:t>1 = </a:t>
                      </a:r>
                      <a:r>
                        <a:rPr lang="en-GB" sz="2400" b="1" i="0" dirty="0">
                          <a:latin typeface="+mn-lt"/>
                        </a:rPr>
                        <a:t>Innovation</a:t>
                      </a:r>
                      <a:r>
                        <a:rPr lang="en-GB" sz="2400" b="0" i="0" dirty="0">
                          <a:latin typeface="+mn-lt"/>
                        </a:rPr>
                        <a:t> (e-learning: Unit 1 Topic 1)</a:t>
                      </a:r>
                      <a:endParaRPr lang="en-US" sz="2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2206889"/>
                  </a:ext>
                </a:extLst>
              </a:tr>
              <a:tr h="563609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400" b="0" i="0" dirty="0">
                          <a:latin typeface="+mn-lt"/>
                        </a:rPr>
                        <a:t>Assign.1 Task 1 </a:t>
                      </a:r>
                      <a:r>
                        <a:rPr lang="en-GB" sz="2400" b="0" dirty="0">
                          <a:latin typeface="+mn-lt"/>
                        </a:rPr>
                        <a:t>Q.</a:t>
                      </a:r>
                      <a:r>
                        <a:rPr lang="en-GB" sz="2400" b="0" i="0" dirty="0">
                          <a:latin typeface="+mn-lt"/>
                        </a:rPr>
                        <a:t>2 = </a:t>
                      </a:r>
                      <a:r>
                        <a:rPr lang="en-GB" sz="2400" b="1" i="0" dirty="0">
                          <a:latin typeface="+mn-lt"/>
                        </a:rPr>
                        <a:t>Project Ideation</a:t>
                      </a:r>
                      <a:endParaRPr lang="en-GB" sz="2400" b="1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9377092"/>
                  </a:ext>
                </a:extLst>
              </a:tr>
              <a:tr h="563609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400" b="0" i="0" dirty="0">
                          <a:latin typeface="+mn-lt"/>
                        </a:rPr>
                        <a:t>Assign.1 Task 1 </a:t>
                      </a:r>
                      <a:r>
                        <a:rPr lang="en-GB" sz="2400" b="0" dirty="0">
                          <a:latin typeface="+mn-lt"/>
                        </a:rPr>
                        <a:t>Q.2 = </a:t>
                      </a:r>
                      <a:r>
                        <a:rPr lang="en-GB" sz="2400" b="1" dirty="0">
                          <a:latin typeface="+mn-lt"/>
                        </a:rPr>
                        <a:t>Project selection</a:t>
                      </a:r>
                      <a:r>
                        <a:rPr lang="en-GB" sz="2400" b="0" dirty="0">
                          <a:latin typeface="+mn-lt"/>
                        </a:rPr>
                        <a:t>, </a:t>
                      </a:r>
                      <a:r>
                        <a:rPr lang="en-GB" sz="24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Aim &amp; SMART Objectives</a:t>
                      </a:r>
                      <a:endParaRPr lang="en-GB" sz="2400" b="1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7812442"/>
                  </a:ext>
                </a:extLst>
              </a:tr>
              <a:tr h="66655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400" b="0" i="0" dirty="0">
                          <a:latin typeface="+mn-lt"/>
                        </a:rPr>
                        <a:t>Assign.1 Task 1 </a:t>
                      </a:r>
                      <a:r>
                        <a:rPr lang="en-GB" sz="2400" b="0" dirty="0">
                          <a:latin typeface="+mn-lt"/>
                        </a:rPr>
                        <a:t>Q.3 = </a:t>
                      </a:r>
                      <a:r>
                        <a:rPr lang="en-GB" sz="2400" b="1" dirty="0">
                          <a:latin typeface="+mn-lt"/>
                        </a:rPr>
                        <a:t>Project </a:t>
                      </a:r>
                      <a:r>
                        <a:rPr lang="en-GB" sz="2400" b="1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Research</a:t>
                      </a:r>
                      <a:endParaRPr lang="en-GB" sz="2400" b="1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8317360"/>
                  </a:ext>
                </a:extLst>
              </a:tr>
              <a:tr h="563609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400" b="0" i="0" dirty="0">
                          <a:latin typeface="+mn-lt"/>
                        </a:rPr>
                        <a:t>Assign.1</a:t>
                      </a:r>
                      <a:r>
                        <a:rPr lang="en-GB" sz="2400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 Task 2 </a:t>
                      </a:r>
                      <a:r>
                        <a:rPr lang="en-GB" sz="2400" b="0" dirty="0">
                          <a:latin typeface="+mn-lt"/>
                        </a:rPr>
                        <a:t>Q.1,</a:t>
                      </a:r>
                      <a:r>
                        <a:rPr lang="en-GB" sz="2400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2&amp;3</a:t>
                      </a:r>
                      <a:r>
                        <a:rPr lang="en-GB" sz="2400" b="1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400" b="0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= </a:t>
                      </a:r>
                      <a:r>
                        <a:rPr lang="en-GB" sz="2400" b="1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Project Management</a:t>
                      </a:r>
                      <a:endParaRPr lang="en-GB" sz="2400" b="1" dirty="0"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0126278"/>
                  </a:ext>
                </a:extLst>
              </a:tr>
              <a:tr h="563609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400" b="0" i="0" dirty="0">
                          <a:latin typeface="+mn-lt"/>
                        </a:rPr>
                        <a:t>Assign.1</a:t>
                      </a:r>
                      <a:r>
                        <a:rPr lang="en-GB" sz="2400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 Task 3 </a:t>
                      </a:r>
                      <a:r>
                        <a:rPr lang="en-GB" sz="2400" b="0" dirty="0">
                          <a:latin typeface="+mn-lt"/>
                        </a:rPr>
                        <a:t>Q</a:t>
                      </a:r>
                      <a:r>
                        <a:rPr lang="en-GB" sz="2400" b="0" dirty="0">
                          <a:effectLst/>
                          <a:latin typeface="+mn-lt"/>
                          <a:cs typeface="Calibri" panose="020F0502020204030204" pitchFamily="34" charset="0"/>
                        </a:rPr>
                        <a:t>.1</a:t>
                      </a:r>
                      <a:r>
                        <a:rPr lang="en-GB" sz="2400" b="1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400" b="0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= </a:t>
                      </a:r>
                      <a:r>
                        <a:rPr lang="en-GB" sz="2400" b="1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Project Development Method</a:t>
                      </a:r>
                      <a:endParaRPr lang="en-GB" sz="2400" b="1" dirty="0"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380623"/>
                  </a:ext>
                </a:extLst>
              </a:tr>
              <a:tr h="563609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400" b="0" i="0" dirty="0">
                          <a:latin typeface="+mn-lt"/>
                        </a:rPr>
                        <a:t>Assign.1</a:t>
                      </a:r>
                      <a:r>
                        <a:rPr lang="en-GB" sz="2400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 Task 3 </a:t>
                      </a:r>
                      <a:r>
                        <a:rPr lang="en-GB" sz="2400" b="0" dirty="0">
                          <a:latin typeface="+mn-lt"/>
                        </a:rPr>
                        <a:t>Q.</a:t>
                      </a:r>
                      <a:r>
                        <a:rPr lang="en-GB" sz="2400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</a:t>
                      </a:r>
                      <a:r>
                        <a:rPr lang="en-GB" sz="2400" b="1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400" b="0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= </a:t>
                      </a:r>
                      <a:r>
                        <a:rPr lang="en-GB" sz="2400" b="1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Project Design work</a:t>
                      </a:r>
                      <a:endParaRPr lang="en-GB" sz="2400" b="1" dirty="0"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2097256"/>
                  </a:ext>
                </a:extLst>
              </a:tr>
              <a:tr h="563609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Assign.1</a:t>
                      </a: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 Task 3 </a:t>
                      </a: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Q.</a:t>
                      </a: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3</a:t>
                      </a:r>
                      <a:r>
                        <a:rPr kumimoji="0" lang="en-GB" sz="2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= </a:t>
                      </a:r>
                      <a:r>
                        <a:rPr kumimoji="0" lang="en-GB" sz="2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Some i</a:t>
                      </a:r>
                      <a:r>
                        <a:rPr lang="en-GB" sz="2400" b="1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nitial</a:t>
                      </a:r>
                      <a:r>
                        <a:rPr lang="en-GB" sz="24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practical work</a:t>
                      </a:r>
                      <a:endParaRPr kumimoji="0" lang="en-GB" sz="2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5127386"/>
                  </a:ext>
                </a:extLst>
              </a:tr>
              <a:tr h="56360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i="0" dirty="0">
                          <a:latin typeface="+mn-lt"/>
                        </a:rPr>
                        <a:t>Assignment 1 Support and submission.</a:t>
                      </a:r>
                      <a:endParaRPr lang="en-US" sz="2400" b="1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7024977"/>
                  </a:ext>
                </a:extLst>
              </a:tr>
              <a:tr h="56360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i="0" dirty="0">
                          <a:latin typeface="+mn-lt"/>
                        </a:rPr>
                        <a:t>Assignment 2: </a:t>
                      </a:r>
                      <a:r>
                        <a:rPr lang="en-GB" sz="2000" b="0" i="0" dirty="0">
                          <a:latin typeface="+mn-lt"/>
                        </a:rPr>
                        <a:t>Will focus on Practical implementation, Enterprise &amp; Innovation &amp; Project reflection.</a:t>
                      </a:r>
                      <a:endParaRPr lang="en-GB" sz="2000" b="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2074302"/>
                  </a:ext>
                </a:extLst>
              </a:tr>
            </a:tbl>
          </a:graphicData>
        </a:graphic>
      </p:graphicFrame>
      <p:pic>
        <p:nvPicPr>
          <p:cNvPr id="8" name="Graphic 7" descr="Light Bulb and Gear">
            <a:extLst>
              <a:ext uri="{FF2B5EF4-FFF2-40B4-BE49-F238E27FC236}">
                <a16:creationId xmlns:a16="http://schemas.microsoft.com/office/drawing/2014/main" id="{1731ACEB-0DB2-481E-89EF-FB629F4BFC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70629" y="1376629"/>
            <a:ext cx="3551197" cy="3551197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4781B10-7E0F-4C2A-94D9-53F1DEA03DB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800" y="6469285"/>
            <a:ext cx="2743200" cy="365125"/>
          </a:xfrm>
        </p:spPr>
        <p:txBody>
          <a:bodyPr/>
          <a:lstStyle/>
          <a:p>
            <a:r>
              <a:rPr lang="en-US" dirty="0"/>
              <a:t>5/19/2026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79FF966-005A-4746-A632-7AF78D882D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54865" y="6440710"/>
            <a:ext cx="2743200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42160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285DA-999A-B540-0D39-D0398196EF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814" y="238627"/>
            <a:ext cx="4543216" cy="1736562"/>
          </a:xfrm>
        </p:spPr>
        <p:txBody>
          <a:bodyPr>
            <a:normAutofit/>
          </a:bodyPr>
          <a:lstStyle/>
          <a:p>
            <a:r>
              <a:rPr lang="en-GB" sz="40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Selecting the right Module on Moodle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DF7999-5F8D-128E-5AB0-E40B6A4DB8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814" y="1843314"/>
            <a:ext cx="4148043" cy="4129315"/>
          </a:xfrm>
        </p:spPr>
        <p:txBody>
          <a:bodyPr>
            <a:normAutofit/>
          </a:bodyPr>
          <a:lstStyle/>
          <a:p>
            <a:r>
              <a:rPr lang="en-GB" sz="2400" dirty="0"/>
              <a:t>You should only see this CM-CVC module on Moodle.</a:t>
            </a:r>
          </a:p>
          <a:p>
            <a:r>
              <a:rPr lang="en-GB" sz="2400" dirty="0"/>
              <a:t>Sometimes, students see other CM-CVC module as well.</a:t>
            </a:r>
          </a:p>
          <a:p>
            <a:r>
              <a:rPr lang="en-GB" sz="2400" dirty="0"/>
              <a:t>Make sure you choose the right CM-CVC module on Moodle when looking to access resources, the Assignment, or to submit to the Turnitin link.</a:t>
            </a:r>
          </a:p>
        </p:txBody>
      </p:sp>
      <p:sp>
        <p:nvSpPr>
          <p:cNvPr id="11" name="Rectangle 13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90954D8-790B-4EDE-A569-27507300A71B}"/>
              </a:ext>
            </a:extLst>
          </p:cNvPr>
          <p:cNvGrpSpPr/>
          <p:nvPr/>
        </p:nvGrpSpPr>
        <p:grpSpPr>
          <a:xfrm>
            <a:off x="5306662" y="1880526"/>
            <a:ext cx="5998576" cy="3096948"/>
            <a:chOff x="5237988" y="1781368"/>
            <a:chExt cx="5998576" cy="3096948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3DD7E5E2-EF06-40B5-B44B-4F77E39D9E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7078" r="22918" b="91891"/>
            <a:stretch/>
          </p:blipFill>
          <p:spPr>
            <a:xfrm>
              <a:off x="5357044" y="1781368"/>
              <a:ext cx="5879520" cy="556079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5CA9FA31-07C7-4A2C-9675-36BF3C492ED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5782" t="12977" r="24214" b="78914"/>
            <a:stretch/>
          </p:blipFill>
          <p:spPr>
            <a:xfrm>
              <a:off x="5237988" y="2239735"/>
              <a:ext cx="5879520" cy="556079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F3213254-D9B5-43F1-913E-31FD629B670C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7078" t="28704" r="22918" b="63187"/>
            <a:stretch/>
          </p:blipFill>
          <p:spPr>
            <a:xfrm>
              <a:off x="5347716" y="2861019"/>
              <a:ext cx="5879520" cy="556079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13C8EE54-8819-4F3D-9CCE-1BC46A513E4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7078" t="41628" r="22918" b="50264"/>
            <a:stretch/>
          </p:blipFill>
          <p:spPr>
            <a:xfrm>
              <a:off x="5347716" y="3319386"/>
              <a:ext cx="5879520" cy="556080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219F35FD-4FB7-4393-8250-2A22492F7DC5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7078" t="69339" r="22918" b="22552"/>
            <a:stretch/>
          </p:blipFill>
          <p:spPr>
            <a:xfrm>
              <a:off x="5344344" y="3877171"/>
              <a:ext cx="5879520" cy="556079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2566D940-53D0-4F79-88FB-FFEF348CC4D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17078" t="83881" r="22918" b="9814"/>
            <a:stretch/>
          </p:blipFill>
          <p:spPr>
            <a:xfrm>
              <a:off x="5344344" y="4445950"/>
              <a:ext cx="5879520" cy="432366"/>
            </a:xfrm>
            <a:prstGeom prst="rect">
              <a:avLst/>
            </a:prstGeom>
          </p:spPr>
        </p:pic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0A850670-1FDF-4FD6-B786-35EF19DF722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455" t="-1" r="30196" b="20138"/>
          <a:stretch/>
        </p:blipFill>
        <p:spPr>
          <a:xfrm>
            <a:off x="5136389" y="545084"/>
            <a:ext cx="6578544" cy="66323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A53CADCA-2AA0-48EE-9DD6-7A3314AB291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4381"/>
          <a:stretch/>
        </p:blipFill>
        <p:spPr>
          <a:xfrm>
            <a:off x="5123968" y="1512460"/>
            <a:ext cx="6583818" cy="3561695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7F82605D-DE32-44F0-894F-161FF580E1C6}"/>
              </a:ext>
            </a:extLst>
          </p:cNvPr>
          <p:cNvSpPr/>
          <p:nvPr/>
        </p:nvSpPr>
        <p:spPr>
          <a:xfrm>
            <a:off x="5123688" y="3974624"/>
            <a:ext cx="6583818" cy="570484"/>
          </a:xfrm>
          <a:prstGeom prst="rect">
            <a:avLst/>
          </a:prstGeom>
          <a:noFill/>
          <a:ln w="28575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Date Placeholder 18">
            <a:extLst>
              <a:ext uri="{FF2B5EF4-FFF2-40B4-BE49-F238E27FC236}">
                <a16:creationId xmlns:a16="http://schemas.microsoft.com/office/drawing/2014/main" id="{BA1F3DA6-C427-4DD0-B13F-91404A90F9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496050"/>
            <a:ext cx="2743200" cy="365125"/>
          </a:xfrm>
        </p:spPr>
        <p:txBody>
          <a:bodyPr/>
          <a:lstStyle/>
          <a:p>
            <a:r>
              <a:rPr lang="en-US"/>
              <a:t>5/19/2026</a:t>
            </a:r>
            <a:endParaRPr lang="en-US" dirty="0"/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0BBFBB12-627B-438A-A820-73F1C9C6F6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70558"/>
            <a:ext cx="2743200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2291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EEF2EC5-7B06-4D14-A3EC-D38919C6F727}"/>
              </a:ext>
            </a:extLst>
          </p:cNvPr>
          <p:cNvSpPr txBox="1"/>
          <p:nvPr/>
        </p:nvSpPr>
        <p:spPr>
          <a:xfrm>
            <a:off x="240633" y="441158"/>
            <a:ext cx="1111964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chemeClr val="bg1"/>
                </a:solidFill>
                <a:highlight>
                  <a:srgbClr val="FFFF00"/>
                </a:highlight>
              </a:rPr>
              <a:t>Show:</a:t>
            </a:r>
            <a:r>
              <a:rPr lang="en-GB" sz="4400" dirty="0"/>
              <a:t> </a:t>
            </a:r>
            <a:r>
              <a:rPr lang="en-GB" sz="4400" u="sng" dirty="0"/>
              <a:t>Moodle – Learning &amp; Teaching resources:</a:t>
            </a:r>
          </a:p>
        </p:txBody>
      </p:sp>
      <p:pic>
        <p:nvPicPr>
          <p:cNvPr id="10" name="Picture 9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F02DB3B-9EA1-B88D-DCF7-E76391E241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70" y="2014339"/>
            <a:ext cx="11632123" cy="2726709"/>
          </a:xfrm>
          <a:prstGeom prst="rect">
            <a:avLst/>
          </a:prstGeom>
        </p:spPr>
      </p:pic>
      <p:pic>
        <p:nvPicPr>
          <p:cNvPr id="6" name="Graphic 5" descr="Cursor with solid fill">
            <a:extLst>
              <a:ext uri="{FF2B5EF4-FFF2-40B4-BE49-F238E27FC236}">
                <a16:creationId xmlns:a16="http://schemas.microsoft.com/office/drawing/2014/main" id="{51936286-6911-F7A0-FE5B-2BF48F63F2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3166" y="3529533"/>
            <a:ext cx="3451412" cy="345141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974FBDA-AF9B-97B0-FE1D-032B786535A2}"/>
              </a:ext>
            </a:extLst>
          </p:cNvPr>
          <p:cNvSpPr txBox="1"/>
          <p:nvPr/>
        </p:nvSpPr>
        <p:spPr>
          <a:xfrm>
            <a:off x="691978" y="4964227"/>
            <a:ext cx="82460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Note: All the learning and teaching resources are located in this tile on Moodle. Apart from Task 1 of Assignment 1, all the information you need to complete the tasks will be located in the resources in this tile.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7295F3-CB91-416B-B5A7-83166B7968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496384"/>
            <a:ext cx="2743200" cy="365125"/>
          </a:xfrm>
        </p:spPr>
        <p:txBody>
          <a:bodyPr/>
          <a:lstStyle/>
          <a:p>
            <a:r>
              <a:rPr lang="en-US" dirty="0"/>
              <a:t>5/19/2026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1BDD8A-8D6A-4FB6-B488-F77CEF9E5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96384"/>
            <a:ext cx="2743200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44114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B4420FB-CB8C-FE48-5172-D53FB56799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8CCB97C-58D5-D9E3-A8D1-7CA116618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3511454-DBD0-63EE-7C21-CA8BC74D0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9F2D7AA-3B25-AE6A-62FF-9AA9D734C8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D82980D-7A47-873F-7947-D16FCF5F7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615" y="221673"/>
            <a:ext cx="8384770" cy="133263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CCF8FA-A92E-DAC4-2759-CE7FD6870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3121" y="310343"/>
            <a:ext cx="7985759" cy="8688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/>
              <a:t>60 min Break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E872A853-3091-F488-872A-96B5DA017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3110" y="1211407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7" name="Graphic 6" descr="Coffee">
            <a:extLst>
              <a:ext uri="{FF2B5EF4-FFF2-40B4-BE49-F238E27FC236}">
                <a16:creationId xmlns:a16="http://schemas.microsoft.com/office/drawing/2014/main" id="{2E0D37E0-1868-9F74-0556-C16BF7A9A6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01971" y="2015229"/>
            <a:ext cx="4096512" cy="4096512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F9FFB84-E2E6-4FD0-96D9-923CF2C5F1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508995"/>
            <a:ext cx="2743200" cy="365125"/>
          </a:xfrm>
        </p:spPr>
        <p:txBody>
          <a:bodyPr/>
          <a:lstStyle/>
          <a:p>
            <a:r>
              <a:rPr lang="en-US"/>
              <a:t>5/19/2026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1EC4C2-1E53-4353-85F3-EB308A092B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81763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02939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00D3816-07C5-EF91-827C-8CEA100856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E0CEE637-0E97-46A4-8C65-E802765B0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19F7493-C361-B7F0-6AEE-4FCAE5A36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033A31C-2059-B673-DC8D-A0D66594A8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8714AFE-C8A8-8114-1819-9E455B2A30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6C7BD3D-E381-9AAB-D006-DEB1408AE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E557652F-26A8-E589-4885-0289FCD4A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9456BE-03C8-F364-F87E-75DE11341C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4824" y="735106"/>
            <a:ext cx="10053763" cy="29284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rgbClr val="FFFFFF"/>
                </a:solidFill>
              </a:rPr>
              <a:t>Session</a:t>
            </a:r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2: Tutorial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27FC6B8-5245-466A-8E6D-5D69FD7D159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470650"/>
            <a:ext cx="2743200" cy="365125"/>
          </a:xfrm>
        </p:spPr>
        <p:txBody>
          <a:bodyPr/>
          <a:lstStyle/>
          <a:p>
            <a:r>
              <a:rPr lang="en-US" dirty="0"/>
              <a:t>5/19/2026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2759A9-23F0-448C-85F8-CA50A4C8E2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50477"/>
            <a:ext cx="2743200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37044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E7F2F-429D-04D1-5B67-06B2353AF3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Activity:</a:t>
            </a:r>
            <a:r>
              <a:rPr lang="en-GB" sz="4800" b="1" u="sng" dirty="0"/>
              <a:t> Create a OneNote Notebook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11957B-740C-3929-F030-CC80D6A13D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8307" y="1690688"/>
            <a:ext cx="105156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Assignment asks you to create an 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online ‘</a:t>
            </a:r>
            <a:r>
              <a:rPr lang="en-GB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Project Proposal in OneNote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’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to include your answers for each of the Assignment tasks.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Open the Microsoft ‘</a:t>
            </a:r>
            <a:r>
              <a:rPr lang="en-GB" sz="3200" b="1" dirty="0"/>
              <a:t>OneNote</a:t>
            </a:r>
            <a:r>
              <a:rPr lang="en-GB" sz="3200" dirty="0"/>
              <a:t>’ App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Give your ‘</a:t>
            </a:r>
            <a:r>
              <a:rPr lang="en-GB" sz="3200" b="1" dirty="0"/>
              <a:t>Notebook</a:t>
            </a:r>
            <a:r>
              <a:rPr lang="en-GB" sz="3200" dirty="0"/>
              <a:t>’ a title e.g. </a:t>
            </a:r>
            <a:r>
              <a:rPr lang="en-GB" sz="3200" b="1" dirty="0"/>
              <a:t>CM Assign1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Create </a:t>
            </a:r>
            <a:r>
              <a:rPr lang="en-GB" sz="3200" b="1" dirty="0"/>
              <a:t>6</a:t>
            </a:r>
            <a:r>
              <a:rPr lang="en-GB" sz="3200" dirty="0"/>
              <a:t> </a:t>
            </a:r>
            <a:r>
              <a:rPr lang="en-GB" sz="3200" b="1" dirty="0"/>
              <a:t>sections</a:t>
            </a:r>
            <a:r>
              <a:rPr lang="en-GB" sz="3200" dirty="0"/>
              <a:t> (tabs along the top) or </a:t>
            </a:r>
            <a:r>
              <a:rPr lang="en-GB" sz="3200" b="1" dirty="0"/>
              <a:t>pages</a:t>
            </a:r>
            <a:r>
              <a:rPr lang="en-GB" sz="3200" dirty="0"/>
              <a:t> (down the side) titled e.g. Welcome/Title page, Task 1, Task 2, Task 3, References, Appendix.</a:t>
            </a:r>
          </a:p>
          <a:p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Tutor: </a:t>
            </a:r>
            <a:r>
              <a:rPr lang="en-GB" sz="3200" dirty="0"/>
              <a:t>demo the above.</a:t>
            </a:r>
          </a:p>
          <a:p>
            <a:pPr marL="0" indent="0">
              <a:buNone/>
            </a:pPr>
            <a:r>
              <a:rPr lang="en-GB" sz="1800" dirty="0"/>
              <a:t>For more information on using OneNote please click here: </a:t>
            </a:r>
            <a:r>
              <a:rPr lang="en-GB" sz="1800" dirty="0">
                <a:hlinkClick r:id="rId2"/>
              </a:rPr>
              <a:t>Microsoft Office Online Guides | UWTSD.</a:t>
            </a:r>
            <a:endParaRPr lang="en-GB" sz="1800" dirty="0"/>
          </a:p>
        </p:txBody>
      </p:sp>
      <p:pic>
        <p:nvPicPr>
          <p:cNvPr id="5" name="Graphic 4" descr="Internet with solid fill">
            <a:extLst>
              <a:ext uri="{FF2B5EF4-FFF2-40B4-BE49-F238E27FC236}">
                <a16:creationId xmlns:a16="http://schemas.microsoft.com/office/drawing/2014/main" id="{EE808ED6-7701-886C-8286-29CF520F8F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072486" y="158649"/>
            <a:ext cx="1738514" cy="1738514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81AB24-3636-4B6E-8AF5-C797FC6EFF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492875"/>
            <a:ext cx="2743200" cy="365125"/>
          </a:xfrm>
        </p:spPr>
        <p:txBody>
          <a:bodyPr/>
          <a:lstStyle/>
          <a:p>
            <a:r>
              <a:rPr lang="en-US" dirty="0"/>
              <a:t>5/19/2026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5C6716-40E1-4E0A-BAC6-E350E55CB3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48526"/>
            <a:ext cx="2743200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32249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739FE-8883-473C-8B39-685FEBBA54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1, Task 1, Question 1: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F9D0CF-8C36-437C-A23E-1F5C3B68A4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000" y="1747824"/>
            <a:ext cx="12018921" cy="460160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3424D75-369D-44C9-8997-7925FC035D7A}"/>
              </a:ext>
            </a:extLst>
          </p:cNvPr>
          <p:cNvSpPr/>
          <p:nvPr/>
        </p:nvSpPr>
        <p:spPr>
          <a:xfrm>
            <a:off x="246580" y="2753859"/>
            <a:ext cx="11786420" cy="1068513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6122B9-7FC7-45CB-9D41-971DAD24CD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492875"/>
            <a:ext cx="2743200" cy="365125"/>
          </a:xfrm>
        </p:spPr>
        <p:txBody>
          <a:bodyPr/>
          <a:lstStyle/>
          <a:p>
            <a:r>
              <a:rPr lang="en-US" dirty="0"/>
              <a:t>5/19/2026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DCEA3B-C56D-4970-9810-72E4915614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34721" y="6475412"/>
            <a:ext cx="2743200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1174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963" y="263680"/>
            <a:ext cx="8083783" cy="146177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Online content: Unit 1 </a:t>
            </a:r>
            <a:r>
              <a:rPr lang="en-US" sz="4800" b="1" u="sng" dirty="0"/>
              <a:t>Topic</a:t>
            </a:r>
            <a:r>
              <a:rPr lang="en-US" sz="48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1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5837" y="1540980"/>
            <a:ext cx="8929675" cy="4770609"/>
          </a:xfrm>
        </p:spPr>
        <p:txBody>
          <a:bodyPr vert="horz" lIns="91440" tIns="45720" rIns="91440" bIns="45720" rtlCol="0">
            <a:normAutofit/>
          </a:bodyPr>
          <a:lstStyle/>
          <a:p>
            <a:pPr marL="514350" indent="-22860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2800" dirty="0"/>
              <a:t>To complete task 1, you will need to go through the Online learning content in </a:t>
            </a:r>
            <a:r>
              <a:rPr lang="en-US" sz="2800" dirty="0">
                <a:solidFill>
                  <a:schemeClr val="bg1"/>
                </a:solidFill>
                <a:highlight>
                  <a:srgbClr val="FFFF00"/>
                </a:highlight>
              </a:rPr>
              <a:t>topic 1 of Unit 1</a:t>
            </a:r>
            <a:r>
              <a:rPr lang="en-US" sz="2800" dirty="0"/>
              <a:t> in Moodle.</a:t>
            </a:r>
          </a:p>
          <a:p>
            <a:pPr marL="971550" lvl="1" indent="-22860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rgbClr val="FFFF00"/>
                </a:solidFill>
              </a:rPr>
              <a:t>Topic 1 - How Innovation Shapes the World.</a:t>
            </a:r>
          </a:p>
          <a:p>
            <a:pPr marL="742950" lvl="1">
              <a:lnSpc>
                <a:spcPct val="100000"/>
              </a:lnSpc>
              <a:spcBef>
                <a:spcPts val="600"/>
              </a:spcBef>
            </a:pPr>
            <a:r>
              <a:rPr lang="en-US" sz="3200" b="1" dirty="0">
                <a:solidFill>
                  <a:srgbClr val="FFFF00"/>
                </a:solidFill>
              </a:rPr>
              <a:t> </a:t>
            </a:r>
            <a:endParaRPr lang="en-US" sz="3200" dirty="0">
              <a:solidFill>
                <a:srgbClr val="FFFF00"/>
              </a:solidFill>
            </a:endParaRPr>
          </a:p>
          <a:p>
            <a:pPr marL="514350" indent="-22860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2800" b="1" dirty="0"/>
              <a:t>Topic 1 consists of 3 sub-sections</a:t>
            </a:r>
            <a:r>
              <a:rPr lang="en-US" sz="2800" dirty="0"/>
              <a:t>:</a:t>
            </a:r>
          </a:p>
          <a:p>
            <a:pPr marL="971550" lvl="1" indent="-22860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2800" dirty="0"/>
              <a:t>1: </a:t>
            </a:r>
            <a:r>
              <a:rPr lang="en-US" sz="2800" b="1" dirty="0"/>
              <a:t>Innovation is Everywhere</a:t>
            </a:r>
            <a:endParaRPr lang="en-US" sz="2800" dirty="0"/>
          </a:p>
          <a:p>
            <a:pPr marL="971550" lvl="1" indent="-22860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2800" dirty="0"/>
              <a:t>2: </a:t>
            </a:r>
            <a:r>
              <a:rPr lang="en-US" sz="2800" b="1" dirty="0"/>
              <a:t>The onward march of Technology</a:t>
            </a:r>
          </a:p>
          <a:p>
            <a:pPr marL="971550" lvl="1" indent="-22860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2800" dirty="0"/>
              <a:t>3: </a:t>
            </a:r>
            <a:r>
              <a:rPr lang="en-US" sz="2800" b="1" dirty="0"/>
              <a:t>Creativity &amp; You</a:t>
            </a:r>
            <a:r>
              <a:rPr lang="en-US" sz="2800" dirty="0"/>
              <a:t>.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62A38935-BB53-4DF7-A56E-48DD25B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1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4 h 5154967"/>
              <a:gd name="connsiteX37" fmla="*/ 1625714 w 6184806"/>
              <a:gd name="connsiteY37" fmla="*/ 109244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1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1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4"/>
                  <a:pt x="2445216" y="109244"/>
                </a:cubicBezTo>
                <a:cubicBezTo>
                  <a:pt x="1625714" y="109244"/>
                  <a:pt x="1625714" y="109244"/>
                  <a:pt x="1625714" y="109244"/>
                </a:cubicBezTo>
                <a:cubicBezTo>
                  <a:pt x="1572615" y="109244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8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1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" name="Graphic 9" descr="Lightbulb outline">
            <a:extLst>
              <a:ext uri="{FF2B5EF4-FFF2-40B4-BE49-F238E27FC236}">
                <a16:creationId xmlns:a16="http://schemas.microsoft.com/office/drawing/2014/main" id="{A9B5C3E7-1171-4A10-95BF-19F9A7B5D1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1052676">
            <a:off x="8785336" y="2705328"/>
            <a:ext cx="2521967" cy="2521967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10461F7-A799-442E-88F3-8EB23CB615C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6496050"/>
            <a:ext cx="2743200" cy="365125"/>
          </a:xfrm>
        </p:spPr>
        <p:txBody>
          <a:bodyPr/>
          <a:lstStyle/>
          <a:p>
            <a:r>
              <a:rPr lang="en-US"/>
              <a:t>5/19/2026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8629B4-7C4F-4ABC-ABF0-68337A04D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8800" y="6478612"/>
            <a:ext cx="2743200" cy="365125"/>
          </a:xfrm>
        </p:spPr>
        <p:txBody>
          <a:bodyPr/>
          <a:lstStyle/>
          <a:p>
            <a:fld id="{48F63A3B-78C7-47BE-AE5E-E10140E04643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91443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EEF2EC5-7B06-4D14-A3EC-D38919C6F727}"/>
              </a:ext>
            </a:extLst>
          </p:cNvPr>
          <p:cNvSpPr txBox="1"/>
          <p:nvPr/>
        </p:nvSpPr>
        <p:spPr>
          <a:xfrm>
            <a:off x="240633" y="441158"/>
            <a:ext cx="751301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u="sng" dirty="0">
                <a:solidFill>
                  <a:schemeClr val="bg1"/>
                </a:solidFill>
                <a:highlight>
                  <a:srgbClr val="FFFF00"/>
                </a:highlight>
              </a:rPr>
              <a:t>Show:</a:t>
            </a:r>
            <a:r>
              <a:rPr lang="en-GB" sz="4400" u="sng" dirty="0"/>
              <a:t> Moodle – Online lessons:</a:t>
            </a:r>
          </a:p>
        </p:txBody>
      </p:sp>
      <p:pic>
        <p:nvPicPr>
          <p:cNvPr id="4" name="Picture 3" descr="Text&#10;&#10;Description automatically generated with medium confidence">
            <a:hlinkClick r:id="rId2"/>
            <a:extLst>
              <a:ext uri="{FF2B5EF4-FFF2-40B4-BE49-F238E27FC236}">
                <a16:creationId xmlns:a16="http://schemas.microsoft.com/office/drawing/2014/main" id="{A5F5B7B3-BF88-4F0F-0151-D60EA1FBA3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8088" y="1383125"/>
            <a:ext cx="7144961" cy="5189340"/>
          </a:xfrm>
          <a:prstGeom prst="rect">
            <a:avLst/>
          </a:prstGeom>
        </p:spPr>
      </p:pic>
      <p:pic>
        <p:nvPicPr>
          <p:cNvPr id="6" name="Graphic 5" descr="Cursor with solid fill">
            <a:extLst>
              <a:ext uri="{FF2B5EF4-FFF2-40B4-BE49-F238E27FC236}">
                <a16:creationId xmlns:a16="http://schemas.microsoft.com/office/drawing/2014/main" id="{51936286-6911-F7A0-FE5B-2BF48F63F25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182215" y="3406588"/>
            <a:ext cx="3451412" cy="3451412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CC89A2-3152-4E25-917D-10C147491C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5/19/2026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5AC968-78CC-4B73-96D6-9D17D4E18F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70008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ADAC9-FB51-12D6-F7AB-B78F22A085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092" y="462389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u="sng" dirty="0"/>
              <a:t>Unit 1 Topic 1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02B55A-8AB9-342B-56F5-D0C5008683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092" y="1787952"/>
            <a:ext cx="10017994" cy="4553685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spcBef>
                <a:spcPts val="600"/>
              </a:spcBef>
            </a:pPr>
            <a:r>
              <a:rPr lang="en-GB" dirty="0"/>
              <a:t>The ‘</a:t>
            </a: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Unit 1 Topic 1</a:t>
            </a:r>
            <a:r>
              <a:rPr lang="en-GB" dirty="0"/>
              <a:t>’ content will ask you to answer some questions that will help you understand the topic of ‘innovation’ &amp; come-up with ideas for your project.</a:t>
            </a:r>
          </a:p>
          <a:p>
            <a:pPr>
              <a:lnSpc>
                <a:spcPct val="110000"/>
              </a:lnSpc>
              <a:spcBef>
                <a:spcPts val="600"/>
              </a:spcBef>
            </a:pPr>
            <a:r>
              <a:rPr lang="en-GB" dirty="0"/>
              <a:t>The online topic, in 1/2 places asks you to post your answer to the ‘forum’ on Moodle. </a:t>
            </a: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This is optional</a:t>
            </a:r>
            <a:r>
              <a:rPr lang="en-GB" dirty="0"/>
              <a:t>, you don’t have to do this. </a:t>
            </a:r>
            <a:r>
              <a:rPr lang="en-GB" b="1" u="sng" dirty="0"/>
              <a:t>Using the forum is optional</a:t>
            </a:r>
            <a:r>
              <a:rPr lang="en-GB" dirty="0"/>
              <a:t>. </a:t>
            </a:r>
          </a:p>
          <a:p>
            <a:pPr>
              <a:lnSpc>
                <a:spcPct val="110000"/>
              </a:lnSpc>
              <a:spcBef>
                <a:spcPts val="600"/>
              </a:spcBef>
            </a:pPr>
            <a:r>
              <a:rPr lang="en-GB" dirty="0"/>
              <a:t>You will not lose marks if you don’t.</a:t>
            </a:r>
          </a:p>
        </p:txBody>
      </p:sp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D728BD42-D91F-5135-F114-C9BDB77EBE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93948" y="132709"/>
            <a:ext cx="1819463" cy="1819463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3B116E-32CD-401B-8597-BF7F6C9C3B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5/19/2026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C63A2F-F479-4D5A-8947-349D98B21E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858381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443" y="652177"/>
            <a:ext cx="6723524" cy="85766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u="sng" dirty="0"/>
              <a:t>Forum emails: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1649167"/>
            <a:ext cx="7629181" cy="431612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lvl="0" indent="-34290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200"/>
              <a:buFont typeface="Arial" panose="020B0604020202020204" pitchFamily="34" charset="0"/>
              <a:buChar char="•"/>
            </a:pPr>
            <a:r>
              <a:rPr lang="en-US" sz="2400" dirty="0"/>
              <a:t>You can </a:t>
            </a:r>
            <a:r>
              <a:rPr lang="en-US" sz="2400" b="1" u="sng" dirty="0"/>
              <a:t>unsubscribe</a:t>
            </a:r>
            <a:r>
              <a:rPr lang="en-US" sz="2400" dirty="0"/>
              <a:t> from forum posts, if you start to receive email notifications in your inbox that others are posting in the forum.</a:t>
            </a:r>
          </a:p>
          <a:p>
            <a:pPr lvl="0" algn="ctr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200"/>
            </a:pPr>
            <a:r>
              <a:rPr lang="en-US" sz="5400" b="1" u="sng" dirty="0"/>
              <a:t>* UNSUBSCRIBE *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Graphic 6" descr="Open envelope outline">
            <a:extLst>
              <a:ext uri="{FF2B5EF4-FFF2-40B4-BE49-F238E27FC236}">
                <a16:creationId xmlns:a16="http://schemas.microsoft.com/office/drawing/2014/main" id="{0A35B71F-34FC-4044-B56D-B2E87620680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123333" y="1343723"/>
            <a:ext cx="4170530" cy="4170530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DA484B62-5B07-26C0-149F-52ED973FC38C}"/>
              </a:ext>
            </a:extLst>
          </p:cNvPr>
          <p:cNvGrpSpPr/>
          <p:nvPr/>
        </p:nvGrpSpPr>
        <p:grpSpPr>
          <a:xfrm>
            <a:off x="2565321" y="4286086"/>
            <a:ext cx="3412938" cy="1517220"/>
            <a:chOff x="4646007" y="4975654"/>
            <a:chExt cx="3412938" cy="1517220"/>
          </a:xfrm>
        </p:grpSpPr>
        <p:pic>
          <p:nvPicPr>
            <p:cNvPr id="5" name="Graphic 4" descr="Programmer male with solid fill">
              <a:extLst>
                <a:ext uri="{FF2B5EF4-FFF2-40B4-BE49-F238E27FC236}">
                  <a16:creationId xmlns:a16="http://schemas.microsoft.com/office/drawing/2014/main" id="{8A2E7F83-58F5-8FE9-B01D-772C60A4515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4646007" y="5173361"/>
              <a:ext cx="1319513" cy="1319513"/>
            </a:xfrm>
            <a:prstGeom prst="rect">
              <a:avLst/>
            </a:prstGeom>
          </p:spPr>
        </p:pic>
        <p:pic>
          <p:nvPicPr>
            <p:cNvPr id="7" name="Graphic 6" descr="Programmer female with solid fill">
              <a:extLst>
                <a:ext uri="{FF2B5EF4-FFF2-40B4-BE49-F238E27FC236}">
                  <a16:creationId xmlns:a16="http://schemas.microsoft.com/office/drawing/2014/main" id="{494A25DC-C9EA-7660-BBFF-1D437B71577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6739432" y="5173361"/>
              <a:ext cx="1319513" cy="1319513"/>
            </a:xfrm>
            <a:prstGeom prst="rect">
              <a:avLst/>
            </a:prstGeom>
          </p:spPr>
        </p:pic>
        <p:pic>
          <p:nvPicPr>
            <p:cNvPr id="8" name="Graphic 7" descr="Upload with solid fill">
              <a:extLst>
                <a:ext uri="{FF2B5EF4-FFF2-40B4-BE49-F238E27FC236}">
                  <a16:creationId xmlns:a16="http://schemas.microsoft.com/office/drawing/2014/main" id="{0B342B8A-B8A8-4874-6D79-235E41E39A31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5766589" y="4975654"/>
              <a:ext cx="1171774" cy="1171774"/>
            </a:xfrm>
            <a:prstGeom prst="rect">
              <a:avLst/>
            </a:prstGeom>
          </p:spPr>
        </p:pic>
      </p:grp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B999E3FC-7B27-4027-8325-E052C966D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5/19/2026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8EE53A3-CE54-4C29-AB3F-D90358626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60848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9E98E-3DD0-BB25-9058-D31BF2740D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735" y="642705"/>
            <a:ext cx="11315519" cy="1325563"/>
          </a:xfrm>
        </p:spPr>
        <p:txBody>
          <a:bodyPr>
            <a:normAutofit/>
          </a:bodyPr>
          <a:lstStyle/>
          <a:p>
            <a:r>
              <a:rPr lang="en-GB" sz="48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Tutorial Activity:</a:t>
            </a:r>
            <a:r>
              <a:rPr lang="en-GB" sz="4800" b="1" u="sng" dirty="0"/>
              <a:t> Assign. 1 Task 1 Q.1</a:t>
            </a:r>
            <a:endParaRPr lang="en-GB" sz="4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8FC07-339F-878A-E764-8ACEF7985F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735" y="1955366"/>
            <a:ext cx="10110750" cy="3852377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3200" dirty="0"/>
              <a:t>Review ‘</a:t>
            </a:r>
            <a:r>
              <a:rPr lang="en-GB" sz="3200" b="1" dirty="0"/>
              <a:t>Unit 1 Topic 1 - How Innovation Shapes The World</a:t>
            </a:r>
            <a:r>
              <a:rPr lang="en-GB" sz="3200" dirty="0"/>
              <a:t>’ and summarise some of the key topics.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200" dirty="0"/>
              <a:t> Approx. 400 words (excluding direct quotes &amp; images). 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200" dirty="0"/>
              <a:t>You decide which key topics you would like to summarise and include based on the ones that interest you (choose several), </a:t>
            </a:r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perhaps one area from each sub-section</a:t>
            </a:r>
            <a:r>
              <a:rPr lang="en-GB" sz="3200" dirty="0"/>
              <a:t>.</a:t>
            </a:r>
          </a:p>
        </p:txBody>
      </p:sp>
      <p:pic>
        <p:nvPicPr>
          <p:cNvPr id="7" name="Graphic 6" descr="Programmer female with solid fill">
            <a:extLst>
              <a:ext uri="{FF2B5EF4-FFF2-40B4-BE49-F238E27FC236}">
                <a16:creationId xmlns:a16="http://schemas.microsoft.com/office/drawing/2014/main" id="{97885784-3A95-FC56-F11E-91B7559372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386344" y="1581547"/>
            <a:ext cx="1725185" cy="1725185"/>
          </a:xfrm>
          <a:prstGeom prst="rect">
            <a:avLst/>
          </a:prstGeom>
        </p:spPr>
      </p:pic>
      <p:pic>
        <p:nvPicPr>
          <p:cNvPr id="8" name="Graphic 7" descr="Programmer male with solid fill">
            <a:extLst>
              <a:ext uri="{FF2B5EF4-FFF2-40B4-BE49-F238E27FC236}">
                <a16:creationId xmlns:a16="http://schemas.microsoft.com/office/drawing/2014/main" id="{186F33EE-4CE6-99E2-DCD0-0FEC81FA2E1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305871" y="3306732"/>
            <a:ext cx="1886129" cy="1886129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49BD9D-16F6-49AD-96A0-777CBA0906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5/19/2026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EE0DAA-3F0E-4D0B-B2DA-25933A846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580409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B4420FB-CB8C-FE48-5172-D53FB56799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8CCB97C-58D5-D9E3-A8D1-7CA116618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3511454-DBD0-63EE-7C21-CA8BC74D0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9F2D7AA-3B25-AE6A-62FF-9AA9D734C8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D82980D-7A47-873F-7947-D16FCF5F7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615" y="221673"/>
            <a:ext cx="8384770" cy="133263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CCF8FA-A92E-DAC4-2759-CE7FD6870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3121" y="310343"/>
            <a:ext cx="7985759" cy="8688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/>
              <a:t>15min Break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E872A853-3091-F488-872A-96B5DA017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3110" y="1211407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7" name="Graphic 6" descr="Coffee">
            <a:extLst>
              <a:ext uri="{FF2B5EF4-FFF2-40B4-BE49-F238E27FC236}">
                <a16:creationId xmlns:a16="http://schemas.microsoft.com/office/drawing/2014/main" id="{2E0D37E0-1868-9F74-0556-C16BF7A9A6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01971" y="2015229"/>
            <a:ext cx="4096512" cy="4096512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BE26D5-3022-4F72-B736-E40517CA1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5/19/2026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3D86FF-4A79-4FDE-BD3E-B6E988357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26708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7FDFF-5AB3-404C-F718-92C1803728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915" y="285297"/>
            <a:ext cx="10515600" cy="1325563"/>
          </a:xfrm>
          <a:solidFill>
            <a:schemeClr val="accent4"/>
          </a:solidFill>
        </p:spPr>
        <p:txBody>
          <a:bodyPr>
            <a:normAutofit/>
          </a:bodyPr>
          <a:lstStyle/>
          <a:p>
            <a:r>
              <a:rPr lang="en-GB" sz="5400" b="1" u="sng" dirty="0">
                <a:solidFill>
                  <a:schemeClr val="bg1"/>
                </a:solidFill>
              </a:rPr>
              <a:t>Activity 1 of 2: Complete Task 1 Q1</a:t>
            </a:r>
            <a:br>
              <a:rPr lang="en-GB" sz="5400" b="1" u="sng" dirty="0">
                <a:solidFill>
                  <a:schemeClr val="bg1"/>
                </a:solidFill>
              </a:rPr>
            </a:br>
            <a:r>
              <a:rPr lang="en-US" sz="2800" dirty="0">
                <a:solidFill>
                  <a:schemeClr val="accent6">
                    <a:lumMod val="50000"/>
                  </a:schemeClr>
                </a:solidFill>
              </a:rPr>
              <a:t>Time for students to complete Activity / Assignment task.</a:t>
            </a:r>
            <a:endParaRPr lang="en-GB" sz="5400" b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E349F37-681D-5846-5366-B4CF5AAC120B}"/>
              </a:ext>
            </a:extLst>
          </p:cNvPr>
          <p:cNvSpPr txBox="1">
            <a:spLocks/>
          </p:cNvSpPr>
          <p:nvPr/>
        </p:nvSpPr>
        <p:spPr>
          <a:xfrm>
            <a:off x="782497" y="1848210"/>
            <a:ext cx="10110750" cy="38523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3200" b="1" dirty="0"/>
              <a:t>Finish </a:t>
            </a:r>
            <a:r>
              <a:rPr lang="en-GB" sz="3200" b="1" dirty="0">
                <a:solidFill>
                  <a:schemeClr val="bg1"/>
                </a:solidFill>
                <a:highlight>
                  <a:srgbClr val="FFFF00"/>
                </a:highlight>
              </a:rPr>
              <a:t>Assignment 1 Task 1 Q.1:</a:t>
            </a:r>
            <a:endParaRPr lang="en-GB" sz="32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en-GB" sz="3200" dirty="0"/>
              <a:t>Review ‘</a:t>
            </a:r>
            <a:r>
              <a:rPr lang="en-GB" sz="3200" b="1" dirty="0"/>
              <a:t>Unit 1 Topic 1 - How Innovation Shapes The World</a:t>
            </a:r>
            <a:r>
              <a:rPr lang="en-GB" sz="3200" dirty="0"/>
              <a:t>’ and summarise some of the key topics.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200" dirty="0"/>
              <a:t> Approx. 400 words (excluding direct quotes &amp; images). 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200" dirty="0"/>
              <a:t>You decide which key topics you would like to summarise and include based on the ones that interest you (choose several), </a:t>
            </a:r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perhaps one area from each sub-section</a:t>
            </a:r>
            <a:r>
              <a:rPr lang="en-GB" sz="3200" dirty="0"/>
              <a:t>.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678642-83CA-4A6D-8728-CB4AA04A9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5/19/2026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0AADAD-40BB-41CB-B185-620FA23ACB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94612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8924EA-1D91-58A5-FF07-D1B7CC89FF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68804-BAD5-EE79-4DB4-40E1A3B94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915" y="285297"/>
            <a:ext cx="10515600" cy="1325563"/>
          </a:xfrm>
          <a:solidFill>
            <a:schemeClr val="accent4"/>
          </a:solidFill>
        </p:spPr>
        <p:txBody>
          <a:bodyPr>
            <a:normAutofit/>
          </a:bodyPr>
          <a:lstStyle/>
          <a:p>
            <a:r>
              <a:rPr lang="en-GB" sz="5400" b="1" u="sng" dirty="0">
                <a:solidFill>
                  <a:schemeClr val="bg1"/>
                </a:solidFill>
              </a:rPr>
              <a:t>Activity 2 of 2: Project Ideas</a:t>
            </a:r>
            <a:endParaRPr lang="en-GB" sz="5400" b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02C0F-C08A-5518-E1B6-58FDD89F73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828" y="1818368"/>
            <a:ext cx="11049001" cy="4351338"/>
          </a:xfrm>
        </p:spPr>
        <p:txBody>
          <a:bodyPr>
            <a:normAutofit/>
          </a:bodyPr>
          <a:lstStyle/>
          <a:p>
            <a:pPr marL="556260" indent="-51435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3200" dirty="0">
                <a:ea typeface="Times New Roman" panose="02020603050405020304" pitchFamily="18" charset="0"/>
                <a:cs typeface="Arial" panose="020B0604020202020204" pitchFamily="34" charset="0"/>
              </a:rPr>
              <a:t>Start to think about some </a:t>
            </a:r>
            <a:r>
              <a:rPr lang="en-GB" sz="3200" b="1" dirty="0">
                <a:solidFill>
                  <a:schemeClr val="bg1"/>
                </a:solidFill>
                <a:effectLst/>
                <a:highlight>
                  <a:srgbClr val="FFFF00"/>
                </a:highlight>
                <a:ea typeface="Times New Roman" panose="02020603050405020304" pitchFamily="18" charset="0"/>
                <a:cs typeface="Arial" panose="020B0604020202020204" pitchFamily="34" charset="0"/>
              </a:rPr>
              <a:t>project ideas</a:t>
            </a:r>
            <a:r>
              <a:rPr lang="en-GB" sz="3200" dirty="0">
                <a:solidFill>
                  <a:schemeClr val="bg1"/>
                </a:solidFill>
                <a:effectLst/>
                <a:highlight>
                  <a:srgbClr val="FFFF00"/>
                </a:highlight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3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based on areas of personal interest related to your programme of study/Computing.</a:t>
            </a:r>
          </a:p>
          <a:p>
            <a:pPr marL="742950" lvl="1" indent="-28575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sz="3200" dirty="0">
                <a:ea typeface="Times New Roman" panose="02020603050405020304" pitchFamily="18" charset="0"/>
                <a:cs typeface="Arial" panose="020B0604020202020204" pitchFamily="34" charset="0"/>
              </a:rPr>
              <a:t>Think about something</a:t>
            </a:r>
            <a:r>
              <a:rPr lang="en-GB" sz="3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you would like to do for this module.</a:t>
            </a:r>
          </a:p>
          <a:p>
            <a:pPr marL="742950" lvl="1" indent="-28575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sz="3200" dirty="0">
                <a:cs typeface="Arial" panose="020B0604020202020204" pitchFamily="34" charset="0"/>
              </a:rPr>
              <a:t>Document initial ideas. We will continue with this in next session.</a:t>
            </a:r>
          </a:p>
          <a:p>
            <a:pPr marL="742950" lvl="1" indent="-28575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sz="3200" dirty="0">
                <a:cs typeface="Arial" panose="020B0604020202020204" pitchFamily="34" charset="0"/>
              </a:rPr>
              <a:t>Any Qs please let me know.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82E15A-5054-41F0-B2BB-7A1F8A0D9D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5/19/2026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969502-0277-45F9-94DA-73736E7BA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12028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95DA5F-D2E7-7BC7-3216-B1B3537300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61F079A-BE79-5960-0F89-5EDA09E99F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18DF98D-6773-1FAF-ACEA-C63B01F15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1A893EF8-CCBE-4142-2830-068E619B82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A92556D-806E-6566-1A45-B7B33576BA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10E232F5-0E89-106A-FE0B-80218296C1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75D603D-30B9-D517-14AC-52E2AA9BC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5" descr="Questions">
            <a:extLst>
              <a:ext uri="{FF2B5EF4-FFF2-40B4-BE49-F238E27FC236}">
                <a16:creationId xmlns:a16="http://schemas.microsoft.com/office/drawing/2014/main" id="{835C9C84-07EA-1189-C232-03E6C3BBA2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946949" y="1291171"/>
            <a:ext cx="3270956" cy="3270956"/>
          </a:xfrm>
          <a:prstGeom prst="rect">
            <a:avLst/>
          </a:prstGeom>
        </p:spPr>
      </p:pic>
      <p:pic>
        <p:nvPicPr>
          <p:cNvPr id="10" name="Graphic 9" descr="Thumbs up sign with solid fill">
            <a:extLst>
              <a:ext uri="{FF2B5EF4-FFF2-40B4-BE49-F238E27FC236}">
                <a16:creationId xmlns:a16="http://schemas.microsoft.com/office/drawing/2014/main" id="{521AEABA-9A8D-CE37-8DCE-20B49F55EC6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324015" y="3233452"/>
            <a:ext cx="1787779" cy="1787779"/>
          </a:xfrm>
          <a:prstGeom prst="rect">
            <a:avLst/>
          </a:prstGeom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4F11D2B7-5FBE-F512-61A3-00E728EE2E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8848" y="2451479"/>
            <a:ext cx="6586518" cy="3351726"/>
          </a:xfrm>
        </p:spPr>
        <p:txBody>
          <a:bodyPr/>
          <a:lstStyle/>
          <a:p>
            <a:r>
              <a:rPr lang="en-US" sz="3600" dirty="0">
                <a:solidFill>
                  <a:prstClr val="white"/>
                </a:solidFill>
              </a:rPr>
              <a:t>Any Qs?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7B64F214-F5F9-80B9-D9BF-B176175BE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6599" y="998277"/>
            <a:ext cx="5514943" cy="1325563"/>
          </a:xfrm>
        </p:spPr>
        <p:txBody>
          <a:bodyPr>
            <a:normAutofit/>
          </a:bodyPr>
          <a:lstStyle/>
          <a:p>
            <a:r>
              <a:rPr lang="en-GB" sz="6000" dirty="0"/>
              <a:t>Any Questions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4901231-1B8C-481A-A3AE-96084C3811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5/19/2026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EEE3361-2615-4D87-AC86-6D8AC6147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438125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95DA5F-D2E7-7BC7-3216-B1B3537300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61F079A-BE79-5960-0F89-5EDA09E99F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18DF98D-6773-1FAF-ACEA-C63B01F15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1A893EF8-CCBE-4142-2830-068E619B82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A92556D-806E-6566-1A45-B7B33576BA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10E232F5-0E89-106A-FE0B-80218296C1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11AFC-9912-2928-C79C-78DD08DF7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025" y="922644"/>
            <a:ext cx="5040285" cy="116958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dirty="0"/>
              <a:t>Register &amp; Thanks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75D603D-30B9-D517-14AC-52E2AA9BC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D274D7-4986-5A6F-E99C-DE879C377883}"/>
              </a:ext>
            </a:extLst>
          </p:cNvPr>
          <p:cNvSpPr txBox="1"/>
          <p:nvPr/>
        </p:nvSpPr>
        <p:spPr>
          <a:xfrm>
            <a:off x="1055715" y="2508105"/>
            <a:ext cx="5040285" cy="363249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74295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Register reminder.</a:t>
            </a:r>
          </a:p>
          <a:p>
            <a:pPr marL="74295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Thanks.</a:t>
            </a: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end.</a:t>
            </a:r>
          </a:p>
        </p:txBody>
      </p:sp>
      <p:pic>
        <p:nvPicPr>
          <p:cNvPr id="6" name="Graphic 5" descr="List with solid fill">
            <a:extLst>
              <a:ext uri="{FF2B5EF4-FFF2-40B4-BE49-F238E27FC236}">
                <a16:creationId xmlns:a16="http://schemas.microsoft.com/office/drawing/2014/main" id="{0F120DD3-9290-7147-51EE-2F332D3C8B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75528" y="1010029"/>
            <a:ext cx="2996152" cy="2996152"/>
          </a:xfrm>
          <a:prstGeom prst="rect">
            <a:avLst/>
          </a:prstGeom>
        </p:spPr>
      </p:pic>
      <p:pic>
        <p:nvPicPr>
          <p:cNvPr id="9" name="Graphic 8" descr="Thumbs up sign with solid fill">
            <a:extLst>
              <a:ext uri="{FF2B5EF4-FFF2-40B4-BE49-F238E27FC236}">
                <a16:creationId xmlns:a16="http://schemas.microsoft.com/office/drawing/2014/main" id="{DC69B50B-72D6-6352-AEF5-71FC8BA57A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564430" y="2092229"/>
            <a:ext cx="2937732" cy="2937732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C1D83E-859C-421D-8C8D-D74AA29012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5/19/2026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B28F73-C2FE-4448-91D5-3B13DEEBE7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198174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499" y="2984992"/>
            <a:ext cx="5078166" cy="10164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/>
              <a:t>End of Lecture-tutorial.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0D727D2-4EF2-4C37-9CF9-7D9890697C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5/19/2026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8948A-A231-4B44-9976-AB2FB4B9B1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711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13" ma:contentTypeDescription="Create a new document." ma:contentTypeScope="" ma:versionID="d9ac2c2031c1613598a6149949df2ec9">
  <xsd:schema xmlns:xsd="http://www.w3.org/2001/XMLSchema" xmlns:xs="http://www.w3.org/2001/XMLSchema" xmlns:p="http://schemas.microsoft.com/office/2006/metadata/properties" xmlns:ns3="a3276f14-397d-4ed7-b8c7-ece791485ff1" xmlns:ns4="bf13d2f1-3fb4-4d24-806f-713eb38c1b0e" targetNamespace="http://schemas.microsoft.com/office/2006/metadata/properties" ma:root="true" ma:fieldsID="ae43444f1b732a5d1bda4b2413ac5fc7" ns3:_="" ns4:_="">
    <xsd:import namespace="a3276f14-397d-4ed7-b8c7-ece791485ff1"/>
    <xsd:import namespace="bf13d2f1-3fb4-4d24-806f-713eb38c1b0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3d2f1-3fb4-4d24-806f-713eb38c1b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E721619-F6A1-4CF0-8739-BB9E251601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276f14-397d-4ed7-b8c7-ece791485ff1"/>
    <ds:schemaRef ds:uri="bf13d2f1-3fb4-4d24-806f-713eb38c1b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5E9D9C9-5535-4F7F-9CD1-9F0280682495}">
  <ds:schemaRefs>
    <ds:schemaRef ds:uri="http://schemas.microsoft.com/office/2006/metadata/properties"/>
    <ds:schemaRef ds:uri="http://purl.org/dc/elements/1.1/"/>
    <ds:schemaRef ds:uri="http://purl.org/dc/dcmitype/"/>
    <ds:schemaRef ds:uri="http://purl.org/dc/terms/"/>
    <ds:schemaRef ds:uri="a3276f14-397d-4ed7-b8c7-ece791485ff1"/>
    <ds:schemaRef ds:uri="http://schemas.microsoft.com/office/2006/documentManagement/types"/>
    <ds:schemaRef ds:uri="http://www.w3.org/XML/1998/namespace"/>
    <ds:schemaRef ds:uri="bf13d2f1-3fb4-4d24-806f-713eb38c1b0e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1759</Words>
  <Application>Microsoft Office PowerPoint</Application>
  <PresentationFormat>Widescreen</PresentationFormat>
  <Paragraphs>237</Paragraphs>
  <Slides>30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Arial</vt:lpstr>
      <vt:lpstr>Avenir Next LT Pro</vt:lpstr>
      <vt:lpstr>Calibri</vt:lpstr>
      <vt:lpstr>Calibri Light</vt:lpstr>
      <vt:lpstr>Courier New</vt:lpstr>
      <vt:lpstr>Office Theme</vt:lpstr>
      <vt:lpstr>AccentBoxVTI</vt:lpstr>
      <vt:lpstr>Photo Session</vt:lpstr>
      <vt:lpstr>PowerPoint Presentation</vt:lpstr>
      <vt:lpstr>Module introduction</vt:lpstr>
      <vt:lpstr>CM-CVC Applied Learning strategy</vt:lpstr>
      <vt:lpstr>CM-CVC Session Dates</vt:lpstr>
      <vt:lpstr>Module Teaching &amp; Learning time</vt:lpstr>
      <vt:lpstr>Module topics:</vt:lpstr>
      <vt:lpstr>Module Aim &amp; Learning Outcomes:</vt:lpstr>
      <vt:lpstr>Module Overview:</vt:lpstr>
      <vt:lpstr>Computing Innovation Project</vt:lpstr>
      <vt:lpstr>Changemakers CVC</vt:lpstr>
      <vt:lpstr>Module Assessment: Assignment Location &amp; review: 1. Show location on Moodle 2. Show Turnitin links  3. Review Assignment 1 tasks</vt:lpstr>
      <vt:lpstr>PowerPoint Presentation</vt:lpstr>
      <vt:lpstr>Selecting the right Module on Moodle</vt:lpstr>
      <vt:lpstr>PowerPoint Presentation</vt:lpstr>
      <vt:lpstr>60 min Break</vt:lpstr>
      <vt:lpstr>Session 2: Tutorial</vt:lpstr>
      <vt:lpstr>Activity: Create a OneNote Notebook</vt:lpstr>
      <vt:lpstr>Assignment 1, Task 1, Question 1:</vt:lpstr>
      <vt:lpstr>Online content: Unit 1 Topic 1</vt:lpstr>
      <vt:lpstr>PowerPoint Presentation</vt:lpstr>
      <vt:lpstr>Unit 1 Topic 1 Questions</vt:lpstr>
      <vt:lpstr>Forum emails:</vt:lpstr>
      <vt:lpstr>Tutorial Activity: Assign. 1 Task 1 Q.1</vt:lpstr>
      <vt:lpstr>15min Break</vt:lpstr>
      <vt:lpstr>Activity 1 of 2: Complete Task 1 Q1 Time for students to complete Activity / Assignment task.</vt:lpstr>
      <vt:lpstr>Activity 2 of 2: Project Ideas</vt:lpstr>
      <vt:lpstr>Any Questions</vt:lpstr>
      <vt:lpstr>Register &amp; Thanks</vt:lpstr>
      <vt:lpstr>End of Lecture-tutorial.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Williams</dc:creator>
  <cp:lastModifiedBy>Ewa Kazimierska</cp:lastModifiedBy>
  <cp:revision>83</cp:revision>
  <dcterms:created xsi:type="dcterms:W3CDTF">2021-05-12T15:30:21Z</dcterms:created>
  <dcterms:modified xsi:type="dcterms:W3CDTF">2026-05-18T12:06:20Z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0x010100AB438F96E705D6469403A46F42FBE3CB</vt:lpwstr>
  </property>
</Properties>
</file>