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simplicity,</a:t>
            </a:r>
            <a:r>
              <a:rPr lang="en-GB" baseline="0" dirty="0"/>
              <a:t> only the non-prefixed options are shown.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56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 layout is biased to the flex directions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888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http://www.w3.org/TR/css-flexbox-1/#box-model</a:t>
            </a:r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Flex layout is biased to the flex directions.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411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12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flex-start: The cross-start margin edge of the flex item is placed flush with the cross-start edge of the line.</a:t>
            </a:r>
          </a:p>
          <a:p>
            <a:r>
              <a:rPr lang="en-GB" dirty="0"/>
              <a:t>flex-end: The cross-end margin edge of the flex item is placed flush with the cross-end edge of the line.</a:t>
            </a:r>
          </a:p>
          <a:p>
            <a:r>
              <a:rPr lang="en-GB" dirty="0" err="1"/>
              <a:t>center</a:t>
            </a:r>
            <a:r>
              <a:rPr lang="en-GB" dirty="0"/>
              <a:t>: The flex item’s margin box is </a:t>
            </a:r>
            <a:r>
              <a:rPr lang="en-GB" dirty="0" err="1"/>
              <a:t>centered</a:t>
            </a:r>
            <a:r>
              <a:rPr lang="en-GB" dirty="0"/>
              <a:t> in the cross axis within the line. (If the cross size of the flex line is less than that of the flex item, it will overflow equally in both directions.)</a:t>
            </a:r>
          </a:p>
          <a:p>
            <a:r>
              <a:rPr lang="en-GB" dirty="0"/>
              <a:t>baseline: If the flex item’s inline axis is the same as the cross axis, this value is identical to flex-start.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85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862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hyperlink" Target="https://rachelandrew.co.uk/archives/2016/03/30/should-i-use-grid-or-flexbox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.org/TR/css-flexbox-1/#box-model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2: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23-Oct-2017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Self-Development: Flexbox </a:t>
            </a:r>
            <a:r>
              <a:rPr lang="en-GB" dirty="0"/>
              <a:t>Refresher</a:t>
            </a:r>
          </a:p>
        </p:txBody>
      </p:sp>
    </p:spTree>
    <p:extLst>
      <p:ext uri="{BB962C8B-B14F-4D97-AF65-F5344CB8AC3E}">
        <p14:creationId xmlns:p14="http://schemas.microsoft.com/office/powerpoint/2010/main" val="1692093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Should I Use Flexbox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Whether you like it or not, floats (grids) are still the best for page layouts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But here is some more information:</a:t>
            </a:r>
          </a:p>
          <a:p>
            <a:pPr lvl="1"/>
            <a:r>
              <a:rPr lang="en-GB" dirty="0">
                <a:hlinkClick r:id="rId2"/>
              </a:rPr>
              <a:t>Should I Use Grid or Flexbox?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When to Use Flexbox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513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Flexible boxes, or simply Flexbox, is the new layout technique of CSS3.</a:t>
            </a:r>
          </a:p>
          <a:p>
            <a:pPr lvl="1"/>
            <a:r>
              <a:rPr lang="en-GB" dirty="0"/>
              <a:t>It does not use floats!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Has a different type of box model optimised for UI design.</a:t>
            </a:r>
          </a:p>
          <a:p>
            <a:r>
              <a:rPr lang="en-GB" dirty="0"/>
              <a:t>It addresses some of the problems of older methods. It can:</a:t>
            </a:r>
          </a:p>
          <a:p>
            <a:pPr lvl="1"/>
            <a:r>
              <a:rPr lang="en-GB" dirty="0"/>
              <a:t>easily centre content vertically</a:t>
            </a:r>
          </a:p>
          <a:p>
            <a:pPr lvl="1"/>
            <a:r>
              <a:rPr lang="en-GB" dirty="0"/>
              <a:t>change the visual order of elements</a:t>
            </a:r>
          </a:p>
          <a:p>
            <a:pPr lvl="1"/>
            <a:r>
              <a:rPr lang="en-GB" dirty="0"/>
              <a:t>automatically space and align elements within a box, automatically assigning available space between them.</a:t>
            </a:r>
          </a:p>
          <a:p>
            <a:r>
              <a:rPr lang="en-GB" b="1" dirty="0"/>
              <a:t>Note</a:t>
            </a:r>
            <a:r>
              <a:rPr lang="en-GB" dirty="0"/>
              <a:t>: requires browser prefix codes in some browsers and not supported in some older ones.</a:t>
            </a:r>
          </a:p>
        </p:txBody>
      </p:sp>
    </p:spTree>
    <p:extLst>
      <p:ext uri="{BB962C8B-B14F-4D97-AF65-F5344CB8AC3E}">
        <p14:creationId xmlns:p14="http://schemas.microsoft.com/office/powerpoint/2010/main" val="119028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A flexbox consists of </a:t>
            </a:r>
            <a:r>
              <a:rPr lang="en-GB" b="1" dirty="0"/>
              <a:t>Flex containers</a:t>
            </a:r>
            <a:r>
              <a:rPr lang="en-GB" dirty="0"/>
              <a:t> and </a:t>
            </a:r>
            <a:r>
              <a:rPr lang="en-GB" b="1" dirty="0"/>
              <a:t>Flex items</a:t>
            </a:r>
            <a:r>
              <a:rPr lang="en-GB" dirty="0"/>
              <a:t>.</a:t>
            </a:r>
          </a:p>
          <a:p>
            <a:r>
              <a:rPr lang="en-GB" dirty="0"/>
              <a:t>To create a flex container, add a display property and set it to either:</a:t>
            </a:r>
          </a:p>
          <a:p>
            <a:pPr lvl="1"/>
            <a:r>
              <a:rPr lang="en-GB" b="1" dirty="0"/>
              <a:t>flex</a:t>
            </a:r>
            <a:r>
              <a:rPr lang="en-GB" dirty="0"/>
              <a:t>: (rendered as a block element), or</a:t>
            </a:r>
          </a:p>
          <a:p>
            <a:pPr lvl="1"/>
            <a:r>
              <a:rPr lang="en-GB" b="1" dirty="0"/>
              <a:t>flex-inline</a:t>
            </a:r>
            <a:r>
              <a:rPr lang="en-GB" dirty="0"/>
              <a:t> (rendered as an inline element)</a:t>
            </a:r>
          </a:p>
          <a:p>
            <a:r>
              <a:rPr lang="en-GB" dirty="0"/>
              <a:t>Flex items are positioned inside a flex container along a </a:t>
            </a:r>
            <a:r>
              <a:rPr lang="en-GB" b="1" i="1" dirty="0"/>
              <a:t>flex line</a:t>
            </a:r>
            <a:r>
              <a:rPr lang="en-GB" dirty="0"/>
              <a:t>.</a:t>
            </a:r>
          </a:p>
          <a:p>
            <a:r>
              <a:rPr lang="en-GB" dirty="0"/>
              <a:t>Flexbox defines how the flex items are laid out inside a flex container.</a:t>
            </a:r>
          </a:p>
        </p:txBody>
      </p:sp>
    </p:spTree>
    <p:extLst>
      <p:ext uri="{BB962C8B-B14F-4D97-AF65-F5344CB8AC3E}">
        <p14:creationId xmlns:p14="http://schemas.microsoft.com/office/powerpoint/2010/main" val="350591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Flexbox,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HTML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flexItem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flexItem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flexItem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r>
              <a:rPr lang="en-GB" b="1" dirty="0"/>
              <a:t>CSS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flexItem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724811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 Layout and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To understand Flexbox layout alignment, you need to understand its concept of axes.</a:t>
            </a:r>
          </a:p>
          <a:p>
            <a:r>
              <a:rPr lang="en-GB" dirty="0"/>
              <a:t>There are two main axes to consider: the “</a:t>
            </a:r>
            <a:r>
              <a:rPr lang="en-GB" b="1" dirty="0"/>
              <a:t>main axis</a:t>
            </a:r>
            <a:r>
              <a:rPr lang="en-GB" dirty="0"/>
              <a:t>” and the “</a:t>
            </a:r>
            <a:r>
              <a:rPr lang="en-GB" b="1" dirty="0"/>
              <a:t>cross axis</a:t>
            </a:r>
            <a:r>
              <a:rPr lang="en-GB" dirty="0"/>
              <a:t>”.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direction</a:t>
            </a:r>
            <a:r>
              <a:rPr lang="en-GB" dirty="0"/>
              <a:t> the Flexbox is heading determines what is the main axis and what is the cross axis. E.g.</a:t>
            </a:r>
          </a:p>
          <a:p>
            <a:pPr lvl="2"/>
            <a:r>
              <a:rPr lang="en-GB" dirty="0"/>
              <a:t>If the direction of your Flexbox is set to </a:t>
            </a:r>
            <a:r>
              <a:rPr lang="en-GB" b="1" dirty="0"/>
              <a:t>row</a:t>
            </a:r>
            <a:r>
              <a:rPr lang="en-GB" dirty="0"/>
              <a:t> (</a:t>
            </a:r>
            <a:r>
              <a:rPr lang="en-GB" i="1" dirty="0"/>
              <a:t>this is the default</a:t>
            </a:r>
            <a:r>
              <a:rPr lang="en-GB" dirty="0"/>
              <a:t>), the main axis is the horizontal axis and the cross axis will be the vertical axis.</a:t>
            </a:r>
          </a:p>
          <a:p>
            <a:pPr lvl="2"/>
            <a:r>
              <a:rPr lang="en-GB" dirty="0"/>
              <a:t>If the direction is set to </a:t>
            </a:r>
            <a:r>
              <a:rPr lang="en-GB" b="1" dirty="0"/>
              <a:t>column</a:t>
            </a:r>
            <a:r>
              <a:rPr lang="en-GB" dirty="0"/>
              <a:t>, the main axis is the vertical axis and the cross axis will be the horizontal axis.</a:t>
            </a:r>
          </a:p>
        </p:txBody>
      </p:sp>
    </p:spTree>
    <p:extLst>
      <p:ext uri="{BB962C8B-B14F-4D97-AF65-F5344CB8AC3E}">
        <p14:creationId xmlns:p14="http://schemas.microsoft.com/office/powerpoint/2010/main" val="80009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Layout Box Model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 various directions and sizing terms of a Flexbox as applied to a </a:t>
            </a:r>
            <a:r>
              <a:rPr lang="en-GB" b="1" dirty="0"/>
              <a:t>row</a:t>
            </a:r>
            <a:r>
              <a:rPr lang="en-GB" dirty="0"/>
              <a:t> flex container.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1213"/>
            <a:ext cx="6904196" cy="287588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942613" y="6381328"/>
            <a:ext cx="579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Image from: </a:t>
            </a:r>
            <a:r>
              <a:rPr lang="en-GB" sz="1600" dirty="0">
                <a:hlinkClick r:id="rId4"/>
              </a:rPr>
              <a:t>http://www.w3.org/TR/css-flexbox-1/#box-model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8807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Layout Box Model: The Terms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i="1" dirty="0"/>
              <a:t>Main axis, Main dimension</a:t>
            </a:r>
            <a:r>
              <a:rPr lang="en-GB" dirty="0"/>
              <a:t>: Main axis is the primary axis along which flex items are laid out. It extends in the main dimension.</a:t>
            </a:r>
          </a:p>
          <a:p>
            <a:r>
              <a:rPr lang="en-GB" b="1" i="1" dirty="0"/>
              <a:t>Main Start, Main End</a:t>
            </a:r>
            <a:r>
              <a:rPr lang="en-GB" dirty="0"/>
              <a:t>: items are laid out starting at main-start going towards main-end.</a:t>
            </a:r>
          </a:p>
          <a:p>
            <a:r>
              <a:rPr lang="en-GB" b="1" i="1" dirty="0"/>
              <a:t>Main Size</a:t>
            </a:r>
            <a:r>
              <a:rPr lang="en-GB" dirty="0"/>
              <a:t>: a flex item’s width or height, whichever is the main dimension.</a:t>
            </a:r>
          </a:p>
          <a:p>
            <a:r>
              <a:rPr lang="en-GB" b="1" i="1" dirty="0"/>
              <a:t>Cross axis, Cross dimension</a:t>
            </a:r>
            <a:r>
              <a:rPr lang="en-GB" dirty="0"/>
              <a:t>: The axis perpendicular to the main axis. It extends in the cross dimension.</a:t>
            </a:r>
          </a:p>
          <a:p>
            <a:r>
              <a:rPr lang="en-GB" b="1" i="1" dirty="0"/>
              <a:t>Cross Start, Cross End</a:t>
            </a:r>
            <a:r>
              <a:rPr lang="en-GB" dirty="0"/>
              <a:t>: items are laid out starting at cross-start going towards cross-end.</a:t>
            </a:r>
          </a:p>
          <a:p>
            <a:r>
              <a:rPr lang="en-GB" b="1" i="1" dirty="0"/>
              <a:t>Cross Size</a:t>
            </a:r>
            <a:r>
              <a:rPr lang="en-GB" dirty="0"/>
              <a:t>: a flex item’s width or height, whichever is the cross dimension.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916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flex-direction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flex-direction</a:t>
            </a:r>
            <a:r>
              <a:rPr lang="en-GB" dirty="0"/>
              <a:t> property is used to specify the direction of the flexible items in the flexbox.</a:t>
            </a:r>
          </a:p>
          <a:p>
            <a:r>
              <a:rPr lang="en-GB" dirty="0"/>
              <a:t>It depends on the current writing mode.</a:t>
            </a:r>
          </a:p>
          <a:p>
            <a:pPr lvl="1"/>
            <a:r>
              <a:rPr lang="en-GB" b="1" dirty="0"/>
              <a:t>row</a:t>
            </a:r>
            <a:r>
              <a:rPr lang="en-GB" dirty="0"/>
              <a:t>: default, flex items laid out left-to-right, top-to-bottom, if the writing mode is left-to-right and horizontal (English writing mode).</a:t>
            </a:r>
          </a:p>
          <a:p>
            <a:pPr lvl="1"/>
            <a:r>
              <a:rPr lang="en-GB" b="1" dirty="0"/>
              <a:t>row-reverse</a:t>
            </a:r>
            <a:r>
              <a:rPr lang="en-GB" dirty="0"/>
              <a:t>: if the writing mode is left-to-right, the items will be laid out from the right to left.</a:t>
            </a:r>
          </a:p>
          <a:p>
            <a:pPr lvl="1"/>
            <a:r>
              <a:rPr lang="en-GB" b="1" dirty="0"/>
              <a:t>column</a:t>
            </a:r>
            <a:r>
              <a:rPr lang="en-GB" dirty="0"/>
              <a:t>: if the writing mode is horizontal, the items are laid out vertically, top-to-bottom.</a:t>
            </a:r>
          </a:p>
          <a:p>
            <a:pPr lvl="1"/>
            <a:r>
              <a:rPr lang="en-GB" b="1" dirty="0"/>
              <a:t>column-reverse</a:t>
            </a:r>
            <a:r>
              <a:rPr lang="en-GB" dirty="0"/>
              <a:t>: same as column, but reversed.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3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Direction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flex-direction property is added to the CSS for the flex container element.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flex-direction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Will display the flexible items in a vertical column.</a:t>
            </a:r>
          </a:p>
        </p:txBody>
      </p:sp>
    </p:spTree>
    <p:extLst>
      <p:ext uri="{BB962C8B-B14F-4D97-AF65-F5344CB8AC3E}">
        <p14:creationId xmlns:p14="http://schemas.microsoft.com/office/powerpoint/2010/main" val="2121292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 Alignment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following properties can be added to a flex container’s CSS styles to align its flex items:</a:t>
            </a:r>
          </a:p>
          <a:p>
            <a:r>
              <a:rPr lang="en-GB" b="1" dirty="0"/>
              <a:t>justify-content</a:t>
            </a:r>
            <a:r>
              <a:rPr lang="en-GB" dirty="0"/>
              <a:t>: aligns flex items on the </a:t>
            </a:r>
            <a:r>
              <a:rPr lang="en-GB" i="1" dirty="0"/>
              <a:t>main axis </a:t>
            </a:r>
            <a:r>
              <a:rPr lang="en-GB" dirty="0"/>
              <a:t>when they do not use all available space.</a:t>
            </a:r>
          </a:p>
          <a:p>
            <a:r>
              <a:rPr lang="en-GB" b="1" dirty="0"/>
              <a:t>align-items</a:t>
            </a:r>
            <a:r>
              <a:rPr lang="en-GB" dirty="0"/>
              <a:t>: aligns flex items on the </a:t>
            </a:r>
            <a:r>
              <a:rPr lang="en-GB" i="1" dirty="0"/>
              <a:t>cross-axis</a:t>
            </a:r>
            <a:r>
              <a:rPr lang="en-GB" dirty="0"/>
              <a:t> when they do not use all available space.</a:t>
            </a:r>
          </a:p>
          <a:p>
            <a:r>
              <a:rPr lang="en-GB" b="1" dirty="0"/>
              <a:t>flex-wrap</a:t>
            </a:r>
            <a:r>
              <a:rPr lang="en-GB" dirty="0"/>
              <a:t>: specifies whether the flex items should wrap or not, if there is not enough room on one flex line. Makes the flex container single/multi line.</a:t>
            </a:r>
          </a:p>
          <a:p>
            <a:r>
              <a:rPr lang="en-GB" b="1" dirty="0"/>
              <a:t>align-content</a:t>
            </a:r>
            <a:r>
              <a:rPr lang="en-GB" dirty="0"/>
              <a:t>: aligns flex container lines when there is extra space on the </a:t>
            </a:r>
            <a:r>
              <a:rPr lang="en-GB" i="1" dirty="0"/>
              <a:t>cross axis</a:t>
            </a:r>
            <a:r>
              <a:rPr lang="en-GB" dirty="0"/>
              <a:t> as long as the flexbox is not single line (flex-wrap is not </a:t>
            </a:r>
            <a:r>
              <a:rPr lang="en-GB" dirty="0" err="1"/>
              <a:t>nowrap</a:t>
            </a:r>
            <a:r>
              <a:rPr lang="en-GB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04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justify-content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flex items on the </a:t>
            </a:r>
            <a:r>
              <a:rPr lang="en-GB" i="1" dirty="0"/>
              <a:t>main axis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60264" y="2820888"/>
          <a:ext cx="8211590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070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2008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4488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376699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206793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23752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144016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134785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19576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186529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  <a:gridCol w="164280">
                  <a:extLst>
                    <a:ext uri="{9D8B030D-6E8A-4147-A177-3AD203B41FA5}">
                      <a16:colId xmlns:a16="http://schemas.microsoft.com/office/drawing/2014/main" xmlns="" val="20012"/>
                    </a:ext>
                  </a:extLst>
                </a:gridCol>
                <a:gridCol w="1002469">
                  <a:extLst>
                    <a:ext uri="{9D8B030D-6E8A-4147-A177-3AD203B41FA5}">
                      <a16:colId xmlns:a16="http://schemas.microsoft.com/office/drawing/2014/main" xmlns="" val="20013"/>
                    </a:ext>
                  </a:extLst>
                </a:gridCol>
                <a:gridCol w="621242">
                  <a:extLst>
                    <a:ext uri="{9D8B030D-6E8A-4147-A177-3AD203B41FA5}">
                      <a16:colId xmlns:a16="http://schemas.microsoft.com/office/drawing/2014/main" xmlns="" val="20014"/>
                    </a:ext>
                  </a:extLst>
                </a:gridCol>
                <a:gridCol w="887427">
                  <a:extLst>
                    <a:ext uri="{9D8B030D-6E8A-4147-A177-3AD203B41FA5}">
                      <a16:colId xmlns:a16="http://schemas.microsoft.com/office/drawing/2014/main" xmlns="" val="20015"/>
                    </a:ext>
                  </a:extLst>
                </a:gridCol>
                <a:gridCol w="262094">
                  <a:extLst>
                    <a:ext uri="{9D8B030D-6E8A-4147-A177-3AD203B41FA5}">
                      <a16:colId xmlns:a16="http://schemas.microsoft.com/office/drawing/2014/main" xmlns="" val="20016"/>
                    </a:ext>
                  </a:extLst>
                </a:gridCol>
                <a:gridCol w="1166944">
                  <a:extLst>
                    <a:ext uri="{9D8B030D-6E8A-4147-A177-3AD203B41FA5}">
                      <a16:colId xmlns:a16="http://schemas.microsoft.com/office/drawing/2014/main" xmlns="" val="20017"/>
                    </a:ext>
                  </a:extLst>
                </a:gridCol>
                <a:gridCol w="300046">
                  <a:extLst>
                    <a:ext uri="{9D8B030D-6E8A-4147-A177-3AD203B41FA5}">
                      <a16:colId xmlns:a16="http://schemas.microsoft.com/office/drawing/2014/main" xmlns="" val="2001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7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78301" y="2924834"/>
            <a:ext cx="754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  <a:r>
              <a:rPr lang="en-GB" sz="2000" dirty="0"/>
              <a:t>: Default, items are positioned at the start of the container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4944" y="3572906"/>
            <a:ext cx="647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  <a:r>
              <a:rPr lang="en-GB" sz="2000" dirty="0"/>
              <a:t>: items are positioned at the end of the container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4944" y="4189040"/>
            <a:ext cx="763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r>
              <a:rPr lang="en-GB" sz="2000" dirty="0"/>
              <a:t>: items are positioned towards the centre of the main axis 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4944" y="4765104"/>
            <a:ext cx="7722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space-between</a:t>
            </a:r>
            <a:r>
              <a:rPr lang="en-GB" sz="2000" dirty="0"/>
              <a:t>: items are distributed evenly on the line with equal spacing between them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4944" y="5485184"/>
            <a:ext cx="8241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space-around</a:t>
            </a:r>
            <a:r>
              <a:rPr lang="en-GB" sz="2000" dirty="0"/>
              <a:t>: items are positioned with space before, between and after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row flex container</a:t>
            </a:r>
          </a:p>
        </p:txBody>
      </p:sp>
    </p:spTree>
    <p:extLst>
      <p:ext uri="{BB962C8B-B14F-4D97-AF65-F5344CB8AC3E}">
        <p14:creationId xmlns:p14="http://schemas.microsoft.com/office/powerpoint/2010/main" val="2540822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align-items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flex items on the </a:t>
            </a:r>
            <a:r>
              <a:rPr lang="en-GB" i="1" dirty="0"/>
              <a:t>cross-axis</a:t>
            </a:r>
            <a:r>
              <a:rPr lang="en-GB" dirty="0"/>
              <a:t> when they do not use all available space.</a:t>
            </a:r>
          </a:p>
          <a:p>
            <a:endParaRPr lang="en-GB" dirty="0"/>
          </a:p>
        </p:txBody>
      </p:sp>
      <p:grpSp>
        <p:nvGrpSpPr>
          <p:cNvPr id="42" name="Group 41"/>
          <p:cNvGrpSpPr/>
          <p:nvPr/>
        </p:nvGrpSpPr>
        <p:grpSpPr>
          <a:xfrm>
            <a:off x="447413" y="2741281"/>
            <a:ext cx="2672689" cy="1251942"/>
            <a:chOff x="447413" y="2741281"/>
            <a:chExt cx="2672689" cy="1251942"/>
          </a:xfrm>
        </p:grpSpPr>
        <p:sp>
          <p:nvSpPr>
            <p:cNvPr id="9" name="Rectangle 8"/>
            <p:cNvSpPr/>
            <p:nvPr/>
          </p:nvSpPr>
          <p:spPr>
            <a:xfrm>
              <a:off x="447413" y="2741281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31870" y="2741281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607934" y="2741281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544038" y="2741281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7414" y="2741281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549987" y="2768208"/>
            <a:ext cx="2672689" cy="1225015"/>
            <a:chOff x="4144648" y="2852057"/>
            <a:chExt cx="2672689" cy="1225015"/>
          </a:xfrm>
        </p:grpSpPr>
        <p:sp>
          <p:nvSpPr>
            <p:cNvPr id="15" name="Rectangle 14"/>
            <p:cNvSpPr/>
            <p:nvPr/>
          </p:nvSpPr>
          <p:spPr>
            <a:xfrm>
              <a:off x="4144648" y="3284984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729105" y="3645024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305169" y="328498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241273" y="2852057"/>
              <a:ext cx="576064" cy="1225015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144649" y="2852057"/>
              <a:ext cx="2672687" cy="122501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21005" y="4508333"/>
            <a:ext cx="2681080" cy="1251942"/>
            <a:chOff x="747184" y="4537720"/>
            <a:chExt cx="2681080" cy="1251942"/>
          </a:xfrm>
        </p:grpSpPr>
        <p:sp>
          <p:nvSpPr>
            <p:cNvPr id="21" name="Rectangle 20"/>
            <p:cNvSpPr/>
            <p:nvPr/>
          </p:nvSpPr>
          <p:spPr>
            <a:xfrm>
              <a:off x="747184" y="4767647"/>
              <a:ext cx="592848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1340032" y="4947667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916096" y="4767647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852200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55576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286300" y="4500085"/>
            <a:ext cx="2672689" cy="1251942"/>
            <a:chOff x="4144647" y="4537720"/>
            <a:chExt cx="2672689" cy="1251942"/>
          </a:xfrm>
        </p:grpSpPr>
        <p:sp>
          <p:nvSpPr>
            <p:cNvPr id="26" name="Rectangle 25"/>
            <p:cNvSpPr/>
            <p:nvPr/>
          </p:nvSpPr>
          <p:spPr>
            <a:xfrm>
              <a:off x="4144647" y="4537720"/>
              <a:ext cx="584457" cy="125194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29104" y="4537720"/>
              <a:ext cx="576064" cy="1251942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305168" y="4537720"/>
              <a:ext cx="936104" cy="1251942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241272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144648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185466" y="4422643"/>
            <a:ext cx="2672689" cy="1329384"/>
            <a:chOff x="7052195" y="2636912"/>
            <a:chExt cx="2672689" cy="1329384"/>
          </a:xfrm>
        </p:grpSpPr>
        <p:sp>
          <p:nvSpPr>
            <p:cNvPr id="34" name="Rectangle 33"/>
            <p:cNvSpPr/>
            <p:nvPr/>
          </p:nvSpPr>
          <p:spPr>
            <a:xfrm>
              <a:off x="7052195" y="2780928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7636652" y="2852936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8212716" y="271435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9148820" y="2780928"/>
              <a:ext cx="576064" cy="1185368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7052196" y="2714354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7060588" y="2636912"/>
              <a:ext cx="26147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foo      </a:t>
              </a:r>
              <a:r>
                <a:rPr lang="en-GB" sz="1200" dirty="0" err="1"/>
                <a:t>foo</a:t>
              </a:r>
              <a:r>
                <a:rPr lang="en-GB" sz="1200" dirty="0"/>
                <a:t>              </a:t>
              </a:r>
              <a:r>
                <a:rPr lang="en-GB" sz="2400" dirty="0" err="1"/>
                <a:t>foo</a:t>
              </a:r>
              <a:r>
                <a:rPr lang="en-GB" sz="2400" dirty="0"/>
                <a:t>      </a:t>
              </a:r>
              <a:r>
                <a:rPr lang="en-GB" dirty="0" err="1"/>
                <a:t>foo</a:t>
              </a:r>
              <a:endParaRPr lang="en-GB" dirty="0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1005500" y="3153294"/>
            <a:ext cx="1258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134444" y="3054313"/>
            <a:ext cx="1144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65247" y="4949754"/>
            <a:ext cx="93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endParaRPr lang="en-GB" sz="2000" b="1" dirty="0"/>
          </a:p>
        </p:txBody>
      </p:sp>
      <p:sp>
        <p:nvSpPr>
          <p:cNvPr id="45" name="TextBox 44"/>
          <p:cNvSpPr txBox="1"/>
          <p:nvPr/>
        </p:nvSpPr>
        <p:spPr>
          <a:xfrm>
            <a:off x="3917410" y="4958637"/>
            <a:ext cx="1007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stretch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842980" y="4942668"/>
            <a:ext cx="1178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baseline</a:t>
            </a:r>
          </a:p>
        </p:txBody>
      </p:sp>
    </p:spTree>
    <p:extLst>
      <p:ext uri="{BB962C8B-B14F-4D97-AF65-F5344CB8AC3E}">
        <p14:creationId xmlns:p14="http://schemas.microsoft.com/office/powerpoint/2010/main" val="2220047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flex-wrap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Controls whether the flex container is single or multi line.</a:t>
            </a:r>
          </a:p>
          <a:p>
            <a:r>
              <a:rPr lang="en-GB" b="1" dirty="0" err="1"/>
              <a:t>nowrap</a:t>
            </a:r>
            <a:r>
              <a:rPr lang="en-GB" dirty="0"/>
              <a:t>: default, the flex container is single line. The flexible items will not wrap even if too wide.</a:t>
            </a:r>
          </a:p>
          <a:p>
            <a:r>
              <a:rPr lang="en-GB" b="1" dirty="0"/>
              <a:t>wrap</a:t>
            </a:r>
            <a:r>
              <a:rPr lang="en-GB" dirty="0"/>
              <a:t>: the flex container is multi line – the flexible items will wrap if necessary.</a:t>
            </a:r>
          </a:p>
          <a:p>
            <a:endParaRPr lang="en-GB" dirty="0"/>
          </a:p>
          <a:p>
            <a:pPr>
              <a:spcBef>
                <a:spcPts val="1800"/>
              </a:spcBef>
            </a:pPr>
            <a:r>
              <a:rPr lang="en-GB" b="1" dirty="0"/>
              <a:t>wrap-reverse</a:t>
            </a:r>
            <a:r>
              <a:rPr lang="en-GB" dirty="0"/>
              <a:t>: same as wrap, but in reverse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5076056" y="4466560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070985" y="5805264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62067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lines on the </a:t>
            </a:r>
            <a:r>
              <a:rPr lang="en-GB" i="1" dirty="0"/>
              <a:t>cross axis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163" y="2503170"/>
            <a:ext cx="5246370" cy="435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906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Item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Applies to the CSS for Flex items</a:t>
            </a:r>
          </a:p>
          <a:p>
            <a:r>
              <a:rPr lang="en-GB" b="1" dirty="0"/>
              <a:t>order</a:t>
            </a:r>
            <a:r>
              <a:rPr lang="en-GB" dirty="0"/>
              <a:t>: used to specify/change the ordering of a flex item.</a:t>
            </a:r>
          </a:p>
          <a:p>
            <a:r>
              <a:rPr lang="en-GB" b="1" dirty="0"/>
              <a:t>margin</a:t>
            </a:r>
            <a:r>
              <a:rPr lang="en-GB" dirty="0"/>
              <a:t>: automatically absorbs extra space</a:t>
            </a:r>
          </a:p>
          <a:p>
            <a:pPr lvl="1"/>
            <a:r>
              <a:rPr lang="en-GB" dirty="0"/>
              <a:t>margin: auto; (perfectly centred)</a:t>
            </a:r>
          </a:p>
          <a:p>
            <a:pPr lvl="1"/>
            <a:r>
              <a:rPr lang="en-GB" dirty="0"/>
              <a:t>margin-right: auto; absorbs space on the right side of the flex item.</a:t>
            </a:r>
          </a:p>
          <a:p>
            <a:r>
              <a:rPr lang="en-GB" b="1" dirty="0"/>
              <a:t>align-self</a:t>
            </a:r>
            <a:r>
              <a:rPr lang="en-GB" dirty="0"/>
              <a:t>: overrides the flex container’s align-items property for that flex item</a:t>
            </a:r>
          </a:p>
          <a:p>
            <a:r>
              <a:rPr lang="en-GB" b="1" dirty="0"/>
              <a:t>flex</a:t>
            </a:r>
            <a:r>
              <a:rPr lang="en-GB" dirty="0"/>
              <a:t>: specifies the items of a flexible length.</a:t>
            </a:r>
          </a:p>
        </p:txBody>
      </p:sp>
    </p:spTree>
    <p:extLst>
      <p:ext uri="{BB962C8B-B14F-4D97-AF65-F5344CB8AC3E}">
        <p14:creationId xmlns:p14="http://schemas.microsoft.com/office/powerpoint/2010/main" val="4613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Specifies the flex items of a flexible length</a:t>
            </a:r>
          </a:p>
          <a:p>
            <a:r>
              <a:rPr lang="en-GB" dirty="0"/>
              <a:t>Syntax: </a:t>
            </a:r>
          </a:p>
          <a:p>
            <a:pPr marL="365760" lvl="1" indent="0" algn="ctr">
              <a:buNone/>
            </a:pPr>
            <a:r>
              <a:rPr lang="en-GB" dirty="0"/>
              <a:t>flex: flex-grow flex-shrink flex-basis;</a:t>
            </a:r>
          </a:p>
          <a:p>
            <a:pPr lvl="1"/>
            <a:r>
              <a:rPr lang="en-GB" b="1" dirty="0"/>
              <a:t>flex-grow</a:t>
            </a:r>
            <a:r>
              <a:rPr lang="en-GB" dirty="0"/>
              <a:t>: determines how much the flexible item will grow relative to the other items in the container.</a:t>
            </a:r>
          </a:p>
          <a:p>
            <a:pPr lvl="1"/>
            <a:r>
              <a:rPr lang="en-GB" b="1" dirty="0"/>
              <a:t>flex-shrink</a:t>
            </a:r>
            <a:r>
              <a:rPr lang="en-GB" dirty="0"/>
              <a:t>: determines how much the flexible item will shrink relative to the other items in the container.</a:t>
            </a:r>
          </a:p>
          <a:p>
            <a:pPr lvl="1"/>
            <a:r>
              <a:rPr lang="en-GB" b="1" dirty="0"/>
              <a:t>flex-basis</a:t>
            </a:r>
            <a:r>
              <a:rPr lang="en-GB" dirty="0"/>
              <a:t>: the initial main size of the flex item before free space is distributed according to the flex factors.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73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Property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/>
          <a:lstStyle/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Item will grow 1 part into space available, or will shrink 1 part when not enough space and basis will be automatically determined based on its content.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0 0 50px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neither grow nor shrink and it’s basis is 50px (will be 50px regardless of any free space).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2 0 50%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take two lots of space, but won’t shrink and its basis size is 50%.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893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9953</TotalTime>
  <Words>1456</Words>
  <Application>Microsoft Office PowerPoint</Application>
  <PresentationFormat>On-screen Show (4:3)</PresentationFormat>
  <Paragraphs>158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What Should I Use Flexbox For?</vt:lpstr>
      <vt:lpstr>CSS3 Flexbox</vt:lpstr>
      <vt:lpstr>Flexbox</vt:lpstr>
      <vt:lpstr>Flexbox, A Simple Example</vt:lpstr>
      <vt:lpstr>Flexbox Layout and Alignment</vt:lpstr>
      <vt:lpstr>Flex Layout Box Model</vt:lpstr>
      <vt:lpstr>Flex Layout Box Model: The Terms</vt:lpstr>
      <vt:lpstr>The flex-direction Property</vt:lpstr>
      <vt:lpstr>Flex Direction Example</vt:lpstr>
      <vt:lpstr>Flexbox Alignment Properties</vt:lpstr>
      <vt:lpstr>The justify-content Property</vt:lpstr>
      <vt:lpstr>The align-items Property</vt:lpstr>
      <vt:lpstr>The flex-wrap Property</vt:lpstr>
      <vt:lpstr>The align-content Property</vt:lpstr>
      <vt:lpstr>Flex Item Properties</vt:lpstr>
      <vt:lpstr>The flex Property</vt:lpstr>
      <vt:lpstr>flex Property Examples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1166</cp:revision>
  <cp:lastPrinted>2014-09-29T16:21:25Z</cp:lastPrinted>
  <dcterms:created xsi:type="dcterms:W3CDTF">2013-09-18T07:00:31Z</dcterms:created>
  <dcterms:modified xsi:type="dcterms:W3CDTF">2017-10-23T07:23:43Z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