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5" r:id="rId4"/>
  </p:sldMasterIdLst>
  <p:notesMasterIdLst>
    <p:notesMasterId r:id="rId16"/>
  </p:notesMasterIdLst>
  <p:handoutMasterIdLst>
    <p:handoutMasterId r:id="rId17"/>
  </p:handoutMasterIdLst>
  <p:sldIdLst>
    <p:sldId id="256" r:id="rId5"/>
    <p:sldId id="335" r:id="rId6"/>
    <p:sldId id="353" r:id="rId7"/>
    <p:sldId id="400" r:id="rId8"/>
    <p:sldId id="399" r:id="rId9"/>
    <p:sldId id="402" r:id="rId10"/>
    <p:sldId id="396" r:id="rId11"/>
    <p:sldId id="403" r:id="rId12"/>
    <p:sldId id="401" r:id="rId13"/>
    <p:sldId id="334" r:id="rId14"/>
    <p:sldId id="25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5FBF0"/>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3F2679-F941-43B8-96B8-1DBE09288892}" v="7" dt="2025-08-12T07:56:57.7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114" autoAdjust="0"/>
    <p:restoredTop sz="81560" autoAdjust="0"/>
  </p:normalViewPr>
  <p:slideViewPr>
    <p:cSldViewPr snapToGrid="0">
      <p:cViewPr varScale="1">
        <p:scale>
          <a:sx n="74" d="100"/>
          <a:sy n="74" d="100"/>
        </p:scale>
        <p:origin x="669" y="39"/>
      </p:cViewPr>
      <p:guideLst>
        <p:guide orient="horz" pos="2160"/>
        <p:guide pos="3840"/>
      </p:guideLst>
    </p:cSldViewPr>
  </p:slid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0" d="100"/>
          <a:sy n="60" d="100"/>
        </p:scale>
        <p:origin x="3187" y="3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Roberts (IMH)" userId="4381aaa8-aec7-4c01-8fc3-2065cac71278" providerId="ADAL" clId="{793F2679-F941-43B8-96B8-1DBE09288892}"/>
    <pc:docChg chg="custSel addSld modSld sldOrd">
      <pc:chgData name="Emma Roberts (IMH)" userId="4381aaa8-aec7-4c01-8fc3-2065cac71278" providerId="ADAL" clId="{793F2679-F941-43B8-96B8-1DBE09288892}" dt="2025-08-12T07:56:57.794" v="189"/>
      <pc:docMkLst>
        <pc:docMk/>
      </pc:docMkLst>
      <pc:sldChg chg="add">
        <pc:chgData name="Emma Roberts (IMH)" userId="4381aaa8-aec7-4c01-8fc3-2065cac71278" providerId="ADAL" clId="{793F2679-F941-43B8-96B8-1DBE09288892}" dt="2025-08-12T07:33:49.670" v="0"/>
        <pc:sldMkLst>
          <pc:docMk/>
          <pc:sldMk cId="1889966734" sldId="335"/>
        </pc:sldMkLst>
      </pc:sldChg>
      <pc:sldChg chg="modSp add mod">
        <pc:chgData name="Emma Roberts (IMH)" userId="4381aaa8-aec7-4c01-8fc3-2065cac71278" providerId="ADAL" clId="{793F2679-F941-43B8-96B8-1DBE09288892}" dt="2025-08-12T07:34:27.995" v="2" actId="13926"/>
        <pc:sldMkLst>
          <pc:docMk/>
          <pc:sldMk cId="3844775040" sldId="353"/>
        </pc:sldMkLst>
        <pc:spChg chg="mod">
          <ac:chgData name="Emma Roberts (IMH)" userId="4381aaa8-aec7-4c01-8fc3-2065cac71278" providerId="ADAL" clId="{793F2679-F941-43B8-96B8-1DBE09288892}" dt="2025-08-12T07:34:27.995" v="2" actId="13926"/>
          <ac:spMkLst>
            <pc:docMk/>
            <pc:sldMk cId="3844775040" sldId="353"/>
            <ac:spMk id="10" creationId="{6C3A4075-76BF-014C-A090-13DCFEB9F498}"/>
          </ac:spMkLst>
        </pc:spChg>
      </pc:sldChg>
      <pc:sldChg chg="ord">
        <pc:chgData name="Emma Roberts (IMH)" userId="4381aaa8-aec7-4c01-8fc3-2065cac71278" providerId="ADAL" clId="{793F2679-F941-43B8-96B8-1DBE09288892}" dt="2025-08-12T07:54:11.015" v="121"/>
        <pc:sldMkLst>
          <pc:docMk/>
          <pc:sldMk cId="3801208763" sldId="396"/>
        </pc:sldMkLst>
      </pc:sldChg>
      <pc:sldChg chg="addSp modSp new mod">
        <pc:chgData name="Emma Roberts (IMH)" userId="4381aaa8-aec7-4c01-8fc3-2065cac71278" providerId="ADAL" clId="{793F2679-F941-43B8-96B8-1DBE09288892}" dt="2025-08-12T07:50:21.590" v="72" actId="14100"/>
        <pc:sldMkLst>
          <pc:docMk/>
          <pc:sldMk cId="1901474311" sldId="401"/>
        </pc:sldMkLst>
        <pc:spChg chg="mod">
          <ac:chgData name="Emma Roberts (IMH)" userId="4381aaa8-aec7-4c01-8fc3-2065cac71278" providerId="ADAL" clId="{793F2679-F941-43B8-96B8-1DBE09288892}" dt="2025-08-12T07:49:53.556" v="67" actId="20577"/>
          <ac:spMkLst>
            <pc:docMk/>
            <pc:sldMk cId="1901474311" sldId="401"/>
            <ac:spMk id="4" creationId="{138AE3B4-A5E9-DF21-D5FE-B83EEDE0BC0C}"/>
          </ac:spMkLst>
        </pc:spChg>
        <pc:spChg chg="mod">
          <ac:chgData name="Emma Roberts (IMH)" userId="4381aaa8-aec7-4c01-8fc3-2065cac71278" providerId="ADAL" clId="{793F2679-F941-43B8-96B8-1DBE09288892}" dt="2025-08-12T07:50:21.590" v="72" actId="14100"/>
          <ac:spMkLst>
            <pc:docMk/>
            <pc:sldMk cId="1901474311" sldId="401"/>
            <ac:spMk id="5" creationId="{EAEF7758-764D-C1A0-394F-0BC673FBB81C}"/>
          </ac:spMkLst>
        </pc:spChg>
        <pc:picChg chg="add mod">
          <ac:chgData name="Emma Roberts (IMH)" userId="4381aaa8-aec7-4c01-8fc3-2065cac71278" providerId="ADAL" clId="{793F2679-F941-43B8-96B8-1DBE09288892}" dt="2025-08-12T07:50:13.272" v="71" actId="1076"/>
          <ac:picMkLst>
            <pc:docMk/>
            <pc:sldMk cId="1901474311" sldId="401"/>
            <ac:picMk id="7" creationId="{B231B4C6-6F34-2A75-39E0-7BBAAF4224BD}"/>
          </ac:picMkLst>
        </pc:picChg>
      </pc:sldChg>
      <pc:sldChg chg="addSp modSp new mod">
        <pc:chgData name="Emma Roberts (IMH)" userId="4381aaa8-aec7-4c01-8fc3-2065cac71278" providerId="ADAL" clId="{793F2679-F941-43B8-96B8-1DBE09288892}" dt="2025-08-12T07:53:48.550" v="119" actId="27636"/>
        <pc:sldMkLst>
          <pc:docMk/>
          <pc:sldMk cId="1470134639" sldId="402"/>
        </pc:sldMkLst>
        <pc:spChg chg="mod">
          <ac:chgData name="Emma Roberts (IMH)" userId="4381aaa8-aec7-4c01-8fc3-2065cac71278" providerId="ADAL" clId="{793F2679-F941-43B8-96B8-1DBE09288892}" dt="2025-08-12T07:53:19.722" v="111" actId="20577"/>
          <ac:spMkLst>
            <pc:docMk/>
            <pc:sldMk cId="1470134639" sldId="402"/>
            <ac:spMk id="4" creationId="{E145565B-DE32-B34E-7EBF-FB5B9C6F90C1}"/>
          </ac:spMkLst>
        </pc:spChg>
        <pc:spChg chg="mod">
          <ac:chgData name="Emma Roberts (IMH)" userId="4381aaa8-aec7-4c01-8fc3-2065cac71278" providerId="ADAL" clId="{793F2679-F941-43B8-96B8-1DBE09288892}" dt="2025-08-12T07:53:48.550" v="119" actId="27636"/>
          <ac:spMkLst>
            <pc:docMk/>
            <pc:sldMk cId="1470134639" sldId="402"/>
            <ac:spMk id="5" creationId="{EE451F7E-BB50-56DE-3537-30DD46444594}"/>
          </ac:spMkLst>
        </pc:spChg>
        <pc:picChg chg="add mod">
          <ac:chgData name="Emma Roberts (IMH)" userId="4381aaa8-aec7-4c01-8fc3-2065cac71278" providerId="ADAL" clId="{793F2679-F941-43B8-96B8-1DBE09288892}" dt="2025-08-12T07:53:43.322" v="115" actId="1076"/>
          <ac:picMkLst>
            <pc:docMk/>
            <pc:sldMk cId="1470134639" sldId="402"/>
            <ac:picMk id="7" creationId="{906486BB-4739-AA45-1AF5-64713CA1574D}"/>
          </ac:picMkLst>
        </pc:picChg>
      </pc:sldChg>
      <pc:sldChg chg="addSp modSp new mod">
        <pc:chgData name="Emma Roberts (IMH)" userId="4381aaa8-aec7-4c01-8fc3-2065cac71278" providerId="ADAL" clId="{793F2679-F941-43B8-96B8-1DBE09288892}" dt="2025-08-12T07:56:57.794" v="189"/>
        <pc:sldMkLst>
          <pc:docMk/>
          <pc:sldMk cId="3296737343" sldId="403"/>
        </pc:sldMkLst>
        <pc:spChg chg="mod">
          <ac:chgData name="Emma Roberts (IMH)" userId="4381aaa8-aec7-4c01-8fc3-2065cac71278" providerId="ADAL" clId="{793F2679-F941-43B8-96B8-1DBE09288892}" dt="2025-08-12T07:54:58.682" v="178" actId="20577"/>
          <ac:spMkLst>
            <pc:docMk/>
            <pc:sldMk cId="3296737343" sldId="403"/>
            <ac:spMk id="4" creationId="{6DB878BF-B9C0-E3D4-8E9E-5C9553F47708}"/>
          </ac:spMkLst>
        </pc:spChg>
        <pc:spChg chg="mod">
          <ac:chgData name="Emma Roberts (IMH)" userId="4381aaa8-aec7-4c01-8fc3-2065cac71278" providerId="ADAL" clId="{793F2679-F941-43B8-96B8-1DBE09288892}" dt="2025-08-12T07:56:57.794" v="189"/>
          <ac:spMkLst>
            <pc:docMk/>
            <pc:sldMk cId="3296737343" sldId="403"/>
            <ac:spMk id="5" creationId="{D6C64AC2-5638-A7FB-269D-9E376F64768E}"/>
          </ac:spMkLst>
        </pc:spChg>
        <pc:picChg chg="add mod">
          <ac:chgData name="Emma Roberts (IMH)" userId="4381aaa8-aec7-4c01-8fc3-2065cac71278" providerId="ADAL" clId="{793F2679-F941-43B8-96B8-1DBE09288892}" dt="2025-08-12T07:56:48.651" v="188" actId="1076"/>
          <ac:picMkLst>
            <pc:docMk/>
            <pc:sldMk cId="3296737343" sldId="403"/>
            <ac:picMk id="7" creationId="{07B31C76-0558-CAB8-42B2-DFDB4412337F}"/>
          </ac:picMkLst>
        </pc:picChg>
        <pc:picChg chg="add mod">
          <ac:chgData name="Emma Roberts (IMH)" userId="4381aaa8-aec7-4c01-8fc3-2065cac71278" providerId="ADAL" clId="{793F2679-F941-43B8-96B8-1DBE09288892}" dt="2025-08-12T07:56:42.778" v="186" actId="1076"/>
          <ac:picMkLst>
            <pc:docMk/>
            <pc:sldMk cId="3296737343" sldId="403"/>
            <ac:picMk id="9" creationId="{7E1ACB87-B7D5-C514-CF86-8F67BA6A94F2}"/>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26D37A0-F398-4276-AAF6-E62AA90BC97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D96B402-FD6E-4995-8160-C6DD76DAAC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BA37F7A-782D-430C-B7DE-046B665BEF14}" type="datetimeFigureOut">
              <a:rPr lang="en-US" smtClean="0"/>
              <a:t>8/12/2025</a:t>
            </a:fld>
            <a:endParaRPr lang="en-US" dirty="0"/>
          </a:p>
        </p:txBody>
      </p:sp>
      <p:sp>
        <p:nvSpPr>
          <p:cNvPr id="4" name="Footer Placeholder 3">
            <a:extLst>
              <a:ext uri="{FF2B5EF4-FFF2-40B4-BE49-F238E27FC236}">
                <a16:creationId xmlns:a16="http://schemas.microsoft.com/office/drawing/2014/main" id="{67BA7967-B488-405D-84A2-64F6D9128F3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A65115A-3EB4-4B47-8F4B-4F42519BF90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D0885D5-D443-4228-8B2C-B9DF9A30D578}" type="slidenum">
              <a:rPr lang="en-US" smtClean="0"/>
              <a:t>‹#›</a:t>
            </a:fld>
            <a:endParaRPr lang="en-US" dirty="0"/>
          </a:p>
        </p:txBody>
      </p:sp>
    </p:spTree>
    <p:extLst>
      <p:ext uri="{BB962C8B-B14F-4D97-AF65-F5344CB8AC3E}">
        <p14:creationId xmlns:p14="http://schemas.microsoft.com/office/powerpoint/2010/main" val="41478913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1CCEED-E5F4-4698-B012-83262916D7BD}" type="datetimeFigureOut">
              <a:rPr lang="en-US" noProof="0" smtClean="0"/>
              <a:t>8/12/2025</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D2F9AB-3C90-481E-8C34-4F549BF455D7}" type="slidenum">
              <a:rPr lang="en-US" noProof="0" smtClean="0"/>
              <a:t>‹#›</a:t>
            </a:fld>
            <a:endParaRPr lang="en-US" noProof="0" dirty="0"/>
          </a:p>
        </p:txBody>
      </p:sp>
    </p:spTree>
    <p:extLst>
      <p:ext uri="{BB962C8B-B14F-4D97-AF65-F5344CB8AC3E}">
        <p14:creationId xmlns:p14="http://schemas.microsoft.com/office/powerpoint/2010/main" val="3891717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1</a:t>
            </a:fld>
            <a:endParaRPr lang="en-US" dirty="0"/>
          </a:p>
        </p:txBody>
      </p:sp>
    </p:spTree>
    <p:extLst>
      <p:ext uri="{BB962C8B-B14F-4D97-AF65-F5344CB8AC3E}">
        <p14:creationId xmlns:p14="http://schemas.microsoft.com/office/powerpoint/2010/main" val="616912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you are doing this task be mindful of assignment 2</a:t>
            </a:r>
          </a:p>
          <a:p>
            <a:r>
              <a:rPr lang="en-GB" dirty="0"/>
              <a:t>What are the problems</a:t>
            </a:r>
          </a:p>
          <a:p>
            <a:r>
              <a:rPr lang="en-GB" dirty="0"/>
              <a:t>What skills does the leader need</a:t>
            </a:r>
          </a:p>
          <a:p>
            <a:r>
              <a:rPr lang="en-GB" dirty="0"/>
              <a:t>And reflect on the process</a:t>
            </a:r>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7</a:t>
            </a:fld>
            <a:endParaRPr lang="en-US" noProof="0" dirty="0"/>
          </a:p>
        </p:txBody>
      </p:sp>
    </p:spTree>
    <p:extLst>
      <p:ext uri="{BB962C8B-B14F-4D97-AF65-F5344CB8AC3E}">
        <p14:creationId xmlns:p14="http://schemas.microsoft.com/office/powerpoint/2010/main" val="13258950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a:xfrm>
            <a:off x="7605951" y="6423914"/>
            <a:ext cx="2844799" cy="365125"/>
          </a:xfrm>
        </p:spPr>
        <p:txBody>
          <a:bodyPr/>
          <a:lstStyle/>
          <a:p>
            <a:fld id="{73816531-CCD3-4909-A41B-EAB1049BDA8C}" type="datetime1">
              <a:rPr lang="en-US" smtClean="0"/>
              <a:t>8/12/2025</a:t>
            </a:fld>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11" name="Footer Placeholder 5">
            <a:extLst>
              <a:ext uri="{FF2B5EF4-FFF2-40B4-BE49-F238E27FC236}">
                <a16:creationId xmlns:a16="http://schemas.microsoft.com/office/drawing/2014/main" id="{3FB45199-F13E-4CB5-AF62-71432CD4898C}"/>
              </a:ext>
            </a:extLst>
          </p:cNvPr>
          <p:cNvSpPr>
            <a:spLocks noGrp="1"/>
          </p:cNvSpPr>
          <p:nvPr>
            <p:ph type="ftr" sz="quarter" idx="11"/>
          </p:nvPr>
        </p:nvSpPr>
        <p:spPr>
          <a:xfrm>
            <a:off x="355101" y="6423914"/>
            <a:ext cx="6818262" cy="365125"/>
          </a:xfrm>
        </p:spPr>
        <p:txBody>
          <a:bodyPr/>
          <a:lstStyle/>
          <a:p>
            <a:pPr algn="l"/>
            <a:r>
              <a:rPr lang="en-US" dirty="0"/>
              <a:t>Teach a Course</a:t>
            </a:r>
          </a:p>
        </p:txBody>
      </p:sp>
    </p:spTree>
    <p:extLst>
      <p:ext uri="{BB962C8B-B14F-4D97-AF65-F5344CB8AC3E}">
        <p14:creationId xmlns:p14="http://schemas.microsoft.com/office/powerpoint/2010/main" val="3800925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7605951" y="6423914"/>
            <a:ext cx="2844799" cy="365125"/>
          </a:xfrm>
        </p:spPr>
        <p:txBody>
          <a:bodyPr/>
          <a:lstStyle/>
          <a:p>
            <a:fld id="{BC34B1AC-9A7E-4B2F-BE59-65E2DDF1D6F6}" type="datetime1">
              <a:rPr lang="en-US" smtClean="0"/>
              <a:t>8/12/2025</a:t>
            </a:fld>
            <a:endParaRPr lang="en-US" dirty="0"/>
          </a:p>
        </p:txBody>
      </p:sp>
      <p:sp>
        <p:nvSpPr>
          <p:cNvPr id="6" name="Slide Number Placeholder 5"/>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7" name="Footer Placeholder 5">
            <a:extLst>
              <a:ext uri="{FF2B5EF4-FFF2-40B4-BE49-F238E27FC236}">
                <a16:creationId xmlns:a16="http://schemas.microsoft.com/office/drawing/2014/main" id="{D5D91A8B-765C-4E59-8109-94DA4EA55B37}"/>
              </a:ext>
            </a:extLst>
          </p:cNvPr>
          <p:cNvSpPr>
            <a:spLocks noGrp="1"/>
          </p:cNvSpPr>
          <p:nvPr>
            <p:ph type="ftr" sz="quarter" idx="11"/>
          </p:nvPr>
        </p:nvSpPr>
        <p:spPr>
          <a:xfrm>
            <a:off x="355101" y="6423914"/>
            <a:ext cx="6818262" cy="365125"/>
          </a:xfrm>
        </p:spPr>
        <p:txBody>
          <a:bodyPr/>
          <a:lstStyle/>
          <a:p>
            <a:pPr algn="l"/>
            <a:r>
              <a:rPr lang="en-US" dirty="0"/>
              <a:t>Teach a Course</a:t>
            </a:r>
          </a:p>
        </p:txBody>
      </p:sp>
      <p:sp>
        <p:nvSpPr>
          <p:cNvPr id="9" name="Rectangle 8">
            <a:extLst>
              <a:ext uri="{FF2B5EF4-FFF2-40B4-BE49-F238E27FC236}">
                <a16:creationId xmlns:a16="http://schemas.microsoft.com/office/drawing/2014/main" id="{0F0F318B-B2C4-4893-95F3-E1AB652A1F17}"/>
              </a:ext>
            </a:extLst>
          </p:cNvPr>
          <p:cNvSpPr>
            <a:spLocks noChangeAspect="1"/>
          </p:cNvSpPr>
          <p:nvPr userDrawn="1"/>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34FB09F2-FC78-4161-B5F8-C064B938BE73}"/>
              </a:ext>
            </a:extLst>
          </p:cNvPr>
          <p:cNvSpPr>
            <a:spLocks noGrp="1"/>
          </p:cNvSpPr>
          <p:nvPr>
            <p:ph type="title"/>
          </p:nvPr>
        </p:nvSpPr>
        <p:spPr>
          <a:xfrm>
            <a:off x="581192" y="702156"/>
            <a:ext cx="11029616" cy="1013800"/>
          </a:xfrm>
        </p:spPr>
        <p:txBody>
          <a:bodyPr/>
          <a:lstStyle>
            <a:lvl1pPr>
              <a:defRPr>
                <a:solidFill>
                  <a:schemeClr val="bg1"/>
                </a:solidFill>
              </a:defRPr>
            </a:lvl1pPr>
          </a:lstStyle>
          <a:p>
            <a:r>
              <a:rPr lang="en-US"/>
              <a:t>Click to edit Master title style</a:t>
            </a:r>
            <a:endParaRPr lang="en-US" dirty="0"/>
          </a:p>
        </p:txBody>
      </p:sp>
      <p:sp>
        <p:nvSpPr>
          <p:cNvPr id="11" name="Content Placeholder 2">
            <a:extLst>
              <a:ext uri="{FF2B5EF4-FFF2-40B4-BE49-F238E27FC236}">
                <a16:creationId xmlns:a16="http://schemas.microsoft.com/office/drawing/2014/main" id="{08CB40EA-D0BA-41DA-91DE-15B4C161DD28}"/>
              </a:ext>
            </a:extLst>
          </p:cNvPr>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18494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noProof="0"/>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DCE9E340-46EE-4A5F-9C9B-315AD29A92C5}" type="datetimeFigureOut">
              <a:rPr lang="en-US" noProof="0" smtClean="0"/>
              <a:t>8/12/2025</a:t>
            </a:fld>
            <a:endParaRPr lang="en-US" noProof="0"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noProof="0"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159F479D-7533-4EEF-A06F-7CD2FE3DB90D}" type="slidenum">
              <a:rPr lang="en-US" noProof="0" smtClean="0"/>
              <a:t>‹#›</a:t>
            </a:fld>
            <a:endParaRPr lang="en-US" noProof="0" dirty="0"/>
          </a:p>
        </p:txBody>
      </p:sp>
    </p:spTree>
    <p:extLst>
      <p:ext uri="{BB962C8B-B14F-4D97-AF65-F5344CB8AC3E}">
        <p14:creationId xmlns:p14="http://schemas.microsoft.com/office/powerpoint/2010/main" val="3707033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950CE4CA-34EA-472D-A23C-1DE165FCAA2F}"/>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8/12/2025</a:t>
            </a:fld>
            <a:endParaRPr lang="en-US" noProof="0" dirty="0"/>
          </a:p>
        </p:txBody>
      </p:sp>
      <p:sp>
        <p:nvSpPr>
          <p:cNvPr id="9" name="Slide Number Placeholder 8">
            <a:extLst>
              <a:ext uri="{FF2B5EF4-FFF2-40B4-BE49-F238E27FC236}">
                <a16:creationId xmlns:a16="http://schemas.microsoft.com/office/drawing/2014/main" id="{52AC1173-613F-48B1-B860-00397875FEEA}"/>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0" name="Footer Placeholder 5">
            <a:extLst>
              <a:ext uri="{FF2B5EF4-FFF2-40B4-BE49-F238E27FC236}">
                <a16:creationId xmlns:a16="http://schemas.microsoft.com/office/drawing/2014/main" id="{94036C93-814B-4155-A748-7731CA60AC88}"/>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11" name="Rectangle 10">
            <a:extLst>
              <a:ext uri="{FF2B5EF4-FFF2-40B4-BE49-F238E27FC236}">
                <a16:creationId xmlns:a16="http://schemas.microsoft.com/office/drawing/2014/main" id="{DA4EE69F-D906-40FA-8109-46DF1B1A16FA}"/>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a:extLst>
              <a:ext uri="{FF2B5EF4-FFF2-40B4-BE49-F238E27FC236}">
                <a16:creationId xmlns:a16="http://schemas.microsoft.com/office/drawing/2014/main" id="{7DC41C5E-3615-4EA8-B8E6-E2B196256B1C}"/>
              </a:ext>
            </a:extLst>
          </p:cNvPr>
          <p:cNvSpPr>
            <a:spLocks noGrp="1"/>
          </p:cNvSpPr>
          <p:nvPr>
            <p:ph type="title"/>
          </p:nvPr>
        </p:nvSpPr>
        <p:spPr>
          <a:xfrm>
            <a:off x="581193" y="729658"/>
            <a:ext cx="11029616" cy="988332"/>
          </a:xfrm>
        </p:spPr>
        <p:txBody>
          <a:bodyPr/>
          <a:lstStyle>
            <a:lvl1pPr>
              <a:defRPr>
                <a:solidFill>
                  <a:schemeClr val="bg1"/>
                </a:solidFill>
              </a:defRPr>
            </a:lvl1pPr>
          </a:lstStyle>
          <a:p>
            <a:r>
              <a:rPr lang="en-US" noProof="0"/>
              <a:t>Click to edit Master title style</a:t>
            </a:r>
          </a:p>
        </p:txBody>
      </p:sp>
      <p:sp>
        <p:nvSpPr>
          <p:cNvPr id="13" name="Text Placeholder 2">
            <a:extLst>
              <a:ext uri="{FF2B5EF4-FFF2-40B4-BE49-F238E27FC236}">
                <a16:creationId xmlns:a16="http://schemas.microsoft.com/office/drawing/2014/main" id="{9555D9C2-1EA2-4557-9496-E7AEA7A128B8}"/>
              </a:ext>
            </a:extLst>
          </p:cNvPr>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4" name="Content Placeholder 3">
            <a:extLst>
              <a:ext uri="{FF2B5EF4-FFF2-40B4-BE49-F238E27FC236}">
                <a16:creationId xmlns:a16="http://schemas.microsoft.com/office/drawing/2014/main" id="{A464C6A4-3497-4DA5-945D-7A771E383ACF}"/>
              </a:ext>
            </a:extLst>
          </p:cNvPr>
          <p:cNvSpPr>
            <a:spLocks noGrp="1"/>
          </p:cNvSpPr>
          <p:nvPr>
            <p:ph sz="half" idx="2"/>
          </p:nvPr>
        </p:nvSpPr>
        <p:spPr>
          <a:xfrm>
            <a:off x="581194"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4">
            <a:extLst>
              <a:ext uri="{FF2B5EF4-FFF2-40B4-BE49-F238E27FC236}">
                <a16:creationId xmlns:a16="http://schemas.microsoft.com/office/drawing/2014/main" id="{91C3F39A-C070-4EEB-9285-4EFBEE5FB54A}"/>
              </a:ext>
            </a:extLst>
          </p:cNvPr>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6" name="Content Placeholder 5">
            <a:extLst>
              <a:ext uri="{FF2B5EF4-FFF2-40B4-BE49-F238E27FC236}">
                <a16:creationId xmlns:a16="http://schemas.microsoft.com/office/drawing/2014/main" id="{07E4AC67-32FA-4B42-9340-5E57C82F7437}"/>
              </a:ext>
            </a:extLst>
          </p:cNvPr>
          <p:cNvSpPr>
            <a:spLocks noGrp="1"/>
          </p:cNvSpPr>
          <p:nvPr>
            <p:ph sz="quarter" idx="4"/>
          </p:nvPr>
        </p:nvSpPr>
        <p:spPr>
          <a:xfrm>
            <a:off x="6217709"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193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8/12/2025</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Rectangle 6">
            <a:extLst>
              <a:ext uri="{FF2B5EF4-FFF2-40B4-BE49-F238E27FC236}">
                <a16:creationId xmlns:a16="http://schemas.microsoft.com/office/drawing/2014/main" id="{0020220C-6241-4A3B-9017-445FC82876DD}"/>
              </a:ext>
            </a:extLst>
          </p:cNvPr>
          <p:cNvSpPr>
            <a:spLocks noChangeAspect="1"/>
          </p:cNvSpPr>
          <p:nvPr userDrawn="1"/>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575894" y="729658"/>
            <a:ext cx="11029616" cy="988332"/>
          </a:xfrm>
        </p:spPr>
        <p:txBody>
          <a:bodyPr/>
          <a:lstStyle>
            <a:lvl1pP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23004124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A4B42F-2C80-4037-BF8E-C209D59D9300}"/>
              </a:ext>
            </a:extLst>
          </p:cNvPr>
          <p:cNvSpPr>
            <a:spLocks noGrp="1"/>
          </p:cNvSpPr>
          <p:nvPr>
            <p:ph type="dt" sz="half" idx="10"/>
          </p:nvPr>
        </p:nvSpPr>
        <p:spPr>
          <a:xfrm>
            <a:off x="7605951" y="6435376"/>
            <a:ext cx="2844799" cy="365125"/>
          </a:xfrm>
        </p:spPr>
        <p:txBody>
          <a:bodyPr/>
          <a:lstStyle/>
          <a:p>
            <a:fld id="{91CD4B7E-D172-41E4-BE36-64B5A7E393CD}" type="datetimeFigureOut">
              <a:rPr lang="en-US" noProof="0" smtClean="0"/>
              <a:t>8/12/2025</a:t>
            </a:fld>
            <a:endParaRPr lang="en-US" noProof="0" dirty="0"/>
          </a:p>
        </p:txBody>
      </p:sp>
      <p:sp>
        <p:nvSpPr>
          <p:cNvPr id="4" name="Slide Number Placeholder 3">
            <a:extLst>
              <a:ext uri="{FF2B5EF4-FFF2-40B4-BE49-F238E27FC236}">
                <a16:creationId xmlns:a16="http://schemas.microsoft.com/office/drawing/2014/main" id="{78E56474-3A38-4097-8649-FAF662D8CFF7}"/>
              </a:ext>
            </a:extLst>
          </p:cNvPr>
          <p:cNvSpPr>
            <a:spLocks noGrp="1"/>
          </p:cNvSpPr>
          <p:nvPr>
            <p:ph type="sldNum" sz="quarter" idx="12"/>
          </p:nvPr>
        </p:nvSpPr>
        <p:spPr>
          <a:xfrm>
            <a:off x="10795363" y="6435376"/>
            <a:ext cx="1052510" cy="365125"/>
          </a:xfrm>
        </p:spPr>
        <p:txBody>
          <a:bodyPr/>
          <a:lstStyle/>
          <a:p>
            <a:fld id="{F603CDE5-C1D8-4EDD-870F-A498BAFA520F}" type="slidenum">
              <a:rPr lang="en-US" noProof="0" smtClean="0"/>
              <a:t>‹#›</a:t>
            </a:fld>
            <a:endParaRPr lang="en-US" noProof="0" dirty="0"/>
          </a:p>
        </p:txBody>
      </p:sp>
      <p:sp>
        <p:nvSpPr>
          <p:cNvPr id="5" name="Footer Placeholder 5">
            <a:extLst>
              <a:ext uri="{FF2B5EF4-FFF2-40B4-BE49-F238E27FC236}">
                <a16:creationId xmlns:a16="http://schemas.microsoft.com/office/drawing/2014/main" id="{FF907DD0-6A5F-4994-AB77-82E297226896}"/>
              </a:ext>
            </a:extLst>
          </p:cNvPr>
          <p:cNvSpPr>
            <a:spLocks noGrp="1"/>
          </p:cNvSpPr>
          <p:nvPr>
            <p:ph type="ftr" sz="quarter" idx="11"/>
          </p:nvPr>
        </p:nvSpPr>
        <p:spPr>
          <a:xfrm>
            <a:off x="355101" y="6435376"/>
            <a:ext cx="6818262" cy="365125"/>
          </a:xfrm>
        </p:spPr>
        <p:txBody>
          <a:bodyPr/>
          <a:lstStyle/>
          <a:p>
            <a:pPr algn="l"/>
            <a:r>
              <a:rPr lang="en-US" noProof="0" dirty="0"/>
              <a:t>Teach a Course</a:t>
            </a:r>
          </a:p>
        </p:txBody>
      </p:sp>
    </p:spTree>
    <p:extLst>
      <p:ext uri="{BB962C8B-B14F-4D97-AF65-F5344CB8AC3E}">
        <p14:creationId xmlns:p14="http://schemas.microsoft.com/office/powerpoint/2010/main" val="29021140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B11BF3AA-AA64-40B2-94AA-20312968771D}"/>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8/12/2025</a:t>
            </a:fld>
            <a:endParaRPr lang="en-US" noProof="0" dirty="0"/>
          </a:p>
        </p:txBody>
      </p:sp>
      <p:sp>
        <p:nvSpPr>
          <p:cNvPr id="7" name="Slide Number Placeholder 6">
            <a:extLst>
              <a:ext uri="{FF2B5EF4-FFF2-40B4-BE49-F238E27FC236}">
                <a16:creationId xmlns:a16="http://schemas.microsoft.com/office/drawing/2014/main" id="{E1444EA1-5452-4A23-B72D-9B65C311F2FC}"/>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3A5BB48A-749C-4DBB-8723-91ACE9CEA73E}"/>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Rectangle 8">
            <a:extLst>
              <a:ext uri="{FF2B5EF4-FFF2-40B4-BE49-F238E27FC236}">
                <a16:creationId xmlns:a16="http://schemas.microsoft.com/office/drawing/2014/main" id="{24F70AE1-0373-4B8E-9C6F-A87681145315}"/>
              </a:ext>
            </a:extLst>
          </p:cNvPr>
          <p:cNvSpPr>
            <a:spLocks noChangeAspect="1"/>
          </p:cNvSpPr>
          <p:nvPr userDrawn="1"/>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A4CFD6FA-0DEF-4E30-82DA-0BAB26B41E5B}"/>
              </a:ext>
            </a:extLst>
          </p:cNvPr>
          <p:cNvSpPr>
            <a:spLocks noGrp="1"/>
          </p:cNvSpPr>
          <p:nvPr>
            <p:ph type="title"/>
          </p:nvPr>
        </p:nvSpPr>
        <p:spPr>
          <a:xfrm>
            <a:off x="581192" y="5262296"/>
            <a:ext cx="4909445" cy="689514"/>
          </a:xfrm>
        </p:spPr>
        <p:txBody>
          <a:bodyPr anchor="ctr"/>
          <a:lstStyle>
            <a:lvl1pPr algn="l">
              <a:defRPr sz="2000" b="0">
                <a:solidFill>
                  <a:schemeClr val="accent1">
                    <a:lumMod val="50000"/>
                  </a:schemeClr>
                </a:solidFill>
              </a:defRPr>
            </a:lvl1pPr>
          </a:lstStyle>
          <a:p>
            <a:r>
              <a:rPr lang="en-US" noProof="0"/>
              <a:t>Click to edit Master title style</a:t>
            </a:r>
          </a:p>
        </p:txBody>
      </p:sp>
      <p:sp>
        <p:nvSpPr>
          <p:cNvPr id="11" name="Content Placeholder 2">
            <a:extLst>
              <a:ext uri="{FF2B5EF4-FFF2-40B4-BE49-F238E27FC236}">
                <a16:creationId xmlns:a16="http://schemas.microsoft.com/office/drawing/2014/main" id="{C01EE411-05BB-43B4-BF85-4222430030F4}"/>
              </a:ext>
            </a:extLst>
          </p:cNvPr>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3">
            <a:extLst>
              <a:ext uri="{FF2B5EF4-FFF2-40B4-BE49-F238E27FC236}">
                <a16:creationId xmlns:a16="http://schemas.microsoft.com/office/drawing/2014/main" id="{7C2A48C1-57D3-4A3D-B843-6ACC41EEE8E6}"/>
              </a:ext>
            </a:extLst>
          </p:cNvPr>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1402279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8/12/2025</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D740D193-BF72-46A1-AFE9-DA960BABE46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Title 1">
            <a:extLst>
              <a:ext uri="{FF2B5EF4-FFF2-40B4-BE49-F238E27FC236}">
                <a16:creationId xmlns:a16="http://schemas.microsoft.com/office/drawing/2014/main" id="{F47352EA-4890-4FE1-97BD-8CCB09F58794}"/>
              </a:ext>
            </a:extLst>
          </p:cNvPr>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noProof="0"/>
              <a:t>Click to edit Master title style</a:t>
            </a:r>
          </a:p>
        </p:txBody>
      </p:sp>
      <p:sp>
        <p:nvSpPr>
          <p:cNvPr id="10" name="Picture Placeholder 2">
            <a:extLst>
              <a:ext uri="{FF2B5EF4-FFF2-40B4-BE49-F238E27FC236}">
                <a16:creationId xmlns:a16="http://schemas.microsoft.com/office/drawing/2014/main" id="{EEBAE269-6AC1-4BFB-8694-696AFD04DC84}"/>
              </a:ext>
            </a:extLst>
          </p:cNvPr>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noProof="0"/>
              <a:t>Click icon to add picture</a:t>
            </a:r>
            <a:endParaRPr lang="en-US" noProof="0" dirty="0"/>
          </a:p>
        </p:txBody>
      </p:sp>
      <p:sp>
        <p:nvSpPr>
          <p:cNvPr id="11" name="Text Placeholder 3">
            <a:extLst>
              <a:ext uri="{FF2B5EF4-FFF2-40B4-BE49-F238E27FC236}">
                <a16:creationId xmlns:a16="http://schemas.microsoft.com/office/drawing/2014/main" id="{F67E35A4-831E-477F-9962-C62C2A6492CD}"/>
              </a:ext>
            </a:extLst>
          </p:cNvPr>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30081061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242275"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358529"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4" name="Text Placeholder 3">
            <a:extLst>
              <a:ext uri="{FF2B5EF4-FFF2-40B4-BE49-F238E27FC236}">
                <a16:creationId xmlns:a16="http://schemas.microsoft.com/office/drawing/2014/main" id="{9AC935A1-3DFF-457D-8C70-E337C3D84F5A}"/>
              </a:ext>
            </a:extLst>
          </p:cNvPr>
          <p:cNvSpPr>
            <a:spLocks noGrp="1"/>
          </p:cNvSpPr>
          <p:nvPr>
            <p:ph type="body" sz="half" idx="2"/>
          </p:nvPr>
        </p:nvSpPr>
        <p:spPr>
          <a:xfrm>
            <a:off x="358529" y="2057400"/>
            <a:ext cx="3790884" cy="3811588"/>
          </a:xfrm>
        </p:spPr>
        <p:txBody>
          <a:bodyPr/>
          <a:lstStyle>
            <a:lvl1pPr marL="216000" indent="-216000">
              <a:lnSpc>
                <a:spcPct val="90000"/>
              </a:lnSpc>
              <a:buFont typeface="Wingdings" panose="05000000000000000000" pitchFamily="2" charset="2"/>
              <a:buChar char="§"/>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8/12/2025</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Footer Placeholder 5">
            <a:extLst>
              <a:ext uri="{FF2B5EF4-FFF2-40B4-BE49-F238E27FC236}">
                <a16:creationId xmlns:a16="http://schemas.microsoft.com/office/drawing/2014/main" id="{A620A17C-5577-4021-9044-146DC609ECC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2686224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Picture with Caption_1">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4144457"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8/12/2025</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4144457" y="2057400"/>
            <a:ext cx="3791456" cy="386238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Footer Placeholder 5">
            <a:extLst>
              <a:ext uri="{FF2B5EF4-FFF2-40B4-BE49-F238E27FC236}">
                <a16:creationId xmlns:a16="http://schemas.microsoft.com/office/drawing/2014/main" id="{3D444C08-6A3A-4BFB-9494-43F3DE33E91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14455210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 with Caption_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4244562"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8355530" y="457200"/>
            <a:ext cx="357739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8/12/2025</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8355530" y="2057400"/>
            <a:ext cx="3577934" cy="3862388"/>
          </a:xfrm>
        </p:spPr>
        <p:txBody>
          <a:bodyPr/>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Second level</a:t>
            </a:r>
          </a:p>
        </p:txBody>
      </p:sp>
      <p:sp>
        <p:nvSpPr>
          <p:cNvPr id="9" name="Footer Placeholder 5">
            <a:extLst>
              <a:ext uri="{FF2B5EF4-FFF2-40B4-BE49-F238E27FC236}">
                <a16:creationId xmlns:a16="http://schemas.microsoft.com/office/drawing/2014/main" id="{FE695AAC-8311-4518-A219-DE58BF92AEA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9179567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_1">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8119868" y="5356067"/>
            <a:ext cx="3625595" cy="1000782"/>
          </a:xfrm>
          <a:solidFill>
            <a:srgbClr val="465359"/>
          </a:solidFill>
        </p:spPr>
        <p:txBody>
          <a:bodyPr lIns="91440" tIns="0" rIns="91440" bIns="0">
            <a:normAutofit/>
          </a:bodyPr>
          <a:lstStyle>
            <a:lvl1pPr marL="0" indent="0" algn="ctr">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8119869" y="453642"/>
            <a:ext cx="3625595" cy="4826023"/>
          </a:xfrm>
          <a:solidFill>
            <a:schemeClr val="accent1"/>
          </a:solidFill>
        </p:spPr>
        <p:txBody>
          <a:bodyPr tIns="0" bIns="0" anchor="ctr" anchorCtr="0">
            <a:noAutofit/>
          </a:bodyPr>
          <a:lstStyle>
            <a:lvl1pPr algn="ct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39766" y="453642"/>
            <a:ext cx="7602421" cy="5903207"/>
          </a:xfrm>
          <a:solidFill>
            <a:schemeClr val="bg1">
              <a:lumMod val="85000"/>
            </a:schemeClr>
          </a:solidFill>
        </p:spPr>
        <p:txBody>
          <a:bodyPr lIns="457200" tIns="457200"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7605951" y="6423914"/>
            <a:ext cx="2844799" cy="365125"/>
          </a:xfrm>
        </p:spPr>
        <p:txBody>
          <a:bodyPr/>
          <a:lstStyle>
            <a:lvl1pPr>
              <a:defRPr/>
            </a:lvl1pPr>
          </a:lstStyle>
          <a:p>
            <a:fld id="{670A55AC-ADB5-440D-AFFF-99C1406F297F}" type="datetime1">
              <a:rPr lang="en-US" smtClean="0"/>
              <a:t>8/12/2025</a:t>
            </a:fld>
            <a:endParaRPr lang="en-US" dirty="0"/>
          </a:p>
        </p:txBody>
      </p:sp>
      <p:sp>
        <p:nvSpPr>
          <p:cNvPr id="6" name="Footer Placeholder 5"/>
          <p:cNvSpPr>
            <a:spLocks noGrp="1"/>
          </p:cNvSpPr>
          <p:nvPr>
            <p:ph type="ftr" sz="quarter" idx="11"/>
          </p:nvPr>
        </p:nvSpPr>
        <p:spPr>
          <a:xfrm>
            <a:off x="355101" y="6423914"/>
            <a:ext cx="6818262" cy="365125"/>
          </a:xfrm>
        </p:spPr>
        <p:txBody>
          <a:bodyPr/>
          <a:lstStyle/>
          <a:p>
            <a:pPr algn="l"/>
            <a:r>
              <a:rPr lang="en-US" dirty="0"/>
              <a:t>Teach a Course</a:t>
            </a:r>
          </a:p>
        </p:txBody>
      </p:sp>
      <p:sp>
        <p:nvSpPr>
          <p:cNvPr id="7" name="Slide Number Placeholder 6"/>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17903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icture with Caption_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1F13A5-61B9-419A-9B13-8BD37BE2841E}"/>
              </a:ext>
            </a:extLst>
          </p:cNvPr>
          <p:cNvSpPr/>
          <p:nvPr userDrawn="1"/>
        </p:nvSpPr>
        <p:spPr>
          <a:xfrm>
            <a:off x="446532" y="4199467"/>
            <a:ext cx="11296732" cy="2191098"/>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1059226" y="4262316"/>
            <a:ext cx="9391524" cy="988332"/>
          </a:xfrm>
        </p:spPr>
        <p:txBody>
          <a:bodyPr>
            <a:normAutofit/>
          </a:bodyPr>
          <a:lstStyle>
            <a:lvl1pPr>
              <a:defRPr sz="3600">
                <a:solidFill>
                  <a:schemeClr val="bg1"/>
                </a:solidFill>
              </a:defRPr>
            </a:lvl1pPr>
          </a:lstStyle>
          <a:p>
            <a:r>
              <a:rPr lang="en-US" noProof="0"/>
              <a:t>Click to edit Master title style</a:t>
            </a:r>
          </a:p>
        </p:txBody>
      </p:sp>
      <p:sp>
        <p:nvSpPr>
          <p:cNvPr id="4" name="Picture Placeholder 3">
            <a:extLst>
              <a:ext uri="{FF2B5EF4-FFF2-40B4-BE49-F238E27FC236}">
                <a16:creationId xmlns:a16="http://schemas.microsoft.com/office/drawing/2014/main" id="{5B084B74-38B3-42C8-B8E4-A0D13B059E92}"/>
              </a:ext>
            </a:extLst>
          </p:cNvPr>
          <p:cNvSpPr>
            <a:spLocks noGrp="1"/>
          </p:cNvSpPr>
          <p:nvPr>
            <p:ph type="pic" sz="quarter" idx="13"/>
          </p:nvPr>
        </p:nvSpPr>
        <p:spPr>
          <a:xfrm>
            <a:off x="441325" y="606425"/>
            <a:ext cx="11304588" cy="3536950"/>
          </a:xfrm>
        </p:spPr>
        <p:txBody>
          <a:bodyPr/>
          <a:lstStyle>
            <a:lvl1pPr marL="0" indent="0" algn="ctr">
              <a:buNone/>
              <a:defRPr/>
            </a:lvl1pPr>
          </a:lstStyle>
          <a:p>
            <a:r>
              <a:rPr lang="en-US" noProof="0"/>
              <a:t>Click icon to add picture</a:t>
            </a:r>
            <a:endParaRPr lang="en-US" noProof="0" dirty="0"/>
          </a:p>
        </p:txBody>
      </p:sp>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8/12/2025</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Text Placeholder 6">
            <a:extLst>
              <a:ext uri="{FF2B5EF4-FFF2-40B4-BE49-F238E27FC236}">
                <a16:creationId xmlns:a16="http://schemas.microsoft.com/office/drawing/2014/main" id="{85EB5327-3B98-4D40-987B-863866194FFC}"/>
              </a:ext>
            </a:extLst>
          </p:cNvPr>
          <p:cNvSpPr>
            <a:spLocks noGrp="1"/>
          </p:cNvSpPr>
          <p:nvPr>
            <p:ph type="body" sz="quarter" idx="14"/>
          </p:nvPr>
        </p:nvSpPr>
        <p:spPr>
          <a:xfrm>
            <a:off x="1058863" y="5303610"/>
            <a:ext cx="9391888" cy="614363"/>
          </a:xfrm>
        </p:spPr>
        <p:txBody>
          <a:bodyPr>
            <a:normAutofit/>
          </a:bodyPr>
          <a:lstStyle>
            <a:lvl1pPr marL="0" indent="0">
              <a:buNone/>
              <a:defRPr sz="1600">
                <a:solidFill>
                  <a:schemeClr val="bg2">
                    <a:lumMod val="75000"/>
                  </a:schemeClr>
                </a:solidFill>
              </a:defRPr>
            </a:lvl1pPr>
            <a:lvl2pPr marL="324000" indent="0">
              <a:buNone/>
              <a:defRPr/>
            </a:lvl2pPr>
          </a:lstStyle>
          <a:p>
            <a:pPr lvl="0"/>
            <a:r>
              <a:rPr lang="en-US" noProof="0"/>
              <a:t>Click to edit Master text styles</a:t>
            </a:r>
          </a:p>
        </p:txBody>
      </p:sp>
    </p:spTree>
    <p:extLst>
      <p:ext uri="{BB962C8B-B14F-4D97-AF65-F5344CB8AC3E}">
        <p14:creationId xmlns:p14="http://schemas.microsoft.com/office/powerpoint/2010/main" val="2130529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accent1"/>
                </a:solidFill>
              </a:defRPr>
            </a:lvl1pPr>
          </a:lstStyle>
          <a:p>
            <a:fld id="{0A7F1CA9-BED2-4756-8AEF-E0F68B0488B6}" type="datetime1">
              <a:rPr lang="en-US" smtClean="0"/>
              <a:pPr/>
              <a:t>8/12/2025</a:t>
            </a:fld>
            <a:endParaRPr lang="en-US" dirty="0"/>
          </a:p>
        </p:txBody>
      </p:sp>
      <p:sp>
        <p:nvSpPr>
          <p:cNvPr id="5" name="Footer Placeholder 4"/>
          <p:cNvSpPr>
            <a:spLocks noGrp="1"/>
          </p:cNvSpPr>
          <p:nvPr>
            <p:ph type="ftr" sz="quarter" idx="3"/>
          </p:nvPr>
        </p:nvSpPr>
        <p:spPr>
          <a:xfrm>
            <a:off x="484940" y="6423914"/>
            <a:ext cx="6917210" cy="365125"/>
          </a:xfrm>
          <a:prstGeom prst="rect">
            <a:avLst/>
          </a:prstGeom>
        </p:spPr>
        <p:txBody>
          <a:bodyPr vert="horz" lIns="91440" tIns="45720" rIns="91440" bIns="45720" rtlCol="0" anchor="ctr"/>
          <a:lstStyle>
            <a:lvl1pPr algn="l">
              <a:defRPr sz="900" cap="all">
                <a:solidFill>
                  <a:schemeClr val="accent1"/>
                </a:solidFill>
              </a:defRPr>
            </a:lvl1pPr>
          </a:lstStyle>
          <a:p>
            <a:r>
              <a:rPr lang="en-US" dirty="0"/>
              <a:t>Teach a Course</a:t>
            </a:r>
          </a:p>
        </p:txBody>
      </p:sp>
      <p:sp>
        <p:nvSpPr>
          <p:cNvPr id="6" name="Slide Number Placeholder 5"/>
          <p:cNvSpPr>
            <a:spLocks noGrp="1"/>
          </p:cNvSpPr>
          <p:nvPr>
            <p:ph type="sldNum" sz="quarter" idx="4"/>
          </p:nvPr>
        </p:nvSpPr>
        <p:spPr>
          <a:xfrm>
            <a:off x="10795363" y="6423914"/>
            <a:ext cx="1052510" cy="365125"/>
          </a:xfrm>
          <a:prstGeom prst="rect">
            <a:avLst/>
          </a:prstGeom>
        </p:spPr>
        <p:txBody>
          <a:bodyPr vert="horz" lIns="91440" tIns="45720" rIns="91440" bIns="45720" rtlCol="0" anchor="ctr"/>
          <a:lstStyle>
            <a:lvl1pPr algn="r">
              <a:defRPr sz="900">
                <a:solidFill>
                  <a:schemeClr val="accent1"/>
                </a:solidFill>
              </a:defRPr>
            </a:lvl1pPr>
          </a:lstStyle>
          <a:p>
            <a:fld id="{3A98EE3D-8CD1-4C3F-BD1C-C98C9596463C}" type="slidenum">
              <a:rPr lang="en-US" smtClean="0"/>
              <a:pPr/>
              <a:t>‹#›</a:t>
            </a:fld>
            <a:endParaRPr lang="en-US" dirty="0"/>
          </a:p>
        </p:txBody>
      </p:sp>
      <p:sp>
        <p:nvSpPr>
          <p:cNvPr id="9" name="Rectangle 8"/>
          <p:cNvSpPr/>
          <p:nvPr/>
        </p:nvSpPr>
        <p:spPr>
          <a:xfrm>
            <a:off x="446534" y="455422"/>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6120"/>
            <a:ext cx="3703320" cy="93600"/>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6120"/>
            <a:ext cx="3703320" cy="936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93872371"/>
      </p:ext>
    </p:extLst>
  </p:cSld>
  <p:clrMap bg1="lt1" tx1="dk1" bg2="lt2" tx2="dk2" accent1="accent1" accent2="accent2" accent3="accent3" accent4="accent4" accent5="accent5" accent6="accent6" hlink="hlink" folHlink="folHlink"/>
  <p:sldLayoutIdLst>
    <p:sldLayoutId id="2147483714" r:id="rId1"/>
    <p:sldLayoutId id="2147483728" r:id="rId2"/>
    <p:sldLayoutId id="2147483743" r:id="rId3"/>
    <p:sldLayoutId id="2147483734" r:id="rId4"/>
    <p:sldLayoutId id="2147483735" r:id="rId5"/>
    <p:sldLayoutId id="2147483736" r:id="rId6"/>
    <p:sldLayoutId id="2147483737" r:id="rId7"/>
    <p:sldLayoutId id="2147483738" r:id="rId8"/>
    <p:sldLayoutId id="2147483740" r:id="rId9"/>
    <p:sldLayoutId id="2147483741" r:id="rId10"/>
    <p:sldLayoutId id="2147483742" r:id="rId11"/>
    <p:sldLayoutId id="2147483739" r:id="rId12"/>
    <p:sldLayoutId id="2147483744" r:id="rId13"/>
  </p:sldLayoutIdLst>
  <p:hf hd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youtu.be/QPUCbEzv_zE?si=LQvOp_MbtbMKITyi"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theculturefactor.com/country-comparison-tool?countries=malaysia%2Cunited+kingdom" TargetMode="Externa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youtu.be/cYBgE5C4HaY?si=O_WuNX6XrVEb_Mfh"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hyperlink" Target="https://www.simplypsychology.org/hofstedes-cultural-dimensions-theory.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2D4960A-896E-4F6B-BF65-B4662AC9D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pic>
        <p:nvPicPr>
          <p:cNvPr id="4" name="Picture 3" descr="people gathered around blueprints">
            <a:extLst>
              <a:ext uri="{FF2B5EF4-FFF2-40B4-BE49-F238E27FC236}">
                <a16:creationId xmlns:a16="http://schemas.microsoft.com/office/drawing/2014/main" id="{424717DA-0300-4297-B453-65314C5BEA09}"/>
              </a:ext>
            </a:extLst>
          </p:cNvPr>
          <p:cNvPicPr>
            <a:picLocks noChangeAspect="1"/>
          </p:cNvPicPr>
          <p:nvPr/>
        </p:nvPicPr>
        <p:blipFill>
          <a:blip r:embed="rId3"/>
          <a:srcRect/>
          <a:stretch/>
        </p:blipFill>
        <p:spPr>
          <a:xfrm>
            <a:off x="453302" y="458611"/>
            <a:ext cx="7588885" cy="5894002"/>
          </a:xfrm>
          <a:prstGeom prst="rect">
            <a:avLst/>
          </a:prstGeom>
        </p:spPr>
      </p:pic>
      <p:sp>
        <p:nvSpPr>
          <p:cNvPr id="20" name="Rectangle 19">
            <a:extLst>
              <a:ext uri="{FF2B5EF4-FFF2-40B4-BE49-F238E27FC236}">
                <a16:creationId xmlns:a16="http://schemas.microsoft.com/office/drawing/2014/main" id="{5684944A-8803-462C-84C5-4576C56A77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457199"/>
            <a:ext cx="3618827" cy="482246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3AA242D-B507-4381-A8CB-EFA346570379}"/>
              </a:ext>
            </a:extLst>
          </p:cNvPr>
          <p:cNvSpPr>
            <a:spLocks noGrp="1"/>
          </p:cNvSpPr>
          <p:nvPr>
            <p:ph type="ctrTitle"/>
          </p:nvPr>
        </p:nvSpPr>
        <p:spPr>
          <a:xfrm>
            <a:off x="8372723" y="850791"/>
            <a:ext cx="3202016" cy="4198288"/>
          </a:xfrm>
        </p:spPr>
        <p:txBody>
          <a:bodyPr anchor="ctr">
            <a:normAutofit/>
          </a:bodyPr>
          <a:lstStyle/>
          <a:p>
            <a:r>
              <a:rPr lang="en-US" sz="2900" dirty="0">
                <a:solidFill>
                  <a:srgbClr val="FFFFFF"/>
                </a:solidFill>
              </a:rPr>
              <a:t>Contemporary Challenges: Making a Difference</a:t>
            </a:r>
          </a:p>
        </p:txBody>
      </p:sp>
      <p:sp>
        <p:nvSpPr>
          <p:cNvPr id="22" name="Rectangle 21">
            <a:extLst>
              <a:ext uri="{FF2B5EF4-FFF2-40B4-BE49-F238E27FC236}">
                <a16:creationId xmlns:a16="http://schemas.microsoft.com/office/drawing/2014/main" id="{E07F3B49-8C20-42F5-831D-59306D05F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5367338"/>
            <a:ext cx="3618828" cy="98951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Subtitle 2">
            <a:extLst>
              <a:ext uri="{FF2B5EF4-FFF2-40B4-BE49-F238E27FC236}">
                <a16:creationId xmlns:a16="http://schemas.microsoft.com/office/drawing/2014/main" id="{A4F4068D-37AE-4B7D-BC75-216B123A6C44}"/>
              </a:ext>
            </a:extLst>
          </p:cNvPr>
          <p:cNvSpPr>
            <a:spLocks noGrp="1"/>
          </p:cNvSpPr>
          <p:nvPr>
            <p:ph type="subTitle" idx="1"/>
          </p:nvPr>
        </p:nvSpPr>
        <p:spPr>
          <a:xfrm>
            <a:off x="8372723" y="5545331"/>
            <a:ext cx="3202016" cy="649222"/>
          </a:xfrm>
          <a:noFill/>
        </p:spPr>
        <p:txBody>
          <a:bodyPr anchor="ctr">
            <a:normAutofit/>
          </a:bodyPr>
          <a:lstStyle/>
          <a:p>
            <a:r>
              <a:rPr lang="en-US" sz="1800" dirty="0">
                <a:solidFill>
                  <a:schemeClr val="tx2">
                    <a:lumMod val="25000"/>
                    <a:lumOff val="75000"/>
                    <a:alpha val="75000"/>
                  </a:schemeClr>
                </a:solidFill>
              </a:rPr>
              <a:t>Session 3 – Recap Unit 2, overview of unit 3, </a:t>
            </a:r>
          </a:p>
        </p:txBody>
      </p:sp>
    </p:spTree>
    <p:extLst>
      <p:ext uri="{BB962C8B-B14F-4D97-AF65-F5344CB8AC3E}">
        <p14:creationId xmlns:p14="http://schemas.microsoft.com/office/powerpoint/2010/main" val="42097119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3C78C8D-8642-2EA7-4FF3-0900BD7DEE72}"/>
              </a:ext>
            </a:extLst>
          </p:cNvPr>
          <p:cNvSpPr>
            <a:spLocks noGrp="1"/>
          </p:cNvSpPr>
          <p:nvPr>
            <p:ph type="sldNum" sz="quarter" idx="12"/>
          </p:nvPr>
        </p:nvSpPr>
        <p:spPr/>
        <p:txBody>
          <a:bodyPr/>
          <a:lstStyle/>
          <a:p>
            <a:fld id="{F603CDE5-C1D8-4EDD-870F-A498BAFA520F}" type="slidenum">
              <a:rPr lang="en-US" noProof="0" smtClean="0"/>
              <a:t>2</a:t>
            </a:fld>
            <a:endParaRPr lang="en-US" noProof="0" dirty="0"/>
          </a:p>
        </p:txBody>
      </p:sp>
      <p:sp>
        <p:nvSpPr>
          <p:cNvPr id="4" name="Title 3">
            <a:extLst>
              <a:ext uri="{FF2B5EF4-FFF2-40B4-BE49-F238E27FC236}">
                <a16:creationId xmlns:a16="http://schemas.microsoft.com/office/drawing/2014/main" id="{26C164A5-70F9-38BA-7B0A-941F05747E16}"/>
              </a:ext>
            </a:extLst>
          </p:cNvPr>
          <p:cNvSpPr>
            <a:spLocks noGrp="1"/>
          </p:cNvSpPr>
          <p:nvPr>
            <p:ph type="title"/>
          </p:nvPr>
        </p:nvSpPr>
        <p:spPr/>
        <p:txBody>
          <a:bodyPr>
            <a:normAutofit/>
          </a:bodyPr>
          <a:lstStyle/>
          <a:p>
            <a:r>
              <a:rPr lang="en-GB" dirty="0"/>
              <a:t>Assessment  – </a:t>
            </a:r>
            <a:r>
              <a:rPr lang="en-GB" sz="1800" dirty="0">
                <a:effectLst/>
                <a:latin typeface="Arial" panose="020B0604020202020204" pitchFamily="34" charset="0"/>
                <a:ea typeface="Times New Roman" panose="02020603050405020304" pitchFamily="18" charset="0"/>
                <a:cs typeface="Arial" panose="020B0604020202020204" pitchFamily="34" charset="0"/>
              </a:rPr>
              <a:t>Group Presentation with supporting materials:</a:t>
            </a:r>
            <a:br>
              <a:rPr lang="en-GB" sz="1800" dirty="0">
                <a:effectLst/>
                <a:latin typeface="Arial" panose="020B0604020202020204" pitchFamily="34" charset="0"/>
                <a:ea typeface="Times New Roman" panose="02020603050405020304" pitchFamily="18" charset="0"/>
                <a:cs typeface="Times New Roman" panose="02020603050405020304" pitchFamily="18" charset="0"/>
              </a:rPr>
            </a:br>
            <a:r>
              <a:rPr lang="en-GB" dirty="0"/>
              <a:t> </a:t>
            </a:r>
          </a:p>
        </p:txBody>
      </p:sp>
      <p:sp>
        <p:nvSpPr>
          <p:cNvPr id="10" name="Content Placeholder 9">
            <a:extLst>
              <a:ext uri="{FF2B5EF4-FFF2-40B4-BE49-F238E27FC236}">
                <a16:creationId xmlns:a16="http://schemas.microsoft.com/office/drawing/2014/main" id="{6067B3F5-75E4-724B-D254-091C060B3A60}"/>
              </a:ext>
            </a:extLst>
          </p:cNvPr>
          <p:cNvSpPr>
            <a:spLocks noGrp="1"/>
          </p:cNvSpPr>
          <p:nvPr>
            <p:ph idx="1"/>
          </p:nvPr>
        </p:nvSpPr>
        <p:spPr>
          <a:xfrm>
            <a:off x="436556" y="1978230"/>
            <a:ext cx="11318887" cy="4445684"/>
          </a:xfrm>
        </p:spPr>
        <p:txBody>
          <a:bodyPr>
            <a:normAutofit fontScale="92500" lnSpcReduction="10000"/>
          </a:bodyPr>
          <a:lstStyle/>
          <a:p>
            <a:pPr>
              <a:lnSpc>
                <a:spcPct val="110000"/>
              </a:lnSpc>
              <a:spcBef>
                <a:spcPts val="0"/>
              </a:spcBef>
              <a:spcAft>
                <a:spcPts val="0"/>
              </a:spcAft>
              <a:buNone/>
            </a:pPr>
            <a:r>
              <a:rPr lang="en-GB" sz="1900" b="1" dirty="0">
                <a:effectLst/>
                <a:latin typeface="Arial" panose="020B0604020202020204" pitchFamily="34" charset="0"/>
                <a:ea typeface="Times New Roman" panose="02020603050405020304" pitchFamily="18" charset="0"/>
                <a:cs typeface="Arial" panose="020B0604020202020204" pitchFamily="34" charset="0"/>
              </a:rPr>
              <a:t>Collaborate in groups of up to 4 to produce a Group Presentation with supporting materials that shows evidence of your learning in this module (100 Marks).  Present this and record the video for the examiners to watch.</a:t>
            </a:r>
            <a:endParaRPr lang="en-GB" sz="19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0000"/>
              </a:lnSpc>
              <a:spcBef>
                <a:spcPts val="0"/>
              </a:spcBef>
              <a:spcAft>
                <a:spcPts val="0"/>
              </a:spcAft>
              <a:buNone/>
            </a:pPr>
            <a:r>
              <a:rPr lang="en-GB" sz="1900" dirty="0">
                <a:effectLst/>
                <a:latin typeface="Arial" panose="020B0604020202020204" pitchFamily="34" charset="0"/>
                <a:ea typeface="Times New Roman" panose="02020603050405020304" pitchFamily="18" charset="0"/>
                <a:cs typeface="Arial" panose="020B0604020202020204" pitchFamily="34" charset="0"/>
              </a:rPr>
              <a:t>Create a presentation that considers how the issues covered in this module affect leadership of people operating in global teams. Your individual contribution must be 5 minutes per person with each individual contributing 1,500 words towards the written supporting material. </a:t>
            </a:r>
            <a:endParaRPr lang="en-GB" sz="19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0000"/>
              </a:lnSpc>
              <a:spcBef>
                <a:spcPts val="0"/>
              </a:spcBef>
              <a:spcAft>
                <a:spcPts val="0"/>
              </a:spcAft>
              <a:buNone/>
            </a:pPr>
            <a:r>
              <a:rPr lang="en-GB" sz="1900" dirty="0">
                <a:effectLst/>
                <a:latin typeface="Arial" panose="020B0604020202020204" pitchFamily="34" charset="0"/>
                <a:ea typeface="Times New Roman" panose="02020603050405020304" pitchFamily="18" charset="0"/>
                <a:cs typeface="Arial" panose="020B0604020202020204" pitchFamily="34" charset="0"/>
              </a:rPr>
              <a:t>Use the title of </a:t>
            </a:r>
            <a:r>
              <a:rPr lang="en-GB" sz="1900" b="1" dirty="0">
                <a:effectLst/>
                <a:latin typeface="Arial" panose="020B0604020202020204" pitchFamily="34" charset="0"/>
                <a:ea typeface="Times New Roman" panose="02020603050405020304" pitchFamily="18" charset="0"/>
                <a:cs typeface="Arial" panose="020B0604020202020204" pitchFamily="34" charset="0"/>
              </a:rPr>
              <a:t>“The s</a:t>
            </a:r>
            <a:r>
              <a:rPr lang="en-GB" sz="1900" b="1" i="1" dirty="0">
                <a:effectLst/>
                <a:latin typeface="Arial" panose="020B0604020202020204" pitchFamily="34" charset="0"/>
                <a:ea typeface="Times New Roman" panose="02020603050405020304" pitchFamily="18" charset="0"/>
                <a:cs typeface="Arial" panose="020B0604020202020204" pitchFamily="34" charset="0"/>
              </a:rPr>
              <a:t>ignificance of the global team in effective problem solving</a:t>
            </a:r>
            <a:r>
              <a:rPr lang="en-GB" sz="1900" b="1" dirty="0">
                <a:effectLst/>
                <a:latin typeface="Arial" panose="020B0604020202020204" pitchFamily="34" charset="0"/>
                <a:ea typeface="Times New Roman" panose="02020603050405020304" pitchFamily="18" charset="0"/>
                <a:cs typeface="Arial" panose="020B0604020202020204" pitchFamily="34" charset="0"/>
              </a:rPr>
              <a:t>.” </a:t>
            </a:r>
            <a:r>
              <a:rPr lang="en-GB" sz="1900" dirty="0">
                <a:effectLst/>
                <a:latin typeface="Arial" panose="020B0604020202020204" pitchFamily="34" charset="0"/>
                <a:ea typeface="Times New Roman" panose="02020603050405020304" pitchFamily="18" charset="0"/>
                <a:cs typeface="Arial" panose="020B0604020202020204" pitchFamily="34" charset="0"/>
              </a:rPr>
              <a:t>Some of the topical issues and concepts you may cover to discuss this issue are:</a:t>
            </a:r>
            <a:endParaRPr lang="en-GB" sz="1900" dirty="0">
              <a:effectLst/>
              <a:latin typeface="Arial" panose="020B0604020202020204" pitchFamily="34" charset="0"/>
              <a:ea typeface="Times New Roman" panose="02020603050405020304" pitchFamily="18" charset="0"/>
              <a:cs typeface="Times New Roman" panose="02020603050405020304" pitchFamily="18" charset="0"/>
            </a:endParaRPr>
          </a:p>
          <a:p>
            <a:pPr marL="666900" lvl="1" indent="-342900">
              <a:lnSpc>
                <a:spcPct val="110000"/>
              </a:lnSpc>
              <a:spcBef>
                <a:spcPts val="0"/>
              </a:spcBef>
              <a:spcAft>
                <a:spcPts val="0"/>
              </a:spcAft>
              <a:buFont typeface="Symbol" panose="05050102010706020507" pitchFamily="18" charset="2"/>
              <a:buChar char=""/>
              <a:tabLst>
                <a:tab pos="457200" algn="l"/>
              </a:tabLst>
            </a:pPr>
            <a:r>
              <a:rPr lang="en-GB" sz="1700" dirty="0">
                <a:effectLst/>
                <a:latin typeface="Arial" panose="020B0604020202020204" pitchFamily="34" charset="0"/>
                <a:ea typeface="Times New Roman" panose="02020603050405020304" pitchFamily="18" charset="0"/>
                <a:cs typeface="Arial" panose="020B0604020202020204" pitchFamily="34" charset="0"/>
              </a:rPr>
              <a:t>Wicked problems: the challenge of difficult or impossible problems where the affecting variables are not known or quantifiable. </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pPr marL="666900" lvl="1" indent="-342900">
              <a:lnSpc>
                <a:spcPct val="110000"/>
              </a:lnSpc>
              <a:spcBef>
                <a:spcPts val="0"/>
              </a:spcBef>
              <a:spcAft>
                <a:spcPts val="0"/>
              </a:spcAft>
              <a:buFont typeface="Symbol" panose="05050102010706020507" pitchFamily="18" charset="2"/>
              <a:buChar char=""/>
              <a:tabLst>
                <a:tab pos="457200" algn="l"/>
              </a:tabLst>
            </a:pPr>
            <a:r>
              <a:rPr lang="en-GB" sz="1700" dirty="0">
                <a:effectLst/>
                <a:latin typeface="Arial" panose="020B0604020202020204" pitchFamily="34" charset="0"/>
                <a:ea typeface="Times New Roman" panose="02020603050405020304" pitchFamily="18" charset="0"/>
                <a:cs typeface="Arial" panose="020B0604020202020204" pitchFamily="34" charset="0"/>
              </a:rPr>
              <a:t>Design Thinking to investigate, define, propose, and evaluate problem solutions.  </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pPr marL="666900" lvl="1" indent="-342900">
              <a:lnSpc>
                <a:spcPct val="110000"/>
              </a:lnSpc>
              <a:spcBef>
                <a:spcPts val="0"/>
              </a:spcBef>
              <a:spcAft>
                <a:spcPts val="0"/>
              </a:spcAft>
              <a:buFont typeface="Symbol" panose="05050102010706020507" pitchFamily="18" charset="2"/>
              <a:buChar char=""/>
              <a:tabLst>
                <a:tab pos="457200" algn="l"/>
              </a:tabLst>
            </a:pPr>
            <a:r>
              <a:rPr lang="en-GB" sz="1700" dirty="0">
                <a:effectLst/>
                <a:latin typeface="Arial" panose="020B0604020202020204" pitchFamily="34" charset="0"/>
                <a:ea typeface="Arial" panose="020B0604020202020204" pitchFamily="34" charset="0"/>
                <a:cs typeface="Arial" panose="020B0604020202020204" pitchFamily="34" charset="0"/>
              </a:rPr>
              <a:t>Recognising individual differences and the role of emotional intelligence in the management of conflict. </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pPr marL="777390" lvl="1">
              <a:lnSpc>
                <a:spcPct val="110000"/>
              </a:lnSpc>
              <a:spcBef>
                <a:spcPts val="0"/>
              </a:spcBef>
              <a:spcAft>
                <a:spcPts val="0"/>
              </a:spcAft>
              <a:buNone/>
            </a:pPr>
            <a:r>
              <a:rPr lang="en-GB" sz="1700" dirty="0">
                <a:effectLst/>
                <a:latin typeface="Arial" panose="020B0604020202020204" pitchFamily="34" charset="0"/>
                <a:ea typeface="Arial" panose="020B0604020202020204" pitchFamily="34" charset="0"/>
                <a:cs typeface="Arial" panose="020B0604020202020204" pitchFamily="34" charset="0"/>
              </a:rPr>
              <a:t> </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pPr marL="666900" lvl="1" indent="-342900">
              <a:lnSpc>
                <a:spcPct val="110000"/>
              </a:lnSpc>
              <a:spcBef>
                <a:spcPts val="0"/>
              </a:spcBef>
              <a:spcAft>
                <a:spcPts val="0"/>
              </a:spcAft>
              <a:buFont typeface="Symbol" panose="05050102010706020507" pitchFamily="18" charset="2"/>
              <a:buChar char=""/>
              <a:tabLst>
                <a:tab pos="457200" algn="l"/>
              </a:tabLst>
            </a:pPr>
            <a:r>
              <a:rPr lang="en-GB" sz="1700" dirty="0">
                <a:effectLst/>
                <a:latin typeface="Arial" panose="020B0604020202020204" pitchFamily="34" charset="0"/>
                <a:ea typeface="Arial" panose="020B0604020202020204" pitchFamily="34" charset="0"/>
                <a:cs typeface="Arial" panose="020B0604020202020204" pitchFamily="34" charset="0"/>
              </a:rPr>
              <a:t>The significance of interdisciplinary thinking in finding effective solutions to problems.   </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pPr marL="781200" lvl="1">
              <a:lnSpc>
                <a:spcPct val="110000"/>
              </a:lnSpc>
              <a:spcBef>
                <a:spcPts val="0"/>
              </a:spcBef>
              <a:spcAft>
                <a:spcPts val="0"/>
              </a:spcAft>
              <a:buNone/>
            </a:pPr>
            <a:r>
              <a:rPr lang="en-GB" sz="1700" dirty="0">
                <a:effectLst/>
                <a:latin typeface="Arial" panose="020B0604020202020204" pitchFamily="34" charset="0"/>
                <a:ea typeface="Arial" panose="020B0604020202020204" pitchFamily="34" charset="0"/>
                <a:cs typeface="Arial" panose="020B0604020202020204" pitchFamily="34" charset="0"/>
              </a:rPr>
              <a:t> </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pPr marL="666900" lvl="1" indent="-342900">
              <a:lnSpc>
                <a:spcPct val="110000"/>
              </a:lnSpc>
              <a:spcBef>
                <a:spcPts val="0"/>
              </a:spcBef>
              <a:spcAft>
                <a:spcPts val="0"/>
              </a:spcAft>
              <a:buFont typeface="Symbol" panose="05050102010706020507" pitchFamily="18" charset="2"/>
              <a:buChar char=""/>
              <a:tabLst>
                <a:tab pos="457200" algn="l"/>
              </a:tabLst>
            </a:pPr>
            <a:r>
              <a:rPr lang="en-GB" sz="1700" dirty="0">
                <a:effectLst/>
                <a:latin typeface="Arial" panose="020B0604020202020204" pitchFamily="34" charset="0"/>
                <a:ea typeface="Times New Roman" panose="02020603050405020304" pitchFamily="18" charset="0"/>
                <a:cs typeface="Arial" panose="020B0604020202020204" pitchFamily="34" charset="0"/>
              </a:rPr>
              <a:t>An individual reflection of the process, using a reflective framework such as Gibbs</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900" dirty="0"/>
          </a:p>
        </p:txBody>
      </p:sp>
    </p:spTree>
    <p:extLst>
      <p:ext uri="{BB962C8B-B14F-4D97-AF65-F5344CB8AC3E}">
        <p14:creationId xmlns:p14="http://schemas.microsoft.com/office/powerpoint/2010/main" val="18899667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A1EB4C-838F-43DD-6346-3D2B01D711AC}"/>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C2F7A6D-83B6-D56E-36E7-4A6AC278DF31}"/>
              </a:ext>
            </a:extLst>
          </p:cNvPr>
          <p:cNvSpPr>
            <a:spLocks noGrp="1"/>
          </p:cNvSpPr>
          <p:nvPr>
            <p:ph type="sldNum" sz="quarter" idx="12"/>
          </p:nvPr>
        </p:nvSpPr>
        <p:spPr/>
        <p:txBody>
          <a:bodyPr/>
          <a:lstStyle/>
          <a:p>
            <a:fld id="{F603CDE5-C1D8-4EDD-870F-A498BAFA520F}" type="slidenum">
              <a:rPr lang="en-US" noProof="0" smtClean="0"/>
              <a:t>3</a:t>
            </a:fld>
            <a:endParaRPr lang="en-US" noProof="0" dirty="0"/>
          </a:p>
        </p:txBody>
      </p:sp>
      <p:sp>
        <p:nvSpPr>
          <p:cNvPr id="4" name="Title 3">
            <a:extLst>
              <a:ext uri="{FF2B5EF4-FFF2-40B4-BE49-F238E27FC236}">
                <a16:creationId xmlns:a16="http://schemas.microsoft.com/office/drawing/2014/main" id="{CE957567-5972-5051-3C1E-23DD5A3E5ECC}"/>
              </a:ext>
            </a:extLst>
          </p:cNvPr>
          <p:cNvSpPr>
            <a:spLocks noGrp="1"/>
          </p:cNvSpPr>
          <p:nvPr>
            <p:ph type="title"/>
          </p:nvPr>
        </p:nvSpPr>
        <p:spPr/>
        <p:txBody>
          <a:bodyPr>
            <a:normAutofit/>
          </a:bodyPr>
          <a:lstStyle/>
          <a:p>
            <a:r>
              <a:rPr lang="en-GB" dirty="0"/>
              <a:t>Assessment  – </a:t>
            </a:r>
            <a:r>
              <a:rPr lang="en-GB" sz="1800" dirty="0">
                <a:effectLst/>
                <a:latin typeface="Arial" panose="020B0604020202020204" pitchFamily="34" charset="0"/>
                <a:ea typeface="Arial" panose="020B0604020202020204" pitchFamily="34" charset="0"/>
                <a:cs typeface="Arial" panose="020B0604020202020204" pitchFamily="34" charset="0"/>
              </a:rPr>
              <a:t>Some guidance about how to tackle this assessment</a:t>
            </a:r>
            <a:r>
              <a:rPr lang="en-GB" sz="1800" dirty="0">
                <a:effectLst/>
                <a:latin typeface="Arial" panose="020B0604020202020204" pitchFamily="34" charset="0"/>
                <a:ea typeface="Times New Roman" panose="02020603050405020304" pitchFamily="18" charset="0"/>
                <a:cs typeface="Arial" panose="020B0604020202020204" pitchFamily="34" charset="0"/>
              </a:rPr>
              <a:t>:</a:t>
            </a:r>
            <a:br>
              <a:rPr lang="en-GB" sz="1800" dirty="0">
                <a:effectLst/>
                <a:latin typeface="Arial" panose="020B0604020202020204" pitchFamily="34" charset="0"/>
                <a:ea typeface="Times New Roman" panose="02020603050405020304" pitchFamily="18" charset="0"/>
                <a:cs typeface="Times New Roman" panose="02020603050405020304" pitchFamily="18" charset="0"/>
              </a:rPr>
            </a:br>
            <a:r>
              <a:rPr lang="en-GB" dirty="0"/>
              <a:t> </a:t>
            </a:r>
          </a:p>
        </p:txBody>
      </p:sp>
      <p:sp>
        <p:nvSpPr>
          <p:cNvPr id="10" name="Content Placeholder 9">
            <a:extLst>
              <a:ext uri="{FF2B5EF4-FFF2-40B4-BE49-F238E27FC236}">
                <a16:creationId xmlns:a16="http://schemas.microsoft.com/office/drawing/2014/main" id="{6C3A4075-76BF-014C-A090-13DCFEB9F498}"/>
              </a:ext>
            </a:extLst>
          </p:cNvPr>
          <p:cNvSpPr>
            <a:spLocks noGrp="1"/>
          </p:cNvSpPr>
          <p:nvPr>
            <p:ph idx="1"/>
          </p:nvPr>
        </p:nvSpPr>
        <p:spPr>
          <a:xfrm>
            <a:off x="436556" y="1978230"/>
            <a:ext cx="11318887" cy="4445684"/>
          </a:xfrm>
        </p:spPr>
        <p:txBody>
          <a:bodyPr>
            <a:normAutofit/>
          </a:bodyPr>
          <a:lstStyle/>
          <a:p>
            <a:pPr marL="342900" lvl="0" indent="-342900" algn="just">
              <a:lnSpc>
                <a:spcPct val="120000"/>
              </a:lnSpc>
              <a:spcBef>
                <a:spcPts val="0"/>
              </a:spcBef>
              <a:spcAft>
                <a:spcPts val="0"/>
              </a:spcAft>
              <a:buFont typeface="Symbol" panose="05050102010706020507" pitchFamily="18" charset="2"/>
              <a:buChar char=""/>
            </a:pPr>
            <a:r>
              <a:rPr lang="en-GB" sz="1800" dirty="0">
                <a:effectLst/>
                <a:highlight>
                  <a:srgbClr val="FFFF00"/>
                </a:highlight>
                <a:latin typeface="Arial" panose="020B0604020202020204" pitchFamily="34" charset="0"/>
                <a:ea typeface="Times New Roman" panose="02020603050405020304" pitchFamily="18" charset="0"/>
                <a:cs typeface="Arial" panose="020B0604020202020204" pitchFamily="34" charset="0"/>
              </a:rPr>
              <a:t>Draw on an established reflective framework such as Gibbs. The reflection should make reference to collaborative working and how you utilised the skills introduced in Unit 2 to work effectively as a team. Consider how you applied critical thinking, influencing, conflict management and decision making during the process. </a:t>
            </a:r>
            <a:endParaRPr lang="en-GB" sz="1800" dirty="0">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spcAft>
                <a:spcPts val="0"/>
              </a:spcAft>
              <a:buFont typeface="Symbol" panose="05050102010706020507" pitchFamily="18" charset="2"/>
              <a:buChar char=""/>
            </a:pPr>
            <a:r>
              <a:rPr lang="en-GB" sz="1800" dirty="0">
                <a:effectLst/>
                <a:highlight>
                  <a:srgbClr val="FFFF00"/>
                </a:highlight>
                <a:latin typeface="Arial" panose="020B0604020202020204" pitchFamily="34" charset="0"/>
                <a:ea typeface="Times New Roman" panose="02020603050405020304" pitchFamily="18" charset="0"/>
                <a:cs typeface="Arial" panose="020B0604020202020204" pitchFamily="34" charset="0"/>
              </a:rPr>
              <a:t>Offer reflections and different perspectives on the academic concepts and offer a critique and whether you agree or disagree that there is evidence for them being effective. </a:t>
            </a:r>
            <a:endParaRPr lang="en-GB" sz="1800" dirty="0">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Be careful to consider specifically how these ideas work within an international context. Make sure you are using current ideas and sources from multiple perspectives about what is happening right now as we study this course in politics, economics and social and technological ways. Feel free to use a PEST framework for part of this if this would be useful.</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Evaluate the advantages and disadvantages around issues such as the increased use of new technologies (e.g. Artificial Intelligence or Augmented Reality)</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Consider the ethical issues that a global leader should consider before adopting these new ideas.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79800" indent="0" algn="just">
              <a:lnSpc>
                <a:spcPct val="120000"/>
              </a:lnSpc>
              <a:spcBef>
                <a:spcPts val="0"/>
              </a:spcBef>
              <a:spcAft>
                <a:spcPts val="0"/>
              </a:spcAft>
              <a:buNone/>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20000"/>
              </a:lnSpc>
              <a:spcBef>
                <a:spcPts val="0"/>
              </a:spcBef>
              <a:spcAft>
                <a:spcPts val="0"/>
              </a:spcAft>
            </a:pPr>
            <a:endParaRPr lang="en-GB" sz="900" dirty="0"/>
          </a:p>
        </p:txBody>
      </p:sp>
    </p:spTree>
    <p:extLst>
      <p:ext uri="{BB962C8B-B14F-4D97-AF65-F5344CB8AC3E}">
        <p14:creationId xmlns:p14="http://schemas.microsoft.com/office/powerpoint/2010/main" val="38447750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C2FFDD0-EA7C-DE6E-7169-F6719CFFE257}"/>
              </a:ext>
            </a:extLst>
          </p:cNvPr>
          <p:cNvSpPr>
            <a:spLocks noGrp="1"/>
          </p:cNvSpPr>
          <p:nvPr>
            <p:ph type="sldNum" sz="quarter" idx="12"/>
          </p:nvPr>
        </p:nvSpPr>
        <p:spPr/>
        <p:txBody>
          <a:bodyPr/>
          <a:lstStyle/>
          <a:p>
            <a:fld id="{3A98EE3D-8CD1-4C3F-BD1C-C98C9596463C}" type="slidenum">
              <a:rPr lang="en-US" smtClean="0"/>
              <a:t>4</a:t>
            </a:fld>
            <a:endParaRPr lang="en-US" dirty="0"/>
          </a:p>
        </p:txBody>
      </p:sp>
      <p:sp>
        <p:nvSpPr>
          <p:cNvPr id="3" name="Footer Placeholder 2">
            <a:extLst>
              <a:ext uri="{FF2B5EF4-FFF2-40B4-BE49-F238E27FC236}">
                <a16:creationId xmlns:a16="http://schemas.microsoft.com/office/drawing/2014/main" id="{96DEBEF5-8940-9A82-88D2-892C4C7E920A}"/>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2BA2FB6F-95E3-F856-CC4C-4FAB87DBF52F}"/>
              </a:ext>
            </a:extLst>
          </p:cNvPr>
          <p:cNvSpPr>
            <a:spLocks noGrp="1"/>
          </p:cNvSpPr>
          <p:nvPr>
            <p:ph type="title"/>
          </p:nvPr>
        </p:nvSpPr>
        <p:spPr/>
        <p:txBody>
          <a:bodyPr/>
          <a:lstStyle/>
          <a:p>
            <a:r>
              <a:rPr lang="en-GB" dirty="0"/>
              <a:t>Graham Gibbs </a:t>
            </a:r>
            <a:r>
              <a:rPr lang="en-GB"/>
              <a:t>Reflective cycle</a:t>
            </a:r>
          </a:p>
        </p:txBody>
      </p:sp>
      <p:pic>
        <p:nvPicPr>
          <p:cNvPr id="2050" name="Picture 2" descr="Structural Learning | What Is Gibbs' Reflective Cycle">
            <a:extLst>
              <a:ext uri="{FF2B5EF4-FFF2-40B4-BE49-F238E27FC236}">
                <a16:creationId xmlns:a16="http://schemas.microsoft.com/office/drawing/2014/main" id="{3A2CCDEC-4FA7-150A-04C0-C23D1373EC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521" y="2230581"/>
            <a:ext cx="3705471" cy="368544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Gibbs' Reflective Learning Cycle – HELEN MARTIN BLOG">
            <a:extLst>
              <a:ext uri="{FF2B5EF4-FFF2-40B4-BE49-F238E27FC236}">
                <a16:creationId xmlns:a16="http://schemas.microsoft.com/office/drawing/2014/main" id="{DDD44B2B-3FC3-F608-3988-A75742FD4E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79089" y="1892080"/>
            <a:ext cx="7009390" cy="47143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12954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C2FFDD0-EA7C-DE6E-7169-F6719CFFE257}"/>
              </a:ext>
            </a:extLst>
          </p:cNvPr>
          <p:cNvSpPr>
            <a:spLocks noGrp="1"/>
          </p:cNvSpPr>
          <p:nvPr>
            <p:ph type="sldNum" sz="quarter" idx="12"/>
          </p:nvPr>
        </p:nvSpPr>
        <p:spPr/>
        <p:txBody>
          <a:bodyPr/>
          <a:lstStyle/>
          <a:p>
            <a:fld id="{3A98EE3D-8CD1-4C3F-BD1C-C98C9596463C}" type="slidenum">
              <a:rPr lang="en-US" smtClean="0"/>
              <a:t>5</a:t>
            </a:fld>
            <a:endParaRPr lang="en-US" dirty="0"/>
          </a:p>
        </p:txBody>
      </p:sp>
      <p:sp>
        <p:nvSpPr>
          <p:cNvPr id="3" name="Footer Placeholder 2">
            <a:extLst>
              <a:ext uri="{FF2B5EF4-FFF2-40B4-BE49-F238E27FC236}">
                <a16:creationId xmlns:a16="http://schemas.microsoft.com/office/drawing/2014/main" id="{96DEBEF5-8940-9A82-88D2-892C4C7E920A}"/>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2BA2FB6F-95E3-F856-CC4C-4FAB87DBF52F}"/>
              </a:ext>
            </a:extLst>
          </p:cNvPr>
          <p:cNvSpPr>
            <a:spLocks noGrp="1"/>
          </p:cNvSpPr>
          <p:nvPr>
            <p:ph type="title"/>
          </p:nvPr>
        </p:nvSpPr>
        <p:spPr/>
        <p:txBody>
          <a:bodyPr/>
          <a:lstStyle/>
          <a:p>
            <a:r>
              <a:rPr lang="en-GB" dirty="0"/>
              <a:t>Graham Gibbs </a:t>
            </a:r>
            <a:r>
              <a:rPr lang="en-GB"/>
              <a:t>Reflective cycle</a:t>
            </a:r>
          </a:p>
        </p:txBody>
      </p:sp>
      <p:pic>
        <p:nvPicPr>
          <p:cNvPr id="1026" name="Picture 2" descr="Gibbs Reflective Cycle PowerPoint Template - SlideSalad">
            <a:extLst>
              <a:ext uri="{FF2B5EF4-FFF2-40B4-BE49-F238E27FC236}">
                <a16:creationId xmlns:a16="http://schemas.microsoft.com/office/drawing/2014/main" id="{6A4C9FFD-43F2-7472-A526-CB61FC5DE2A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26455" y="2181225"/>
            <a:ext cx="6539089" cy="36782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02695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7386781-195A-698A-864D-E6514AC9612D}"/>
              </a:ext>
            </a:extLst>
          </p:cNvPr>
          <p:cNvSpPr>
            <a:spLocks noGrp="1"/>
          </p:cNvSpPr>
          <p:nvPr>
            <p:ph type="sldNum" sz="quarter" idx="12"/>
          </p:nvPr>
        </p:nvSpPr>
        <p:spPr/>
        <p:txBody>
          <a:bodyPr/>
          <a:lstStyle/>
          <a:p>
            <a:fld id="{3A98EE3D-8CD1-4C3F-BD1C-C98C9596463C}" type="slidenum">
              <a:rPr lang="en-US" smtClean="0"/>
              <a:t>6</a:t>
            </a:fld>
            <a:endParaRPr lang="en-US" dirty="0"/>
          </a:p>
        </p:txBody>
      </p:sp>
      <p:sp>
        <p:nvSpPr>
          <p:cNvPr id="3" name="Footer Placeholder 2">
            <a:extLst>
              <a:ext uri="{FF2B5EF4-FFF2-40B4-BE49-F238E27FC236}">
                <a16:creationId xmlns:a16="http://schemas.microsoft.com/office/drawing/2014/main" id="{97934A0A-5660-4383-AFDD-92E9AD268563}"/>
              </a:ext>
            </a:extLst>
          </p:cNvPr>
          <p:cNvSpPr>
            <a:spLocks noGrp="1"/>
          </p:cNvSpPr>
          <p:nvPr>
            <p:ph type="ftr" sz="quarter" idx="11"/>
          </p:nvPr>
        </p:nvSpPr>
        <p:spPr/>
        <p:txBody>
          <a:bodyPr/>
          <a:lstStyle/>
          <a:p>
            <a:pPr algn="l"/>
            <a:r>
              <a:rPr lang="en-US" dirty="0"/>
              <a:t>Teach a Course</a:t>
            </a:r>
          </a:p>
        </p:txBody>
      </p:sp>
      <p:sp>
        <p:nvSpPr>
          <p:cNvPr id="4" name="Title 3">
            <a:extLst>
              <a:ext uri="{FF2B5EF4-FFF2-40B4-BE49-F238E27FC236}">
                <a16:creationId xmlns:a16="http://schemas.microsoft.com/office/drawing/2014/main" id="{E145565B-DE32-B34E-7EBF-FB5B9C6F90C1}"/>
              </a:ext>
            </a:extLst>
          </p:cNvPr>
          <p:cNvSpPr>
            <a:spLocks noGrp="1"/>
          </p:cNvSpPr>
          <p:nvPr>
            <p:ph type="title"/>
          </p:nvPr>
        </p:nvSpPr>
        <p:spPr/>
        <p:txBody>
          <a:bodyPr/>
          <a:lstStyle/>
          <a:p>
            <a:r>
              <a:rPr lang="en-GB" dirty="0"/>
              <a:t>Using Gibbs reflective cycle</a:t>
            </a:r>
          </a:p>
        </p:txBody>
      </p:sp>
      <p:sp>
        <p:nvSpPr>
          <p:cNvPr id="5" name="Content Placeholder 4">
            <a:extLst>
              <a:ext uri="{FF2B5EF4-FFF2-40B4-BE49-F238E27FC236}">
                <a16:creationId xmlns:a16="http://schemas.microsoft.com/office/drawing/2014/main" id="{EE451F7E-BB50-56DE-3537-30DD46444594}"/>
              </a:ext>
            </a:extLst>
          </p:cNvPr>
          <p:cNvSpPr>
            <a:spLocks noGrp="1"/>
          </p:cNvSpPr>
          <p:nvPr>
            <p:ph idx="1"/>
          </p:nvPr>
        </p:nvSpPr>
        <p:spPr>
          <a:xfrm>
            <a:off x="581192" y="2180497"/>
            <a:ext cx="11029615" cy="755886"/>
          </a:xfrm>
        </p:spPr>
        <p:txBody>
          <a:bodyPr>
            <a:normAutofit/>
          </a:bodyPr>
          <a:lstStyle/>
          <a:p>
            <a:r>
              <a:rPr lang="en-GB" dirty="0">
                <a:hlinkClick r:id="rId2"/>
              </a:rPr>
              <a:t>https://youtu.be/QPUCbEzv_zE?si=LQvOp_MbtbMKITyi</a:t>
            </a:r>
            <a:endParaRPr lang="en-GB" dirty="0"/>
          </a:p>
          <a:p>
            <a:endParaRPr lang="en-GB" dirty="0"/>
          </a:p>
        </p:txBody>
      </p:sp>
      <p:pic>
        <p:nvPicPr>
          <p:cNvPr id="7" name="Picture 6">
            <a:extLst>
              <a:ext uri="{FF2B5EF4-FFF2-40B4-BE49-F238E27FC236}">
                <a16:creationId xmlns:a16="http://schemas.microsoft.com/office/drawing/2014/main" id="{906486BB-4739-AA45-1AF5-64713CA1574D}"/>
              </a:ext>
            </a:extLst>
          </p:cNvPr>
          <p:cNvPicPr>
            <a:picLocks noChangeAspect="1"/>
          </p:cNvPicPr>
          <p:nvPr/>
        </p:nvPicPr>
        <p:blipFill>
          <a:blip r:embed="rId3"/>
          <a:stretch>
            <a:fillRect/>
          </a:stretch>
        </p:blipFill>
        <p:spPr>
          <a:xfrm>
            <a:off x="4977984" y="3034081"/>
            <a:ext cx="6617798" cy="2989859"/>
          </a:xfrm>
          <a:prstGeom prst="rect">
            <a:avLst/>
          </a:prstGeom>
        </p:spPr>
      </p:pic>
    </p:spTree>
    <p:extLst>
      <p:ext uri="{BB962C8B-B14F-4D97-AF65-F5344CB8AC3E}">
        <p14:creationId xmlns:p14="http://schemas.microsoft.com/office/powerpoint/2010/main" val="14701346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3C3D951-6E01-F8C4-5914-9BFBA873937F}"/>
              </a:ext>
            </a:extLst>
          </p:cNvPr>
          <p:cNvSpPr>
            <a:spLocks noGrp="1"/>
          </p:cNvSpPr>
          <p:nvPr>
            <p:ph type="sldNum" sz="quarter" idx="12"/>
          </p:nvPr>
        </p:nvSpPr>
        <p:spPr/>
        <p:txBody>
          <a:bodyPr/>
          <a:lstStyle/>
          <a:p>
            <a:fld id="{3A98EE3D-8CD1-4C3F-BD1C-C98C9596463C}" type="slidenum">
              <a:rPr lang="en-US" smtClean="0"/>
              <a:t>7</a:t>
            </a:fld>
            <a:endParaRPr lang="en-US" dirty="0"/>
          </a:p>
        </p:txBody>
      </p:sp>
      <p:sp>
        <p:nvSpPr>
          <p:cNvPr id="3" name="Footer Placeholder 2">
            <a:extLst>
              <a:ext uri="{FF2B5EF4-FFF2-40B4-BE49-F238E27FC236}">
                <a16:creationId xmlns:a16="http://schemas.microsoft.com/office/drawing/2014/main" id="{55AB1C4D-92DB-664C-5F1B-9BAE7B0EC8DE}"/>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30D07269-DBE3-94B8-9E54-D1C92783336E}"/>
              </a:ext>
            </a:extLst>
          </p:cNvPr>
          <p:cNvSpPr>
            <a:spLocks noGrp="1"/>
          </p:cNvSpPr>
          <p:nvPr>
            <p:ph type="title"/>
          </p:nvPr>
        </p:nvSpPr>
        <p:spPr/>
        <p:txBody>
          <a:bodyPr/>
          <a:lstStyle/>
          <a:p>
            <a:r>
              <a:rPr lang="en-GB" dirty="0"/>
              <a:t>Activity</a:t>
            </a:r>
          </a:p>
        </p:txBody>
      </p:sp>
      <p:sp>
        <p:nvSpPr>
          <p:cNvPr id="5" name="Content Placeholder 4">
            <a:extLst>
              <a:ext uri="{FF2B5EF4-FFF2-40B4-BE49-F238E27FC236}">
                <a16:creationId xmlns:a16="http://schemas.microsoft.com/office/drawing/2014/main" id="{6D7F302E-042B-23F6-4F7B-6ABF0DF6DC3E}"/>
              </a:ext>
            </a:extLst>
          </p:cNvPr>
          <p:cNvSpPr>
            <a:spLocks noGrp="1"/>
          </p:cNvSpPr>
          <p:nvPr>
            <p:ph idx="1"/>
          </p:nvPr>
        </p:nvSpPr>
        <p:spPr/>
        <p:txBody>
          <a:bodyPr/>
          <a:lstStyle/>
          <a:p>
            <a:r>
              <a:rPr lang="en-GB" dirty="0"/>
              <a:t>Reflect on the processes needed to make yourselves an effective team</a:t>
            </a:r>
          </a:p>
          <a:p>
            <a:r>
              <a:rPr lang="en-GB" dirty="0"/>
              <a:t>Consider who will produce what content for your group presentation.</a:t>
            </a:r>
          </a:p>
          <a:p>
            <a:r>
              <a:rPr lang="en-GB" dirty="0"/>
              <a:t>Assign tasks</a:t>
            </a:r>
          </a:p>
          <a:p>
            <a:r>
              <a:rPr lang="en-GB" dirty="0"/>
              <a:t>Agree meetings – prepare a schedule </a:t>
            </a:r>
          </a:p>
          <a:p>
            <a:r>
              <a:rPr lang="en-GB" dirty="0"/>
              <a:t>Agree style, font size etc</a:t>
            </a:r>
          </a:p>
        </p:txBody>
      </p:sp>
      <p:sp>
        <p:nvSpPr>
          <p:cNvPr id="6" name="Rectangle 5">
            <a:extLst>
              <a:ext uri="{FF2B5EF4-FFF2-40B4-BE49-F238E27FC236}">
                <a16:creationId xmlns:a16="http://schemas.microsoft.com/office/drawing/2014/main" id="{1E0ACDC3-91A6-9229-C72A-DBAFF8C6FDBD}"/>
              </a:ext>
            </a:extLst>
          </p:cNvPr>
          <p:cNvSpPr/>
          <p:nvPr/>
        </p:nvSpPr>
        <p:spPr>
          <a:xfrm>
            <a:off x="8008883" y="1807390"/>
            <a:ext cx="3720661" cy="474475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Tell me your plan and your schedule </a:t>
            </a:r>
          </a:p>
          <a:p>
            <a:pPr algn="ctr"/>
            <a:endParaRPr lang="en-GB" sz="2800" dirty="0"/>
          </a:p>
          <a:p>
            <a:pPr algn="ctr"/>
            <a:r>
              <a:rPr lang="en-GB" sz="2800" dirty="0"/>
              <a:t>Tell me about your individual  contribution</a:t>
            </a:r>
          </a:p>
          <a:p>
            <a:pPr algn="ctr"/>
            <a:endParaRPr lang="en-GB" sz="2800" dirty="0"/>
          </a:p>
          <a:p>
            <a:pPr algn="ctr"/>
            <a:r>
              <a:rPr lang="en-GB" sz="2800" dirty="0"/>
              <a:t>Discussion- how do each of these sections fit together?</a:t>
            </a:r>
          </a:p>
        </p:txBody>
      </p:sp>
    </p:spTree>
    <p:extLst>
      <p:ext uri="{BB962C8B-B14F-4D97-AF65-F5344CB8AC3E}">
        <p14:creationId xmlns:p14="http://schemas.microsoft.com/office/powerpoint/2010/main" val="38012087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95AF6B5-7EDE-9535-1129-8F8441BEF691}"/>
              </a:ext>
            </a:extLst>
          </p:cNvPr>
          <p:cNvSpPr>
            <a:spLocks noGrp="1"/>
          </p:cNvSpPr>
          <p:nvPr>
            <p:ph type="sldNum" sz="quarter" idx="12"/>
          </p:nvPr>
        </p:nvSpPr>
        <p:spPr/>
        <p:txBody>
          <a:bodyPr/>
          <a:lstStyle/>
          <a:p>
            <a:fld id="{3A98EE3D-8CD1-4C3F-BD1C-C98C9596463C}" type="slidenum">
              <a:rPr lang="en-US" smtClean="0"/>
              <a:t>8</a:t>
            </a:fld>
            <a:endParaRPr lang="en-US" dirty="0"/>
          </a:p>
        </p:txBody>
      </p:sp>
      <p:sp>
        <p:nvSpPr>
          <p:cNvPr id="3" name="Footer Placeholder 2">
            <a:extLst>
              <a:ext uri="{FF2B5EF4-FFF2-40B4-BE49-F238E27FC236}">
                <a16:creationId xmlns:a16="http://schemas.microsoft.com/office/drawing/2014/main" id="{64E6BD78-5600-B2A2-4551-8C55FD24D4F3}"/>
              </a:ext>
            </a:extLst>
          </p:cNvPr>
          <p:cNvSpPr>
            <a:spLocks noGrp="1"/>
          </p:cNvSpPr>
          <p:nvPr>
            <p:ph type="ftr" sz="quarter" idx="11"/>
          </p:nvPr>
        </p:nvSpPr>
        <p:spPr/>
        <p:txBody>
          <a:bodyPr/>
          <a:lstStyle/>
          <a:p>
            <a:pPr algn="l"/>
            <a:r>
              <a:rPr lang="en-US" dirty="0"/>
              <a:t>Teach a Course</a:t>
            </a:r>
          </a:p>
        </p:txBody>
      </p:sp>
      <p:sp>
        <p:nvSpPr>
          <p:cNvPr id="4" name="Title 3">
            <a:extLst>
              <a:ext uri="{FF2B5EF4-FFF2-40B4-BE49-F238E27FC236}">
                <a16:creationId xmlns:a16="http://schemas.microsoft.com/office/drawing/2014/main" id="{6DB878BF-B9C0-E3D4-8E9E-5C9553F47708}"/>
              </a:ext>
            </a:extLst>
          </p:cNvPr>
          <p:cNvSpPr>
            <a:spLocks noGrp="1"/>
          </p:cNvSpPr>
          <p:nvPr>
            <p:ph type="title"/>
          </p:nvPr>
        </p:nvSpPr>
        <p:spPr/>
        <p:txBody>
          <a:bodyPr/>
          <a:lstStyle/>
          <a:p>
            <a:r>
              <a:rPr lang="en-GB" dirty="0"/>
              <a:t>Hofstede analysis of country culture</a:t>
            </a:r>
          </a:p>
        </p:txBody>
      </p:sp>
      <p:sp>
        <p:nvSpPr>
          <p:cNvPr id="5" name="Content Placeholder 4">
            <a:extLst>
              <a:ext uri="{FF2B5EF4-FFF2-40B4-BE49-F238E27FC236}">
                <a16:creationId xmlns:a16="http://schemas.microsoft.com/office/drawing/2014/main" id="{D6C64AC2-5638-A7FB-269D-9E376F64768E}"/>
              </a:ext>
            </a:extLst>
          </p:cNvPr>
          <p:cNvSpPr>
            <a:spLocks noGrp="1"/>
          </p:cNvSpPr>
          <p:nvPr>
            <p:ph idx="1"/>
          </p:nvPr>
        </p:nvSpPr>
        <p:spPr/>
        <p:txBody>
          <a:bodyPr/>
          <a:lstStyle/>
          <a:p>
            <a:r>
              <a:rPr lang="en-GB" dirty="0">
                <a:hlinkClick r:id="rId2"/>
              </a:rPr>
              <a:t>Country comparison tool</a:t>
            </a:r>
            <a:endParaRPr lang="en-GB" dirty="0"/>
          </a:p>
        </p:txBody>
      </p:sp>
      <p:pic>
        <p:nvPicPr>
          <p:cNvPr id="7" name="Picture 6">
            <a:extLst>
              <a:ext uri="{FF2B5EF4-FFF2-40B4-BE49-F238E27FC236}">
                <a16:creationId xmlns:a16="http://schemas.microsoft.com/office/drawing/2014/main" id="{07B31C76-0558-CAB8-42B2-DFDB4412337F}"/>
              </a:ext>
            </a:extLst>
          </p:cNvPr>
          <p:cNvPicPr>
            <a:picLocks noChangeAspect="1"/>
          </p:cNvPicPr>
          <p:nvPr/>
        </p:nvPicPr>
        <p:blipFill>
          <a:blip r:embed="rId3"/>
          <a:stretch>
            <a:fillRect/>
          </a:stretch>
        </p:blipFill>
        <p:spPr>
          <a:xfrm>
            <a:off x="8916849" y="175749"/>
            <a:ext cx="2931024" cy="2004747"/>
          </a:xfrm>
          <a:prstGeom prst="rect">
            <a:avLst/>
          </a:prstGeom>
        </p:spPr>
      </p:pic>
      <p:pic>
        <p:nvPicPr>
          <p:cNvPr id="9" name="Picture 8">
            <a:extLst>
              <a:ext uri="{FF2B5EF4-FFF2-40B4-BE49-F238E27FC236}">
                <a16:creationId xmlns:a16="http://schemas.microsoft.com/office/drawing/2014/main" id="{7E1ACB87-B7D5-C514-CF86-8F67BA6A94F2}"/>
              </a:ext>
            </a:extLst>
          </p:cNvPr>
          <p:cNvPicPr>
            <a:picLocks noChangeAspect="1"/>
          </p:cNvPicPr>
          <p:nvPr/>
        </p:nvPicPr>
        <p:blipFill>
          <a:blip r:embed="rId4"/>
          <a:stretch>
            <a:fillRect/>
          </a:stretch>
        </p:blipFill>
        <p:spPr>
          <a:xfrm>
            <a:off x="4145995" y="2061854"/>
            <a:ext cx="7796707" cy="4191702"/>
          </a:xfrm>
          <a:prstGeom prst="rect">
            <a:avLst/>
          </a:prstGeom>
        </p:spPr>
      </p:pic>
    </p:spTree>
    <p:extLst>
      <p:ext uri="{BB962C8B-B14F-4D97-AF65-F5344CB8AC3E}">
        <p14:creationId xmlns:p14="http://schemas.microsoft.com/office/powerpoint/2010/main" val="3296737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6D93CFC-910B-08A8-C713-035B71E3F4DE}"/>
              </a:ext>
            </a:extLst>
          </p:cNvPr>
          <p:cNvSpPr>
            <a:spLocks noGrp="1"/>
          </p:cNvSpPr>
          <p:nvPr>
            <p:ph type="sldNum" sz="quarter" idx="12"/>
          </p:nvPr>
        </p:nvSpPr>
        <p:spPr/>
        <p:txBody>
          <a:bodyPr/>
          <a:lstStyle/>
          <a:p>
            <a:fld id="{3A98EE3D-8CD1-4C3F-BD1C-C98C9596463C}" type="slidenum">
              <a:rPr lang="en-US" smtClean="0"/>
              <a:t>9</a:t>
            </a:fld>
            <a:endParaRPr lang="en-US" dirty="0"/>
          </a:p>
        </p:txBody>
      </p:sp>
      <p:sp>
        <p:nvSpPr>
          <p:cNvPr id="3" name="Footer Placeholder 2">
            <a:extLst>
              <a:ext uri="{FF2B5EF4-FFF2-40B4-BE49-F238E27FC236}">
                <a16:creationId xmlns:a16="http://schemas.microsoft.com/office/drawing/2014/main" id="{907FCF49-BC2F-296B-DCB6-3D448993FB70}"/>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138AE3B4-A5E9-DF21-D5FE-B83EEDE0BC0C}"/>
              </a:ext>
            </a:extLst>
          </p:cNvPr>
          <p:cNvSpPr>
            <a:spLocks noGrp="1"/>
          </p:cNvSpPr>
          <p:nvPr>
            <p:ph type="title"/>
          </p:nvPr>
        </p:nvSpPr>
        <p:spPr/>
        <p:txBody>
          <a:bodyPr/>
          <a:lstStyle/>
          <a:p>
            <a:r>
              <a:rPr lang="en-GB" dirty="0"/>
              <a:t>Understanding </a:t>
            </a:r>
            <a:r>
              <a:rPr lang="en-GB" dirty="0" err="1"/>
              <a:t>elon</a:t>
            </a:r>
            <a:r>
              <a:rPr lang="en-GB" dirty="0"/>
              <a:t> musk’s team leadership style</a:t>
            </a:r>
          </a:p>
        </p:txBody>
      </p:sp>
      <p:sp>
        <p:nvSpPr>
          <p:cNvPr id="5" name="Content Placeholder 4">
            <a:extLst>
              <a:ext uri="{FF2B5EF4-FFF2-40B4-BE49-F238E27FC236}">
                <a16:creationId xmlns:a16="http://schemas.microsoft.com/office/drawing/2014/main" id="{EAEF7758-764D-C1A0-394F-0BC673FBB81C}"/>
              </a:ext>
            </a:extLst>
          </p:cNvPr>
          <p:cNvSpPr>
            <a:spLocks noGrp="1"/>
          </p:cNvSpPr>
          <p:nvPr>
            <p:ph idx="1"/>
          </p:nvPr>
        </p:nvSpPr>
        <p:spPr>
          <a:xfrm>
            <a:off x="581192" y="2180497"/>
            <a:ext cx="11029615" cy="472552"/>
          </a:xfrm>
        </p:spPr>
        <p:txBody>
          <a:bodyPr/>
          <a:lstStyle/>
          <a:p>
            <a:r>
              <a:rPr lang="en-GB" dirty="0">
                <a:hlinkClick r:id="rId2"/>
              </a:rPr>
              <a:t>https://youtu.be/cYBgE5C4HaY?si=O_WuNX6XrVEb_Mfh</a:t>
            </a:r>
            <a:endParaRPr lang="en-GB" dirty="0"/>
          </a:p>
          <a:p>
            <a:endParaRPr lang="en-GB" dirty="0"/>
          </a:p>
        </p:txBody>
      </p:sp>
      <p:pic>
        <p:nvPicPr>
          <p:cNvPr id="7" name="Picture 6">
            <a:extLst>
              <a:ext uri="{FF2B5EF4-FFF2-40B4-BE49-F238E27FC236}">
                <a16:creationId xmlns:a16="http://schemas.microsoft.com/office/drawing/2014/main" id="{B231B4C6-6F34-2A75-39E0-7BBAAF4224BD}"/>
              </a:ext>
            </a:extLst>
          </p:cNvPr>
          <p:cNvPicPr>
            <a:picLocks noChangeAspect="1"/>
          </p:cNvPicPr>
          <p:nvPr/>
        </p:nvPicPr>
        <p:blipFill>
          <a:blip r:embed="rId3"/>
          <a:stretch>
            <a:fillRect/>
          </a:stretch>
        </p:blipFill>
        <p:spPr>
          <a:xfrm>
            <a:off x="3855579" y="2575694"/>
            <a:ext cx="7755228" cy="3732945"/>
          </a:xfrm>
          <a:prstGeom prst="rect">
            <a:avLst/>
          </a:prstGeom>
        </p:spPr>
      </p:pic>
    </p:spTree>
    <p:extLst>
      <p:ext uri="{BB962C8B-B14F-4D97-AF65-F5344CB8AC3E}">
        <p14:creationId xmlns:p14="http://schemas.microsoft.com/office/powerpoint/2010/main" val="19014743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
            <a:extLst>
              <a:ext uri="{FF2B5EF4-FFF2-40B4-BE49-F238E27FC236}">
                <a16:creationId xmlns:a16="http://schemas.microsoft.com/office/drawing/2014/main" id="{A888BC11-9C80-4EB0-8C97-00C300F9C953}"/>
              </a:ext>
            </a:extLst>
          </p:cNvPr>
          <p:cNvSpPr>
            <a:spLocks noGrp="1"/>
          </p:cNvSpPr>
          <p:nvPr>
            <p:ph type="body" sz="half" idx="2"/>
          </p:nvPr>
        </p:nvSpPr>
        <p:spPr>
          <a:xfrm>
            <a:off x="8119868" y="5356067"/>
            <a:ext cx="3625595" cy="1000782"/>
          </a:xfrm>
        </p:spPr>
        <p:txBody>
          <a:bodyPr/>
          <a:lstStyle/>
          <a:p>
            <a:endParaRPr lang="en-US" dirty="0"/>
          </a:p>
        </p:txBody>
      </p:sp>
      <p:sp>
        <p:nvSpPr>
          <p:cNvPr id="11" name="Title 2">
            <a:extLst>
              <a:ext uri="{FF2B5EF4-FFF2-40B4-BE49-F238E27FC236}">
                <a16:creationId xmlns:a16="http://schemas.microsoft.com/office/drawing/2014/main" id="{43BA6414-1CC1-4FAE-BC01-3BF271AD95E1}"/>
              </a:ext>
            </a:extLst>
          </p:cNvPr>
          <p:cNvSpPr>
            <a:spLocks noGrp="1"/>
          </p:cNvSpPr>
          <p:nvPr>
            <p:ph type="title"/>
          </p:nvPr>
        </p:nvSpPr>
        <p:spPr>
          <a:xfrm>
            <a:off x="8119869" y="453642"/>
            <a:ext cx="3625595" cy="4826023"/>
          </a:xfrm>
        </p:spPr>
        <p:txBody>
          <a:bodyPr anchor="ctr">
            <a:normAutofit/>
          </a:bodyPr>
          <a:lstStyle/>
          <a:p>
            <a:r>
              <a:rPr lang="en-US" b="1" dirty="0"/>
              <a:t>Any Questions?</a:t>
            </a:r>
          </a:p>
        </p:txBody>
      </p:sp>
      <p:pic>
        <p:nvPicPr>
          <p:cNvPr id="4" name="Picture 3" descr="Quizzical burrowing owl looking forward">
            <a:extLst>
              <a:ext uri="{FF2B5EF4-FFF2-40B4-BE49-F238E27FC236}">
                <a16:creationId xmlns:a16="http://schemas.microsoft.com/office/drawing/2014/main" id="{8BED25F0-10A5-4690-8CED-5DBAF92E3F70}"/>
              </a:ext>
            </a:extLst>
          </p:cNvPr>
          <p:cNvPicPr>
            <a:picLocks noChangeAspect="1"/>
          </p:cNvPicPr>
          <p:nvPr/>
        </p:nvPicPr>
        <p:blipFill rotWithShape="1">
          <a:blip r:embed="rId2"/>
          <a:srcRect r="10497" b="2"/>
          <a:stretch/>
        </p:blipFill>
        <p:spPr>
          <a:xfrm>
            <a:off x="439766" y="453642"/>
            <a:ext cx="7602421" cy="5903207"/>
          </a:xfrm>
          <a:prstGeom prst="rect">
            <a:avLst/>
          </a:prstGeom>
          <a:ln>
            <a:noFill/>
          </a:ln>
          <a:effectLst>
            <a:outerShdw blurRad="292100" dist="139700" dir="2700000" algn="tl" rotWithShape="0">
              <a:srgbClr val="333333">
                <a:alpha val="65000"/>
              </a:srgbClr>
            </a:outerShdw>
          </a:effectLst>
        </p:spPr>
      </p:pic>
      <p:sp>
        <p:nvSpPr>
          <p:cNvPr id="2" name="Slide Number Placeholder 1">
            <a:extLst>
              <a:ext uri="{FF2B5EF4-FFF2-40B4-BE49-F238E27FC236}">
                <a16:creationId xmlns:a16="http://schemas.microsoft.com/office/drawing/2014/main" id="{E4730FDC-BABF-48BE-BC23-3D4C4D589E40}"/>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10</a:t>
            </a:fld>
            <a:endParaRPr lang="en-US" noProof="0"/>
          </a:p>
        </p:txBody>
      </p:sp>
    </p:spTree>
    <p:extLst>
      <p:ext uri="{BB962C8B-B14F-4D97-AF65-F5344CB8AC3E}">
        <p14:creationId xmlns:p14="http://schemas.microsoft.com/office/powerpoint/2010/main" val="24744449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74A96-8BB7-D3FC-6355-0A438177BE0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2C602FC-8D41-D00D-EBF1-AC66667D9DCB}"/>
              </a:ext>
            </a:extLst>
          </p:cNvPr>
          <p:cNvSpPr>
            <a:spLocks noGrp="1"/>
          </p:cNvSpPr>
          <p:nvPr>
            <p:ph idx="1"/>
          </p:nvPr>
        </p:nvSpPr>
        <p:spPr/>
        <p:txBody>
          <a:bodyPr/>
          <a:lstStyle/>
          <a:p>
            <a:r>
              <a:rPr lang="en-GB" dirty="0"/>
              <a:t>Jokinen T, 2005, Global Leadership Competencies: A Review and Discussion, Journal of European Industrial Training, pp 199-216</a:t>
            </a:r>
          </a:p>
          <a:p>
            <a:r>
              <a:rPr lang="en-GB" dirty="0">
                <a:hlinkClick r:id="rId2"/>
              </a:rPr>
              <a:t>https://www.simplypsychology.org/hofstedes-cultural-dimensions-theory.html</a:t>
            </a:r>
            <a:r>
              <a:rPr lang="en-GB" dirty="0"/>
              <a:t>, accessed 28/6/2023</a:t>
            </a:r>
          </a:p>
        </p:txBody>
      </p:sp>
    </p:spTree>
    <p:extLst>
      <p:ext uri="{BB962C8B-B14F-4D97-AF65-F5344CB8AC3E}">
        <p14:creationId xmlns:p14="http://schemas.microsoft.com/office/powerpoint/2010/main" val="3081395795"/>
      </p:ext>
    </p:extLst>
  </p:cSld>
  <p:clrMapOvr>
    <a:masterClrMapping/>
  </p:clrMapOvr>
</p:sld>
</file>

<file path=ppt/theme/theme1.xml><?xml version="1.0" encoding="utf-8"?>
<a:theme xmlns:a="http://schemas.openxmlformats.org/drawingml/2006/main" name="DividendVTI">
  <a:themeElements>
    <a:clrScheme name="">
      <a:dk1>
        <a:srgbClr val="000000"/>
      </a:dk1>
      <a:lt1>
        <a:srgbClr val="FFFFFF"/>
      </a:lt1>
      <a:dk2>
        <a:srgbClr val="242F41"/>
      </a:dk2>
      <a:lt2>
        <a:srgbClr val="E2E6E8"/>
      </a:lt2>
      <a:accent1>
        <a:srgbClr val="CE7242"/>
      </a:accent1>
      <a:accent2>
        <a:srgbClr val="BC303B"/>
      </a:accent2>
      <a:accent3>
        <a:srgbClr val="CE4287"/>
      </a:accent3>
      <a:accent4>
        <a:srgbClr val="BC30AF"/>
      </a:accent4>
      <a:accent5>
        <a:srgbClr val="A042CE"/>
      </a:accent5>
      <a:accent6>
        <a:srgbClr val="6444C2"/>
      </a:accent6>
      <a:hlink>
        <a:srgbClr val="3B8AB3"/>
      </a:hlink>
      <a:folHlink>
        <a:srgbClr val="7F7F7F"/>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Classic-Corporate_Teach a Course_03_MO - v4.pptx" id="{D5AEBA98-7BE2-4600-B726-C10F88B0D5DD}" vid="{80972332-D852-4500-B88A-BEF94A57E0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BB7C88C-4028-4264-8154-7FE7763B521E}">
  <we:reference id="3e0fcce7-415c-4081-926c-b4e449c650e4" version="1.1.0.0" store="EXCatalog" storeType="EXCatalog"/>
  <we:alternateReferences>
    <we:reference id="WA200004709" version="1.1.0.0"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1225D5A-3A69-457C-B7D4-425712F5D40F}">
  <ds:schemaRefs>
    <ds:schemaRef ds:uri="http://schemas.microsoft.com/sharepoint/v3/contenttype/forms"/>
  </ds:schemaRefs>
</ds:datastoreItem>
</file>

<file path=customXml/itemProps2.xml><?xml version="1.0" encoding="utf-8"?>
<ds:datastoreItem xmlns:ds="http://schemas.openxmlformats.org/officeDocument/2006/customXml" ds:itemID="{30AD4E0F-D5B9-4E85-A9F9-55FB534FCA93}">
  <ds:schemaRefs>
    <ds:schemaRef ds:uri="http://www.w3.org/XML/1998/namespace"/>
    <ds:schemaRef ds:uri="71af3243-3dd4-4a8d-8c0d-dd76da1f02a5"/>
    <ds:schemaRef ds:uri="http://schemas.openxmlformats.org/package/2006/metadata/core-properties"/>
    <ds:schemaRef ds:uri="http://purl.org/dc/terms/"/>
    <ds:schemaRef ds:uri="http://purl.org/dc/elements/1.1/"/>
    <ds:schemaRef ds:uri="http://purl.org/dc/dcmitype/"/>
    <ds:schemaRef ds:uri="http://schemas.microsoft.com/office/2006/documentManagement/types"/>
    <ds:schemaRef ds:uri="http://schemas.microsoft.com/office/infopath/2007/PartnerControls"/>
    <ds:schemaRef ds:uri="16c05727-aa75-4e4a-9b5f-8a80a1165891"/>
    <ds:schemaRef ds:uri="http://schemas.microsoft.com/office/2006/metadata/properties"/>
  </ds:schemaRefs>
</ds:datastoreItem>
</file>

<file path=customXml/itemProps3.xml><?xml version="1.0" encoding="utf-8"?>
<ds:datastoreItem xmlns:ds="http://schemas.openxmlformats.org/officeDocument/2006/customXml" ds:itemID="{70E7F611-2872-4820-B95F-32B269E9AD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Classic corporate teach a course</Template>
  <TotalTime>0</TotalTime>
  <Words>630</Words>
  <Application>Microsoft Office PowerPoint</Application>
  <PresentationFormat>Widescreen</PresentationFormat>
  <Paragraphs>63</Paragraphs>
  <Slides>11</Slides>
  <Notes>2</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Gill Sans MT</vt:lpstr>
      <vt:lpstr>Symbol</vt:lpstr>
      <vt:lpstr>Wingdings</vt:lpstr>
      <vt:lpstr>Wingdings 2</vt:lpstr>
      <vt:lpstr>DividendVTI</vt:lpstr>
      <vt:lpstr>Contemporary Challenges: Making a Difference</vt:lpstr>
      <vt:lpstr>Assessment  – Group Presentation with supporting materials:  </vt:lpstr>
      <vt:lpstr>Assessment  – Some guidance about how to tackle this assessment:  </vt:lpstr>
      <vt:lpstr>Graham Gibbs Reflective cycle</vt:lpstr>
      <vt:lpstr>Graham Gibbs Reflective cycle</vt:lpstr>
      <vt:lpstr>Using Gibbs reflective cycle</vt:lpstr>
      <vt:lpstr>Activity</vt:lpstr>
      <vt:lpstr>Hofstede analysis of country culture</vt:lpstr>
      <vt:lpstr>Understanding elon musk’s team leadership style</vt:lpstr>
      <vt:lpstr>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creativity &amp; Value</dc:title>
  <dc:creator>Davina Evans</dc:creator>
  <cp:lastModifiedBy>Emma Roberts (IMH)</cp:lastModifiedBy>
  <cp:revision>10</cp:revision>
  <dcterms:created xsi:type="dcterms:W3CDTF">2021-09-26T18:27:21Z</dcterms:created>
  <dcterms:modified xsi:type="dcterms:W3CDTF">2025-08-12T07:57:05Z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