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725E57-00AA-0544-BC5C-6EAAE5A029B5}"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GB"/>
        </a:p>
      </dgm:t>
    </dgm:pt>
    <dgm:pt modelId="{233A9FC5-0A4A-AD4A-BC7A-55A13ABEBD29}">
      <dgm:prSet phldrT="[Text]" phldr="0"/>
      <dgm:spPr/>
      <dgm:t>
        <a:bodyPr/>
        <a:lstStyle/>
        <a:p>
          <a:r>
            <a:rPr lang="en-US"/>
            <a:t>What we already know</a:t>
          </a:r>
          <a:endParaRPr lang="en-GB"/>
        </a:p>
      </dgm:t>
    </dgm:pt>
    <dgm:pt modelId="{0372AD93-507D-4F44-AF77-9B7909C55C92}" type="parTrans" cxnId="{456E13A9-359E-DE4B-8538-0CE45B94F3FF}">
      <dgm:prSet/>
      <dgm:spPr/>
      <dgm:t>
        <a:bodyPr/>
        <a:lstStyle/>
        <a:p>
          <a:endParaRPr lang="en-GB"/>
        </a:p>
      </dgm:t>
    </dgm:pt>
    <dgm:pt modelId="{E4324B50-F9ED-C942-9D4C-505351A8E622}" type="sibTrans" cxnId="{456E13A9-359E-DE4B-8538-0CE45B94F3FF}">
      <dgm:prSet/>
      <dgm:spPr/>
      <dgm:t>
        <a:bodyPr/>
        <a:lstStyle/>
        <a:p>
          <a:endParaRPr lang="en-GB"/>
        </a:p>
      </dgm:t>
    </dgm:pt>
    <dgm:pt modelId="{CEAADA21-4F93-044C-9F73-41731F11A597}">
      <dgm:prSet phldrT="[Text]" phldr="0"/>
      <dgm:spPr/>
      <dgm:t>
        <a:bodyPr/>
        <a:lstStyle/>
        <a:p>
          <a:r>
            <a:rPr lang="en-US"/>
            <a:t>What we don’t know</a:t>
          </a:r>
          <a:endParaRPr lang="en-GB"/>
        </a:p>
      </dgm:t>
    </dgm:pt>
    <dgm:pt modelId="{371983A7-7080-FD49-BCBE-F871DB00DB68}" type="parTrans" cxnId="{A3067D31-A1A8-0542-9C30-EFF853FB3A83}">
      <dgm:prSet/>
      <dgm:spPr/>
      <dgm:t>
        <a:bodyPr/>
        <a:lstStyle/>
        <a:p>
          <a:endParaRPr lang="en-GB"/>
        </a:p>
      </dgm:t>
    </dgm:pt>
    <dgm:pt modelId="{A6493A7D-361D-8849-A6FB-63E47D8106BC}" type="sibTrans" cxnId="{A3067D31-A1A8-0542-9C30-EFF853FB3A83}">
      <dgm:prSet/>
      <dgm:spPr/>
      <dgm:t>
        <a:bodyPr/>
        <a:lstStyle/>
        <a:p>
          <a:endParaRPr lang="en-GB"/>
        </a:p>
      </dgm:t>
    </dgm:pt>
    <dgm:pt modelId="{4BC19208-EFC4-E34A-AB09-62418DD68AD2}">
      <dgm:prSet phldrT="[Text]" phldr="0"/>
      <dgm:spPr/>
      <dgm:t>
        <a:bodyPr/>
        <a:lstStyle/>
        <a:p>
          <a:r>
            <a:rPr lang="en-US"/>
            <a:t>Why I have chosen to do this research</a:t>
          </a:r>
          <a:endParaRPr lang="en-GB"/>
        </a:p>
      </dgm:t>
    </dgm:pt>
    <dgm:pt modelId="{176468B7-B7F6-C147-AC57-62C6676BC2E9}" type="parTrans" cxnId="{98C766C1-6862-C947-A49B-1C90293E5F5E}">
      <dgm:prSet/>
      <dgm:spPr/>
      <dgm:t>
        <a:bodyPr/>
        <a:lstStyle/>
        <a:p>
          <a:endParaRPr lang="en-GB"/>
        </a:p>
      </dgm:t>
    </dgm:pt>
    <dgm:pt modelId="{E745A854-1A69-9A40-8056-B64E46E4CC48}" type="sibTrans" cxnId="{98C766C1-6862-C947-A49B-1C90293E5F5E}">
      <dgm:prSet/>
      <dgm:spPr/>
      <dgm:t>
        <a:bodyPr/>
        <a:lstStyle/>
        <a:p>
          <a:endParaRPr lang="en-GB"/>
        </a:p>
      </dgm:t>
    </dgm:pt>
    <dgm:pt modelId="{3B9712D1-F00E-6141-8578-901565F778F6}" type="pres">
      <dgm:prSet presAssocID="{BC725E57-00AA-0544-BC5C-6EAAE5A029B5}" presName="linear" presStyleCnt="0">
        <dgm:presLayoutVars>
          <dgm:animLvl val="lvl"/>
          <dgm:resizeHandles val="exact"/>
        </dgm:presLayoutVars>
      </dgm:prSet>
      <dgm:spPr/>
    </dgm:pt>
    <dgm:pt modelId="{6C8E7DFC-CEAA-4445-A5C6-085ACD5C0A77}" type="pres">
      <dgm:prSet presAssocID="{233A9FC5-0A4A-AD4A-BC7A-55A13ABEBD29}" presName="parentText" presStyleLbl="node1" presStyleIdx="0" presStyleCnt="3">
        <dgm:presLayoutVars>
          <dgm:chMax val="0"/>
          <dgm:bulletEnabled val="1"/>
        </dgm:presLayoutVars>
      </dgm:prSet>
      <dgm:spPr/>
    </dgm:pt>
    <dgm:pt modelId="{750557FC-4CBA-9744-80AD-AEB3899BD042}" type="pres">
      <dgm:prSet presAssocID="{E4324B50-F9ED-C942-9D4C-505351A8E622}" presName="spacer" presStyleCnt="0"/>
      <dgm:spPr/>
    </dgm:pt>
    <dgm:pt modelId="{C7B054A9-7A81-6247-909B-E1CF517790C0}" type="pres">
      <dgm:prSet presAssocID="{CEAADA21-4F93-044C-9F73-41731F11A597}" presName="parentText" presStyleLbl="node1" presStyleIdx="1" presStyleCnt="3">
        <dgm:presLayoutVars>
          <dgm:chMax val="0"/>
          <dgm:bulletEnabled val="1"/>
        </dgm:presLayoutVars>
      </dgm:prSet>
      <dgm:spPr/>
    </dgm:pt>
    <dgm:pt modelId="{2B34336C-636B-FB48-8F05-6B233A1ECD0D}" type="pres">
      <dgm:prSet presAssocID="{A6493A7D-361D-8849-A6FB-63E47D8106BC}" presName="spacer" presStyleCnt="0"/>
      <dgm:spPr/>
    </dgm:pt>
    <dgm:pt modelId="{332CA8A9-BC9E-F24F-9DCC-5CF700D780EE}" type="pres">
      <dgm:prSet presAssocID="{4BC19208-EFC4-E34A-AB09-62418DD68AD2}" presName="parentText" presStyleLbl="node1" presStyleIdx="2" presStyleCnt="3">
        <dgm:presLayoutVars>
          <dgm:chMax val="0"/>
          <dgm:bulletEnabled val="1"/>
        </dgm:presLayoutVars>
      </dgm:prSet>
      <dgm:spPr/>
    </dgm:pt>
  </dgm:ptLst>
  <dgm:cxnLst>
    <dgm:cxn modelId="{6913FA22-8B00-654A-B464-B4914103FEEB}" type="presOf" srcId="{4BC19208-EFC4-E34A-AB09-62418DD68AD2}" destId="{332CA8A9-BC9E-F24F-9DCC-5CF700D780EE}" srcOrd="0" destOrd="0" presId="urn:microsoft.com/office/officeart/2005/8/layout/vList2"/>
    <dgm:cxn modelId="{AB92472A-33D5-9E47-BC0B-F7349D4618C0}" type="presOf" srcId="{BC725E57-00AA-0544-BC5C-6EAAE5A029B5}" destId="{3B9712D1-F00E-6141-8578-901565F778F6}" srcOrd="0" destOrd="0" presId="urn:microsoft.com/office/officeart/2005/8/layout/vList2"/>
    <dgm:cxn modelId="{A3067D31-A1A8-0542-9C30-EFF853FB3A83}" srcId="{BC725E57-00AA-0544-BC5C-6EAAE5A029B5}" destId="{CEAADA21-4F93-044C-9F73-41731F11A597}" srcOrd="1" destOrd="0" parTransId="{371983A7-7080-FD49-BCBE-F871DB00DB68}" sibTransId="{A6493A7D-361D-8849-A6FB-63E47D8106BC}"/>
    <dgm:cxn modelId="{1CE8F468-DB32-0540-BE95-83CC55D83DC3}" type="presOf" srcId="{233A9FC5-0A4A-AD4A-BC7A-55A13ABEBD29}" destId="{6C8E7DFC-CEAA-4445-A5C6-085ACD5C0A77}" srcOrd="0" destOrd="0" presId="urn:microsoft.com/office/officeart/2005/8/layout/vList2"/>
    <dgm:cxn modelId="{456E13A9-359E-DE4B-8538-0CE45B94F3FF}" srcId="{BC725E57-00AA-0544-BC5C-6EAAE5A029B5}" destId="{233A9FC5-0A4A-AD4A-BC7A-55A13ABEBD29}" srcOrd="0" destOrd="0" parTransId="{0372AD93-507D-4F44-AF77-9B7909C55C92}" sibTransId="{E4324B50-F9ED-C942-9D4C-505351A8E622}"/>
    <dgm:cxn modelId="{98C766C1-6862-C947-A49B-1C90293E5F5E}" srcId="{BC725E57-00AA-0544-BC5C-6EAAE5A029B5}" destId="{4BC19208-EFC4-E34A-AB09-62418DD68AD2}" srcOrd="2" destOrd="0" parTransId="{176468B7-B7F6-C147-AC57-62C6676BC2E9}" sibTransId="{E745A854-1A69-9A40-8056-B64E46E4CC48}"/>
    <dgm:cxn modelId="{ED8FB6CB-4D43-134D-9CAE-90BAB14661FC}" type="presOf" srcId="{CEAADA21-4F93-044C-9F73-41731F11A597}" destId="{C7B054A9-7A81-6247-909B-E1CF517790C0}" srcOrd="0" destOrd="0" presId="urn:microsoft.com/office/officeart/2005/8/layout/vList2"/>
    <dgm:cxn modelId="{E6DC5474-4A95-FF42-8D8C-0BE903451FFF}" type="presParOf" srcId="{3B9712D1-F00E-6141-8578-901565F778F6}" destId="{6C8E7DFC-CEAA-4445-A5C6-085ACD5C0A77}" srcOrd="0" destOrd="0" presId="urn:microsoft.com/office/officeart/2005/8/layout/vList2"/>
    <dgm:cxn modelId="{F5C081E4-FFD7-504F-A130-0E0C14F8CF55}" type="presParOf" srcId="{3B9712D1-F00E-6141-8578-901565F778F6}" destId="{750557FC-4CBA-9744-80AD-AEB3899BD042}" srcOrd="1" destOrd="0" presId="urn:microsoft.com/office/officeart/2005/8/layout/vList2"/>
    <dgm:cxn modelId="{F7B923A5-68F0-9A4E-B112-272E142E7841}" type="presParOf" srcId="{3B9712D1-F00E-6141-8578-901565F778F6}" destId="{C7B054A9-7A81-6247-909B-E1CF517790C0}" srcOrd="2" destOrd="0" presId="urn:microsoft.com/office/officeart/2005/8/layout/vList2"/>
    <dgm:cxn modelId="{F3FA9B6C-DC29-094F-95E5-F47A67D19873}" type="presParOf" srcId="{3B9712D1-F00E-6141-8578-901565F778F6}" destId="{2B34336C-636B-FB48-8F05-6B233A1ECD0D}" srcOrd="3" destOrd="0" presId="urn:microsoft.com/office/officeart/2005/8/layout/vList2"/>
    <dgm:cxn modelId="{54A3A0BE-7972-5F41-92FC-08754E807FB7}" type="presParOf" srcId="{3B9712D1-F00E-6141-8578-901565F778F6}" destId="{332CA8A9-BC9E-F24F-9DCC-5CF700D780E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85545C-6A0D-6B4F-89E2-23D06B904C41}" type="doc">
      <dgm:prSet loTypeId="urn:microsoft.com/office/officeart/2005/8/layout/vList2" loCatId="convert" qsTypeId="urn:microsoft.com/office/officeart/2005/8/quickstyle/3d4" qsCatId="3D" csTypeId="urn:microsoft.com/office/officeart/2005/8/colors/accent1_2" csCatId="accent1" phldr="1"/>
      <dgm:spPr/>
      <dgm:t>
        <a:bodyPr/>
        <a:lstStyle/>
        <a:p>
          <a:endParaRPr lang="en-GB"/>
        </a:p>
      </dgm:t>
    </dgm:pt>
    <dgm:pt modelId="{AD357EBE-F81F-3848-BA0E-5B85453E3410}">
      <dgm:prSet/>
      <dgm:spPr/>
      <dgm:t>
        <a:bodyPr/>
        <a:lstStyle/>
        <a:p>
          <a:r>
            <a:rPr lang="en-US" b="1"/>
            <a:t>Hypothesis: Resisted speed training will have a significant effect on speed, acceleration and power when compared to a normal speed training control group. </a:t>
          </a:r>
          <a:endParaRPr lang="en-GB"/>
        </a:p>
      </dgm:t>
    </dgm:pt>
    <dgm:pt modelId="{81EFB3AE-661F-394C-9C8E-E05AFCC1272B}" type="parTrans" cxnId="{CC44B2FB-4C5F-CF4F-8A72-12B6205D082B}">
      <dgm:prSet/>
      <dgm:spPr/>
      <dgm:t>
        <a:bodyPr/>
        <a:lstStyle/>
        <a:p>
          <a:endParaRPr lang="en-GB"/>
        </a:p>
      </dgm:t>
    </dgm:pt>
    <dgm:pt modelId="{D3AC7B00-7CD3-6F43-9DC0-321E99008553}" type="sibTrans" cxnId="{CC44B2FB-4C5F-CF4F-8A72-12B6205D082B}">
      <dgm:prSet/>
      <dgm:spPr/>
      <dgm:t>
        <a:bodyPr/>
        <a:lstStyle/>
        <a:p>
          <a:endParaRPr lang="en-GB"/>
        </a:p>
      </dgm:t>
    </dgm:pt>
    <dgm:pt modelId="{C611F51F-D804-014B-B92C-854D481FC96A}">
      <dgm:prSet/>
      <dgm:spPr/>
      <dgm:t>
        <a:bodyPr/>
        <a:lstStyle/>
        <a:p>
          <a:r>
            <a:rPr lang="en-US" b="1"/>
            <a:t> </a:t>
          </a:r>
          <a:r>
            <a:rPr lang="en-US" b="0" i="0" u="none" strike="noStrike" cap="none">
              <a:latin typeface="Trebuchet MS"/>
              <a:ea typeface="Trebuchet MS"/>
              <a:cs typeface="Trebuchet MS"/>
              <a:sym typeface="Trebuchet MS"/>
            </a:rPr>
            <a:t>Null Hypothesis: Resisted speed training will have no significant effect on speed, acceleration and power when compared to a normal speed training control group.</a:t>
          </a:r>
          <a:endParaRPr lang="en-GB"/>
        </a:p>
      </dgm:t>
    </dgm:pt>
    <dgm:pt modelId="{14122AB3-FD7B-BB45-A449-DFD9F005CE3E}" type="parTrans" cxnId="{47163252-7098-B44B-9EDB-FE81165D2352}">
      <dgm:prSet/>
      <dgm:spPr/>
      <dgm:t>
        <a:bodyPr/>
        <a:lstStyle/>
        <a:p>
          <a:endParaRPr lang="en-GB"/>
        </a:p>
      </dgm:t>
    </dgm:pt>
    <dgm:pt modelId="{B046919C-412A-FC4A-BF3D-1345360DE41F}" type="sibTrans" cxnId="{47163252-7098-B44B-9EDB-FE81165D2352}">
      <dgm:prSet/>
      <dgm:spPr/>
      <dgm:t>
        <a:bodyPr/>
        <a:lstStyle/>
        <a:p>
          <a:endParaRPr lang="en-GB"/>
        </a:p>
      </dgm:t>
    </dgm:pt>
    <dgm:pt modelId="{F3C916C6-1B74-D342-88DA-34E80F79DEE7}" type="pres">
      <dgm:prSet presAssocID="{C085545C-6A0D-6B4F-89E2-23D06B904C41}" presName="linear" presStyleCnt="0">
        <dgm:presLayoutVars>
          <dgm:animLvl val="lvl"/>
          <dgm:resizeHandles val="exact"/>
        </dgm:presLayoutVars>
      </dgm:prSet>
      <dgm:spPr/>
    </dgm:pt>
    <dgm:pt modelId="{22425BD5-24CD-A941-A9EB-A5E44409A14A}" type="pres">
      <dgm:prSet presAssocID="{AD357EBE-F81F-3848-BA0E-5B85453E3410}" presName="parentText" presStyleLbl="node1" presStyleIdx="0" presStyleCnt="2">
        <dgm:presLayoutVars>
          <dgm:chMax val="0"/>
          <dgm:bulletEnabled val="1"/>
        </dgm:presLayoutVars>
      </dgm:prSet>
      <dgm:spPr/>
    </dgm:pt>
    <dgm:pt modelId="{6B6D315C-D49D-D248-BC4A-880DD2826C14}" type="pres">
      <dgm:prSet presAssocID="{D3AC7B00-7CD3-6F43-9DC0-321E99008553}" presName="spacer" presStyleCnt="0"/>
      <dgm:spPr/>
    </dgm:pt>
    <dgm:pt modelId="{3EDA09BC-EC9E-A144-B94E-DB96B8132BBF}" type="pres">
      <dgm:prSet presAssocID="{C611F51F-D804-014B-B92C-854D481FC96A}" presName="parentText" presStyleLbl="node1" presStyleIdx="1" presStyleCnt="2">
        <dgm:presLayoutVars>
          <dgm:chMax val="0"/>
          <dgm:bulletEnabled val="1"/>
        </dgm:presLayoutVars>
      </dgm:prSet>
      <dgm:spPr/>
    </dgm:pt>
  </dgm:ptLst>
  <dgm:cxnLst>
    <dgm:cxn modelId="{47163252-7098-B44B-9EDB-FE81165D2352}" srcId="{C085545C-6A0D-6B4F-89E2-23D06B904C41}" destId="{C611F51F-D804-014B-B92C-854D481FC96A}" srcOrd="1" destOrd="0" parTransId="{14122AB3-FD7B-BB45-A449-DFD9F005CE3E}" sibTransId="{B046919C-412A-FC4A-BF3D-1345360DE41F}"/>
    <dgm:cxn modelId="{63ADD272-B8D1-1440-B034-8B676A72DC87}" type="presOf" srcId="{AD357EBE-F81F-3848-BA0E-5B85453E3410}" destId="{22425BD5-24CD-A941-A9EB-A5E44409A14A}" srcOrd="0" destOrd="0" presId="urn:microsoft.com/office/officeart/2005/8/layout/vList2"/>
    <dgm:cxn modelId="{08712EA3-3689-334E-AFC3-204C2F72A38A}" type="presOf" srcId="{C085545C-6A0D-6B4F-89E2-23D06B904C41}" destId="{F3C916C6-1B74-D342-88DA-34E80F79DEE7}" srcOrd="0" destOrd="0" presId="urn:microsoft.com/office/officeart/2005/8/layout/vList2"/>
    <dgm:cxn modelId="{0D28D4F0-DDD5-3D4C-9A56-B7F3609DF903}" type="presOf" srcId="{C611F51F-D804-014B-B92C-854D481FC96A}" destId="{3EDA09BC-EC9E-A144-B94E-DB96B8132BBF}" srcOrd="0" destOrd="0" presId="urn:microsoft.com/office/officeart/2005/8/layout/vList2"/>
    <dgm:cxn modelId="{CC44B2FB-4C5F-CF4F-8A72-12B6205D082B}" srcId="{C085545C-6A0D-6B4F-89E2-23D06B904C41}" destId="{AD357EBE-F81F-3848-BA0E-5B85453E3410}" srcOrd="0" destOrd="0" parTransId="{81EFB3AE-661F-394C-9C8E-E05AFCC1272B}" sibTransId="{D3AC7B00-7CD3-6F43-9DC0-321E99008553}"/>
    <dgm:cxn modelId="{5D7284D3-685A-5540-83D9-EA3C0646DD0C}" type="presParOf" srcId="{F3C916C6-1B74-D342-88DA-34E80F79DEE7}" destId="{22425BD5-24CD-A941-A9EB-A5E44409A14A}" srcOrd="0" destOrd="0" presId="urn:microsoft.com/office/officeart/2005/8/layout/vList2"/>
    <dgm:cxn modelId="{A586A311-569F-B141-9B3C-DC343C1CC7F0}" type="presParOf" srcId="{F3C916C6-1B74-D342-88DA-34E80F79DEE7}" destId="{6B6D315C-D49D-D248-BC4A-880DD2826C14}" srcOrd="1" destOrd="0" presId="urn:microsoft.com/office/officeart/2005/8/layout/vList2"/>
    <dgm:cxn modelId="{E99B72CE-7A84-0342-BE52-D6DC31E09CCF}" type="presParOf" srcId="{F3C916C6-1B74-D342-88DA-34E80F79DEE7}" destId="{3EDA09BC-EC9E-A144-B94E-DB96B8132BB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C355E5-1079-2C43-A6E4-7D26511A9DE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862ABD49-30CE-EC48-A37D-7D8437DE824A}">
      <dgm:prSet/>
      <dgm:spPr/>
      <dgm:t>
        <a:bodyPr/>
        <a:lstStyle/>
        <a:p>
          <a:r>
            <a:rPr lang="en-US"/>
            <a:t>Who</a:t>
          </a:r>
          <a:endParaRPr lang="en-GB"/>
        </a:p>
      </dgm:t>
    </dgm:pt>
    <dgm:pt modelId="{FF8B05CC-5775-CA41-B854-2C808255E248}" type="parTrans" cxnId="{5093B5E1-F0AC-B147-8B7C-768341ECF4D0}">
      <dgm:prSet/>
      <dgm:spPr/>
      <dgm:t>
        <a:bodyPr/>
        <a:lstStyle/>
        <a:p>
          <a:endParaRPr lang="en-GB"/>
        </a:p>
      </dgm:t>
    </dgm:pt>
    <dgm:pt modelId="{913C8E43-E8D8-0D43-B052-320D88858BE1}" type="sibTrans" cxnId="{5093B5E1-F0AC-B147-8B7C-768341ECF4D0}">
      <dgm:prSet/>
      <dgm:spPr/>
      <dgm:t>
        <a:bodyPr/>
        <a:lstStyle/>
        <a:p>
          <a:endParaRPr lang="en-GB"/>
        </a:p>
      </dgm:t>
    </dgm:pt>
    <dgm:pt modelId="{A7F7626B-B1B4-CA41-91D0-F212262B46F5}">
      <dgm:prSet/>
      <dgm:spPr/>
      <dgm:t>
        <a:bodyPr/>
        <a:lstStyle/>
        <a:p>
          <a:r>
            <a:rPr lang="en-US"/>
            <a:t>Age</a:t>
          </a:r>
          <a:endParaRPr lang="en-GB"/>
        </a:p>
      </dgm:t>
    </dgm:pt>
    <dgm:pt modelId="{3B40AE3C-4573-574A-B012-0E069ED0D6AB}" type="parTrans" cxnId="{769DFE39-4C53-4947-A155-A9FDE19434D0}">
      <dgm:prSet/>
      <dgm:spPr/>
      <dgm:t>
        <a:bodyPr/>
        <a:lstStyle/>
        <a:p>
          <a:endParaRPr lang="en-GB"/>
        </a:p>
      </dgm:t>
    </dgm:pt>
    <dgm:pt modelId="{A4BB73C1-4481-364E-BD34-B59F3DCAD244}" type="sibTrans" cxnId="{769DFE39-4C53-4947-A155-A9FDE19434D0}">
      <dgm:prSet/>
      <dgm:spPr/>
      <dgm:t>
        <a:bodyPr/>
        <a:lstStyle/>
        <a:p>
          <a:endParaRPr lang="en-GB"/>
        </a:p>
      </dgm:t>
    </dgm:pt>
    <dgm:pt modelId="{4936DA5D-460D-0548-99A2-853CECBE3E46}">
      <dgm:prSet/>
      <dgm:spPr/>
      <dgm:t>
        <a:bodyPr/>
        <a:lstStyle/>
        <a:p>
          <a:r>
            <a:rPr lang="en-US"/>
            <a:t>How many</a:t>
          </a:r>
          <a:endParaRPr lang="en-GB"/>
        </a:p>
      </dgm:t>
    </dgm:pt>
    <dgm:pt modelId="{EC529469-735E-3240-8F9F-6A62DCA31EA1}" type="parTrans" cxnId="{B1E53E43-2491-8D4F-9F73-A3ADBC1E3C0C}">
      <dgm:prSet/>
      <dgm:spPr/>
      <dgm:t>
        <a:bodyPr/>
        <a:lstStyle/>
        <a:p>
          <a:endParaRPr lang="en-GB"/>
        </a:p>
      </dgm:t>
    </dgm:pt>
    <dgm:pt modelId="{398124E5-EBB4-7648-9719-C008D357A90B}" type="sibTrans" cxnId="{B1E53E43-2491-8D4F-9F73-A3ADBC1E3C0C}">
      <dgm:prSet/>
      <dgm:spPr/>
      <dgm:t>
        <a:bodyPr/>
        <a:lstStyle/>
        <a:p>
          <a:endParaRPr lang="en-GB"/>
        </a:p>
      </dgm:t>
    </dgm:pt>
    <dgm:pt modelId="{C36F9DC7-F094-A04A-80FD-5B9E00EDEA2A}">
      <dgm:prSet/>
      <dgm:spPr/>
      <dgm:t>
        <a:bodyPr/>
        <a:lstStyle/>
        <a:p>
          <a:r>
            <a:rPr lang="en-US"/>
            <a:t>Convent sample</a:t>
          </a:r>
          <a:endParaRPr lang="en-GB"/>
        </a:p>
      </dgm:t>
    </dgm:pt>
    <dgm:pt modelId="{78D36CE4-1384-4B4A-A1CE-0DBFA6D6DE88}" type="parTrans" cxnId="{8E74F9A2-2BA0-AA4C-90F4-5B89F76F3921}">
      <dgm:prSet/>
      <dgm:spPr/>
      <dgm:t>
        <a:bodyPr/>
        <a:lstStyle/>
        <a:p>
          <a:endParaRPr lang="en-GB"/>
        </a:p>
      </dgm:t>
    </dgm:pt>
    <dgm:pt modelId="{917CEA2D-37C9-E442-A309-620D5A024F87}" type="sibTrans" cxnId="{8E74F9A2-2BA0-AA4C-90F4-5B89F76F3921}">
      <dgm:prSet/>
      <dgm:spPr/>
      <dgm:t>
        <a:bodyPr/>
        <a:lstStyle/>
        <a:p>
          <a:endParaRPr lang="en-GB"/>
        </a:p>
      </dgm:t>
    </dgm:pt>
    <dgm:pt modelId="{F0C448C1-EDE1-BC46-AE4D-24A38C7363DA}">
      <dgm:prSet/>
      <dgm:spPr/>
      <dgm:t>
        <a:bodyPr/>
        <a:lstStyle/>
        <a:p>
          <a:r>
            <a:rPr lang="en-US"/>
            <a:t>Inclusion</a:t>
          </a:r>
          <a:endParaRPr lang="en-GB"/>
        </a:p>
      </dgm:t>
    </dgm:pt>
    <dgm:pt modelId="{2E69BDCE-454C-7B40-B36D-0B6C39A825B1}" type="parTrans" cxnId="{4E4A5EBA-EE09-DE44-B81E-3890788EDF39}">
      <dgm:prSet/>
      <dgm:spPr/>
      <dgm:t>
        <a:bodyPr/>
        <a:lstStyle/>
        <a:p>
          <a:endParaRPr lang="en-GB"/>
        </a:p>
      </dgm:t>
    </dgm:pt>
    <dgm:pt modelId="{8E40043D-9468-7542-ADE1-71C5B769B1C0}" type="sibTrans" cxnId="{4E4A5EBA-EE09-DE44-B81E-3890788EDF39}">
      <dgm:prSet/>
      <dgm:spPr/>
      <dgm:t>
        <a:bodyPr/>
        <a:lstStyle/>
        <a:p>
          <a:endParaRPr lang="en-GB"/>
        </a:p>
      </dgm:t>
    </dgm:pt>
    <dgm:pt modelId="{97F63DF5-4867-6542-AB50-6F2CDF428147}">
      <dgm:prSet/>
      <dgm:spPr/>
      <dgm:t>
        <a:bodyPr/>
        <a:lstStyle/>
        <a:p>
          <a:r>
            <a:rPr lang="en-US"/>
            <a:t>Exclusion</a:t>
          </a:r>
          <a:endParaRPr lang="en-GB"/>
        </a:p>
      </dgm:t>
    </dgm:pt>
    <dgm:pt modelId="{ECB12948-A4F9-0C41-98F8-B79D720417DD}" type="parTrans" cxnId="{5DDBD6BE-0373-7F43-9D35-3E3C04D83F5C}">
      <dgm:prSet/>
      <dgm:spPr/>
      <dgm:t>
        <a:bodyPr/>
        <a:lstStyle/>
        <a:p>
          <a:endParaRPr lang="en-GB"/>
        </a:p>
      </dgm:t>
    </dgm:pt>
    <dgm:pt modelId="{DB0C4217-5AAB-6648-B6B9-3B075CB56C7A}" type="sibTrans" cxnId="{5DDBD6BE-0373-7F43-9D35-3E3C04D83F5C}">
      <dgm:prSet/>
      <dgm:spPr/>
      <dgm:t>
        <a:bodyPr/>
        <a:lstStyle/>
        <a:p>
          <a:endParaRPr lang="en-GB"/>
        </a:p>
      </dgm:t>
    </dgm:pt>
    <dgm:pt modelId="{A46757B5-54A1-B245-85AC-9283BDCDAB36}">
      <dgm:prSet/>
      <dgm:spPr/>
      <dgm:t>
        <a:bodyPr/>
        <a:lstStyle/>
        <a:p>
          <a:r>
            <a:rPr lang="en-US"/>
            <a:t>University of Wales Trinity Saint David rugby union players.</a:t>
          </a:r>
          <a:endParaRPr lang="en-GB"/>
        </a:p>
      </dgm:t>
    </dgm:pt>
    <dgm:pt modelId="{F4D8DDDD-0A2A-1C49-AC0B-BA06EF7F3A58}" type="parTrans" cxnId="{FD77B20E-8CBC-4D41-858B-E618B4F334B5}">
      <dgm:prSet/>
      <dgm:spPr/>
      <dgm:t>
        <a:bodyPr/>
        <a:lstStyle/>
        <a:p>
          <a:endParaRPr lang="en-GB"/>
        </a:p>
      </dgm:t>
    </dgm:pt>
    <dgm:pt modelId="{4DCE33BA-8239-404C-8F43-795BAEC93189}" type="sibTrans" cxnId="{FD77B20E-8CBC-4D41-858B-E618B4F334B5}">
      <dgm:prSet/>
      <dgm:spPr/>
      <dgm:t>
        <a:bodyPr/>
        <a:lstStyle/>
        <a:p>
          <a:endParaRPr lang="en-GB"/>
        </a:p>
      </dgm:t>
    </dgm:pt>
    <dgm:pt modelId="{9D80E427-2F1C-EE4B-AECF-941B4F1CD615}">
      <dgm:prSet/>
      <dgm:spPr/>
      <dgm:t>
        <a:bodyPr/>
        <a:lstStyle/>
        <a:p>
          <a:r>
            <a:rPr lang="en-US"/>
            <a:t>18+</a:t>
          </a:r>
          <a:endParaRPr lang="en-GB"/>
        </a:p>
      </dgm:t>
    </dgm:pt>
    <dgm:pt modelId="{728D7F4C-C4BC-434C-9BAB-304785813797}" type="parTrans" cxnId="{73CDCC00-4B44-9747-A6C1-1959E549E0D2}">
      <dgm:prSet/>
      <dgm:spPr/>
      <dgm:t>
        <a:bodyPr/>
        <a:lstStyle/>
        <a:p>
          <a:endParaRPr lang="en-GB"/>
        </a:p>
      </dgm:t>
    </dgm:pt>
    <dgm:pt modelId="{1FC8E11A-B2B1-4042-AAC6-CDEE82EF0FBB}" type="sibTrans" cxnId="{73CDCC00-4B44-9747-A6C1-1959E549E0D2}">
      <dgm:prSet/>
      <dgm:spPr/>
      <dgm:t>
        <a:bodyPr/>
        <a:lstStyle/>
        <a:p>
          <a:endParaRPr lang="en-GB"/>
        </a:p>
      </dgm:t>
    </dgm:pt>
    <dgm:pt modelId="{AAB3C5D6-AC76-8642-98DB-3A242A4F18A0}">
      <dgm:prSet/>
      <dgm:spPr/>
      <dgm:t>
        <a:bodyPr/>
        <a:lstStyle/>
        <a:p>
          <a:r>
            <a:rPr lang="en-US"/>
            <a:t>20+</a:t>
          </a:r>
          <a:endParaRPr lang="en-GB"/>
        </a:p>
      </dgm:t>
    </dgm:pt>
    <dgm:pt modelId="{9460E32E-42FD-ED43-8C33-CA15F1F32D4A}" type="parTrans" cxnId="{963DEFB0-242F-FB42-B47C-84F602D5F3A2}">
      <dgm:prSet/>
      <dgm:spPr/>
      <dgm:t>
        <a:bodyPr/>
        <a:lstStyle/>
        <a:p>
          <a:endParaRPr lang="en-GB"/>
        </a:p>
      </dgm:t>
    </dgm:pt>
    <dgm:pt modelId="{CD77889C-CDBC-884A-A6A5-94F23143DAED}" type="sibTrans" cxnId="{963DEFB0-242F-FB42-B47C-84F602D5F3A2}">
      <dgm:prSet/>
      <dgm:spPr/>
      <dgm:t>
        <a:bodyPr/>
        <a:lstStyle/>
        <a:p>
          <a:endParaRPr lang="en-GB"/>
        </a:p>
      </dgm:t>
    </dgm:pt>
    <dgm:pt modelId="{D0E60B0B-92E3-BA44-8511-070FB92FBFA3}">
      <dgm:prSet/>
      <dgm:spPr/>
      <dgm:t>
        <a:bodyPr/>
        <a:lstStyle/>
        <a:p>
          <a:r>
            <a:rPr lang="en-US"/>
            <a:t>Convenience sample to find a group of people that I know will be available for testing. Which I will then do a random assignment to the two groups resisted speed training and normal speed training. That's why I looking to have 20 or more to be able to have a minimum of 10 a group in order to give me the most reliable results .</a:t>
          </a:r>
          <a:endParaRPr lang="en-GB"/>
        </a:p>
      </dgm:t>
    </dgm:pt>
    <dgm:pt modelId="{DE9F9080-2DB6-4F4E-BEEA-4893C37B5DEE}" type="parTrans" cxnId="{3D3C81E2-FFF5-8547-9911-8B954EE58A52}">
      <dgm:prSet/>
      <dgm:spPr/>
      <dgm:t>
        <a:bodyPr/>
        <a:lstStyle/>
        <a:p>
          <a:endParaRPr lang="en-GB"/>
        </a:p>
      </dgm:t>
    </dgm:pt>
    <dgm:pt modelId="{0F8FE8F1-53F4-1E4C-967E-199DA4AFFBAC}" type="sibTrans" cxnId="{3D3C81E2-FFF5-8547-9911-8B954EE58A52}">
      <dgm:prSet/>
      <dgm:spPr/>
      <dgm:t>
        <a:bodyPr/>
        <a:lstStyle/>
        <a:p>
          <a:endParaRPr lang="en-GB"/>
        </a:p>
      </dgm:t>
    </dgm:pt>
    <dgm:pt modelId="{48320CA5-15DF-3947-BDD6-0C6B65446C46}">
      <dgm:prSet/>
      <dgm:spPr/>
      <dgm:t>
        <a:bodyPr/>
        <a:lstStyle/>
        <a:p>
          <a:r>
            <a:rPr lang="en-US"/>
            <a:t>The type of people I am looking to be eligible to take part in the experiment are male, University of Wales Trinity Saint David rugby union players this means that they must have recent experience in player rugby.</a:t>
          </a:r>
          <a:endParaRPr lang="en-GB"/>
        </a:p>
      </dgm:t>
    </dgm:pt>
    <dgm:pt modelId="{D2A4DA85-8DAD-2D40-80B9-E10E6721ED67}" type="parTrans" cxnId="{5A1AFA57-15A9-1740-AD79-0B53485BC283}">
      <dgm:prSet/>
      <dgm:spPr/>
      <dgm:t>
        <a:bodyPr/>
        <a:lstStyle/>
        <a:p>
          <a:endParaRPr lang="en-GB"/>
        </a:p>
      </dgm:t>
    </dgm:pt>
    <dgm:pt modelId="{F606987A-B94B-9048-B4C4-4D44556D9348}" type="sibTrans" cxnId="{5A1AFA57-15A9-1740-AD79-0B53485BC283}">
      <dgm:prSet/>
      <dgm:spPr/>
      <dgm:t>
        <a:bodyPr/>
        <a:lstStyle/>
        <a:p>
          <a:endParaRPr lang="en-GB"/>
        </a:p>
      </dgm:t>
    </dgm:pt>
    <dgm:pt modelId="{CBB00604-AD65-0F4E-913E-3BFA4F6E5A60}">
      <dgm:prSet/>
      <dgm:spPr/>
      <dgm:t>
        <a:bodyPr/>
        <a:lstStyle/>
        <a:p>
          <a:r>
            <a:rPr lang="en-US"/>
            <a:t>The people that will have to be excluded from the experiment are non rugby union players and also any rugby union players with recent lower body injuries or in rehabilitation phase coming back from an injury to the lower body.</a:t>
          </a:r>
          <a:endParaRPr lang="en-GB"/>
        </a:p>
      </dgm:t>
    </dgm:pt>
    <dgm:pt modelId="{C016B3D8-B23A-D546-A823-8001E8384B8C}" type="parTrans" cxnId="{55396138-7E84-3545-A371-96A58D5679F0}">
      <dgm:prSet/>
      <dgm:spPr/>
      <dgm:t>
        <a:bodyPr/>
        <a:lstStyle/>
        <a:p>
          <a:endParaRPr lang="en-GB"/>
        </a:p>
      </dgm:t>
    </dgm:pt>
    <dgm:pt modelId="{B33458E6-7272-5C47-8981-E137B3593B68}" type="sibTrans" cxnId="{55396138-7E84-3545-A371-96A58D5679F0}">
      <dgm:prSet/>
      <dgm:spPr/>
      <dgm:t>
        <a:bodyPr/>
        <a:lstStyle/>
        <a:p>
          <a:endParaRPr lang="en-GB"/>
        </a:p>
      </dgm:t>
    </dgm:pt>
    <dgm:pt modelId="{06247164-639C-B345-910F-4563245FFE26}" type="pres">
      <dgm:prSet presAssocID="{2DC355E5-1079-2C43-A6E4-7D26511A9DEC}" presName="Name0" presStyleCnt="0">
        <dgm:presLayoutVars>
          <dgm:dir/>
          <dgm:animLvl val="lvl"/>
          <dgm:resizeHandles val="exact"/>
        </dgm:presLayoutVars>
      </dgm:prSet>
      <dgm:spPr/>
    </dgm:pt>
    <dgm:pt modelId="{7A060BCC-C7D5-154C-BFE2-BD00025608B3}" type="pres">
      <dgm:prSet presAssocID="{862ABD49-30CE-EC48-A37D-7D8437DE824A}" presName="linNode" presStyleCnt="0"/>
      <dgm:spPr/>
    </dgm:pt>
    <dgm:pt modelId="{A2DD0A59-9B72-074A-A239-1F9FF0E76190}" type="pres">
      <dgm:prSet presAssocID="{862ABD49-30CE-EC48-A37D-7D8437DE824A}" presName="parentText" presStyleLbl="node1" presStyleIdx="0" presStyleCnt="6">
        <dgm:presLayoutVars>
          <dgm:chMax val="1"/>
          <dgm:bulletEnabled val="1"/>
        </dgm:presLayoutVars>
      </dgm:prSet>
      <dgm:spPr/>
    </dgm:pt>
    <dgm:pt modelId="{07410111-A0F6-B24F-8E45-7384131CB536}" type="pres">
      <dgm:prSet presAssocID="{862ABD49-30CE-EC48-A37D-7D8437DE824A}" presName="descendantText" presStyleLbl="alignAccFollowNode1" presStyleIdx="0" presStyleCnt="6">
        <dgm:presLayoutVars>
          <dgm:bulletEnabled val="1"/>
        </dgm:presLayoutVars>
      </dgm:prSet>
      <dgm:spPr/>
    </dgm:pt>
    <dgm:pt modelId="{5B558754-566E-AD45-85E0-C2BFD5208ADB}" type="pres">
      <dgm:prSet presAssocID="{913C8E43-E8D8-0D43-B052-320D88858BE1}" presName="sp" presStyleCnt="0"/>
      <dgm:spPr/>
    </dgm:pt>
    <dgm:pt modelId="{08C1C0D5-FE03-2844-9AFB-C7AA5C92DBC1}" type="pres">
      <dgm:prSet presAssocID="{A7F7626B-B1B4-CA41-91D0-F212262B46F5}" presName="linNode" presStyleCnt="0"/>
      <dgm:spPr/>
    </dgm:pt>
    <dgm:pt modelId="{A3AF729F-2C8D-174C-80B5-5A7F184177FB}" type="pres">
      <dgm:prSet presAssocID="{A7F7626B-B1B4-CA41-91D0-F212262B46F5}" presName="parentText" presStyleLbl="node1" presStyleIdx="1" presStyleCnt="6">
        <dgm:presLayoutVars>
          <dgm:chMax val="1"/>
          <dgm:bulletEnabled val="1"/>
        </dgm:presLayoutVars>
      </dgm:prSet>
      <dgm:spPr/>
    </dgm:pt>
    <dgm:pt modelId="{B011A259-22E9-164C-A96A-2E3F3BA79C70}" type="pres">
      <dgm:prSet presAssocID="{A7F7626B-B1B4-CA41-91D0-F212262B46F5}" presName="descendantText" presStyleLbl="alignAccFollowNode1" presStyleIdx="1" presStyleCnt="6">
        <dgm:presLayoutVars>
          <dgm:bulletEnabled val="1"/>
        </dgm:presLayoutVars>
      </dgm:prSet>
      <dgm:spPr/>
    </dgm:pt>
    <dgm:pt modelId="{454342B8-01D3-DD45-A213-A67F4B90F751}" type="pres">
      <dgm:prSet presAssocID="{A4BB73C1-4481-364E-BD34-B59F3DCAD244}" presName="sp" presStyleCnt="0"/>
      <dgm:spPr/>
    </dgm:pt>
    <dgm:pt modelId="{67F39723-6669-F643-99FB-AF5AE0F7E61A}" type="pres">
      <dgm:prSet presAssocID="{4936DA5D-460D-0548-99A2-853CECBE3E46}" presName="linNode" presStyleCnt="0"/>
      <dgm:spPr/>
    </dgm:pt>
    <dgm:pt modelId="{0B9396B7-FD81-584E-BBFD-2CBACA2FADE5}" type="pres">
      <dgm:prSet presAssocID="{4936DA5D-460D-0548-99A2-853CECBE3E46}" presName="parentText" presStyleLbl="node1" presStyleIdx="2" presStyleCnt="6">
        <dgm:presLayoutVars>
          <dgm:chMax val="1"/>
          <dgm:bulletEnabled val="1"/>
        </dgm:presLayoutVars>
      </dgm:prSet>
      <dgm:spPr/>
    </dgm:pt>
    <dgm:pt modelId="{E46FB2B1-A80B-4A42-9941-523BB9213199}" type="pres">
      <dgm:prSet presAssocID="{4936DA5D-460D-0548-99A2-853CECBE3E46}" presName="descendantText" presStyleLbl="alignAccFollowNode1" presStyleIdx="2" presStyleCnt="6">
        <dgm:presLayoutVars>
          <dgm:bulletEnabled val="1"/>
        </dgm:presLayoutVars>
      </dgm:prSet>
      <dgm:spPr/>
    </dgm:pt>
    <dgm:pt modelId="{A920495B-67F3-714E-948C-ADF46B7AB718}" type="pres">
      <dgm:prSet presAssocID="{398124E5-EBB4-7648-9719-C008D357A90B}" presName="sp" presStyleCnt="0"/>
      <dgm:spPr/>
    </dgm:pt>
    <dgm:pt modelId="{8BB676E7-E4B9-F44E-AEA4-61EA8AA4FDEE}" type="pres">
      <dgm:prSet presAssocID="{C36F9DC7-F094-A04A-80FD-5B9E00EDEA2A}" presName="linNode" presStyleCnt="0"/>
      <dgm:spPr/>
    </dgm:pt>
    <dgm:pt modelId="{927136BC-12D3-A147-AD7F-44D8E76C3D65}" type="pres">
      <dgm:prSet presAssocID="{C36F9DC7-F094-A04A-80FD-5B9E00EDEA2A}" presName="parentText" presStyleLbl="node1" presStyleIdx="3" presStyleCnt="6">
        <dgm:presLayoutVars>
          <dgm:chMax val="1"/>
          <dgm:bulletEnabled val="1"/>
        </dgm:presLayoutVars>
      </dgm:prSet>
      <dgm:spPr/>
    </dgm:pt>
    <dgm:pt modelId="{AF4F89F3-4D7E-AA4C-9EEF-115088BD8E98}" type="pres">
      <dgm:prSet presAssocID="{C36F9DC7-F094-A04A-80FD-5B9E00EDEA2A}" presName="descendantText" presStyleLbl="alignAccFollowNode1" presStyleIdx="3" presStyleCnt="6">
        <dgm:presLayoutVars>
          <dgm:bulletEnabled val="1"/>
        </dgm:presLayoutVars>
      </dgm:prSet>
      <dgm:spPr/>
    </dgm:pt>
    <dgm:pt modelId="{B12F2171-9253-3141-AD6C-489B513ABD73}" type="pres">
      <dgm:prSet presAssocID="{917CEA2D-37C9-E442-A309-620D5A024F87}" presName="sp" presStyleCnt="0"/>
      <dgm:spPr/>
    </dgm:pt>
    <dgm:pt modelId="{58A0CEC6-1C7F-FD4B-BE71-552518D6480E}" type="pres">
      <dgm:prSet presAssocID="{F0C448C1-EDE1-BC46-AE4D-24A38C7363DA}" presName="linNode" presStyleCnt="0"/>
      <dgm:spPr/>
    </dgm:pt>
    <dgm:pt modelId="{F2372AFA-CAB3-AD45-A427-9E566AC9BC98}" type="pres">
      <dgm:prSet presAssocID="{F0C448C1-EDE1-BC46-AE4D-24A38C7363DA}" presName="parentText" presStyleLbl="node1" presStyleIdx="4" presStyleCnt="6">
        <dgm:presLayoutVars>
          <dgm:chMax val="1"/>
          <dgm:bulletEnabled val="1"/>
        </dgm:presLayoutVars>
      </dgm:prSet>
      <dgm:spPr/>
    </dgm:pt>
    <dgm:pt modelId="{97DC7A60-CEB4-264D-B7FE-41ED879D0769}" type="pres">
      <dgm:prSet presAssocID="{F0C448C1-EDE1-BC46-AE4D-24A38C7363DA}" presName="descendantText" presStyleLbl="alignAccFollowNode1" presStyleIdx="4" presStyleCnt="6">
        <dgm:presLayoutVars>
          <dgm:bulletEnabled val="1"/>
        </dgm:presLayoutVars>
      </dgm:prSet>
      <dgm:spPr/>
    </dgm:pt>
    <dgm:pt modelId="{AF67C0CC-3B54-0648-9A8F-53FC4938337C}" type="pres">
      <dgm:prSet presAssocID="{8E40043D-9468-7542-ADE1-71C5B769B1C0}" presName="sp" presStyleCnt="0"/>
      <dgm:spPr/>
    </dgm:pt>
    <dgm:pt modelId="{B97771D7-E1F9-304D-8B85-179D006348AA}" type="pres">
      <dgm:prSet presAssocID="{97F63DF5-4867-6542-AB50-6F2CDF428147}" presName="linNode" presStyleCnt="0"/>
      <dgm:spPr/>
    </dgm:pt>
    <dgm:pt modelId="{66A93A8F-A239-D149-BF71-FB46BD37450D}" type="pres">
      <dgm:prSet presAssocID="{97F63DF5-4867-6542-AB50-6F2CDF428147}" presName="parentText" presStyleLbl="node1" presStyleIdx="5" presStyleCnt="6">
        <dgm:presLayoutVars>
          <dgm:chMax val="1"/>
          <dgm:bulletEnabled val="1"/>
        </dgm:presLayoutVars>
      </dgm:prSet>
      <dgm:spPr/>
    </dgm:pt>
    <dgm:pt modelId="{0A302D4F-CE36-804C-AAE8-4B801D9D03EF}" type="pres">
      <dgm:prSet presAssocID="{97F63DF5-4867-6542-AB50-6F2CDF428147}" presName="descendantText" presStyleLbl="alignAccFollowNode1" presStyleIdx="5" presStyleCnt="6">
        <dgm:presLayoutVars>
          <dgm:bulletEnabled val="1"/>
        </dgm:presLayoutVars>
      </dgm:prSet>
      <dgm:spPr/>
    </dgm:pt>
  </dgm:ptLst>
  <dgm:cxnLst>
    <dgm:cxn modelId="{73CDCC00-4B44-9747-A6C1-1959E549E0D2}" srcId="{A7F7626B-B1B4-CA41-91D0-F212262B46F5}" destId="{9D80E427-2F1C-EE4B-AECF-941B4F1CD615}" srcOrd="0" destOrd="0" parTransId="{728D7F4C-C4BC-434C-9BAB-304785813797}" sibTransId="{1FC8E11A-B2B1-4042-AAC6-CDEE82EF0FBB}"/>
    <dgm:cxn modelId="{FD77B20E-8CBC-4D41-858B-E618B4F334B5}" srcId="{862ABD49-30CE-EC48-A37D-7D8437DE824A}" destId="{A46757B5-54A1-B245-85AC-9283BDCDAB36}" srcOrd="0" destOrd="0" parTransId="{F4D8DDDD-0A2A-1C49-AC0B-BA06EF7F3A58}" sibTransId="{4DCE33BA-8239-404C-8F43-795BAEC93189}"/>
    <dgm:cxn modelId="{0CB35D1E-31F1-9E4A-939F-AFABF9E97DEB}" type="presOf" srcId="{F0C448C1-EDE1-BC46-AE4D-24A38C7363DA}" destId="{F2372AFA-CAB3-AD45-A427-9E566AC9BC98}" srcOrd="0" destOrd="0" presId="urn:microsoft.com/office/officeart/2005/8/layout/vList5"/>
    <dgm:cxn modelId="{C3508621-759A-6042-A396-C2B52BB27E85}" type="presOf" srcId="{AAB3C5D6-AC76-8642-98DB-3A242A4F18A0}" destId="{E46FB2B1-A80B-4A42-9941-523BB9213199}" srcOrd="0" destOrd="0" presId="urn:microsoft.com/office/officeart/2005/8/layout/vList5"/>
    <dgm:cxn modelId="{91616530-C3F4-0A44-875E-E9B06D28808C}" type="presOf" srcId="{862ABD49-30CE-EC48-A37D-7D8437DE824A}" destId="{A2DD0A59-9B72-074A-A239-1F9FF0E76190}" srcOrd="0" destOrd="0" presId="urn:microsoft.com/office/officeart/2005/8/layout/vList5"/>
    <dgm:cxn modelId="{A7D39A33-7F98-4948-AF89-E903D82ED91C}" type="presOf" srcId="{48320CA5-15DF-3947-BDD6-0C6B65446C46}" destId="{97DC7A60-CEB4-264D-B7FE-41ED879D0769}" srcOrd="0" destOrd="0" presId="urn:microsoft.com/office/officeart/2005/8/layout/vList5"/>
    <dgm:cxn modelId="{55396138-7E84-3545-A371-96A58D5679F0}" srcId="{97F63DF5-4867-6542-AB50-6F2CDF428147}" destId="{CBB00604-AD65-0F4E-913E-3BFA4F6E5A60}" srcOrd="0" destOrd="0" parTransId="{C016B3D8-B23A-D546-A823-8001E8384B8C}" sibTransId="{B33458E6-7272-5C47-8981-E137B3593B68}"/>
    <dgm:cxn modelId="{769DFE39-4C53-4947-A155-A9FDE19434D0}" srcId="{2DC355E5-1079-2C43-A6E4-7D26511A9DEC}" destId="{A7F7626B-B1B4-CA41-91D0-F212262B46F5}" srcOrd="1" destOrd="0" parTransId="{3B40AE3C-4573-574A-B012-0E069ED0D6AB}" sibTransId="{A4BB73C1-4481-364E-BD34-B59F3DCAD244}"/>
    <dgm:cxn modelId="{B1E53E43-2491-8D4F-9F73-A3ADBC1E3C0C}" srcId="{2DC355E5-1079-2C43-A6E4-7D26511A9DEC}" destId="{4936DA5D-460D-0548-99A2-853CECBE3E46}" srcOrd="2" destOrd="0" parTransId="{EC529469-735E-3240-8F9F-6A62DCA31EA1}" sibTransId="{398124E5-EBB4-7648-9719-C008D357A90B}"/>
    <dgm:cxn modelId="{EEF4336F-F30A-6648-9AAA-3C7BEBD76DC2}" type="presOf" srcId="{A7F7626B-B1B4-CA41-91D0-F212262B46F5}" destId="{A3AF729F-2C8D-174C-80B5-5A7F184177FB}" srcOrd="0" destOrd="0" presId="urn:microsoft.com/office/officeart/2005/8/layout/vList5"/>
    <dgm:cxn modelId="{EFF5D94F-44A4-6E4F-9529-55D9F0B99D9C}" type="presOf" srcId="{A46757B5-54A1-B245-85AC-9283BDCDAB36}" destId="{07410111-A0F6-B24F-8E45-7384131CB536}" srcOrd="0" destOrd="0" presId="urn:microsoft.com/office/officeart/2005/8/layout/vList5"/>
    <dgm:cxn modelId="{5A1AFA57-15A9-1740-AD79-0B53485BC283}" srcId="{F0C448C1-EDE1-BC46-AE4D-24A38C7363DA}" destId="{48320CA5-15DF-3947-BDD6-0C6B65446C46}" srcOrd="0" destOrd="0" parTransId="{D2A4DA85-8DAD-2D40-80B9-E10E6721ED67}" sibTransId="{F606987A-B94B-9048-B4C4-4D44556D9348}"/>
    <dgm:cxn modelId="{07A6BC7F-481E-AA47-8E49-4BEFEACD0282}" type="presOf" srcId="{2DC355E5-1079-2C43-A6E4-7D26511A9DEC}" destId="{06247164-639C-B345-910F-4563245FFE26}" srcOrd="0" destOrd="0" presId="urn:microsoft.com/office/officeart/2005/8/layout/vList5"/>
    <dgm:cxn modelId="{2E12DB8D-352F-2344-81C7-21BB2E15C285}" type="presOf" srcId="{97F63DF5-4867-6542-AB50-6F2CDF428147}" destId="{66A93A8F-A239-D149-BF71-FB46BD37450D}" srcOrd="0" destOrd="0" presId="urn:microsoft.com/office/officeart/2005/8/layout/vList5"/>
    <dgm:cxn modelId="{86EBD495-8953-9348-AE53-9A83B3B6BA22}" type="presOf" srcId="{C36F9DC7-F094-A04A-80FD-5B9E00EDEA2A}" destId="{927136BC-12D3-A147-AD7F-44D8E76C3D65}" srcOrd="0" destOrd="0" presId="urn:microsoft.com/office/officeart/2005/8/layout/vList5"/>
    <dgm:cxn modelId="{8E74F9A2-2BA0-AA4C-90F4-5B89F76F3921}" srcId="{2DC355E5-1079-2C43-A6E4-7D26511A9DEC}" destId="{C36F9DC7-F094-A04A-80FD-5B9E00EDEA2A}" srcOrd="3" destOrd="0" parTransId="{78D36CE4-1384-4B4A-A1CE-0DBFA6D6DE88}" sibTransId="{917CEA2D-37C9-E442-A309-620D5A024F87}"/>
    <dgm:cxn modelId="{963DEFB0-242F-FB42-B47C-84F602D5F3A2}" srcId="{4936DA5D-460D-0548-99A2-853CECBE3E46}" destId="{AAB3C5D6-AC76-8642-98DB-3A242A4F18A0}" srcOrd="0" destOrd="0" parTransId="{9460E32E-42FD-ED43-8C33-CA15F1F32D4A}" sibTransId="{CD77889C-CDBC-884A-A6A5-94F23143DAED}"/>
    <dgm:cxn modelId="{4E4A5EBA-EE09-DE44-B81E-3890788EDF39}" srcId="{2DC355E5-1079-2C43-A6E4-7D26511A9DEC}" destId="{F0C448C1-EDE1-BC46-AE4D-24A38C7363DA}" srcOrd="4" destOrd="0" parTransId="{2E69BDCE-454C-7B40-B36D-0B6C39A825B1}" sibTransId="{8E40043D-9468-7542-ADE1-71C5B769B1C0}"/>
    <dgm:cxn modelId="{5DDBD6BE-0373-7F43-9D35-3E3C04D83F5C}" srcId="{2DC355E5-1079-2C43-A6E4-7D26511A9DEC}" destId="{97F63DF5-4867-6542-AB50-6F2CDF428147}" srcOrd="5" destOrd="0" parTransId="{ECB12948-A4F9-0C41-98F8-B79D720417DD}" sibTransId="{DB0C4217-5AAB-6648-B6B9-3B075CB56C7A}"/>
    <dgm:cxn modelId="{972786CD-DC4B-C54C-83AF-305E687A856F}" type="presOf" srcId="{9D80E427-2F1C-EE4B-AECF-941B4F1CD615}" destId="{B011A259-22E9-164C-A96A-2E3F3BA79C70}" srcOrd="0" destOrd="0" presId="urn:microsoft.com/office/officeart/2005/8/layout/vList5"/>
    <dgm:cxn modelId="{61BB04CF-43FC-FC43-B0E3-B9FC83DF6AF2}" type="presOf" srcId="{4936DA5D-460D-0548-99A2-853CECBE3E46}" destId="{0B9396B7-FD81-584E-BBFD-2CBACA2FADE5}" srcOrd="0" destOrd="0" presId="urn:microsoft.com/office/officeart/2005/8/layout/vList5"/>
    <dgm:cxn modelId="{5093B5E1-F0AC-B147-8B7C-768341ECF4D0}" srcId="{2DC355E5-1079-2C43-A6E4-7D26511A9DEC}" destId="{862ABD49-30CE-EC48-A37D-7D8437DE824A}" srcOrd="0" destOrd="0" parTransId="{FF8B05CC-5775-CA41-B854-2C808255E248}" sibTransId="{913C8E43-E8D8-0D43-B052-320D88858BE1}"/>
    <dgm:cxn modelId="{3D3C81E2-FFF5-8547-9911-8B954EE58A52}" srcId="{C36F9DC7-F094-A04A-80FD-5B9E00EDEA2A}" destId="{D0E60B0B-92E3-BA44-8511-070FB92FBFA3}" srcOrd="0" destOrd="0" parTransId="{DE9F9080-2DB6-4F4E-BEEA-4893C37B5DEE}" sibTransId="{0F8FE8F1-53F4-1E4C-967E-199DA4AFFBAC}"/>
    <dgm:cxn modelId="{7FBB2DE5-8AE8-D243-A657-3E2C180C1520}" type="presOf" srcId="{CBB00604-AD65-0F4E-913E-3BFA4F6E5A60}" destId="{0A302D4F-CE36-804C-AAE8-4B801D9D03EF}" srcOrd="0" destOrd="0" presId="urn:microsoft.com/office/officeart/2005/8/layout/vList5"/>
    <dgm:cxn modelId="{53CB56EF-D103-1548-B418-4B4E95934722}" type="presOf" srcId="{D0E60B0B-92E3-BA44-8511-070FB92FBFA3}" destId="{AF4F89F3-4D7E-AA4C-9EEF-115088BD8E98}" srcOrd="0" destOrd="0" presId="urn:microsoft.com/office/officeart/2005/8/layout/vList5"/>
    <dgm:cxn modelId="{F7B9C82F-808A-9644-964B-344DB1DE6139}" type="presParOf" srcId="{06247164-639C-B345-910F-4563245FFE26}" destId="{7A060BCC-C7D5-154C-BFE2-BD00025608B3}" srcOrd="0" destOrd="0" presId="urn:microsoft.com/office/officeart/2005/8/layout/vList5"/>
    <dgm:cxn modelId="{F02000E0-74F4-3C46-B3B8-343AA76D0C07}" type="presParOf" srcId="{7A060BCC-C7D5-154C-BFE2-BD00025608B3}" destId="{A2DD0A59-9B72-074A-A239-1F9FF0E76190}" srcOrd="0" destOrd="0" presId="urn:microsoft.com/office/officeart/2005/8/layout/vList5"/>
    <dgm:cxn modelId="{04E43003-3BF7-1944-A4DF-1A38C6051597}" type="presParOf" srcId="{7A060BCC-C7D5-154C-BFE2-BD00025608B3}" destId="{07410111-A0F6-B24F-8E45-7384131CB536}" srcOrd="1" destOrd="0" presId="urn:microsoft.com/office/officeart/2005/8/layout/vList5"/>
    <dgm:cxn modelId="{B44B1877-3D4D-2D4D-9635-90E3DF93B66C}" type="presParOf" srcId="{06247164-639C-B345-910F-4563245FFE26}" destId="{5B558754-566E-AD45-85E0-C2BFD5208ADB}" srcOrd="1" destOrd="0" presId="urn:microsoft.com/office/officeart/2005/8/layout/vList5"/>
    <dgm:cxn modelId="{EDB76D5A-F619-454F-BBAE-2187D391F788}" type="presParOf" srcId="{06247164-639C-B345-910F-4563245FFE26}" destId="{08C1C0D5-FE03-2844-9AFB-C7AA5C92DBC1}" srcOrd="2" destOrd="0" presId="urn:microsoft.com/office/officeart/2005/8/layout/vList5"/>
    <dgm:cxn modelId="{3F76C5D7-0442-C347-A0AA-13DAB06BA349}" type="presParOf" srcId="{08C1C0D5-FE03-2844-9AFB-C7AA5C92DBC1}" destId="{A3AF729F-2C8D-174C-80B5-5A7F184177FB}" srcOrd="0" destOrd="0" presId="urn:microsoft.com/office/officeart/2005/8/layout/vList5"/>
    <dgm:cxn modelId="{EFE558D2-B553-9840-8330-2E3CB0E3E8E0}" type="presParOf" srcId="{08C1C0D5-FE03-2844-9AFB-C7AA5C92DBC1}" destId="{B011A259-22E9-164C-A96A-2E3F3BA79C70}" srcOrd="1" destOrd="0" presId="urn:microsoft.com/office/officeart/2005/8/layout/vList5"/>
    <dgm:cxn modelId="{8302A434-1E1B-8D46-9F21-5741CC3673A6}" type="presParOf" srcId="{06247164-639C-B345-910F-4563245FFE26}" destId="{454342B8-01D3-DD45-A213-A67F4B90F751}" srcOrd="3" destOrd="0" presId="urn:microsoft.com/office/officeart/2005/8/layout/vList5"/>
    <dgm:cxn modelId="{6B266E3B-75E1-504D-85A0-221FE50AFE91}" type="presParOf" srcId="{06247164-639C-B345-910F-4563245FFE26}" destId="{67F39723-6669-F643-99FB-AF5AE0F7E61A}" srcOrd="4" destOrd="0" presId="urn:microsoft.com/office/officeart/2005/8/layout/vList5"/>
    <dgm:cxn modelId="{75BB4C19-B24D-5944-B5CC-90B65070328B}" type="presParOf" srcId="{67F39723-6669-F643-99FB-AF5AE0F7E61A}" destId="{0B9396B7-FD81-584E-BBFD-2CBACA2FADE5}" srcOrd="0" destOrd="0" presId="urn:microsoft.com/office/officeart/2005/8/layout/vList5"/>
    <dgm:cxn modelId="{BAE54CE0-23BC-E54D-A97E-3BA0C5E9D00F}" type="presParOf" srcId="{67F39723-6669-F643-99FB-AF5AE0F7E61A}" destId="{E46FB2B1-A80B-4A42-9941-523BB9213199}" srcOrd="1" destOrd="0" presId="urn:microsoft.com/office/officeart/2005/8/layout/vList5"/>
    <dgm:cxn modelId="{9C557C74-5D8D-7648-8E91-9D69688DD6C4}" type="presParOf" srcId="{06247164-639C-B345-910F-4563245FFE26}" destId="{A920495B-67F3-714E-948C-ADF46B7AB718}" srcOrd="5" destOrd="0" presId="urn:microsoft.com/office/officeart/2005/8/layout/vList5"/>
    <dgm:cxn modelId="{FF7F7AD4-819F-4F49-9FD9-4ECD8C37E6AD}" type="presParOf" srcId="{06247164-639C-B345-910F-4563245FFE26}" destId="{8BB676E7-E4B9-F44E-AEA4-61EA8AA4FDEE}" srcOrd="6" destOrd="0" presId="urn:microsoft.com/office/officeart/2005/8/layout/vList5"/>
    <dgm:cxn modelId="{D6E609FD-58CA-7B40-9FEC-DFE87353D95D}" type="presParOf" srcId="{8BB676E7-E4B9-F44E-AEA4-61EA8AA4FDEE}" destId="{927136BC-12D3-A147-AD7F-44D8E76C3D65}" srcOrd="0" destOrd="0" presId="urn:microsoft.com/office/officeart/2005/8/layout/vList5"/>
    <dgm:cxn modelId="{062DF790-33C3-5D41-AF7C-AC0A96C5E5FE}" type="presParOf" srcId="{8BB676E7-E4B9-F44E-AEA4-61EA8AA4FDEE}" destId="{AF4F89F3-4D7E-AA4C-9EEF-115088BD8E98}" srcOrd="1" destOrd="0" presId="urn:microsoft.com/office/officeart/2005/8/layout/vList5"/>
    <dgm:cxn modelId="{1BB17F8D-9B03-9F43-9894-F15278FC8993}" type="presParOf" srcId="{06247164-639C-B345-910F-4563245FFE26}" destId="{B12F2171-9253-3141-AD6C-489B513ABD73}" srcOrd="7" destOrd="0" presId="urn:microsoft.com/office/officeart/2005/8/layout/vList5"/>
    <dgm:cxn modelId="{F3A69A67-C1D2-4442-BB08-03ACF0629003}" type="presParOf" srcId="{06247164-639C-B345-910F-4563245FFE26}" destId="{58A0CEC6-1C7F-FD4B-BE71-552518D6480E}" srcOrd="8" destOrd="0" presId="urn:microsoft.com/office/officeart/2005/8/layout/vList5"/>
    <dgm:cxn modelId="{3898E689-C05D-3244-95F1-E648D800B719}" type="presParOf" srcId="{58A0CEC6-1C7F-FD4B-BE71-552518D6480E}" destId="{F2372AFA-CAB3-AD45-A427-9E566AC9BC98}" srcOrd="0" destOrd="0" presId="urn:microsoft.com/office/officeart/2005/8/layout/vList5"/>
    <dgm:cxn modelId="{7D136535-A369-0C40-B36E-0EC73E14207B}" type="presParOf" srcId="{58A0CEC6-1C7F-FD4B-BE71-552518D6480E}" destId="{97DC7A60-CEB4-264D-B7FE-41ED879D0769}" srcOrd="1" destOrd="0" presId="urn:microsoft.com/office/officeart/2005/8/layout/vList5"/>
    <dgm:cxn modelId="{FC32FC34-6B36-5A4E-BDF6-F4D87D307AE1}" type="presParOf" srcId="{06247164-639C-B345-910F-4563245FFE26}" destId="{AF67C0CC-3B54-0648-9A8F-53FC4938337C}" srcOrd="9" destOrd="0" presId="urn:microsoft.com/office/officeart/2005/8/layout/vList5"/>
    <dgm:cxn modelId="{EF4EB488-9B6C-9848-9E92-D03798DBD7D0}" type="presParOf" srcId="{06247164-639C-B345-910F-4563245FFE26}" destId="{B97771D7-E1F9-304D-8B85-179D006348AA}" srcOrd="10" destOrd="0" presId="urn:microsoft.com/office/officeart/2005/8/layout/vList5"/>
    <dgm:cxn modelId="{619096DE-86F2-8B47-BC5A-B32F35E17BC8}" type="presParOf" srcId="{B97771D7-E1F9-304D-8B85-179D006348AA}" destId="{66A93A8F-A239-D149-BF71-FB46BD37450D}" srcOrd="0" destOrd="0" presId="urn:microsoft.com/office/officeart/2005/8/layout/vList5"/>
    <dgm:cxn modelId="{DA9D902F-66FA-114A-B881-A88770DE2C46}" type="presParOf" srcId="{B97771D7-E1F9-304D-8B85-179D006348AA}" destId="{0A302D4F-CE36-804C-AAE8-4B801D9D03EF}"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808538-C072-2049-90B3-EEBD0BF29AEC}" type="doc">
      <dgm:prSet loTypeId="urn:microsoft.com/office/officeart/2005/8/layout/chevron2" loCatId="convert" qsTypeId="urn:microsoft.com/office/officeart/2005/8/quickstyle/3d1" qsCatId="3D" csTypeId="urn:microsoft.com/office/officeart/2005/8/colors/accent1_2" csCatId="accent1" phldr="1"/>
      <dgm:spPr/>
      <dgm:t>
        <a:bodyPr/>
        <a:lstStyle/>
        <a:p>
          <a:endParaRPr lang="en-GB"/>
        </a:p>
      </dgm:t>
    </dgm:pt>
    <dgm:pt modelId="{6FF4B208-B366-CC47-858A-9BFE59A035F5}">
      <dgm:prSet/>
      <dgm:spPr/>
      <dgm:t>
        <a:bodyPr/>
        <a:lstStyle/>
        <a:p>
          <a:r>
            <a:rPr lang="en-US"/>
            <a:t>Pre testing</a:t>
          </a:r>
          <a:endParaRPr lang="en-GB"/>
        </a:p>
      </dgm:t>
    </dgm:pt>
    <dgm:pt modelId="{5EA844BC-213D-F344-BF86-6AAFA4A8F0B5}" type="parTrans" cxnId="{01E24FBD-3086-D442-B1EE-328C0FC5F76D}">
      <dgm:prSet/>
      <dgm:spPr/>
      <dgm:t>
        <a:bodyPr/>
        <a:lstStyle/>
        <a:p>
          <a:endParaRPr lang="en-GB"/>
        </a:p>
      </dgm:t>
    </dgm:pt>
    <dgm:pt modelId="{246309CA-1933-7C44-BCAF-15FB8F070A63}" type="sibTrans" cxnId="{01E24FBD-3086-D442-B1EE-328C0FC5F76D}">
      <dgm:prSet/>
      <dgm:spPr/>
      <dgm:t>
        <a:bodyPr/>
        <a:lstStyle/>
        <a:p>
          <a:endParaRPr lang="en-GB"/>
        </a:p>
      </dgm:t>
    </dgm:pt>
    <dgm:pt modelId="{3A16960F-2FBF-F347-83CC-49DE0DC8C89C}">
      <dgm:prSet/>
      <dgm:spPr/>
      <dgm:t>
        <a:bodyPr/>
        <a:lstStyle/>
        <a:p>
          <a:r>
            <a:rPr lang="en-US"/>
            <a:t>Three single leg jumps on a force plate.</a:t>
          </a:r>
          <a:endParaRPr lang="en-GB"/>
        </a:p>
      </dgm:t>
    </dgm:pt>
    <dgm:pt modelId="{60454A8B-57A2-2C49-8961-2557ACABCEBF}" type="parTrans" cxnId="{D62A7CF2-8E62-0445-A55C-D78F1B2F7C6B}">
      <dgm:prSet/>
      <dgm:spPr/>
      <dgm:t>
        <a:bodyPr/>
        <a:lstStyle/>
        <a:p>
          <a:endParaRPr lang="en-GB"/>
        </a:p>
      </dgm:t>
    </dgm:pt>
    <dgm:pt modelId="{909BB48F-BEFB-5A43-8CD5-FC02073E5569}" type="sibTrans" cxnId="{D62A7CF2-8E62-0445-A55C-D78F1B2F7C6B}">
      <dgm:prSet/>
      <dgm:spPr/>
      <dgm:t>
        <a:bodyPr/>
        <a:lstStyle/>
        <a:p>
          <a:endParaRPr lang="en-GB"/>
        </a:p>
      </dgm:t>
    </dgm:pt>
    <dgm:pt modelId="{4F0F5973-51D2-3E4A-AF4A-F4AA0D17F00B}">
      <dgm:prSet/>
      <dgm:spPr/>
      <dgm:t>
        <a:bodyPr/>
        <a:lstStyle/>
        <a:p>
          <a:r>
            <a:rPr lang="en-US"/>
            <a:t>Three double leg jumps on a force plate.</a:t>
          </a:r>
          <a:endParaRPr lang="en-GB"/>
        </a:p>
      </dgm:t>
    </dgm:pt>
    <dgm:pt modelId="{F0939B2F-3457-0C49-8670-E8996F9425FA}" type="parTrans" cxnId="{0D0DBF97-5649-BF43-869C-A20A265EE348}">
      <dgm:prSet/>
      <dgm:spPr/>
      <dgm:t>
        <a:bodyPr/>
        <a:lstStyle/>
        <a:p>
          <a:endParaRPr lang="en-GB"/>
        </a:p>
      </dgm:t>
    </dgm:pt>
    <dgm:pt modelId="{6DDF9AB1-62EF-F44F-8EC4-11DC5143E57F}" type="sibTrans" cxnId="{0D0DBF97-5649-BF43-869C-A20A265EE348}">
      <dgm:prSet/>
      <dgm:spPr/>
      <dgm:t>
        <a:bodyPr/>
        <a:lstStyle/>
        <a:p>
          <a:endParaRPr lang="en-GB"/>
        </a:p>
      </dgm:t>
    </dgm:pt>
    <dgm:pt modelId="{B810C88E-CEBB-DD44-84A7-C05B2613CC71}">
      <dgm:prSet/>
      <dgm:spPr/>
      <dgm:t>
        <a:bodyPr/>
        <a:lstStyle/>
        <a:p>
          <a:r>
            <a:rPr lang="en-US"/>
            <a:t>Intervention</a:t>
          </a:r>
          <a:endParaRPr lang="en-GB"/>
        </a:p>
      </dgm:t>
    </dgm:pt>
    <dgm:pt modelId="{38EDF875-89C3-B045-A450-72F8229D663C}" type="parTrans" cxnId="{0DEB170D-028D-8249-B10D-31E6B6B84ACA}">
      <dgm:prSet/>
      <dgm:spPr/>
      <dgm:t>
        <a:bodyPr/>
        <a:lstStyle/>
        <a:p>
          <a:endParaRPr lang="en-GB"/>
        </a:p>
      </dgm:t>
    </dgm:pt>
    <dgm:pt modelId="{A54CADB1-C3A8-9846-934A-D88D1F120F27}" type="sibTrans" cxnId="{0DEB170D-028D-8249-B10D-31E6B6B84ACA}">
      <dgm:prSet/>
      <dgm:spPr/>
      <dgm:t>
        <a:bodyPr/>
        <a:lstStyle/>
        <a:p>
          <a:endParaRPr lang="en-GB"/>
        </a:p>
      </dgm:t>
    </dgm:pt>
    <dgm:pt modelId="{B84E98F8-879D-A44B-8942-9CEA2D457BC1}">
      <dgm:prSet/>
      <dgm:spPr/>
      <dgm:t>
        <a:bodyPr/>
        <a:lstStyle/>
        <a:p>
          <a:r>
            <a:rPr lang="en-US"/>
            <a:t>Three 30 meter spints with ties recorded at 5m, 10m and 30m.</a:t>
          </a:r>
          <a:endParaRPr lang="en-GB"/>
        </a:p>
      </dgm:t>
    </dgm:pt>
    <dgm:pt modelId="{3AAF3344-D7A5-8C45-9415-5E749B53F558}" type="parTrans" cxnId="{ECDF2765-1E03-944A-BF29-0878D97398E9}">
      <dgm:prSet/>
      <dgm:spPr/>
      <dgm:t>
        <a:bodyPr/>
        <a:lstStyle/>
        <a:p>
          <a:endParaRPr lang="en-GB"/>
        </a:p>
      </dgm:t>
    </dgm:pt>
    <dgm:pt modelId="{E036416F-3766-3A45-8D78-A4974E579978}" type="sibTrans" cxnId="{ECDF2765-1E03-944A-BF29-0878D97398E9}">
      <dgm:prSet/>
      <dgm:spPr/>
      <dgm:t>
        <a:bodyPr/>
        <a:lstStyle/>
        <a:p>
          <a:endParaRPr lang="en-GB"/>
        </a:p>
      </dgm:t>
    </dgm:pt>
    <dgm:pt modelId="{AE9098AD-8AFB-694D-9FD0-4F38D22891A4}">
      <dgm:prSet/>
      <dgm:spPr/>
      <dgm:t>
        <a:bodyPr/>
        <a:lstStyle/>
        <a:p>
          <a:r>
            <a:rPr lang="en-US"/>
            <a:t>Length of intervention- 4 weeks.</a:t>
          </a:r>
          <a:endParaRPr lang="en-GB"/>
        </a:p>
      </dgm:t>
    </dgm:pt>
    <dgm:pt modelId="{DF52A5B9-C049-AF4A-94BC-F10659C93854}" type="parTrans" cxnId="{ED202697-9F48-D44F-9F22-3A90E12ABD54}">
      <dgm:prSet/>
      <dgm:spPr/>
      <dgm:t>
        <a:bodyPr/>
        <a:lstStyle/>
        <a:p>
          <a:endParaRPr lang="en-GB"/>
        </a:p>
      </dgm:t>
    </dgm:pt>
    <dgm:pt modelId="{003FE025-CC4D-B044-B97D-84F2462370AB}" type="sibTrans" cxnId="{ED202697-9F48-D44F-9F22-3A90E12ABD54}">
      <dgm:prSet/>
      <dgm:spPr/>
      <dgm:t>
        <a:bodyPr/>
        <a:lstStyle/>
        <a:p>
          <a:endParaRPr lang="en-GB"/>
        </a:p>
      </dgm:t>
    </dgm:pt>
    <dgm:pt modelId="{15977979-BC77-E641-9D3A-0D1E421C1D17}">
      <dgm:prSet/>
      <dgm:spPr/>
      <dgm:t>
        <a:bodyPr/>
        <a:lstStyle/>
        <a:p>
          <a:r>
            <a:rPr lang="en-US"/>
            <a:t>How many weeks- 1 week.</a:t>
          </a:r>
          <a:endParaRPr lang="en-GB"/>
        </a:p>
      </dgm:t>
    </dgm:pt>
    <dgm:pt modelId="{683829D2-7582-F54E-9223-1EE02129D4CA}" type="parTrans" cxnId="{07AD379D-1206-2E4B-AFBF-886469D6A40F}">
      <dgm:prSet/>
      <dgm:spPr/>
      <dgm:t>
        <a:bodyPr/>
        <a:lstStyle/>
        <a:p>
          <a:endParaRPr lang="en-GB"/>
        </a:p>
      </dgm:t>
    </dgm:pt>
    <dgm:pt modelId="{0FA9E91A-323E-5C4E-9BC3-930CDB22D416}" type="sibTrans" cxnId="{07AD379D-1206-2E4B-AFBF-886469D6A40F}">
      <dgm:prSet/>
      <dgm:spPr/>
      <dgm:t>
        <a:bodyPr/>
        <a:lstStyle/>
        <a:p>
          <a:endParaRPr lang="en-GB"/>
        </a:p>
      </dgm:t>
    </dgm:pt>
    <dgm:pt modelId="{D975CB20-AA51-B143-841E-21046F2018B7}">
      <dgm:prSet/>
      <dgm:spPr/>
      <dgm:t>
        <a:bodyPr/>
        <a:lstStyle/>
        <a:p>
          <a:r>
            <a:rPr lang="en-US"/>
            <a:t>Included in each session- 6x20 meters maximal sprints with weighted sledge and 4 minuite rest period inbetween.</a:t>
          </a:r>
          <a:endParaRPr lang="en-GB"/>
        </a:p>
      </dgm:t>
    </dgm:pt>
    <dgm:pt modelId="{B6983E27-44E5-DA4E-84A4-CCA64FCD9F7D}" type="parTrans" cxnId="{2841DFAA-DDD8-7D42-A561-AEFF7216D567}">
      <dgm:prSet/>
      <dgm:spPr/>
      <dgm:t>
        <a:bodyPr/>
        <a:lstStyle/>
        <a:p>
          <a:endParaRPr lang="en-GB"/>
        </a:p>
      </dgm:t>
    </dgm:pt>
    <dgm:pt modelId="{B4BE1152-E008-954B-AB5F-58BE4B0FA2A7}" type="sibTrans" cxnId="{2841DFAA-DDD8-7D42-A561-AEFF7216D567}">
      <dgm:prSet/>
      <dgm:spPr/>
      <dgm:t>
        <a:bodyPr/>
        <a:lstStyle/>
        <a:p>
          <a:endParaRPr lang="en-GB"/>
        </a:p>
      </dgm:t>
    </dgm:pt>
    <dgm:pt modelId="{36D29FD4-232B-6C48-8196-550C494EACA0}">
      <dgm:prSet/>
      <dgm:spPr/>
      <dgm:t>
        <a:bodyPr/>
        <a:lstStyle/>
        <a:p>
          <a:r>
            <a:rPr lang="en-US"/>
            <a:t>Weight of sledge- 13% of body mass  (Lockie </a:t>
          </a:r>
          <a:r>
            <a:rPr lang="en-US" i="1"/>
            <a:t>et al 2003) Using load=([body mass x body mass percentage] – sledge weight) equation.</a:t>
          </a:r>
          <a:endParaRPr lang="en-GB"/>
        </a:p>
      </dgm:t>
    </dgm:pt>
    <dgm:pt modelId="{142A821B-B25E-9146-8D16-1D1CFFEDA75D}" type="parTrans" cxnId="{138211B3-1581-5B4A-9DC3-DAB9B6A88605}">
      <dgm:prSet/>
      <dgm:spPr/>
      <dgm:t>
        <a:bodyPr/>
        <a:lstStyle/>
        <a:p>
          <a:endParaRPr lang="en-GB"/>
        </a:p>
      </dgm:t>
    </dgm:pt>
    <dgm:pt modelId="{F0219AD3-0D49-D944-8351-FA495A21FFFE}" type="sibTrans" cxnId="{138211B3-1581-5B4A-9DC3-DAB9B6A88605}">
      <dgm:prSet/>
      <dgm:spPr/>
      <dgm:t>
        <a:bodyPr/>
        <a:lstStyle/>
        <a:p>
          <a:endParaRPr lang="en-GB"/>
        </a:p>
      </dgm:t>
    </dgm:pt>
    <dgm:pt modelId="{8DD50AE4-6BF9-CB4C-A96F-5893083FC8DE}">
      <dgm:prSet/>
      <dgm:spPr/>
      <dgm:t>
        <a:bodyPr/>
        <a:lstStyle/>
        <a:p>
          <a:r>
            <a:rPr lang="en-US"/>
            <a:t>Post testing</a:t>
          </a:r>
          <a:endParaRPr lang="en-GB"/>
        </a:p>
      </dgm:t>
    </dgm:pt>
    <dgm:pt modelId="{6902AA9A-80D1-3E45-B954-D534811BB484}" type="parTrans" cxnId="{BCD84E0E-65CF-C346-BA6E-828FA0F0CACE}">
      <dgm:prSet/>
      <dgm:spPr/>
      <dgm:t>
        <a:bodyPr/>
        <a:lstStyle/>
        <a:p>
          <a:endParaRPr lang="en-GB"/>
        </a:p>
      </dgm:t>
    </dgm:pt>
    <dgm:pt modelId="{262F900F-D8B2-ED4F-B41F-FDF42CCA07A5}" type="sibTrans" cxnId="{BCD84E0E-65CF-C346-BA6E-828FA0F0CACE}">
      <dgm:prSet/>
      <dgm:spPr/>
      <dgm:t>
        <a:bodyPr/>
        <a:lstStyle/>
        <a:p>
          <a:endParaRPr lang="en-GB"/>
        </a:p>
      </dgm:t>
    </dgm:pt>
    <dgm:pt modelId="{49FEAF97-44C0-9446-92D3-0D47C705505B}">
      <dgm:prSet/>
      <dgm:spPr/>
      <dgm:t>
        <a:bodyPr/>
        <a:lstStyle/>
        <a:p>
          <a:r>
            <a:rPr lang="en-US"/>
            <a:t>Three single leg jumps on a force plate.</a:t>
          </a:r>
          <a:endParaRPr lang="en-GB"/>
        </a:p>
      </dgm:t>
    </dgm:pt>
    <dgm:pt modelId="{236A88D7-6A74-6643-813A-861855878F05}" type="parTrans" cxnId="{BB370C46-20BD-6046-9692-9E2B349265CC}">
      <dgm:prSet/>
      <dgm:spPr/>
      <dgm:t>
        <a:bodyPr/>
        <a:lstStyle/>
        <a:p>
          <a:endParaRPr lang="en-GB"/>
        </a:p>
      </dgm:t>
    </dgm:pt>
    <dgm:pt modelId="{4B0CE122-993B-1D4E-8669-830C439190A5}" type="sibTrans" cxnId="{BB370C46-20BD-6046-9692-9E2B349265CC}">
      <dgm:prSet/>
      <dgm:spPr/>
      <dgm:t>
        <a:bodyPr/>
        <a:lstStyle/>
        <a:p>
          <a:endParaRPr lang="en-GB"/>
        </a:p>
      </dgm:t>
    </dgm:pt>
    <dgm:pt modelId="{84DC9FDD-1CD0-FB43-98B7-BA42EFE77CBF}">
      <dgm:prSet/>
      <dgm:spPr/>
      <dgm:t>
        <a:bodyPr/>
        <a:lstStyle/>
        <a:p>
          <a:r>
            <a:rPr lang="en-US"/>
            <a:t>Three 30 meter spints with ties recorded at 5m, 10m and 30m.</a:t>
          </a:r>
          <a:endParaRPr lang="en-GB"/>
        </a:p>
      </dgm:t>
    </dgm:pt>
    <dgm:pt modelId="{43D9913F-237E-9E47-A90E-1F5A4A011A3B}" type="parTrans" cxnId="{24B8D0DB-432D-7D43-AB70-668CB2C39C7E}">
      <dgm:prSet/>
      <dgm:spPr/>
      <dgm:t>
        <a:bodyPr/>
        <a:lstStyle/>
        <a:p>
          <a:endParaRPr lang="en-GB"/>
        </a:p>
      </dgm:t>
    </dgm:pt>
    <dgm:pt modelId="{F866B4F3-B20F-BC4C-8EE6-A39BA9716122}" type="sibTrans" cxnId="{24B8D0DB-432D-7D43-AB70-668CB2C39C7E}">
      <dgm:prSet/>
      <dgm:spPr/>
      <dgm:t>
        <a:bodyPr/>
        <a:lstStyle/>
        <a:p>
          <a:endParaRPr lang="en-GB"/>
        </a:p>
      </dgm:t>
    </dgm:pt>
    <dgm:pt modelId="{E2326FA3-D562-F647-8194-C24004D439D9}">
      <dgm:prSet/>
      <dgm:spPr/>
      <dgm:t>
        <a:bodyPr/>
        <a:lstStyle/>
        <a:p>
          <a:r>
            <a:rPr lang="en-US"/>
            <a:t>Three double leg jumps on a force plate.</a:t>
          </a:r>
          <a:endParaRPr lang="en-GB"/>
        </a:p>
      </dgm:t>
    </dgm:pt>
    <dgm:pt modelId="{7531EC3B-6CB7-F14F-9CAC-F3ED10F3E28A}" type="parTrans" cxnId="{70CCF04A-958F-2F4C-87DF-F1BD6AAD1272}">
      <dgm:prSet/>
      <dgm:spPr/>
      <dgm:t>
        <a:bodyPr/>
        <a:lstStyle/>
        <a:p>
          <a:endParaRPr lang="en-GB"/>
        </a:p>
      </dgm:t>
    </dgm:pt>
    <dgm:pt modelId="{D951C5CD-D7A6-054A-AE89-19386AEDC084}" type="sibTrans" cxnId="{70CCF04A-958F-2F4C-87DF-F1BD6AAD1272}">
      <dgm:prSet/>
      <dgm:spPr/>
      <dgm:t>
        <a:bodyPr/>
        <a:lstStyle/>
        <a:p>
          <a:endParaRPr lang="en-GB"/>
        </a:p>
      </dgm:t>
    </dgm:pt>
    <dgm:pt modelId="{200E2B69-3E80-154E-9AFB-CB89B4D1F599}">
      <dgm:prSet/>
      <dgm:spPr/>
      <dgm:t>
        <a:bodyPr/>
        <a:lstStyle/>
        <a:p>
          <a:r>
            <a:rPr lang="en-US"/>
            <a:t>Included in each session- 6x20 meters maximal sprints with no weight.</a:t>
          </a:r>
          <a:endParaRPr lang="en-GB"/>
        </a:p>
      </dgm:t>
    </dgm:pt>
    <dgm:pt modelId="{13F27E56-9D3B-6E48-9BF2-E8DB7AC72EA9}" type="parTrans" cxnId="{9E680BF5-D451-7849-BF25-5E03E55B1F30}">
      <dgm:prSet/>
      <dgm:spPr/>
    </dgm:pt>
    <dgm:pt modelId="{C4ABD196-5362-FB49-9541-8397A241EE5A}" type="sibTrans" cxnId="{9E680BF5-D451-7849-BF25-5E03E55B1F30}">
      <dgm:prSet/>
      <dgm:spPr/>
    </dgm:pt>
    <dgm:pt modelId="{70D835E9-93B8-5A45-87C4-B9410E51D14B}" type="pres">
      <dgm:prSet presAssocID="{19808538-C072-2049-90B3-EEBD0BF29AEC}" presName="linearFlow" presStyleCnt="0">
        <dgm:presLayoutVars>
          <dgm:dir/>
          <dgm:animLvl val="lvl"/>
          <dgm:resizeHandles val="exact"/>
        </dgm:presLayoutVars>
      </dgm:prSet>
      <dgm:spPr/>
    </dgm:pt>
    <dgm:pt modelId="{5B321348-106F-FA41-A510-B6679BE35B38}" type="pres">
      <dgm:prSet presAssocID="{6FF4B208-B366-CC47-858A-9BFE59A035F5}" presName="composite" presStyleCnt="0"/>
      <dgm:spPr/>
    </dgm:pt>
    <dgm:pt modelId="{5AB19FFD-2982-B140-B879-58B46A52698D}" type="pres">
      <dgm:prSet presAssocID="{6FF4B208-B366-CC47-858A-9BFE59A035F5}" presName="parentText" presStyleLbl="alignNode1" presStyleIdx="0" presStyleCnt="3">
        <dgm:presLayoutVars>
          <dgm:chMax val="1"/>
          <dgm:bulletEnabled val="1"/>
        </dgm:presLayoutVars>
      </dgm:prSet>
      <dgm:spPr/>
    </dgm:pt>
    <dgm:pt modelId="{3F7513F0-D81B-3D44-8644-DD4DFF515ABC}" type="pres">
      <dgm:prSet presAssocID="{6FF4B208-B366-CC47-858A-9BFE59A035F5}" presName="descendantText" presStyleLbl="alignAcc1" presStyleIdx="0" presStyleCnt="3">
        <dgm:presLayoutVars>
          <dgm:bulletEnabled val="1"/>
        </dgm:presLayoutVars>
      </dgm:prSet>
      <dgm:spPr/>
    </dgm:pt>
    <dgm:pt modelId="{8D46A22F-B575-2447-8137-1D5D74671834}" type="pres">
      <dgm:prSet presAssocID="{246309CA-1933-7C44-BCAF-15FB8F070A63}" presName="sp" presStyleCnt="0"/>
      <dgm:spPr/>
    </dgm:pt>
    <dgm:pt modelId="{E8DC09D4-3190-9E4C-880E-C3C6CABA75E9}" type="pres">
      <dgm:prSet presAssocID="{B810C88E-CEBB-DD44-84A7-C05B2613CC71}" presName="composite" presStyleCnt="0"/>
      <dgm:spPr/>
    </dgm:pt>
    <dgm:pt modelId="{E4ABE469-23EC-B348-A0AE-47A8B8398806}" type="pres">
      <dgm:prSet presAssocID="{B810C88E-CEBB-DD44-84A7-C05B2613CC71}" presName="parentText" presStyleLbl="alignNode1" presStyleIdx="1" presStyleCnt="3">
        <dgm:presLayoutVars>
          <dgm:chMax val="1"/>
          <dgm:bulletEnabled val="1"/>
        </dgm:presLayoutVars>
      </dgm:prSet>
      <dgm:spPr/>
    </dgm:pt>
    <dgm:pt modelId="{1F9E1AEA-8BBC-8844-BCFA-9B3BFC43BFD6}" type="pres">
      <dgm:prSet presAssocID="{B810C88E-CEBB-DD44-84A7-C05B2613CC71}" presName="descendantText" presStyleLbl="alignAcc1" presStyleIdx="1" presStyleCnt="3">
        <dgm:presLayoutVars>
          <dgm:bulletEnabled val="1"/>
        </dgm:presLayoutVars>
      </dgm:prSet>
      <dgm:spPr/>
    </dgm:pt>
    <dgm:pt modelId="{963EA2DB-A350-6744-A1F4-713E10C344FC}" type="pres">
      <dgm:prSet presAssocID="{A54CADB1-C3A8-9846-934A-D88D1F120F27}" presName="sp" presStyleCnt="0"/>
      <dgm:spPr/>
    </dgm:pt>
    <dgm:pt modelId="{D2DC7AF5-D6C8-614B-9704-843BCA2576C2}" type="pres">
      <dgm:prSet presAssocID="{8DD50AE4-6BF9-CB4C-A96F-5893083FC8DE}" presName="composite" presStyleCnt="0"/>
      <dgm:spPr/>
    </dgm:pt>
    <dgm:pt modelId="{517AF34E-1CBD-644D-A0EF-71866910A57F}" type="pres">
      <dgm:prSet presAssocID="{8DD50AE4-6BF9-CB4C-A96F-5893083FC8DE}" presName="parentText" presStyleLbl="alignNode1" presStyleIdx="2" presStyleCnt="3">
        <dgm:presLayoutVars>
          <dgm:chMax val="1"/>
          <dgm:bulletEnabled val="1"/>
        </dgm:presLayoutVars>
      </dgm:prSet>
      <dgm:spPr/>
    </dgm:pt>
    <dgm:pt modelId="{B2F1D1D1-307D-534D-9AB4-AC8CB0CB166F}" type="pres">
      <dgm:prSet presAssocID="{8DD50AE4-6BF9-CB4C-A96F-5893083FC8DE}" presName="descendantText" presStyleLbl="alignAcc1" presStyleIdx="2" presStyleCnt="3">
        <dgm:presLayoutVars>
          <dgm:bulletEnabled val="1"/>
        </dgm:presLayoutVars>
      </dgm:prSet>
      <dgm:spPr/>
    </dgm:pt>
  </dgm:ptLst>
  <dgm:cxnLst>
    <dgm:cxn modelId="{0DEB170D-028D-8249-B10D-31E6B6B84ACA}" srcId="{19808538-C072-2049-90B3-EEBD0BF29AEC}" destId="{B810C88E-CEBB-DD44-84A7-C05B2613CC71}" srcOrd="1" destOrd="0" parTransId="{38EDF875-89C3-B045-A450-72F8229D663C}" sibTransId="{A54CADB1-C3A8-9846-934A-D88D1F120F27}"/>
    <dgm:cxn modelId="{BCD84E0E-65CF-C346-BA6E-828FA0F0CACE}" srcId="{19808538-C072-2049-90B3-EEBD0BF29AEC}" destId="{8DD50AE4-6BF9-CB4C-A96F-5893083FC8DE}" srcOrd="2" destOrd="0" parTransId="{6902AA9A-80D1-3E45-B954-D534811BB484}" sibTransId="{262F900F-D8B2-ED4F-B41F-FDF42CCA07A5}"/>
    <dgm:cxn modelId="{9FE56B14-E73C-8F40-8DCA-BEB328604FA2}" type="presOf" srcId="{15977979-BC77-E641-9D3A-0D1E421C1D17}" destId="{1F9E1AEA-8BBC-8844-BCFA-9B3BFC43BFD6}" srcOrd="0" destOrd="1" presId="urn:microsoft.com/office/officeart/2005/8/layout/chevron2"/>
    <dgm:cxn modelId="{C120FB28-8076-4B44-A83F-783D0A4EDB57}" type="presOf" srcId="{E2326FA3-D562-F647-8194-C24004D439D9}" destId="{B2F1D1D1-307D-534D-9AB4-AC8CB0CB166F}" srcOrd="0" destOrd="2" presId="urn:microsoft.com/office/officeart/2005/8/layout/chevron2"/>
    <dgm:cxn modelId="{24F48729-325F-6942-97A1-BEE48B6D0779}" type="presOf" srcId="{B84E98F8-879D-A44B-8942-9CEA2D457BC1}" destId="{3F7513F0-D81B-3D44-8644-DD4DFF515ABC}" srcOrd="0" destOrd="1" presId="urn:microsoft.com/office/officeart/2005/8/layout/chevron2"/>
    <dgm:cxn modelId="{8236AE29-13B3-AA47-84D4-2B9C0F94DE93}" type="presOf" srcId="{19808538-C072-2049-90B3-EEBD0BF29AEC}" destId="{70D835E9-93B8-5A45-87C4-B9410E51D14B}" srcOrd="0" destOrd="0" presId="urn:microsoft.com/office/officeart/2005/8/layout/chevron2"/>
    <dgm:cxn modelId="{ECDF2765-1E03-944A-BF29-0878D97398E9}" srcId="{6FF4B208-B366-CC47-858A-9BFE59A035F5}" destId="{B84E98F8-879D-A44B-8942-9CEA2D457BC1}" srcOrd="1" destOrd="0" parTransId="{3AAF3344-D7A5-8C45-9415-5E749B53F558}" sibTransId="{E036416F-3766-3A45-8D78-A4974E579978}"/>
    <dgm:cxn modelId="{BB370C46-20BD-6046-9692-9E2B349265CC}" srcId="{8DD50AE4-6BF9-CB4C-A96F-5893083FC8DE}" destId="{49FEAF97-44C0-9446-92D3-0D47C705505B}" srcOrd="0" destOrd="0" parTransId="{236A88D7-6A74-6643-813A-861855878F05}" sibTransId="{4B0CE122-993B-1D4E-8669-830C439190A5}"/>
    <dgm:cxn modelId="{ABC7EA46-52EA-3E4D-87E6-98BB5B9D5CB9}" type="presOf" srcId="{D975CB20-AA51-B143-841E-21046F2018B7}" destId="{1F9E1AEA-8BBC-8844-BCFA-9B3BFC43BFD6}" srcOrd="0" destOrd="2" presId="urn:microsoft.com/office/officeart/2005/8/layout/chevron2"/>
    <dgm:cxn modelId="{70CCF04A-958F-2F4C-87DF-F1BD6AAD1272}" srcId="{8DD50AE4-6BF9-CB4C-A96F-5893083FC8DE}" destId="{E2326FA3-D562-F647-8194-C24004D439D9}" srcOrd="2" destOrd="0" parTransId="{7531EC3B-6CB7-F14F-9CAC-F3ED10F3E28A}" sibTransId="{D951C5CD-D7A6-054A-AE89-19386AEDC084}"/>
    <dgm:cxn modelId="{A210D26B-129E-F749-ACAB-B01983DEBD52}" type="presOf" srcId="{84DC9FDD-1CD0-FB43-98B7-BA42EFE77CBF}" destId="{B2F1D1D1-307D-534D-9AB4-AC8CB0CB166F}" srcOrd="0" destOrd="1" presId="urn:microsoft.com/office/officeart/2005/8/layout/chevron2"/>
    <dgm:cxn modelId="{4A2A0150-7EDC-794C-A2BF-DDBEDFA85A68}" type="presOf" srcId="{6FF4B208-B366-CC47-858A-9BFE59A035F5}" destId="{5AB19FFD-2982-B140-B879-58B46A52698D}" srcOrd="0" destOrd="0" presId="urn:microsoft.com/office/officeart/2005/8/layout/chevron2"/>
    <dgm:cxn modelId="{C6E55554-6B29-7445-81C1-AD80735A1EEF}" type="presOf" srcId="{8DD50AE4-6BF9-CB4C-A96F-5893083FC8DE}" destId="{517AF34E-1CBD-644D-A0EF-71866910A57F}" srcOrd="0" destOrd="0" presId="urn:microsoft.com/office/officeart/2005/8/layout/chevron2"/>
    <dgm:cxn modelId="{A1628F7B-6DD9-EB49-B634-DF888628A1C1}" type="presOf" srcId="{3A16960F-2FBF-F347-83CC-49DE0DC8C89C}" destId="{3F7513F0-D81B-3D44-8644-DD4DFF515ABC}" srcOrd="0" destOrd="0" presId="urn:microsoft.com/office/officeart/2005/8/layout/chevron2"/>
    <dgm:cxn modelId="{2870FC89-B91B-6346-84A0-6502E75D5304}" type="presOf" srcId="{36D29FD4-232B-6C48-8196-550C494EACA0}" destId="{1F9E1AEA-8BBC-8844-BCFA-9B3BFC43BFD6}" srcOrd="0" destOrd="3" presId="urn:microsoft.com/office/officeart/2005/8/layout/chevron2"/>
    <dgm:cxn modelId="{ED202697-9F48-D44F-9F22-3A90E12ABD54}" srcId="{B810C88E-CEBB-DD44-84A7-C05B2613CC71}" destId="{AE9098AD-8AFB-694D-9FD0-4F38D22891A4}" srcOrd="0" destOrd="0" parTransId="{DF52A5B9-C049-AF4A-94BC-F10659C93854}" sibTransId="{003FE025-CC4D-B044-B97D-84F2462370AB}"/>
    <dgm:cxn modelId="{0D0DBF97-5649-BF43-869C-A20A265EE348}" srcId="{6FF4B208-B366-CC47-858A-9BFE59A035F5}" destId="{4F0F5973-51D2-3E4A-AF4A-F4AA0D17F00B}" srcOrd="2" destOrd="0" parTransId="{F0939B2F-3457-0C49-8670-E8996F9425FA}" sibTransId="{6DDF9AB1-62EF-F44F-8EC4-11DC5143E57F}"/>
    <dgm:cxn modelId="{07AD379D-1206-2E4B-AFBF-886469D6A40F}" srcId="{B810C88E-CEBB-DD44-84A7-C05B2613CC71}" destId="{15977979-BC77-E641-9D3A-0D1E421C1D17}" srcOrd="1" destOrd="0" parTransId="{683829D2-7582-F54E-9223-1EE02129D4CA}" sibTransId="{0FA9E91A-323E-5C4E-9BC3-930CDB22D416}"/>
    <dgm:cxn modelId="{C772EFA4-90D5-7344-87FC-E8C5F2CF8B66}" type="presOf" srcId="{4F0F5973-51D2-3E4A-AF4A-F4AA0D17F00B}" destId="{3F7513F0-D81B-3D44-8644-DD4DFF515ABC}" srcOrd="0" destOrd="2" presId="urn:microsoft.com/office/officeart/2005/8/layout/chevron2"/>
    <dgm:cxn modelId="{2841DFAA-DDD8-7D42-A561-AEFF7216D567}" srcId="{B810C88E-CEBB-DD44-84A7-C05B2613CC71}" destId="{D975CB20-AA51-B143-841E-21046F2018B7}" srcOrd="2" destOrd="0" parTransId="{B6983E27-44E5-DA4E-84A4-CCA64FCD9F7D}" sibTransId="{B4BE1152-E008-954B-AB5F-58BE4B0FA2A7}"/>
    <dgm:cxn modelId="{138211B3-1581-5B4A-9DC3-DAB9B6A88605}" srcId="{B810C88E-CEBB-DD44-84A7-C05B2613CC71}" destId="{36D29FD4-232B-6C48-8196-550C494EACA0}" srcOrd="3" destOrd="0" parTransId="{142A821B-B25E-9146-8D16-1D1CFFEDA75D}" sibTransId="{F0219AD3-0D49-D944-8351-FA495A21FFFE}"/>
    <dgm:cxn modelId="{01E24FBD-3086-D442-B1EE-328C0FC5F76D}" srcId="{19808538-C072-2049-90B3-EEBD0BF29AEC}" destId="{6FF4B208-B366-CC47-858A-9BFE59A035F5}" srcOrd="0" destOrd="0" parTransId="{5EA844BC-213D-F344-BF86-6AAFA4A8F0B5}" sibTransId="{246309CA-1933-7C44-BCAF-15FB8F070A63}"/>
    <dgm:cxn modelId="{6A1B45BF-2E68-9140-81E3-85EDD312ABEF}" type="presOf" srcId="{AE9098AD-8AFB-694D-9FD0-4F38D22891A4}" destId="{1F9E1AEA-8BBC-8844-BCFA-9B3BFC43BFD6}" srcOrd="0" destOrd="0" presId="urn:microsoft.com/office/officeart/2005/8/layout/chevron2"/>
    <dgm:cxn modelId="{974681CA-564E-054B-9DA9-A3B691A06122}" type="presOf" srcId="{B810C88E-CEBB-DD44-84A7-C05B2613CC71}" destId="{E4ABE469-23EC-B348-A0AE-47A8B8398806}" srcOrd="0" destOrd="0" presId="urn:microsoft.com/office/officeart/2005/8/layout/chevron2"/>
    <dgm:cxn modelId="{24B8D0DB-432D-7D43-AB70-668CB2C39C7E}" srcId="{8DD50AE4-6BF9-CB4C-A96F-5893083FC8DE}" destId="{84DC9FDD-1CD0-FB43-98B7-BA42EFE77CBF}" srcOrd="1" destOrd="0" parTransId="{43D9913F-237E-9E47-A90E-1F5A4A011A3B}" sibTransId="{F866B4F3-B20F-BC4C-8EE6-A39BA9716122}"/>
    <dgm:cxn modelId="{D62A7CF2-8E62-0445-A55C-D78F1B2F7C6B}" srcId="{6FF4B208-B366-CC47-858A-9BFE59A035F5}" destId="{3A16960F-2FBF-F347-83CC-49DE0DC8C89C}" srcOrd="0" destOrd="0" parTransId="{60454A8B-57A2-2C49-8961-2557ACABCEBF}" sibTransId="{909BB48F-BEFB-5A43-8CD5-FC02073E5569}"/>
    <dgm:cxn modelId="{9E680BF5-D451-7849-BF25-5E03E55B1F30}" srcId="{B810C88E-CEBB-DD44-84A7-C05B2613CC71}" destId="{200E2B69-3E80-154E-9AFB-CB89B4D1F599}" srcOrd="4" destOrd="0" parTransId="{13F27E56-9D3B-6E48-9BF2-E8DB7AC72EA9}" sibTransId="{C4ABD196-5362-FB49-9541-8397A241EE5A}"/>
    <dgm:cxn modelId="{BA7032FB-2BCE-EC41-A844-06790FF92646}" type="presOf" srcId="{49FEAF97-44C0-9446-92D3-0D47C705505B}" destId="{B2F1D1D1-307D-534D-9AB4-AC8CB0CB166F}" srcOrd="0" destOrd="0" presId="urn:microsoft.com/office/officeart/2005/8/layout/chevron2"/>
    <dgm:cxn modelId="{4ECA94FC-B253-4F47-87A7-DEBCB067967D}" type="presOf" srcId="{200E2B69-3E80-154E-9AFB-CB89B4D1F599}" destId="{1F9E1AEA-8BBC-8844-BCFA-9B3BFC43BFD6}" srcOrd="0" destOrd="4" presId="urn:microsoft.com/office/officeart/2005/8/layout/chevron2"/>
    <dgm:cxn modelId="{38728552-599B-A946-9D2A-D37DD474BFA1}" type="presParOf" srcId="{70D835E9-93B8-5A45-87C4-B9410E51D14B}" destId="{5B321348-106F-FA41-A510-B6679BE35B38}" srcOrd="0" destOrd="0" presId="urn:microsoft.com/office/officeart/2005/8/layout/chevron2"/>
    <dgm:cxn modelId="{1585B792-A0F3-9942-9302-6AD4FC94CF2F}" type="presParOf" srcId="{5B321348-106F-FA41-A510-B6679BE35B38}" destId="{5AB19FFD-2982-B140-B879-58B46A52698D}" srcOrd="0" destOrd="0" presId="urn:microsoft.com/office/officeart/2005/8/layout/chevron2"/>
    <dgm:cxn modelId="{7A27AEDE-7271-BE47-BE27-084BAC7D37CC}" type="presParOf" srcId="{5B321348-106F-FA41-A510-B6679BE35B38}" destId="{3F7513F0-D81B-3D44-8644-DD4DFF515ABC}" srcOrd="1" destOrd="0" presId="urn:microsoft.com/office/officeart/2005/8/layout/chevron2"/>
    <dgm:cxn modelId="{2C2F018C-5F03-894E-9454-CB41AF05ECB5}" type="presParOf" srcId="{70D835E9-93B8-5A45-87C4-B9410E51D14B}" destId="{8D46A22F-B575-2447-8137-1D5D74671834}" srcOrd="1" destOrd="0" presId="urn:microsoft.com/office/officeart/2005/8/layout/chevron2"/>
    <dgm:cxn modelId="{CBF1A47B-A1FB-E54A-949A-D467F5DEEE51}" type="presParOf" srcId="{70D835E9-93B8-5A45-87C4-B9410E51D14B}" destId="{E8DC09D4-3190-9E4C-880E-C3C6CABA75E9}" srcOrd="2" destOrd="0" presId="urn:microsoft.com/office/officeart/2005/8/layout/chevron2"/>
    <dgm:cxn modelId="{F3563193-9754-9C4B-AB68-6AE69675020E}" type="presParOf" srcId="{E8DC09D4-3190-9E4C-880E-C3C6CABA75E9}" destId="{E4ABE469-23EC-B348-A0AE-47A8B8398806}" srcOrd="0" destOrd="0" presId="urn:microsoft.com/office/officeart/2005/8/layout/chevron2"/>
    <dgm:cxn modelId="{96649620-C320-E448-9B26-2F0CE7E6C173}" type="presParOf" srcId="{E8DC09D4-3190-9E4C-880E-C3C6CABA75E9}" destId="{1F9E1AEA-8BBC-8844-BCFA-9B3BFC43BFD6}" srcOrd="1" destOrd="0" presId="urn:microsoft.com/office/officeart/2005/8/layout/chevron2"/>
    <dgm:cxn modelId="{4C753724-19C4-2C4F-862B-2759630F6220}" type="presParOf" srcId="{70D835E9-93B8-5A45-87C4-B9410E51D14B}" destId="{963EA2DB-A350-6744-A1F4-713E10C344FC}" srcOrd="3" destOrd="0" presId="urn:microsoft.com/office/officeart/2005/8/layout/chevron2"/>
    <dgm:cxn modelId="{B4BED118-0F39-7E47-B7E6-D11554DCEDF1}" type="presParOf" srcId="{70D835E9-93B8-5A45-87C4-B9410E51D14B}" destId="{D2DC7AF5-D6C8-614B-9704-843BCA2576C2}" srcOrd="4" destOrd="0" presId="urn:microsoft.com/office/officeart/2005/8/layout/chevron2"/>
    <dgm:cxn modelId="{C2B21CFE-28ED-A844-959C-961DBB3A5510}" type="presParOf" srcId="{D2DC7AF5-D6C8-614B-9704-843BCA2576C2}" destId="{517AF34E-1CBD-644D-A0EF-71866910A57F}" srcOrd="0" destOrd="0" presId="urn:microsoft.com/office/officeart/2005/8/layout/chevron2"/>
    <dgm:cxn modelId="{DBE4EC76-0683-334D-B797-49C9106FECD8}" type="presParOf" srcId="{D2DC7AF5-D6C8-614B-9704-843BCA2576C2}" destId="{B2F1D1D1-307D-534D-9AB4-AC8CB0CB166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2149EF-86AC-BD40-81BB-95C93ADFC5AC}"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E52AFC81-EE72-D944-A47D-B54708D3CE82}">
      <dgm:prSet phldrT="[Text]" phldr="0" custT="1"/>
      <dgm:spPr/>
      <dgm:t>
        <a:bodyPr/>
        <a:lstStyle/>
        <a:p>
          <a:r>
            <a:rPr lang="en-US" sz="4700"/>
            <a:t>D</a:t>
          </a:r>
        </a:p>
        <a:p>
          <a:r>
            <a:rPr lang="en-US" sz="2000"/>
            <a:t>1</a:t>
          </a:r>
          <a:endParaRPr lang="en-GB" sz="2000"/>
        </a:p>
      </dgm:t>
    </dgm:pt>
    <dgm:pt modelId="{7C425D89-9DFE-0841-BEB2-2E9E2FBC93B9}" type="parTrans" cxnId="{EAAED86F-5F63-AD45-AF27-F95774685628}">
      <dgm:prSet/>
      <dgm:spPr/>
      <dgm:t>
        <a:bodyPr/>
        <a:lstStyle/>
        <a:p>
          <a:endParaRPr lang="en-GB"/>
        </a:p>
      </dgm:t>
    </dgm:pt>
    <dgm:pt modelId="{DE7CD671-2543-7C4D-A5FE-20C1474B6F6A}" type="sibTrans" cxnId="{EAAED86F-5F63-AD45-AF27-F95774685628}">
      <dgm:prSet/>
      <dgm:spPr/>
      <dgm:t>
        <a:bodyPr/>
        <a:lstStyle/>
        <a:p>
          <a:endParaRPr lang="en-GB"/>
        </a:p>
      </dgm:t>
    </dgm:pt>
    <dgm:pt modelId="{2E1CBA75-A4C3-654E-A744-A7930A0C3D83}" type="pres">
      <dgm:prSet presAssocID="{7A2149EF-86AC-BD40-81BB-95C93ADFC5AC}" presName="Name0" presStyleCnt="0">
        <dgm:presLayoutVars>
          <dgm:dir/>
          <dgm:resizeHandles val="exact"/>
        </dgm:presLayoutVars>
      </dgm:prSet>
      <dgm:spPr/>
    </dgm:pt>
    <dgm:pt modelId="{4FA1970F-0852-7B42-802D-5EEC07672AB8}" type="pres">
      <dgm:prSet presAssocID="{E52AFC81-EE72-D944-A47D-B54708D3CE82}" presName="node" presStyleLbl="node1" presStyleIdx="0" presStyleCnt="1">
        <dgm:presLayoutVars>
          <dgm:bulletEnabled val="1"/>
        </dgm:presLayoutVars>
      </dgm:prSet>
      <dgm:spPr/>
    </dgm:pt>
  </dgm:ptLst>
  <dgm:cxnLst>
    <dgm:cxn modelId="{E0EE4C13-F8AC-9D45-A3EE-409D43653B6A}" type="presOf" srcId="{E52AFC81-EE72-D944-A47D-B54708D3CE82}" destId="{4FA1970F-0852-7B42-802D-5EEC07672AB8}" srcOrd="0" destOrd="0" presId="urn:microsoft.com/office/officeart/2005/8/layout/process1"/>
    <dgm:cxn modelId="{FF7C2F66-7250-1444-8A6F-73CE1D1735AD}" type="presOf" srcId="{7A2149EF-86AC-BD40-81BB-95C93ADFC5AC}" destId="{2E1CBA75-A4C3-654E-A744-A7930A0C3D83}" srcOrd="0" destOrd="0" presId="urn:microsoft.com/office/officeart/2005/8/layout/process1"/>
    <dgm:cxn modelId="{EAAED86F-5F63-AD45-AF27-F95774685628}" srcId="{7A2149EF-86AC-BD40-81BB-95C93ADFC5AC}" destId="{E52AFC81-EE72-D944-A47D-B54708D3CE82}" srcOrd="0" destOrd="0" parTransId="{7C425D89-9DFE-0841-BEB2-2E9E2FBC93B9}" sibTransId="{DE7CD671-2543-7C4D-A5FE-20C1474B6F6A}"/>
    <dgm:cxn modelId="{10ABBB5B-9F49-7B48-8D35-A308B945250A}" type="presParOf" srcId="{2E1CBA75-A4C3-654E-A744-A7930A0C3D83}" destId="{4FA1970F-0852-7B42-802D-5EEC07672AB8}"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5D54A1-5D6A-8E47-9B00-799C4DE0F2B6}" type="doc">
      <dgm:prSet loTypeId="urn:microsoft.com/office/officeart/2008/layout/VerticalCurvedList" loCatId="list" qsTypeId="urn:microsoft.com/office/officeart/2005/8/quickstyle/simple1" qsCatId="simple" csTypeId="urn:microsoft.com/office/officeart/2005/8/colors/accent1_2" csCatId="accent1"/>
      <dgm:spPr/>
      <dgm:t>
        <a:bodyPr/>
        <a:lstStyle/>
        <a:p>
          <a:endParaRPr lang="en-GB"/>
        </a:p>
      </dgm:t>
    </dgm:pt>
    <dgm:pt modelId="{5AFEF894-86A4-FD4F-B4D7-56BEE4ADAE0A}">
      <dgm:prSet/>
      <dgm:spPr/>
      <dgm:t>
        <a:bodyPr/>
        <a:lstStyle/>
        <a:p>
          <a:r>
            <a:rPr lang="en-US" b="0" i="0"/>
            <a:t>Risk assessment-</a:t>
          </a:r>
          <a:br>
            <a:rPr lang="en-US" b="0" i="0"/>
          </a:br>
          <a:endParaRPr lang="en-GB"/>
        </a:p>
      </dgm:t>
    </dgm:pt>
    <dgm:pt modelId="{D060FC00-EA17-034F-A807-4143D79EE0CA}" type="parTrans" cxnId="{F0B34796-F2FB-0146-990B-315FB26ECDE7}">
      <dgm:prSet/>
      <dgm:spPr/>
      <dgm:t>
        <a:bodyPr/>
        <a:lstStyle/>
        <a:p>
          <a:endParaRPr lang="en-GB"/>
        </a:p>
      </dgm:t>
    </dgm:pt>
    <dgm:pt modelId="{30C9EBFE-A785-5145-98F3-C3AB727DEED3}" type="sibTrans" cxnId="{F0B34796-F2FB-0146-990B-315FB26ECDE7}">
      <dgm:prSet/>
      <dgm:spPr/>
      <dgm:t>
        <a:bodyPr/>
        <a:lstStyle/>
        <a:p>
          <a:endParaRPr lang="en-GB"/>
        </a:p>
      </dgm:t>
    </dgm:pt>
    <dgm:pt modelId="{4E114893-7565-714A-99F4-2D430EEA8116}">
      <dgm:prSet/>
      <dgm:spPr/>
      <dgm:t>
        <a:bodyPr/>
        <a:lstStyle/>
        <a:p>
          <a:r>
            <a:rPr lang="en-US" b="0" i="0"/>
            <a:t>Risk of Injury-</a:t>
          </a:r>
          <a:br>
            <a:rPr lang="en-US" b="0" i="0"/>
          </a:br>
          <a:endParaRPr lang="en-GB"/>
        </a:p>
      </dgm:t>
    </dgm:pt>
    <dgm:pt modelId="{072A29F6-EFFE-FD40-A7D3-474454201138}" type="parTrans" cxnId="{A43716E0-94DB-0647-A6E6-4EEC228B340B}">
      <dgm:prSet/>
      <dgm:spPr/>
      <dgm:t>
        <a:bodyPr/>
        <a:lstStyle/>
        <a:p>
          <a:endParaRPr lang="en-GB"/>
        </a:p>
      </dgm:t>
    </dgm:pt>
    <dgm:pt modelId="{745A1F70-3203-E544-AB58-0549CB4517C7}" type="sibTrans" cxnId="{A43716E0-94DB-0647-A6E6-4EEC228B340B}">
      <dgm:prSet/>
      <dgm:spPr/>
      <dgm:t>
        <a:bodyPr/>
        <a:lstStyle/>
        <a:p>
          <a:endParaRPr lang="en-GB"/>
        </a:p>
      </dgm:t>
    </dgm:pt>
    <dgm:pt modelId="{8F70E81B-0E99-6642-AD04-E04AE4879C0C}">
      <dgm:prSet/>
      <dgm:spPr/>
      <dgm:t>
        <a:bodyPr/>
        <a:lstStyle/>
        <a:p>
          <a:r>
            <a:rPr lang="en-US" b="0" i="0"/>
            <a:t>First aid-</a:t>
          </a:r>
          <a:br>
            <a:rPr lang="en-US" b="0" i="0"/>
          </a:br>
          <a:endParaRPr lang="en-GB"/>
        </a:p>
      </dgm:t>
    </dgm:pt>
    <dgm:pt modelId="{1A872341-4E6F-D043-8811-12F2D3EC412E}" type="parTrans" cxnId="{399CAF5A-8CA9-9E42-B594-5FA7ADDAAFA4}">
      <dgm:prSet/>
      <dgm:spPr/>
      <dgm:t>
        <a:bodyPr/>
        <a:lstStyle/>
        <a:p>
          <a:endParaRPr lang="en-GB"/>
        </a:p>
      </dgm:t>
    </dgm:pt>
    <dgm:pt modelId="{79FFB2F5-F05C-3245-BF03-F43A40910F9D}" type="sibTrans" cxnId="{399CAF5A-8CA9-9E42-B594-5FA7ADDAAFA4}">
      <dgm:prSet/>
      <dgm:spPr/>
      <dgm:t>
        <a:bodyPr/>
        <a:lstStyle/>
        <a:p>
          <a:endParaRPr lang="en-GB"/>
        </a:p>
      </dgm:t>
    </dgm:pt>
    <dgm:pt modelId="{1DE42412-AB95-3647-8EA6-20FEC0183533}">
      <dgm:prSet/>
      <dgm:spPr/>
      <dgm:t>
        <a:bodyPr/>
        <a:lstStyle/>
        <a:p>
          <a:r>
            <a:rPr lang="en-US" b="0" i="0"/>
            <a:t>Sharing results with anyone-</a:t>
          </a:r>
          <a:br>
            <a:rPr lang="en-US" b="0" i="0"/>
          </a:br>
          <a:endParaRPr lang="en-GB"/>
        </a:p>
      </dgm:t>
    </dgm:pt>
    <dgm:pt modelId="{1F8DD1D9-873D-5D4E-B5B9-6794EC280E4E}" type="parTrans" cxnId="{77527EFD-9A7A-B445-909B-2A650F254D7C}">
      <dgm:prSet/>
      <dgm:spPr/>
      <dgm:t>
        <a:bodyPr/>
        <a:lstStyle/>
        <a:p>
          <a:endParaRPr lang="en-GB"/>
        </a:p>
      </dgm:t>
    </dgm:pt>
    <dgm:pt modelId="{6E77A446-5000-354A-AF70-9F54D6AE6CFF}" type="sibTrans" cxnId="{77527EFD-9A7A-B445-909B-2A650F254D7C}">
      <dgm:prSet/>
      <dgm:spPr/>
      <dgm:t>
        <a:bodyPr/>
        <a:lstStyle/>
        <a:p>
          <a:endParaRPr lang="en-GB"/>
        </a:p>
      </dgm:t>
    </dgm:pt>
    <dgm:pt modelId="{86953D38-9026-F145-ACC6-758F51269DC4}">
      <dgm:prSet/>
      <dgm:spPr/>
      <dgm:t>
        <a:bodyPr/>
        <a:lstStyle/>
        <a:p>
          <a:r>
            <a:rPr lang="en-US" b="0" i="0"/>
            <a:t>Informed consent- Participant Information sheet</a:t>
          </a:r>
          <a:endParaRPr lang="en-GB"/>
        </a:p>
      </dgm:t>
    </dgm:pt>
    <dgm:pt modelId="{E77F0122-73E8-BD4D-8AD8-60B4EE83E10F}" type="parTrans" cxnId="{F56A70BF-7F98-CA4D-B2B0-5C49381903BC}">
      <dgm:prSet/>
      <dgm:spPr/>
      <dgm:t>
        <a:bodyPr/>
        <a:lstStyle/>
        <a:p>
          <a:endParaRPr lang="en-GB"/>
        </a:p>
      </dgm:t>
    </dgm:pt>
    <dgm:pt modelId="{6A4C3A80-4BD0-6340-ADCB-51CD8C553D18}" type="sibTrans" cxnId="{F56A70BF-7F98-CA4D-B2B0-5C49381903BC}">
      <dgm:prSet/>
      <dgm:spPr/>
      <dgm:t>
        <a:bodyPr/>
        <a:lstStyle/>
        <a:p>
          <a:endParaRPr lang="en-GB"/>
        </a:p>
      </dgm:t>
    </dgm:pt>
    <dgm:pt modelId="{41F4606C-B5AF-054D-B7A6-D9A2499AC6A7}" type="pres">
      <dgm:prSet presAssocID="{3D5D54A1-5D6A-8E47-9B00-799C4DE0F2B6}" presName="Name0" presStyleCnt="0">
        <dgm:presLayoutVars>
          <dgm:chMax val="7"/>
          <dgm:chPref val="7"/>
          <dgm:dir/>
        </dgm:presLayoutVars>
      </dgm:prSet>
      <dgm:spPr/>
    </dgm:pt>
    <dgm:pt modelId="{402A4341-723E-3148-97C1-822DF9401156}" type="pres">
      <dgm:prSet presAssocID="{3D5D54A1-5D6A-8E47-9B00-799C4DE0F2B6}" presName="Name1" presStyleCnt="0"/>
      <dgm:spPr/>
    </dgm:pt>
    <dgm:pt modelId="{46DFCBD9-8754-E44D-B557-6AC0FDDB6681}" type="pres">
      <dgm:prSet presAssocID="{3D5D54A1-5D6A-8E47-9B00-799C4DE0F2B6}" presName="cycle" presStyleCnt="0"/>
      <dgm:spPr/>
    </dgm:pt>
    <dgm:pt modelId="{874F8CF9-D743-6E48-A996-E511F7922DE2}" type="pres">
      <dgm:prSet presAssocID="{3D5D54A1-5D6A-8E47-9B00-799C4DE0F2B6}" presName="srcNode" presStyleLbl="node1" presStyleIdx="0" presStyleCnt="5"/>
      <dgm:spPr/>
    </dgm:pt>
    <dgm:pt modelId="{15D7FD8F-B25B-A04A-84B4-D0E16CFE042F}" type="pres">
      <dgm:prSet presAssocID="{3D5D54A1-5D6A-8E47-9B00-799C4DE0F2B6}" presName="conn" presStyleLbl="parChTrans1D2" presStyleIdx="0" presStyleCnt="1"/>
      <dgm:spPr/>
    </dgm:pt>
    <dgm:pt modelId="{00ED211E-9FA6-5B4A-883B-BB2E040EB0D9}" type="pres">
      <dgm:prSet presAssocID="{3D5D54A1-5D6A-8E47-9B00-799C4DE0F2B6}" presName="extraNode" presStyleLbl="node1" presStyleIdx="0" presStyleCnt="5"/>
      <dgm:spPr/>
    </dgm:pt>
    <dgm:pt modelId="{3D65D86C-99C4-3C45-B6F7-23823749F40B}" type="pres">
      <dgm:prSet presAssocID="{3D5D54A1-5D6A-8E47-9B00-799C4DE0F2B6}" presName="dstNode" presStyleLbl="node1" presStyleIdx="0" presStyleCnt="5"/>
      <dgm:spPr/>
    </dgm:pt>
    <dgm:pt modelId="{194BA58D-423E-9A45-A044-1B15B1EC5D57}" type="pres">
      <dgm:prSet presAssocID="{5AFEF894-86A4-FD4F-B4D7-56BEE4ADAE0A}" presName="text_1" presStyleLbl="node1" presStyleIdx="0" presStyleCnt="5">
        <dgm:presLayoutVars>
          <dgm:bulletEnabled val="1"/>
        </dgm:presLayoutVars>
      </dgm:prSet>
      <dgm:spPr/>
    </dgm:pt>
    <dgm:pt modelId="{42A2CC07-4207-2242-B10A-B8B6A0EB573D}" type="pres">
      <dgm:prSet presAssocID="{5AFEF894-86A4-FD4F-B4D7-56BEE4ADAE0A}" presName="accent_1" presStyleCnt="0"/>
      <dgm:spPr/>
    </dgm:pt>
    <dgm:pt modelId="{5174BEF1-E8F1-F747-BD85-33BA583F2311}" type="pres">
      <dgm:prSet presAssocID="{5AFEF894-86A4-FD4F-B4D7-56BEE4ADAE0A}" presName="accentRepeatNode" presStyleLbl="solidFgAcc1" presStyleIdx="0" presStyleCnt="5"/>
      <dgm:spPr/>
    </dgm:pt>
    <dgm:pt modelId="{E6D9F7E3-C29E-DF4E-8A49-E3354B280D95}" type="pres">
      <dgm:prSet presAssocID="{4E114893-7565-714A-99F4-2D430EEA8116}" presName="text_2" presStyleLbl="node1" presStyleIdx="1" presStyleCnt="5">
        <dgm:presLayoutVars>
          <dgm:bulletEnabled val="1"/>
        </dgm:presLayoutVars>
      </dgm:prSet>
      <dgm:spPr/>
    </dgm:pt>
    <dgm:pt modelId="{B0DFD8B3-B7A3-324F-AA40-A4478EF16446}" type="pres">
      <dgm:prSet presAssocID="{4E114893-7565-714A-99F4-2D430EEA8116}" presName="accent_2" presStyleCnt="0"/>
      <dgm:spPr/>
    </dgm:pt>
    <dgm:pt modelId="{B065C992-E47D-EA49-900B-893519FB9858}" type="pres">
      <dgm:prSet presAssocID="{4E114893-7565-714A-99F4-2D430EEA8116}" presName="accentRepeatNode" presStyleLbl="solidFgAcc1" presStyleIdx="1" presStyleCnt="5"/>
      <dgm:spPr/>
    </dgm:pt>
    <dgm:pt modelId="{582E18EB-D6FB-1B46-A626-65D7E1C85754}" type="pres">
      <dgm:prSet presAssocID="{8F70E81B-0E99-6642-AD04-E04AE4879C0C}" presName="text_3" presStyleLbl="node1" presStyleIdx="2" presStyleCnt="5">
        <dgm:presLayoutVars>
          <dgm:bulletEnabled val="1"/>
        </dgm:presLayoutVars>
      </dgm:prSet>
      <dgm:spPr/>
    </dgm:pt>
    <dgm:pt modelId="{5534D524-4F5D-314F-8712-933BEE4F1186}" type="pres">
      <dgm:prSet presAssocID="{8F70E81B-0E99-6642-AD04-E04AE4879C0C}" presName="accent_3" presStyleCnt="0"/>
      <dgm:spPr/>
    </dgm:pt>
    <dgm:pt modelId="{1C4223DE-C7C7-274E-8385-7E4AEC0027BC}" type="pres">
      <dgm:prSet presAssocID="{8F70E81B-0E99-6642-AD04-E04AE4879C0C}" presName="accentRepeatNode" presStyleLbl="solidFgAcc1" presStyleIdx="2" presStyleCnt="5"/>
      <dgm:spPr/>
    </dgm:pt>
    <dgm:pt modelId="{141DCE52-8AC8-6C4E-890A-7D4B7CD0EDF0}" type="pres">
      <dgm:prSet presAssocID="{1DE42412-AB95-3647-8EA6-20FEC0183533}" presName="text_4" presStyleLbl="node1" presStyleIdx="3" presStyleCnt="5">
        <dgm:presLayoutVars>
          <dgm:bulletEnabled val="1"/>
        </dgm:presLayoutVars>
      </dgm:prSet>
      <dgm:spPr/>
    </dgm:pt>
    <dgm:pt modelId="{6A2667FC-D1D0-CA47-A87D-D70E81A668D5}" type="pres">
      <dgm:prSet presAssocID="{1DE42412-AB95-3647-8EA6-20FEC0183533}" presName="accent_4" presStyleCnt="0"/>
      <dgm:spPr/>
    </dgm:pt>
    <dgm:pt modelId="{6A4C6D5C-E991-944A-8E78-784FADD620DF}" type="pres">
      <dgm:prSet presAssocID="{1DE42412-AB95-3647-8EA6-20FEC0183533}" presName="accentRepeatNode" presStyleLbl="solidFgAcc1" presStyleIdx="3" presStyleCnt="5"/>
      <dgm:spPr/>
    </dgm:pt>
    <dgm:pt modelId="{272FFD9E-0BA6-354A-A830-95DE742041D7}" type="pres">
      <dgm:prSet presAssocID="{86953D38-9026-F145-ACC6-758F51269DC4}" presName="text_5" presStyleLbl="node1" presStyleIdx="4" presStyleCnt="5">
        <dgm:presLayoutVars>
          <dgm:bulletEnabled val="1"/>
        </dgm:presLayoutVars>
      </dgm:prSet>
      <dgm:spPr/>
    </dgm:pt>
    <dgm:pt modelId="{9D1C1F54-5259-CF4A-8189-48F5B5A07BDF}" type="pres">
      <dgm:prSet presAssocID="{86953D38-9026-F145-ACC6-758F51269DC4}" presName="accent_5" presStyleCnt="0"/>
      <dgm:spPr/>
    </dgm:pt>
    <dgm:pt modelId="{ED12E455-D005-F14B-A276-DB48F0E09472}" type="pres">
      <dgm:prSet presAssocID="{86953D38-9026-F145-ACC6-758F51269DC4}" presName="accentRepeatNode" presStyleLbl="solidFgAcc1" presStyleIdx="4" presStyleCnt="5"/>
      <dgm:spPr/>
    </dgm:pt>
  </dgm:ptLst>
  <dgm:cxnLst>
    <dgm:cxn modelId="{565DE349-D4CA-5141-96B7-F926406E6990}" type="presOf" srcId="{8F70E81B-0E99-6642-AD04-E04AE4879C0C}" destId="{582E18EB-D6FB-1B46-A626-65D7E1C85754}" srcOrd="0" destOrd="0" presId="urn:microsoft.com/office/officeart/2008/layout/VerticalCurvedList"/>
    <dgm:cxn modelId="{6DBBA76E-D141-5747-9A26-A892BA4C9A33}" type="presOf" srcId="{5AFEF894-86A4-FD4F-B4D7-56BEE4ADAE0A}" destId="{194BA58D-423E-9A45-A044-1B15B1EC5D57}" srcOrd="0" destOrd="0" presId="urn:microsoft.com/office/officeart/2008/layout/VerticalCurvedList"/>
    <dgm:cxn modelId="{E6F50D7A-5448-5845-B000-67157E41B057}" type="presOf" srcId="{4E114893-7565-714A-99F4-2D430EEA8116}" destId="{E6D9F7E3-C29E-DF4E-8A49-E3354B280D95}" srcOrd="0" destOrd="0" presId="urn:microsoft.com/office/officeart/2008/layout/VerticalCurvedList"/>
    <dgm:cxn modelId="{399CAF5A-8CA9-9E42-B594-5FA7ADDAAFA4}" srcId="{3D5D54A1-5D6A-8E47-9B00-799C4DE0F2B6}" destId="{8F70E81B-0E99-6642-AD04-E04AE4879C0C}" srcOrd="2" destOrd="0" parTransId="{1A872341-4E6F-D043-8811-12F2D3EC412E}" sibTransId="{79FFB2F5-F05C-3245-BF03-F43A40910F9D}"/>
    <dgm:cxn modelId="{21A31796-2CD0-2F4F-86AE-64442F2C1EC7}" type="presOf" srcId="{30C9EBFE-A785-5145-98F3-C3AB727DEED3}" destId="{15D7FD8F-B25B-A04A-84B4-D0E16CFE042F}" srcOrd="0" destOrd="0" presId="urn:microsoft.com/office/officeart/2008/layout/VerticalCurvedList"/>
    <dgm:cxn modelId="{F0B34796-F2FB-0146-990B-315FB26ECDE7}" srcId="{3D5D54A1-5D6A-8E47-9B00-799C4DE0F2B6}" destId="{5AFEF894-86A4-FD4F-B4D7-56BEE4ADAE0A}" srcOrd="0" destOrd="0" parTransId="{D060FC00-EA17-034F-A807-4143D79EE0CA}" sibTransId="{30C9EBFE-A785-5145-98F3-C3AB727DEED3}"/>
    <dgm:cxn modelId="{F56A70BF-7F98-CA4D-B2B0-5C49381903BC}" srcId="{3D5D54A1-5D6A-8E47-9B00-799C4DE0F2B6}" destId="{86953D38-9026-F145-ACC6-758F51269DC4}" srcOrd="4" destOrd="0" parTransId="{E77F0122-73E8-BD4D-8AD8-60B4EE83E10F}" sibTransId="{6A4C3A80-4BD0-6340-ADCB-51CD8C553D18}"/>
    <dgm:cxn modelId="{26659FCB-750C-4F47-9207-1FBDDA767DAA}" type="presOf" srcId="{86953D38-9026-F145-ACC6-758F51269DC4}" destId="{272FFD9E-0BA6-354A-A830-95DE742041D7}" srcOrd="0" destOrd="0" presId="urn:microsoft.com/office/officeart/2008/layout/VerticalCurvedList"/>
    <dgm:cxn modelId="{E01E24CF-1F26-6441-A211-0B7F6B799FE6}" type="presOf" srcId="{3D5D54A1-5D6A-8E47-9B00-799C4DE0F2B6}" destId="{41F4606C-B5AF-054D-B7A6-D9A2499AC6A7}" srcOrd="0" destOrd="0" presId="urn:microsoft.com/office/officeart/2008/layout/VerticalCurvedList"/>
    <dgm:cxn modelId="{A43716E0-94DB-0647-A6E6-4EEC228B340B}" srcId="{3D5D54A1-5D6A-8E47-9B00-799C4DE0F2B6}" destId="{4E114893-7565-714A-99F4-2D430EEA8116}" srcOrd="1" destOrd="0" parTransId="{072A29F6-EFFE-FD40-A7D3-474454201138}" sibTransId="{745A1F70-3203-E544-AB58-0549CB4517C7}"/>
    <dgm:cxn modelId="{4D0408F3-F751-1C41-A9B4-F03FE78EF03A}" type="presOf" srcId="{1DE42412-AB95-3647-8EA6-20FEC0183533}" destId="{141DCE52-8AC8-6C4E-890A-7D4B7CD0EDF0}" srcOrd="0" destOrd="0" presId="urn:microsoft.com/office/officeart/2008/layout/VerticalCurvedList"/>
    <dgm:cxn modelId="{77527EFD-9A7A-B445-909B-2A650F254D7C}" srcId="{3D5D54A1-5D6A-8E47-9B00-799C4DE0F2B6}" destId="{1DE42412-AB95-3647-8EA6-20FEC0183533}" srcOrd="3" destOrd="0" parTransId="{1F8DD1D9-873D-5D4E-B5B9-6794EC280E4E}" sibTransId="{6E77A446-5000-354A-AF70-9F54D6AE6CFF}"/>
    <dgm:cxn modelId="{CE523B27-0398-9644-B2A9-BCCF48835F18}" type="presParOf" srcId="{41F4606C-B5AF-054D-B7A6-D9A2499AC6A7}" destId="{402A4341-723E-3148-97C1-822DF9401156}" srcOrd="0" destOrd="0" presId="urn:microsoft.com/office/officeart/2008/layout/VerticalCurvedList"/>
    <dgm:cxn modelId="{25B76B4A-B513-494F-A792-28DA57F50C4B}" type="presParOf" srcId="{402A4341-723E-3148-97C1-822DF9401156}" destId="{46DFCBD9-8754-E44D-B557-6AC0FDDB6681}" srcOrd="0" destOrd="0" presId="urn:microsoft.com/office/officeart/2008/layout/VerticalCurvedList"/>
    <dgm:cxn modelId="{16E615C5-AA19-D147-8F58-74125902B80A}" type="presParOf" srcId="{46DFCBD9-8754-E44D-B557-6AC0FDDB6681}" destId="{874F8CF9-D743-6E48-A996-E511F7922DE2}" srcOrd="0" destOrd="0" presId="urn:microsoft.com/office/officeart/2008/layout/VerticalCurvedList"/>
    <dgm:cxn modelId="{0186061B-6294-2F41-9EAB-F12176EE1D53}" type="presParOf" srcId="{46DFCBD9-8754-E44D-B557-6AC0FDDB6681}" destId="{15D7FD8F-B25B-A04A-84B4-D0E16CFE042F}" srcOrd="1" destOrd="0" presId="urn:microsoft.com/office/officeart/2008/layout/VerticalCurvedList"/>
    <dgm:cxn modelId="{ADEFBDA8-E8D1-2044-8AC7-E4F2DB97B712}" type="presParOf" srcId="{46DFCBD9-8754-E44D-B557-6AC0FDDB6681}" destId="{00ED211E-9FA6-5B4A-883B-BB2E040EB0D9}" srcOrd="2" destOrd="0" presId="urn:microsoft.com/office/officeart/2008/layout/VerticalCurvedList"/>
    <dgm:cxn modelId="{9DFBEF86-5504-A84E-B2BF-AA7785B1A3D3}" type="presParOf" srcId="{46DFCBD9-8754-E44D-B557-6AC0FDDB6681}" destId="{3D65D86C-99C4-3C45-B6F7-23823749F40B}" srcOrd="3" destOrd="0" presId="urn:microsoft.com/office/officeart/2008/layout/VerticalCurvedList"/>
    <dgm:cxn modelId="{8C2EC9B2-6F77-4B40-A153-A96427AF0A6C}" type="presParOf" srcId="{402A4341-723E-3148-97C1-822DF9401156}" destId="{194BA58D-423E-9A45-A044-1B15B1EC5D57}" srcOrd="1" destOrd="0" presId="urn:microsoft.com/office/officeart/2008/layout/VerticalCurvedList"/>
    <dgm:cxn modelId="{654A5181-8A04-6A48-A526-F1DA47BE571D}" type="presParOf" srcId="{402A4341-723E-3148-97C1-822DF9401156}" destId="{42A2CC07-4207-2242-B10A-B8B6A0EB573D}" srcOrd="2" destOrd="0" presId="urn:microsoft.com/office/officeart/2008/layout/VerticalCurvedList"/>
    <dgm:cxn modelId="{3E01E2C9-EB39-B34A-94B0-0377F8F99064}" type="presParOf" srcId="{42A2CC07-4207-2242-B10A-B8B6A0EB573D}" destId="{5174BEF1-E8F1-F747-BD85-33BA583F2311}" srcOrd="0" destOrd="0" presId="urn:microsoft.com/office/officeart/2008/layout/VerticalCurvedList"/>
    <dgm:cxn modelId="{7A0BF3A5-21BF-A244-8A4B-784A713163A7}" type="presParOf" srcId="{402A4341-723E-3148-97C1-822DF9401156}" destId="{E6D9F7E3-C29E-DF4E-8A49-E3354B280D95}" srcOrd="3" destOrd="0" presId="urn:microsoft.com/office/officeart/2008/layout/VerticalCurvedList"/>
    <dgm:cxn modelId="{0A867472-5811-1540-8109-E8BA90B174B2}" type="presParOf" srcId="{402A4341-723E-3148-97C1-822DF9401156}" destId="{B0DFD8B3-B7A3-324F-AA40-A4478EF16446}" srcOrd="4" destOrd="0" presId="urn:microsoft.com/office/officeart/2008/layout/VerticalCurvedList"/>
    <dgm:cxn modelId="{1555393A-CDA8-3741-935C-AD6489601AAE}" type="presParOf" srcId="{B0DFD8B3-B7A3-324F-AA40-A4478EF16446}" destId="{B065C992-E47D-EA49-900B-893519FB9858}" srcOrd="0" destOrd="0" presId="urn:microsoft.com/office/officeart/2008/layout/VerticalCurvedList"/>
    <dgm:cxn modelId="{343FC6E5-8394-B445-A9C5-0A964B7211EF}" type="presParOf" srcId="{402A4341-723E-3148-97C1-822DF9401156}" destId="{582E18EB-D6FB-1B46-A626-65D7E1C85754}" srcOrd="5" destOrd="0" presId="urn:microsoft.com/office/officeart/2008/layout/VerticalCurvedList"/>
    <dgm:cxn modelId="{7EF3AD44-29B3-DC41-9CA8-D0D4FE915874}" type="presParOf" srcId="{402A4341-723E-3148-97C1-822DF9401156}" destId="{5534D524-4F5D-314F-8712-933BEE4F1186}" srcOrd="6" destOrd="0" presId="urn:microsoft.com/office/officeart/2008/layout/VerticalCurvedList"/>
    <dgm:cxn modelId="{CF8F66FB-725D-E247-A227-400D26EFECC1}" type="presParOf" srcId="{5534D524-4F5D-314F-8712-933BEE4F1186}" destId="{1C4223DE-C7C7-274E-8385-7E4AEC0027BC}" srcOrd="0" destOrd="0" presId="urn:microsoft.com/office/officeart/2008/layout/VerticalCurvedList"/>
    <dgm:cxn modelId="{880D23B9-93F2-0B48-AECE-6CF5C8261D5B}" type="presParOf" srcId="{402A4341-723E-3148-97C1-822DF9401156}" destId="{141DCE52-8AC8-6C4E-890A-7D4B7CD0EDF0}" srcOrd="7" destOrd="0" presId="urn:microsoft.com/office/officeart/2008/layout/VerticalCurvedList"/>
    <dgm:cxn modelId="{9D08984E-CA91-0B49-8FDD-123268099C6C}" type="presParOf" srcId="{402A4341-723E-3148-97C1-822DF9401156}" destId="{6A2667FC-D1D0-CA47-A87D-D70E81A668D5}" srcOrd="8" destOrd="0" presId="urn:microsoft.com/office/officeart/2008/layout/VerticalCurvedList"/>
    <dgm:cxn modelId="{41CB8CF1-D39E-DD46-BD61-0458B8CBBB07}" type="presParOf" srcId="{6A2667FC-D1D0-CA47-A87D-D70E81A668D5}" destId="{6A4C6D5C-E991-944A-8E78-784FADD620DF}" srcOrd="0" destOrd="0" presId="urn:microsoft.com/office/officeart/2008/layout/VerticalCurvedList"/>
    <dgm:cxn modelId="{DE434E7F-02C3-534B-80EF-173B87BAC519}" type="presParOf" srcId="{402A4341-723E-3148-97C1-822DF9401156}" destId="{272FFD9E-0BA6-354A-A830-95DE742041D7}" srcOrd="9" destOrd="0" presId="urn:microsoft.com/office/officeart/2008/layout/VerticalCurvedList"/>
    <dgm:cxn modelId="{00D0E13E-0E32-044A-8B3B-E05332C65A1A}" type="presParOf" srcId="{402A4341-723E-3148-97C1-822DF9401156}" destId="{9D1C1F54-5259-CF4A-8189-48F5B5A07BDF}" srcOrd="10" destOrd="0" presId="urn:microsoft.com/office/officeart/2008/layout/VerticalCurvedList"/>
    <dgm:cxn modelId="{C5F11319-0780-F547-91C5-A0E5A69821C3}" type="presParOf" srcId="{9D1C1F54-5259-CF4A-8189-48F5B5A07BDF}" destId="{ED12E455-D005-F14B-A276-DB48F0E0947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8E7DFC-CEAA-4445-A5C6-085ACD5C0A77}">
      <dsp:nvSpPr>
        <dsp:cNvPr id="0" name=""/>
        <dsp:cNvSpPr/>
      </dsp:nvSpPr>
      <dsp:spPr>
        <a:xfrm>
          <a:off x="0" y="23728"/>
          <a:ext cx="6649356" cy="1254825"/>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we already know</a:t>
          </a:r>
          <a:endParaRPr lang="en-GB" sz="3300" kern="1200"/>
        </a:p>
      </dsp:txBody>
      <dsp:txXfrm>
        <a:off x="61256" y="84984"/>
        <a:ext cx="6526844" cy="1132313"/>
      </dsp:txXfrm>
    </dsp:sp>
    <dsp:sp modelId="{C7B054A9-7A81-6247-909B-E1CF517790C0}">
      <dsp:nvSpPr>
        <dsp:cNvPr id="0" name=""/>
        <dsp:cNvSpPr/>
      </dsp:nvSpPr>
      <dsp:spPr>
        <a:xfrm>
          <a:off x="0" y="1373593"/>
          <a:ext cx="6649356" cy="1254825"/>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we don’t know</a:t>
          </a:r>
          <a:endParaRPr lang="en-GB" sz="3300" kern="1200"/>
        </a:p>
      </dsp:txBody>
      <dsp:txXfrm>
        <a:off x="61256" y="1434849"/>
        <a:ext cx="6526844" cy="1132313"/>
      </dsp:txXfrm>
    </dsp:sp>
    <dsp:sp modelId="{332CA8A9-BC9E-F24F-9DCC-5CF700D780EE}">
      <dsp:nvSpPr>
        <dsp:cNvPr id="0" name=""/>
        <dsp:cNvSpPr/>
      </dsp:nvSpPr>
      <dsp:spPr>
        <a:xfrm>
          <a:off x="0" y="2723458"/>
          <a:ext cx="6649356" cy="1254825"/>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Why I have chosen to do this research</a:t>
          </a:r>
          <a:endParaRPr lang="en-GB" sz="3300" kern="1200"/>
        </a:p>
      </dsp:txBody>
      <dsp:txXfrm>
        <a:off x="61256" y="2784714"/>
        <a:ext cx="6526844" cy="1132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25BD5-24CD-A941-A9EB-A5E44409A14A}">
      <dsp:nvSpPr>
        <dsp:cNvPr id="0" name=""/>
        <dsp:cNvSpPr/>
      </dsp:nvSpPr>
      <dsp:spPr>
        <a:xfrm>
          <a:off x="0" y="25203"/>
          <a:ext cx="10477536" cy="1526850"/>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kern="1200"/>
            <a:t>Hypothesis: Resisted speed training will have a significant effect on speed, acceleration and power when compared to a normal speed training control group. </a:t>
          </a:r>
          <a:endParaRPr lang="en-GB" sz="2900" kern="1200"/>
        </a:p>
      </dsp:txBody>
      <dsp:txXfrm>
        <a:off x="74535" y="99738"/>
        <a:ext cx="10328466" cy="1377780"/>
      </dsp:txXfrm>
    </dsp:sp>
    <dsp:sp modelId="{3EDA09BC-EC9E-A144-B94E-DB96B8132BBF}">
      <dsp:nvSpPr>
        <dsp:cNvPr id="0" name=""/>
        <dsp:cNvSpPr/>
      </dsp:nvSpPr>
      <dsp:spPr>
        <a:xfrm>
          <a:off x="0" y="1635573"/>
          <a:ext cx="10477536" cy="1526850"/>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kern="1200"/>
            <a:t> </a:t>
          </a:r>
          <a:r>
            <a:rPr lang="en-US" sz="2900" b="0" i="0" u="none" strike="noStrike" kern="1200" cap="none">
              <a:latin typeface="Trebuchet MS"/>
              <a:ea typeface="Trebuchet MS"/>
              <a:cs typeface="Trebuchet MS"/>
              <a:sym typeface="Trebuchet MS"/>
            </a:rPr>
            <a:t>Null Hypothesis: Resisted speed training will have no significant effect on speed, acceleration and power when compared to a normal speed training control group.</a:t>
          </a:r>
          <a:endParaRPr lang="en-GB" sz="2900" kern="1200"/>
        </a:p>
      </dsp:txBody>
      <dsp:txXfrm>
        <a:off x="74535" y="1710108"/>
        <a:ext cx="10328466" cy="1377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10111-A0F6-B24F-8E45-7384131CB536}">
      <dsp:nvSpPr>
        <dsp:cNvPr id="0" name=""/>
        <dsp:cNvSpPr/>
      </dsp:nvSpPr>
      <dsp:spPr>
        <a:xfrm rot="5400000">
          <a:off x="7555716" y="-3327802"/>
          <a:ext cx="581413" cy="738486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University of Wales Trinity Saint David rugby union players.</a:t>
          </a:r>
          <a:endParaRPr lang="en-GB" sz="1100" kern="1200"/>
        </a:p>
      </dsp:txBody>
      <dsp:txXfrm rot="-5400000">
        <a:off x="4153989" y="102307"/>
        <a:ext cx="7356486" cy="524649"/>
      </dsp:txXfrm>
    </dsp:sp>
    <dsp:sp modelId="{A2DD0A59-9B72-074A-A239-1F9FF0E76190}">
      <dsp:nvSpPr>
        <dsp:cNvPr id="0" name=""/>
        <dsp:cNvSpPr/>
      </dsp:nvSpPr>
      <dsp:spPr>
        <a:xfrm>
          <a:off x="0" y="1248"/>
          <a:ext cx="4153988" cy="7267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a:t>Who</a:t>
          </a:r>
          <a:endParaRPr lang="en-GB" sz="3800" kern="1200"/>
        </a:p>
      </dsp:txBody>
      <dsp:txXfrm>
        <a:off x="35478" y="36726"/>
        <a:ext cx="4083032" cy="655810"/>
      </dsp:txXfrm>
    </dsp:sp>
    <dsp:sp modelId="{B011A259-22E9-164C-A96A-2E3F3BA79C70}">
      <dsp:nvSpPr>
        <dsp:cNvPr id="0" name=""/>
        <dsp:cNvSpPr/>
      </dsp:nvSpPr>
      <dsp:spPr>
        <a:xfrm rot="5400000">
          <a:off x="7555716" y="-2564698"/>
          <a:ext cx="581413" cy="738486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18+</a:t>
          </a:r>
          <a:endParaRPr lang="en-GB" sz="1100" kern="1200"/>
        </a:p>
      </dsp:txBody>
      <dsp:txXfrm rot="-5400000">
        <a:off x="4153989" y="865411"/>
        <a:ext cx="7356486" cy="524649"/>
      </dsp:txXfrm>
    </dsp:sp>
    <dsp:sp modelId="{A3AF729F-2C8D-174C-80B5-5A7F184177FB}">
      <dsp:nvSpPr>
        <dsp:cNvPr id="0" name=""/>
        <dsp:cNvSpPr/>
      </dsp:nvSpPr>
      <dsp:spPr>
        <a:xfrm>
          <a:off x="0" y="764352"/>
          <a:ext cx="4153988" cy="7267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a:t>Age</a:t>
          </a:r>
          <a:endParaRPr lang="en-GB" sz="3800" kern="1200"/>
        </a:p>
      </dsp:txBody>
      <dsp:txXfrm>
        <a:off x="35478" y="799830"/>
        <a:ext cx="4083032" cy="655810"/>
      </dsp:txXfrm>
    </dsp:sp>
    <dsp:sp modelId="{E46FB2B1-A80B-4A42-9941-523BB9213199}">
      <dsp:nvSpPr>
        <dsp:cNvPr id="0" name=""/>
        <dsp:cNvSpPr/>
      </dsp:nvSpPr>
      <dsp:spPr>
        <a:xfrm rot="5400000">
          <a:off x="7555716" y="-1801593"/>
          <a:ext cx="581413" cy="738486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20+</a:t>
          </a:r>
          <a:endParaRPr lang="en-GB" sz="1100" kern="1200"/>
        </a:p>
      </dsp:txBody>
      <dsp:txXfrm rot="-5400000">
        <a:off x="4153989" y="1628516"/>
        <a:ext cx="7356486" cy="524649"/>
      </dsp:txXfrm>
    </dsp:sp>
    <dsp:sp modelId="{0B9396B7-FD81-584E-BBFD-2CBACA2FADE5}">
      <dsp:nvSpPr>
        <dsp:cNvPr id="0" name=""/>
        <dsp:cNvSpPr/>
      </dsp:nvSpPr>
      <dsp:spPr>
        <a:xfrm>
          <a:off x="0" y="1527457"/>
          <a:ext cx="4153988" cy="7267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a:t>How many</a:t>
          </a:r>
          <a:endParaRPr lang="en-GB" sz="3800" kern="1200"/>
        </a:p>
      </dsp:txBody>
      <dsp:txXfrm>
        <a:off x="35478" y="1562935"/>
        <a:ext cx="4083032" cy="655810"/>
      </dsp:txXfrm>
    </dsp:sp>
    <dsp:sp modelId="{AF4F89F3-4D7E-AA4C-9EEF-115088BD8E98}">
      <dsp:nvSpPr>
        <dsp:cNvPr id="0" name=""/>
        <dsp:cNvSpPr/>
      </dsp:nvSpPr>
      <dsp:spPr>
        <a:xfrm rot="5400000">
          <a:off x="7555716" y="-1038488"/>
          <a:ext cx="581413" cy="738486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Convenience sample to find a group of people that I know will be available for testing. Which I will then do a random assignment to the two groups resisted speed training and normal speed training. That's why I looking to have 20 or more to be able to have a minimum of 10 a group in order to give me the most reliable results .</a:t>
          </a:r>
          <a:endParaRPr lang="en-GB" sz="1100" kern="1200"/>
        </a:p>
      </dsp:txBody>
      <dsp:txXfrm rot="-5400000">
        <a:off x="4153989" y="2391621"/>
        <a:ext cx="7356486" cy="524649"/>
      </dsp:txXfrm>
    </dsp:sp>
    <dsp:sp modelId="{927136BC-12D3-A147-AD7F-44D8E76C3D65}">
      <dsp:nvSpPr>
        <dsp:cNvPr id="0" name=""/>
        <dsp:cNvSpPr/>
      </dsp:nvSpPr>
      <dsp:spPr>
        <a:xfrm>
          <a:off x="0" y="2290562"/>
          <a:ext cx="4153988" cy="7267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a:t>Convent sample</a:t>
          </a:r>
          <a:endParaRPr lang="en-GB" sz="3800" kern="1200"/>
        </a:p>
      </dsp:txBody>
      <dsp:txXfrm>
        <a:off x="35478" y="2326040"/>
        <a:ext cx="4083032" cy="655810"/>
      </dsp:txXfrm>
    </dsp:sp>
    <dsp:sp modelId="{97DC7A60-CEB4-264D-B7FE-41ED879D0769}">
      <dsp:nvSpPr>
        <dsp:cNvPr id="0" name=""/>
        <dsp:cNvSpPr/>
      </dsp:nvSpPr>
      <dsp:spPr>
        <a:xfrm rot="5400000">
          <a:off x="7555716" y="-275384"/>
          <a:ext cx="581413" cy="738486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The type of people I am looking to be eligible to take part in the experiment are male, University of Wales Trinity Saint David rugby union players this means that they must have recent experience in player rugby.</a:t>
          </a:r>
          <a:endParaRPr lang="en-GB" sz="1100" kern="1200"/>
        </a:p>
      </dsp:txBody>
      <dsp:txXfrm rot="-5400000">
        <a:off x="4153989" y="3154725"/>
        <a:ext cx="7356486" cy="524649"/>
      </dsp:txXfrm>
    </dsp:sp>
    <dsp:sp modelId="{F2372AFA-CAB3-AD45-A427-9E566AC9BC98}">
      <dsp:nvSpPr>
        <dsp:cNvPr id="0" name=""/>
        <dsp:cNvSpPr/>
      </dsp:nvSpPr>
      <dsp:spPr>
        <a:xfrm>
          <a:off x="0" y="3053666"/>
          <a:ext cx="4153988" cy="7267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a:t>Inclusion</a:t>
          </a:r>
          <a:endParaRPr lang="en-GB" sz="3800" kern="1200"/>
        </a:p>
      </dsp:txBody>
      <dsp:txXfrm>
        <a:off x="35478" y="3089144"/>
        <a:ext cx="4083032" cy="655810"/>
      </dsp:txXfrm>
    </dsp:sp>
    <dsp:sp modelId="{0A302D4F-CE36-804C-AAE8-4B801D9D03EF}">
      <dsp:nvSpPr>
        <dsp:cNvPr id="0" name=""/>
        <dsp:cNvSpPr/>
      </dsp:nvSpPr>
      <dsp:spPr>
        <a:xfrm rot="5400000">
          <a:off x="7555716" y="487720"/>
          <a:ext cx="581413" cy="738486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The people that will have to be excluded from the experiment are non rugby union players and also any rugby union players with recent lower body injuries or in rehabilitation phase coming back from an injury to the lower body.</a:t>
          </a:r>
          <a:endParaRPr lang="en-GB" sz="1100" kern="1200"/>
        </a:p>
      </dsp:txBody>
      <dsp:txXfrm rot="-5400000">
        <a:off x="4153989" y="3917829"/>
        <a:ext cx="7356486" cy="524649"/>
      </dsp:txXfrm>
    </dsp:sp>
    <dsp:sp modelId="{66A93A8F-A239-D149-BF71-FB46BD37450D}">
      <dsp:nvSpPr>
        <dsp:cNvPr id="0" name=""/>
        <dsp:cNvSpPr/>
      </dsp:nvSpPr>
      <dsp:spPr>
        <a:xfrm>
          <a:off x="0" y="3816771"/>
          <a:ext cx="4153988" cy="7267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kern="1200"/>
            <a:t>Exclusion</a:t>
          </a:r>
          <a:endParaRPr lang="en-GB" sz="3800" kern="1200"/>
        </a:p>
      </dsp:txBody>
      <dsp:txXfrm>
        <a:off x="35478" y="3852249"/>
        <a:ext cx="4083032" cy="6558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19FFD-2982-B140-B879-58B46A52698D}">
      <dsp:nvSpPr>
        <dsp:cNvPr id="0" name=""/>
        <dsp:cNvSpPr/>
      </dsp:nvSpPr>
      <dsp:spPr>
        <a:xfrm rot="5400000">
          <a:off x="-233760" y="235657"/>
          <a:ext cx="1558406" cy="1090884"/>
        </a:xfrm>
        <a:prstGeom prst="chevron">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t>Pre testing</a:t>
          </a:r>
          <a:endParaRPr lang="en-GB" sz="1600" kern="1200"/>
        </a:p>
      </dsp:txBody>
      <dsp:txXfrm rot="-5400000">
        <a:off x="1" y="547338"/>
        <a:ext cx="1090884" cy="467522"/>
      </dsp:txXfrm>
    </dsp:sp>
    <dsp:sp modelId="{3F7513F0-D81B-3D44-8644-DD4DFF515ABC}">
      <dsp:nvSpPr>
        <dsp:cNvPr id="0" name=""/>
        <dsp:cNvSpPr/>
      </dsp:nvSpPr>
      <dsp:spPr>
        <a:xfrm rot="5400000">
          <a:off x="5427406" y="-4334626"/>
          <a:ext cx="1012963" cy="9686008"/>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kern="1200"/>
            <a:t>Three single leg jumps on a force plate.</a:t>
          </a:r>
          <a:endParaRPr lang="en-GB" sz="1200" kern="1200"/>
        </a:p>
        <a:p>
          <a:pPr marL="114300" lvl="1" indent="-114300" algn="l" defTabSz="533400">
            <a:lnSpc>
              <a:spcPct val="90000"/>
            </a:lnSpc>
            <a:spcBef>
              <a:spcPct val="0"/>
            </a:spcBef>
            <a:spcAft>
              <a:spcPct val="15000"/>
            </a:spcAft>
            <a:buChar char="•"/>
          </a:pPr>
          <a:r>
            <a:rPr lang="en-US" sz="1200" kern="1200"/>
            <a:t>Three 30 meter spints with ties recorded at 5m, 10m and 30m.</a:t>
          </a:r>
          <a:endParaRPr lang="en-GB" sz="1200" kern="1200"/>
        </a:p>
        <a:p>
          <a:pPr marL="114300" lvl="1" indent="-114300" algn="l" defTabSz="533400">
            <a:lnSpc>
              <a:spcPct val="90000"/>
            </a:lnSpc>
            <a:spcBef>
              <a:spcPct val="0"/>
            </a:spcBef>
            <a:spcAft>
              <a:spcPct val="15000"/>
            </a:spcAft>
            <a:buChar char="•"/>
          </a:pPr>
          <a:r>
            <a:rPr lang="en-US" sz="1200" kern="1200"/>
            <a:t>Three double leg jumps on a force plate.</a:t>
          </a:r>
          <a:endParaRPr lang="en-GB" sz="1200" kern="1200"/>
        </a:p>
      </dsp:txBody>
      <dsp:txXfrm rot="-5400000">
        <a:off x="1090884" y="51345"/>
        <a:ext cx="9636559" cy="914065"/>
      </dsp:txXfrm>
    </dsp:sp>
    <dsp:sp modelId="{E4ABE469-23EC-B348-A0AE-47A8B8398806}">
      <dsp:nvSpPr>
        <dsp:cNvPr id="0" name=""/>
        <dsp:cNvSpPr/>
      </dsp:nvSpPr>
      <dsp:spPr>
        <a:xfrm rot="5400000">
          <a:off x="-233760" y="1599460"/>
          <a:ext cx="1558406" cy="1090884"/>
        </a:xfrm>
        <a:prstGeom prst="chevron">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t>Intervention</a:t>
          </a:r>
          <a:endParaRPr lang="en-GB" sz="1600" kern="1200"/>
        </a:p>
      </dsp:txBody>
      <dsp:txXfrm rot="-5400000">
        <a:off x="1" y="1911141"/>
        <a:ext cx="1090884" cy="467522"/>
      </dsp:txXfrm>
    </dsp:sp>
    <dsp:sp modelId="{1F9E1AEA-8BBC-8844-BCFA-9B3BFC43BFD6}">
      <dsp:nvSpPr>
        <dsp:cNvPr id="0" name=""/>
        <dsp:cNvSpPr/>
      </dsp:nvSpPr>
      <dsp:spPr>
        <a:xfrm rot="5400000">
          <a:off x="5427406" y="-2970822"/>
          <a:ext cx="1012963" cy="9686008"/>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kern="1200"/>
            <a:t>Length of intervention- 4 weeks.</a:t>
          </a:r>
          <a:endParaRPr lang="en-GB" sz="1200" kern="1200"/>
        </a:p>
        <a:p>
          <a:pPr marL="114300" lvl="1" indent="-114300" algn="l" defTabSz="533400">
            <a:lnSpc>
              <a:spcPct val="90000"/>
            </a:lnSpc>
            <a:spcBef>
              <a:spcPct val="0"/>
            </a:spcBef>
            <a:spcAft>
              <a:spcPct val="15000"/>
            </a:spcAft>
            <a:buChar char="•"/>
          </a:pPr>
          <a:r>
            <a:rPr lang="en-US" sz="1200" kern="1200"/>
            <a:t>How many weeks- 1 week.</a:t>
          </a:r>
          <a:endParaRPr lang="en-GB" sz="1200" kern="1200"/>
        </a:p>
        <a:p>
          <a:pPr marL="114300" lvl="1" indent="-114300" algn="l" defTabSz="533400">
            <a:lnSpc>
              <a:spcPct val="90000"/>
            </a:lnSpc>
            <a:spcBef>
              <a:spcPct val="0"/>
            </a:spcBef>
            <a:spcAft>
              <a:spcPct val="15000"/>
            </a:spcAft>
            <a:buChar char="•"/>
          </a:pPr>
          <a:r>
            <a:rPr lang="en-US" sz="1200" kern="1200"/>
            <a:t>Included in each session- 6x20 meters maximal sprints with weighted sledge and 4 minuite rest period inbetween.</a:t>
          </a:r>
          <a:endParaRPr lang="en-GB" sz="1200" kern="1200"/>
        </a:p>
        <a:p>
          <a:pPr marL="114300" lvl="1" indent="-114300" algn="l" defTabSz="533400">
            <a:lnSpc>
              <a:spcPct val="90000"/>
            </a:lnSpc>
            <a:spcBef>
              <a:spcPct val="0"/>
            </a:spcBef>
            <a:spcAft>
              <a:spcPct val="15000"/>
            </a:spcAft>
            <a:buChar char="•"/>
          </a:pPr>
          <a:r>
            <a:rPr lang="en-US" sz="1200" kern="1200"/>
            <a:t>Weight of sledge- 13% of body mass  (Lockie </a:t>
          </a:r>
          <a:r>
            <a:rPr lang="en-US" sz="1200" i="1" kern="1200"/>
            <a:t>et al 2003) Using load=([body mass x body mass percentage] – sledge weight) equation.</a:t>
          </a:r>
          <a:endParaRPr lang="en-GB" sz="1200" kern="1200"/>
        </a:p>
        <a:p>
          <a:pPr marL="114300" lvl="1" indent="-114300" algn="l" defTabSz="533400">
            <a:lnSpc>
              <a:spcPct val="90000"/>
            </a:lnSpc>
            <a:spcBef>
              <a:spcPct val="0"/>
            </a:spcBef>
            <a:spcAft>
              <a:spcPct val="15000"/>
            </a:spcAft>
            <a:buChar char="•"/>
          </a:pPr>
          <a:r>
            <a:rPr lang="en-US" sz="1200" kern="1200"/>
            <a:t>Included in each session- 6x20 meters maximal sprints with no weight.</a:t>
          </a:r>
          <a:endParaRPr lang="en-GB" sz="1200" kern="1200"/>
        </a:p>
      </dsp:txBody>
      <dsp:txXfrm rot="-5400000">
        <a:off x="1090884" y="1415149"/>
        <a:ext cx="9636559" cy="914065"/>
      </dsp:txXfrm>
    </dsp:sp>
    <dsp:sp modelId="{517AF34E-1CBD-644D-A0EF-71866910A57F}">
      <dsp:nvSpPr>
        <dsp:cNvPr id="0" name=""/>
        <dsp:cNvSpPr/>
      </dsp:nvSpPr>
      <dsp:spPr>
        <a:xfrm rot="5400000">
          <a:off x="-233760" y="2963264"/>
          <a:ext cx="1558406" cy="1090884"/>
        </a:xfrm>
        <a:prstGeom prst="chevron">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t>Post testing</a:t>
          </a:r>
          <a:endParaRPr lang="en-GB" sz="1600" kern="1200"/>
        </a:p>
      </dsp:txBody>
      <dsp:txXfrm rot="-5400000">
        <a:off x="1" y="3274945"/>
        <a:ext cx="1090884" cy="467522"/>
      </dsp:txXfrm>
    </dsp:sp>
    <dsp:sp modelId="{B2F1D1D1-307D-534D-9AB4-AC8CB0CB166F}">
      <dsp:nvSpPr>
        <dsp:cNvPr id="0" name=""/>
        <dsp:cNvSpPr/>
      </dsp:nvSpPr>
      <dsp:spPr>
        <a:xfrm rot="5400000">
          <a:off x="5427406" y="-1607018"/>
          <a:ext cx="1012963" cy="9686008"/>
        </a:xfrm>
        <a:prstGeom prst="round2Same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kern="1200"/>
            <a:t>Three single leg jumps on a force plate.</a:t>
          </a:r>
          <a:endParaRPr lang="en-GB" sz="1200" kern="1200"/>
        </a:p>
        <a:p>
          <a:pPr marL="114300" lvl="1" indent="-114300" algn="l" defTabSz="533400">
            <a:lnSpc>
              <a:spcPct val="90000"/>
            </a:lnSpc>
            <a:spcBef>
              <a:spcPct val="0"/>
            </a:spcBef>
            <a:spcAft>
              <a:spcPct val="15000"/>
            </a:spcAft>
            <a:buChar char="•"/>
          </a:pPr>
          <a:r>
            <a:rPr lang="en-US" sz="1200" kern="1200"/>
            <a:t>Three 30 meter spints with ties recorded at 5m, 10m and 30m.</a:t>
          </a:r>
          <a:endParaRPr lang="en-GB" sz="1200" kern="1200"/>
        </a:p>
        <a:p>
          <a:pPr marL="114300" lvl="1" indent="-114300" algn="l" defTabSz="533400">
            <a:lnSpc>
              <a:spcPct val="90000"/>
            </a:lnSpc>
            <a:spcBef>
              <a:spcPct val="0"/>
            </a:spcBef>
            <a:spcAft>
              <a:spcPct val="15000"/>
            </a:spcAft>
            <a:buChar char="•"/>
          </a:pPr>
          <a:r>
            <a:rPr lang="en-US" sz="1200" kern="1200"/>
            <a:t>Three double leg jumps on a force plate.</a:t>
          </a:r>
          <a:endParaRPr lang="en-GB" sz="1200" kern="1200"/>
        </a:p>
      </dsp:txBody>
      <dsp:txXfrm rot="-5400000">
        <a:off x="1090884" y="2778953"/>
        <a:ext cx="9636559" cy="9140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1970F-0852-7B42-802D-5EEC07672AB8}">
      <dsp:nvSpPr>
        <dsp:cNvPr id="0" name=""/>
        <dsp:cNvSpPr/>
      </dsp:nvSpPr>
      <dsp:spPr>
        <a:xfrm>
          <a:off x="0" y="485169"/>
          <a:ext cx="2943680" cy="176620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D</a:t>
          </a:r>
        </a:p>
        <a:p>
          <a:pPr marL="0" lvl="0" indent="0" algn="ctr" defTabSz="2089150">
            <a:lnSpc>
              <a:spcPct val="90000"/>
            </a:lnSpc>
            <a:spcBef>
              <a:spcPct val="0"/>
            </a:spcBef>
            <a:spcAft>
              <a:spcPct val="35000"/>
            </a:spcAft>
            <a:buNone/>
          </a:pPr>
          <a:r>
            <a:rPr lang="en-US" sz="2000" kern="1200"/>
            <a:t>1</a:t>
          </a:r>
          <a:endParaRPr lang="en-GB" sz="2000" kern="1200"/>
        </a:p>
      </dsp:txBody>
      <dsp:txXfrm>
        <a:off x="51730" y="536899"/>
        <a:ext cx="2840220" cy="16627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7FD8F-B25B-A04A-84B4-D0E16CFE042F}">
      <dsp:nvSpPr>
        <dsp:cNvPr id="0" name=""/>
        <dsp:cNvSpPr/>
      </dsp:nvSpPr>
      <dsp:spPr>
        <a:xfrm>
          <a:off x="-4695859" y="-719842"/>
          <a:ext cx="5593418" cy="5593418"/>
        </a:xfrm>
        <a:prstGeom prst="blockArc">
          <a:avLst>
            <a:gd name="adj1" fmla="val 18900000"/>
            <a:gd name="adj2" fmla="val 2700000"/>
            <a:gd name="adj3" fmla="val 386"/>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4BA58D-423E-9A45-A044-1B15B1EC5D57}">
      <dsp:nvSpPr>
        <dsp:cNvPr id="0" name=""/>
        <dsp:cNvSpPr/>
      </dsp:nvSpPr>
      <dsp:spPr>
        <a:xfrm>
          <a:off x="392830" y="259525"/>
          <a:ext cx="9164426" cy="5193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260" tIns="40640" rIns="40640" bIns="40640" numCol="1" spcCol="1270" anchor="ctr" anchorCtr="0">
          <a:noAutofit/>
        </a:bodyPr>
        <a:lstStyle/>
        <a:p>
          <a:pPr marL="0" lvl="0" indent="0" algn="l" defTabSz="711200">
            <a:lnSpc>
              <a:spcPct val="90000"/>
            </a:lnSpc>
            <a:spcBef>
              <a:spcPct val="0"/>
            </a:spcBef>
            <a:spcAft>
              <a:spcPct val="35000"/>
            </a:spcAft>
            <a:buNone/>
          </a:pPr>
          <a:r>
            <a:rPr lang="en-US" sz="1600" b="0" i="0" kern="1200"/>
            <a:t>Risk assessment-</a:t>
          </a:r>
          <a:br>
            <a:rPr lang="en-US" sz="1600" b="0" i="0" kern="1200"/>
          </a:br>
          <a:endParaRPr lang="en-GB" sz="1600" kern="1200"/>
        </a:p>
      </dsp:txBody>
      <dsp:txXfrm>
        <a:off x="392830" y="259525"/>
        <a:ext cx="9164426" cy="519382"/>
      </dsp:txXfrm>
    </dsp:sp>
    <dsp:sp modelId="{5174BEF1-E8F1-F747-BD85-33BA583F2311}">
      <dsp:nvSpPr>
        <dsp:cNvPr id="0" name=""/>
        <dsp:cNvSpPr/>
      </dsp:nvSpPr>
      <dsp:spPr>
        <a:xfrm>
          <a:off x="68215" y="194602"/>
          <a:ext cx="649228" cy="64922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D9F7E3-C29E-DF4E-8A49-E3354B280D95}">
      <dsp:nvSpPr>
        <dsp:cNvPr id="0" name=""/>
        <dsp:cNvSpPr/>
      </dsp:nvSpPr>
      <dsp:spPr>
        <a:xfrm>
          <a:off x="765004" y="1038350"/>
          <a:ext cx="8792252" cy="5193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260" tIns="40640" rIns="40640" bIns="40640" numCol="1" spcCol="1270" anchor="ctr" anchorCtr="0">
          <a:noAutofit/>
        </a:bodyPr>
        <a:lstStyle/>
        <a:p>
          <a:pPr marL="0" lvl="0" indent="0" algn="l" defTabSz="711200">
            <a:lnSpc>
              <a:spcPct val="90000"/>
            </a:lnSpc>
            <a:spcBef>
              <a:spcPct val="0"/>
            </a:spcBef>
            <a:spcAft>
              <a:spcPct val="35000"/>
            </a:spcAft>
            <a:buNone/>
          </a:pPr>
          <a:r>
            <a:rPr lang="en-US" sz="1600" b="0" i="0" kern="1200"/>
            <a:t>Risk of Injury-</a:t>
          </a:r>
          <a:br>
            <a:rPr lang="en-US" sz="1600" b="0" i="0" kern="1200"/>
          </a:br>
          <a:endParaRPr lang="en-GB" sz="1600" kern="1200"/>
        </a:p>
      </dsp:txBody>
      <dsp:txXfrm>
        <a:off x="765004" y="1038350"/>
        <a:ext cx="8792252" cy="519382"/>
      </dsp:txXfrm>
    </dsp:sp>
    <dsp:sp modelId="{B065C992-E47D-EA49-900B-893519FB9858}">
      <dsp:nvSpPr>
        <dsp:cNvPr id="0" name=""/>
        <dsp:cNvSpPr/>
      </dsp:nvSpPr>
      <dsp:spPr>
        <a:xfrm>
          <a:off x="440390" y="973427"/>
          <a:ext cx="649228" cy="64922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2E18EB-D6FB-1B46-A626-65D7E1C85754}">
      <dsp:nvSpPr>
        <dsp:cNvPr id="0" name=""/>
        <dsp:cNvSpPr/>
      </dsp:nvSpPr>
      <dsp:spPr>
        <a:xfrm>
          <a:off x="879232" y="1817175"/>
          <a:ext cx="8678024" cy="5193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260" tIns="40640" rIns="40640" bIns="40640" numCol="1" spcCol="1270" anchor="ctr" anchorCtr="0">
          <a:noAutofit/>
        </a:bodyPr>
        <a:lstStyle/>
        <a:p>
          <a:pPr marL="0" lvl="0" indent="0" algn="l" defTabSz="711200">
            <a:lnSpc>
              <a:spcPct val="90000"/>
            </a:lnSpc>
            <a:spcBef>
              <a:spcPct val="0"/>
            </a:spcBef>
            <a:spcAft>
              <a:spcPct val="35000"/>
            </a:spcAft>
            <a:buNone/>
          </a:pPr>
          <a:r>
            <a:rPr lang="en-US" sz="1600" b="0" i="0" kern="1200"/>
            <a:t>First aid-</a:t>
          </a:r>
          <a:br>
            <a:rPr lang="en-US" sz="1600" b="0" i="0" kern="1200"/>
          </a:br>
          <a:endParaRPr lang="en-GB" sz="1600" kern="1200"/>
        </a:p>
      </dsp:txBody>
      <dsp:txXfrm>
        <a:off x="879232" y="1817175"/>
        <a:ext cx="8678024" cy="519382"/>
      </dsp:txXfrm>
    </dsp:sp>
    <dsp:sp modelId="{1C4223DE-C7C7-274E-8385-7E4AEC0027BC}">
      <dsp:nvSpPr>
        <dsp:cNvPr id="0" name=""/>
        <dsp:cNvSpPr/>
      </dsp:nvSpPr>
      <dsp:spPr>
        <a:xfrm>
          <a:off x="554618" y="1752252"/>
          <a:ext cx="649228" cy="64922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1DCE52-8AC8-6C4E-890A-7D4B7CD0EDF0}">
      <dsp:nvSpPr>
        <dsp:cNvPr id="0" name=""/>
        <dsp:cNvSpPr/>
      </dsp:nvSpPr>
      <dsp:spPr>
        <a:xfrm>
          <a:off x="765004" y="2596000"/>
          <a:ext cx="8792252" cy="5193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260" tIns="40640" rIns="40640" bIns="40640" numCol="1" spcCol="1270" anchor="ctr" anchorCtr="0">
          <a:noAutofit/>
        </a:bodyPr>
        <a:lstStyle/>
        <a:p>
          <a:pPr marL="0" lvl="0" indent="0" algn="l" defTabSz="711200">
            <a:lnSpc>
              <a:spcPct val="90000"/>
            </a:lnSpc>
            <a:spcBef>
              <a:spcPct val="0"/>
            </a:spcBef>
            <a:spcAft>
              <a:spcPct val="35000"/>
            </a:spcAft>
            <a:buNone/>
          </a:pPr>
          <a:r>
            <a:rPr lang="en-US" sz="1600" b="0" i="0" kern="1200"/>
            <a:t>Sharing results with anyone-</a:t>
          </a:r>
          <a:br>
            <a:rPr lang="en-US" sz="1600" b="0" i="0" kern="1200"/>
          </a:br>
          <a:endParaRPr lang="en-GB" sz="1600" kern="1200"/>
        </a:p>
      </dsp:txBody>
      <dsp:txXfrm>
        <a:off x="765004" y="2596000"/>
        <a:ext cx="8792252" cy="519382"/>
      </dsp:txXfrm>
    </dsp:sp>
    <dsp:sp modelId="{6A4C6D5C-E991-944A-8E78-784FADD620DF}">
      <dsp:nvSpPr>
        <dsp:cNvPr id="0" name=""/>
        <dsp:cNvSpPr/>
      </dsp:nvSpPr>
      <dsp:spPr>
        <a:xfrm>
          <a:off x="440390" y="2531077"/>
          <a:ext cx="649228" cy="64922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2FFD9E-0BA6-354A-A830-95DE742041D7}">
      <dsp:nvSpPr>
        <dsp:cNvPr id="0" name=""/>
        <dsp:cNvSpPr/>
      </dsp:nvSpPr>
      <dsp:spPr>
        <a:xfrm>
          <a:off x="392830" y="3374825"/>
          <a:ext cx="9164426" cy="51938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260" tIns="40640" rIns="40640" bIns="40640" numCol="1" spcCol="1270" anchor="ctr" anchorCtr="0">
          <a:noAutofit/>
        </a:bodyPr>
        <a:lstStyle/>
        <a:p>
          <a:pPr marL="0" lvl="0" indent="0" algn="l" defTabSz="711200">
            <a:lnSpc>
              <a:spcPct val="90000"/>
            </a:lnSpc>
            <a:spcBef>
              <a:spcPct val="0"/>
            </a:spcBef>
            <a:spcAft>
              <a:spcPct val="35000"/>
            </a:spcAft>
            <a:buNone/>
          </a:pPr>
          <a:r>
            <a:rPr lang="en-US" sz="1600" b="0" i="0" kern="1200"/>
            <a:t>Informed consent- Participant Information sheet</a:t>
          </a:r>
          <a:endParaRPr lang="en-GB" sz="1600" kern="1200"/>
        </a:p>
      </dsp:txBody>
      <dsp:txXfrm>
        <a:off x="392830" y="3374825"/>
        <a:ext cx="9164426" cy="519382"/>
      </dsp:txXfrm>
    </dsp:sp>
    <dsp:sp modelId="{ED12E455-D005-F14B-A276-DB48F0E09472}">
      <dsp:nvSpPr>
        <dsp:cNvPr id="0" name=""/>
        <dsp:cNvSpPr/>
      </dsp:nvSpPr>
      <dsp:spPr>
        <a:xfrm>
          <a:off x="68215" y="3309902"/>
          <a:ext cx="649228" cy="64922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b="1" kern="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What we already know: Resistance sprint training is regularly used to increase an athlete’s sprint speed and acceleration. Resistance can be added neuromas types of ways including a weighted vest, speed parachute, weighted sled, uphill or sand dune training. Resisted sprint training is often used in a range of sports. The reason why resistance sprint training is regularly used within sport it use to the fact that it develops specific strength required for speed running. Studies have documented that due to the weight being pulled there is increase in force development in the muscles of the hip and knee. The reason for this is still yet to be found it could be due to a greater recruitment of muscle fibres or greater neural activation. There are various studies which mainly look at the effects that resistance sprint training has on the kinematics of their sprint. These studies found that there is reduction in stride length, stride rate, and flight time. They also found that there is a increase in support time and forward lean of the body. </a:t>
            </a:r>
            <a:endParaRPr lang="en-GB" sz="1800" b="1" kern="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800">
                <a:effectLst/>
                <a:latin typeface="Calibri Light" panose="020F0302020204030204" pitchFamily="34" charset="0"/>
                <a:ea typeface="Times New Roman" panose="02020603050405020304" pitchFamily="18" charset="0"/>
                <a:cs typeface="Times New Roman" panose="02020603050405020304" pitchFamily="18" charset="0"/>
              </a:rPr>
              <a:t>What we don’t know: A literature review found that </a:t>
            </a:r>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there is limited scientific evidence to support the use of resisted sprint training as a method of speed development in male rugby players. The evidence which is available has been found to be conflicting in its results with Clark et.al and Upton both reporting no change in sprint performance over 18 and 55 meters where as Harrison and Bourke and West et.al found that there was a significant increase in acceleration and speed over 5 and 30 meters.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The reason why I have chosen to research the effects that resisted sprint training has on males rugby players is due the lack of research into the subject and also acceleration and leg power is a significant feature in the game of rugby. Due to the style of the game players will usually cover short distances approximately 20 meters at maximal effort weather that be a break though in the line or catching up to support with play. Explosive leg power is also needed to be able to quickly accelerate into space or a tackle.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06" name="Google Shape;20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b="1" kern="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Hypothesis: Resisted speed training will have a significant effect on speed, acceleration and power when compared to the control group.  </a:t>
            </a:r>
            <a:endParaRPr lang="en-GB" sz="1800" b="1" kern="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Null Hypothesis: Resisted speed training will have no significant effect on speed, acceleration and power when compared to the control group.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12" name="Google Shape;21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Who: University of Wales Trinity Saint David rugby union players.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Age- 18+</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How many- 20+</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Convent sample- Convenience sample to find a group of people that I know will be available for testing. Which I will then do a random assignment to the two groups control and resisted training. That's why I am looking to have 20 or more to be able to have a minimum of 10 a group in order to give me the most reliable results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Inclusion-The type of people I am looking to be eligible to take part in the experiment are male, University of Wales Trinity Saint David rugby union players this means that they must have recent experience in player rugby.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Exclusion-The people that will have to be excluded from the experiment are non rugby union players and also any rugby union players with recent lower body injuries or in rehabilitation phase coming back from an injury to the lower body.</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19" name="Google Shape;2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The research design which will be used is a Pre test- Post test design. Each of the two randomised groups will be tested at the start of the 4 week period one group will perform 4 weeks of resistance speed training and the other group will perform 6 weeks of normal sprint training after the 4 week period both groups will tested again.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25" name="Google Shape;22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Pre-intervention testing: There will be standardised warm up with the subjects before testing. The testing which will be performed will be: 3 single leg jumps and 3 double leg jumps on a force plate. And 3x 30 meter sprints with times taken at 5, 10 and 30 meters.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Intervention: The interventions will include 4 weeks of resistance speed training and normal speed training. Each session of both interventions will include the same warm-up and cool down. A standardised warm up the subjects completed a standard warm-up that consisted of 3 minutes of low-intensity jogging and static stretching, which included one exercise for each of the quadriceps, hamstrings, triceps surae, gluteals, and hip adductors, with stretches held for 15 seconds. Subjects then stretched dynamically using squats, leg bounds, and other specific exercises and drills typically used by sprint runners. They also completed two 30-m sprints at 50 and 70% effort with unloaded sledges.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In the main session for the resistance speed training will be the players will be asked to perform 6x 20 meter maximal sprints with the weighted sledge. The players will be given a 4 min rest between each sprint. The load of the sledge will be determined using Lockie et al.'s recommendations of 12.6-13% of body mass. The equation which will be used is load = ([body mass × body mass percentage] - sledge weight).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The main session for the normal sprint training will be 6x 20 meter maximal sprints with no weight. The player will be given 4 min rest between each sprint to all them to gain maximal sprints.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Post-intervention testing: There will be standardised warm up with the subjects before testing. The testing which will be performed will be: 3 single leg jumps and 3 double leg jumps on a force plate. And 3x 30 meter sprints with times taken at 5, 10 and 30 meters.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49" name="Google Shape;24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The data analysis which will be used will be both paired T-test and independent t-test. The paired t-test will be used to compare the first set of testing data to the final for each of the two groups. The independent t-test will be used to compare the final set of data of the two groups.</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56" name="Google Shape;25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Risk Assessment- All testing will be performed on the grounds if the University of Wales Trinity Saint David’s. Due to this being the cause there is already a risk assessment put in place.</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Risk of injury- There is no high risk of injury involved within the testing if all steps are followed during the testing. The only slight risk if that of (DOMS) delayed onset muscle soreness this is due the teasing of muscle strength and causing them to contract with force. The symptoms are pain and stiffness felt in muscles felt several hours to days after strenuous exercise. The soreness is felt most strongly 24 to 72 hours after the exercise.</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First aid- At all times there with be a trained first aider which will be myself on hand in case of a unlikely injury.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Sharing results with anyone- The results will be shared between myself, and my course lecture Charlie Keen, each volunteer will have access to their own results if they would like them.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All results will be anonymised</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62" name="Google Shape;26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Gantt Chart (will be in the powerpoint)- When each thing is going to be done</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Literature review- 50 Days 4th October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Method- 32 Days 22th November</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Research Proposal-  31 Days  24th December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Ethical Approval-  14 Days 24th January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First Data Collection- 2 Days 10th February</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Training Period- 28 Days 10th March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Final Data Collection- 2 Days 11th March</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Data Analysis- 14 Days 13th March</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Report Write up- 22 Days 27th March</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Report Completion- 1 Day 17th April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Report adjustments- 20 Days 18th April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Final Submission- 1 Day -8th </a:t>
            </a:r>
            <a:r>
              <a:rPr lang="en-US"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May</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68" name="Google Shape;26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A limitation to my research could potentially be that there are not enough players within the University of Wales Trinity Saint David team if there have been injuries causing them to meet the exclusion criteria  </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a:p>
        </p:txBody>
      </p:sp>
      <p:sp>
        <p:nvSpPr>
          <p:cNvPr id="274" name="Google Shape;27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0" name="Google Shape;28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2" descr="HD-ShadowLong.png"/>
          <p:cNvPicPr preferRelativeResize="0"/>
          <p:nvPr/>
        </p:nvPicPr>
        <p:blipFill rotWithShape="1">
          <a:blip r:embed="rId2">
            <a:alphaModFix/>
          </a:blip>
          <a:srcRect/>
          <a:stretch/>
        </p:blipFill>
        <p:spPr>
          <a:xfrm>
            <a:off x="1" y="4242851"/>
            <a:ext cx="8968084" cy="275942"/>
          </a:xfrm>
          <a:prstGeom prst="rect">
            <a:avLst/>
          </a:prstGeom>
          <a:noFill/>
          <a:ln>
            <a:noFill/>
          </a:ln>
        </p:spPr>
      </p:pic>
      <p:pic>
        <p:nvPicPr>
          <p:cNvPr id="14" name="Google Shape;14;p2" descr="HD-ShadowShort.png"/>
          <p:cNvPicPr preferRelativeResize="0"/>
          <p:nvPr/>
        </p:nvPicPr>
        <p:blipFill rotWithShape="1">
          <a:blip r:embed="rId3">
            <a:alphaModFix/>
          </a:blip>
          <a:srcRect/>
          <a:stretch/>
        </p:blipFill>
        <p:spPr>
          <a:xfrm>
            <a:off x="9111716" y="4243845"/>
            <a:ext cx="3077108" cy="276940"/>
          </a:xfrm>
          <a:prstGeom prst="rect">
            <a:avLst/>
          </a:prstGeom>
          <a:noFill/>
          <a:ln>
            <a:noFill/>
          </a:ln>
        </p:spPr>
      </p:pic>
      <p:sp>
        <p:nvSpPr>
          <p:cNvPr id="15" name="Google Shape;15;p2"/>
          <p:cNvSpPr/>
          <p:nvPr/>
        </p:nvSpPr>
        <p:spPr>
          <a:xfrm>
            <a:off x="0" y="2590078"/>
            <a:ext cx="8968085" cy="1660332"/>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9111715" y="2590078"/>
            <a:ext cx="3077109" cy="1660332"/>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txBox="1">
            <a:spLocks noGrp="1"/>
          </p:cNvSpPr>
          <p:nvPr>
            <p:ph type="ctrTitle"/>
          </p:nvPr>
        </p:nvSpPr>
        <p:spPr>
          <a:xfrm>
            <a:off x="680322" y="2733709"/>
            <a:ext cx="8144134" cy="1373070"/>
          </a:xfrm>
          <a:prstGeom prst="rect">
            <a:avLst/>
          </a:prstGeom>
          <a:noFill/>
          <a:ln>
            <a:noFill/>
          </a:ln>
        </p:spPr>
        <p:txBody>
          <a:bodyPr spcFirstLastPara="1" wrap="square" lIns="91425" tIns="45700" rIns="91425" bIns="45700" anchor="b" anchorCtr="0">
            <a:noAutofit/>
          </a:bodyPr>
          <a:lstStyle>
            <a:lvl1pPr lvl="0" algn="r">
              <a:lnSpc>
                <a:spcPct val="90000"/>
              </a:lnSpc>
              <a:spcBef>
                <a:spcPts val="0"/>
              </a:spcBef>
              <a:spcAft>
                <a:spcPts val="0"/>
              </a:spcAft>
              <a:buClr>
                <a:schemeClr val="lt1"/>
              </a:buClr>
              <a:buSzPts val="5400"/>
              <a:buFont typeface="Trebuchet MS"/>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 name="Google Shape;18;p2"/>
          <p:cNvSpPr txBox="1">
            <a:spLocks noGrp="1"/>
          </p:cNvSpPr>
          <p:nvPr>
            <p:ph type="subTitle" idx="1"/>
          </p:nvPr>
        </p:nvSpPr>
        <p:spPr>
          <a:xfrm>
            <a:off x="680322" y="4394039"/>
            <a:ext cx="8144134" cy="1117687"/>
          </a:xfrm>
          <a:prstGeom prst="rect">
            <a:avLst/>
          </a:prstGeom>
          <a:noFill/>
          <a:ln>
            <a:noFill/>
          </a:ln>
        </p:spPr>
        <p:txBody>
          <a:bodyPr spcFirstLastPara="1" wrap="square" lIns="91425" tIns="45700" rIns="91425" bIns="45700" anchor="t" anchorCtr="0">
            <a:noAutofit/>
          </a:bodyPr>
          <a:lstStyle>
            <a:lvl1pPr lvl="0" algn="r">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19" name="Google Shape;19;p2"/>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
          <p:cNvSpPr txBox="1">
            <a:spLocks noGrp="1"/>
          </p:cNvSpPr>
          <p:nvPr>
            <p:ph type="sldNum" idx="12"/>
          </p:nvPr>
        </p:nvSpPr>
        <p:spPr>
          <a:xfrm>
            <a:off x="9255346" y="2750337"/>
            <a:ext cx="1171888" cy="1356442"/>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2"/>
        <p:cNvGrpSpPr/>
        <p:nvPr/>
      </p:nvGrpSpPr>
      <p:grpSpPr>
        <a:xfrm>
          <a:off x="0" y="0"/>
          <a:ext cx="0" cy="0"/>
          <a:chOff x="0" y="0"/>
          <a:chExt cx="0" cy="0"/>
        </a:xfrm>
      </p:grpSpPr>
      <p:pic>
        <p:nvPicPr>
          <p:cNvPr id="23" name="Google Shape;23;p3"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24" name="Google Shape;24;p3"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25" name="Google Shape;25;p3"/>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3"/>
          <p:cNvSpPr txBox="1">
            <a:spLocks noGrp="1"/>
          </p:cNvSpPr>
          <p:nvPr>
            <p:ph type="body" idx="1"/>
          </p:nvPr>
        </p:nvSpPr>
        <p:spPr>
          <a:xfrm>
            <a:off x="680321" y="2336873"/>
            <a:ext cx="9613861" cy="3599316"/>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 name="Google Shape;29;p3"/>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3"/>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pic>
        <p:nvPicPr>
          <p:cNvPr id="33" name="Google Shape;33;p4" descr="HD-ShadowLong.png"/>
          <p:cNvPicPr preferRelativeResize="0"/>
          <p:nvPr/>
        </p:nvPicPr>
        <p:blipFill rotWithShape="1">
          <a:blip r:embed="rId2">
            <a:alphaModFix/>
          </a:blip>
          <a:srcRect/>
          <a:stretch/>
        </p:blipFill>
        <p:spPr>
          <a:xfrm>
            <a:off x="-1" y="4086907"/>
            <a:ext cx="10437812" cy="321164"/>
          </a:xfrm>
          <a:prstGeom prst="rect">
            <a:avLst/>
          </a:prstGeom>
          <a:noFill/>
          <a:ln>
            <a:noFill/>
          </a:ln>
        </p:spPr>
      </p:pic>
      <p:pic>
        <p:nvPicPr>
          <p:cNvPr id="34" name="Google Shape;34;p4" descr="HD-ShadowShort.png"/>
          <p:cNvPicPr preferRelativeResize="0"/>
          <p:nvPr/>
        </p:nvPicPr>
        <p:blipFill rotWithShape="1">
          <a:blip r:embed="rId3">
            <a:alphaModFix/>
          </a:blip>
          <a:srcRect/>
          <a:stretch/>
        </p:blipFill>
        <p:spPr>
          <a:xfrm>
            <a:off x="10585824" y="4087901"/>
            <a:ext cx="1602997" cy="144270"/>
          </a:xfrm>
          <a:prstGeom prst="rect">
            <a:avLst/>
          </a:prstGeom>
          <a:noFill/>
          <a:ln>
            <a:noFill/>
          </a:ln>
        </p:spPr>
      </p:pic>
      <p:sp>
        <p:nvSpPr>
          <p:cNvPr id="35" name="Google Shape;35;p4"/>
          <p:cNvSpPr/>
          <p:nvPr/>
        </p:nvSpPr>
        <p:spPr>
          <a:xfrm>
            <a:off x="-2" y="2726267"/>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a:off x="10585825" y="2726267"/>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txBox="1">
            <a:spLocks noGrp="1"/>
          </p:cNvSpPr>
          <p:nvPr>
            <p:ph type="title"/>
          </p:nvPr>
        </p:nvSpPr>
        <p:spPr>
          <a:xfrm>
            <a:off x="680322" y="2869895"/>
            <a:ext cx="9613860" cy="1090788"/>
          </a:xfrm>
          <a:prstGeom prst="rect">
            <a:avLst/>
          </a:prstGeom>
          <a:noFill/>
          <a:ln>
            <a:noFill/>
          </a:ln>
        </p:spPr>
        <p:txBody>
          <a:bodyPr spcFirstLastPara="1" wrap="square" lIns="91425" tIns="45700" rIns="91425" bIns="45700" anchor="ctr" anchorCtr="0">
            <a:noAutofit/>
          </a:bodyPr>
          <a:lstStyle>
            <a:lvl1pPr lvl="0" algn="r">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4"/>
          <p:cNvSpPr txBox="1">
            <a:spLocks noGrp="1"/>
          </p:cNvSpPr>
          <p:nvPr>
            <p:ph type="body" idx="1"/>
          </p:nvPr>
        </p:nvSpPr>
        <p:spPr>
          <a:xfrm>
            <a:off x="680322" y="4232171"/>
            <a:ext cx="9613860" cy="1704017"/>
          </a:xfrm>
          <a:prstGeom prst="rect">
            <a:avLst/>
          </a:prstGeom>
          <a:noFill/>
          <a:ln>
            <a:noFill/>
          </a:ln>
        </p:spPr>
        <p:txBody>
          <a:bodyPr spcFirstLastPara="1" wrap="square" lIns="91425" tIns="45700" rIns="91425" bIns="45700" anchor="t" anchorCtr="0">
            <a:noAutofit/>
          </a:bodyPr>
          <a:lstStyle>
            <a:lvl1pPr marL="457200" lvl="0" indent="-228600" algn="r">
              <a:lnSpc>
                <a:spcPct val="90000"/>
              </a:lnSpc>
              <a:spcBef>
                <a:spcPts val="1000"/>
              </a:spcBef>
              <a:spcAft>
                <a:spcPts val="0"/>
              </a:spcAft>
              <a:buClr>
                <a:schemeClr val="lt1"/>
              </a:buClr>
              <a:buSzPts val="2000"/>
              <a:buNone/>
              <a:defRPr sz="20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39" name="Google Shape;39;p4"/>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4"/>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4"/>
          <p:cNvSpPr txBox="1">
            <a:spLocks noGrp="1"/>
          </p:cNvSpPr>
          <p:nvPr>
            <p:ph type="sldNum" idx="12"/>
          </p:nvPr>
        </p:nvSpPr>
        <p:spPr>
          <a:xfrm>
            <a:off x="10729455" y="286989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pic>
        <p:nvPicPr>
          <p:cNvPr id="43" name="Google Shape;43;p5"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44" name="Google Shape;44;p5"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45" name="Google Shape;45;p5"/>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5"/>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5"/>
          <p:cNvSpPr txBox="1">
            <a:spLocks noGrp="1"/>
          </p:cNvSpPr>
          <p:nvPr>
            <p:ph type="body" idx="1"/>
          </p:nvPr>
        </p:nvSpPr>
        <p:spPr>
          <a:xfrm>
            <a:off x="680320" y="2336873"/>
            <a:ext cx="4698358" cy="3599316"/>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9" name="Google Shape;49;p5"/>
          <p:cNvSpPr txBox="1">
            <a:spLocks noGrp="1"/>
          </p:cNvSpPr>
          <p:nvPr>
            <p:ph type="body" idx="2"/>
          </p:nvPr>
        </p:nvSpPr>
        <p:spPr>
          <a:xfrm>
            <a:off x="5594123" y="2336873"/>
            <a:ext cx="4700058" cy="3599316"/>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0" name="Google Shape;50;p5"/>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5"/>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pic>
        <p:nvPicPr>
          <p:cNvPr id="54" name="Google Shape;54;p6"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55" name="Google Shape;55;p6"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56" name="Google Shape;56;p6"/>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6"/>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6"/>
          <p:cNvSpPr txBox="1">
            <a:spLocks noGrp="1"/>
          </p:cNvSpPr>
          <p:nvPr>
            <p:ph type="title"/>
          </p:nvPr>
        </p:nvSpPr>
        <p:spPr>
          <a:xfrm>
            <a:off x="680319" y="753229"/>
            <a:ext cx="9613863" cy="1080937"/>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6"/>
          <p:cNvSpPr txBox="1">
            <a:spLocks noGrp="1"/>
          </p:cNvSpPr>
          <p:nvPr>
            <p:ph type="body" idx="1"/>
          </p:nvPr>
        </p:nvSpPr>
        <p:spPr>
          <a:xfrm>
            <a:off x="906350" y="2336873"/>
            <a:ext cx="4472327" cy="69313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1"/>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0" name="Google Shape;60;p6"/>
          <p:cNvSpPr txBox="1">
            <a:spLocks noGrp="1"/>
          </p:cNvSpPr>
          <p:nvPr>
            <p:ph type="body" idx="2"/>
          </p:nvPr>
        </p:nvSpPr>
        <p:spPr>
          <a:xfrm>
            <a:off x="680322" y="3030008"/>
            <a:ext cx="4698355" cy="2906179"/>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1" name="Google Shape;61;p6"/>
          <p:cNvSpPr txBox="1">
            <a:spLocks noGrp="1"/>
          </p:cNvSpPr>
          <p:nvPr>
            <p:ph type="body" idx="3"/>
          </p:nvPr>
        </p:nvSpPr>
        <p:spPr>
          <a:xfrm>
            <a:off x="5820154" y="2336873"/>
            <a:ext cx="4474028" cy="692076"/>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1"/>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2" name="Google Shape;62;p6"/>
          <p:cNvSpPr txBox="1">
            <a:spLocks noGrp="1"/>
          </p:cNvSpPr>
          <p:nvPr>
            <p:ph type="body" idx="4"/>
          </p:nvPr>
        </p:nvSpPr>
        <p:spPr>
          <a:xfrm>
            <a:off x="5594123" y="3030008"/>
            <a:ext cx="4700059" cy="2906179"/>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3" name="Google Shape;63;p6"/>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6"/>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6"/>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6"/>
        <p:cNvGrpSpPr/>
        <p:nvPr/>
      </p:nvGrpSpPr>
      <p:grpSpPr>
        <a:xfrm>
          <a:off x="0" y="0"/>
          <a:ext cx="0" cy="0"/>
          <a:chOff x="0" y="0"/>
          <a:chExt cx="0" cy="0"/>
        </a:xfrm>
      </p:grpSpPr>
      <p:pic>
        <p:nvPicPr>
          <p:cNvPr id="67" name="Google Shape;67;p7"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68" name="Google Shape;68;p7"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69" name="Google Shape;69;p7"/>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7"/>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7"/>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7"/>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7"/>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7"/>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5"/>
        <p:cNvGrpSpPr/>
        <p:nvPr/>
      </p:nvGrpSpPr>
      <p:grpSpPr>
        <a:xfrm>
          <a:off x="0" y="0"/>
          <a:ext cx="0" cy="0"/>
          <a:chOff x="0" y="0"/>
          <a:chExt cx="0" cy="0"/>
        </a:xfrm>
      </p:grpSpPr>
      <p:pic>
        <p:nvPicPr>
          <p:cNvPr id="76" name="Google Shape;76;p8" descr="HD-ShadowShort.png"/>
          <p:cNvPicPr preferRelativeResize="0"/>
          <p:nvPr/>
        </p:nvPicPr>
        <p:blipFill rotWithShape="1">
          <a:blip r:embed="rId2">
            <a:alphaModFix/>
          </a:blip>
          <a:srcRect/>
          <a:stretch/>
        </p:blipFill>
        <p:spPr>
          <a:xfrm>
            <a:off x="10585826" y="1971234"/>
            <a:ext cx="1602997" cy="144270"/>
          </a:xfrm>
          <a:prstGeom prst="rect">
            <a:avLst/>
          </a:prstGeom>
          <a:noFill/>
          <a:ln>
            <a:noFill/>
          </a:ln>
        </p:spPr>
      </p:pic>
      <p:sp>
        <p:nvSpPr>
          <p:cNvPr id="77" name="Google Shape;77;p8"/>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8"/>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8"/>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1"/>
        <p:cNvGrpSpPr/>
        <p:nvPr/>
      </p:nvGrpSpPr>
      <p:grpSpPr>
        <a:xfrm>
          <a:off x="0" y="0"/>
          <a:ext cx="0" cy="0"/>
          <a:chOff x="0" y="0"/>
          <a:chExt cx="0" cy="0"/>
        </a:xfrm>
      </p:grpSpPr>
      <p:pic>
        <p:nvPicPr>
          <p:cNvPr id="82" name="Google Shape;82;p9"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83" name="Google Shape;83;p9"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84" name="Google Shape;84;p9"/>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9"/>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9"/>
          <p:cNvSpPr txBox="1">
            <a:spLocks noGrp="1"/>
          </p:cNvSpPr>
          <p:nvPr>
            <p:ph type="title"/>
          </p:nvPr>
        </p:nvSpPr>
        <p:spPr>
          <a:xfrm>
            <a:off x="680321" y="753227"/>
            <a:ext cx="9613859" cy="108094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9"/>
          <p:cNvSpPr txBox="1">
            <a:spLocks noGrp="1"/>
          </p:cNvSpPr>
          <p:nvPr>
            <p:ph type="body" idx="1"/>
          </p:nvPr>
        </p:nvSpPr>
        <p:spPr>
          <a:xfrm>
            <a:off x="4685846" y="2336873"/>
            <a:ext cx="5608336" cy="3599313"/>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88" name="Google Shape;88;p9"/>
          <p:cNvSpPr txBox="1">
            <a:spLocks noGrp="1"/>
          </p:cNvSpPr>
          <p:nvPr>
            <p:ph type="body" idx="2"/>
          </p:nvPr>
        </p:nvSpPr>
        <p:spPr>
          <a:xfrm>
            <a:off x="680322" y="2336872"/>
            <a:ext cx="3790078" cy="3599317"/>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9" name="Google Shape;89;p9"/>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9"/>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9"/>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pic>
        <p:nvPicPr>
          <p:cNvPr id="93" name="Google Shape;93;p10"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94" name="Google Shape;94;p10"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95" name="Google Shape;95;p10"/>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0"/>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0"/>
          <p:cNvSpPr txBox="1">
            <a:spLocks noGrp="1"/>
          </p:cNvSpPr>
          <p:nvPr>
            <p:ph type="title"/>
          </p:nvPr>
        </p:nvSpPr>
        <p:spPr>
          <a:xfrm>
            <a:off x="680323" y="753228"/>
            <a:ext cx="9613857" cy="1080938"/>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3600"/>
              <a:buFont typeface="Trebuchet M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10"/>
          <p:cNvSpPr>
            <a:spLocks noGrp="1"/>
          </p:cNvSpPr>
          <p:nvPr>
            <p:ph type="pic" idx="2"/>
          </p:nvPr>
        </p:nvSpPr>
        <p:spPr>
          <a:xfrm>
            <a:off x="4868333" y="2336874"/>
            <a:ext cx="5425849" cy="3599312"/>
          </a:xfrm>
          <a:prstGeom prst="rect">
            <a:avLst/>
          </a:prstGeom>
          <a:noFill/>
          <a:ln>
            <a:noFill/>
          </a:ln>
          <a:effectLst>
            <a:outerShdw blurRad="76200" dist="63500" dir="5040000" algn="tl" rotWithShape="0">
              <a:srgbClr val="000000">
                <a:alpha val="40784"/>
              </a:srgbClr>
            </a:outerShdw>
          </a:effectLst>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lt1"/>
              </a:buClr>
              <a:buSzPts val="3200"/>
              <a:buFont typeface="Arial"/>
              <a:buNone/>
              <a:defRPr sz="3200" b="0" i="0" u="none" strike="noStrike" cap="none">
                <a:solidFill>
                  <a:schemeClr val="lt1"/>
                </a:solidFill>
                <a:latin typeface="Trebuchet MS"/>
                <a:ea typeface="Trebuchet MS"/>
                <a:cs typeface="Trebuchet MS"/>
                <a:sym typeface="Trebuchet MS"/>
              </a:defRPr>
            </a:lvl1pPr>
            <a:lvl2pPr marR="0" lvl="1" algn="l" rtl="0">
              <a:lnSpc>
                <a:spcPct val="90000"/>
              </a:lnSpc>
              <a:spcBef>
                <a:spcPts val="500"/>
              </a:spcBef>
              <a:spcAft>
                <a:spcPts val="0"/>
              </a:spcAft>
              <a:buClr>
                <a:schemeClr val="lt1"/>
              </a:buClr>
              <a:buSzPts val="2800"/>
              <a:buFont typeface="Arial"/>
              <a:buNone/>
              <a:defRPr sz="2800" b="0" i="0" u="none" strike="noStrike" cap="none">
                <a:solidFill>
                  <a:schemeClr val="lt1"/>
                </a:solidFill>
                <a:latin typeface="Trebuchet MS"/>
                <a:ea typeface="Trebuchet MS"/>
                <a:cs typeface="Trebuchet MS"/>
                <a:sym typeface="Trebuchet MS"/>
              </a:defRPr>
            </a:lvl2pPr>
            <a:lvl3pPr marR="0" lvl="2" algn="l" rtl="0">
              <a:lnSpc>
                <a:spcPct val="90000"/>
              </a:lnSpc>
              <a:spcBef>
                <a:spcPts val="500"/>
              </a:spcBef>
              <a:spcAft>
                <a:spcPts val="0"/>
              </a:spcAft>
              <a:buClr>
                <a:schemeClr val="lt1"/>
              </a:buClr>
              <a:buSzPts val="2400"/>
              <a:buFont typeface="Arial"/>
              <a:buNone/>
              <a:defRPr sz="2400" b="0" i="0" u="none" strike="noStrike" cap="none">
                <a:solidFill>
                  <a:schemeClr val="lt1"/>
                </a:solidFill>
                <a:latin typeface="Trebuchet MS"/>
                <a:ea typeface="Trebuchet MS"/>
                <a:cs typeface="Trebuchet MS"/>
                <a:sym typeface="Trebuchet MS"/>
              </a:defRPr>
            </a:lvl3pPr>
            <a:lvl4pPr marR="0" lvl="3"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4pPr>
            <a:lvl5pPr marR="0" lvl="4"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5pPr>
            <a:lvl6pPr marR="0" lvl="5"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6pPr>
            <a:lvl7pPr marR="0" lvl="6"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7pPr>
            <a:lvl8pPr marR="0" lvl="7"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8pPr>
            <a:lvl9pPr marR="0" lvl="8"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9pPr>
          </a:lstStyle>
          <a:p>
            <a:endParaRPr/>
          </a:p>
        </p:txBody>
      </p:sp>
      <p:sp>
        <p:nvSpPr>
          <p:cNvPr id="99" name="Google Shape;99;p10"/>
          <p:cNvSpPr txBox="1">
            <a:spLocks noGrp="1"/>
          </p:cNvSpPr>
          <p:nvPr>
            <p:ph type="body" idx="1"/>
          </p:nvPr>
        </p:nvSpPr>
        <p:spPr>
          <a:xfrm>
            <a:off x="680323" y="2336873"/>
            <a:ext cx="3876256" cy="3599315"/>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0" name="Google Shape;100;p10"/>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10"/>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0"/>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103"/>
        <p:cNvGrpSpPr/>
        <p:nvPr/>
      </p:nvGrpSpPr>
      <p:grpSpPr>
        <a:xfrm>
          <a:off x="0" y="0"/>
          <a:ext cx="0" cy="0"/>
          <a:chOff x="0" y="0"/>
          <a:chExt cx="0" cy="0"/>
        </a:xfrm>
      </p:grpSpPr>
      <p:pic>
        <p:nvPicPr>
          <p:cNvPr id="104" name="Google Shape;104;p11"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05" name="Google Shape;105;p11"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06" name="Google Shape;106;p11"/>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1"/>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txBox="1">
            <a:spLocks noGrp="1"/>
          </p:cNvSpPr>
          <p:nvPr>
            <p:ph type="title"/>
          </p:nvPr>
        </p:nvSpPr>
        <p:spPr>
          <a:xfrm>
            <a:off x="680322" y="4711616"/>
            <a:ext cx="9613859" cy="453051"/>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lt1"/>
              </a:buClr>
              <a:buSzPts val="2400"/>
              <a:buFont typeface="Trebuchet M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9" name="Google Shape;109;p11"/>
          <p:cNvSpPr>
            <a:spLocks noGrp="1"/>
          </p:cNvSpPr>
          <p:nvPr>
            <p:ph type="pic" idx="2"/>
          </p:nvPr>
        </p:nvSpPr>
        <p:spPr>
          <a:xfrm>
            <a:off x="680322" y="609597"/>
            <a:ext cx="9613859" cy="3589575"/>
          </a:xfrm>
          <a:prstGeom prst="rect">
            <a:avLst/>
          </a:prstGeom>
          <a:noFill/>
          <a:ln>
            <a:noFill/>
          </a:ln>
          <a:effectLst>
            <a:outerShdw blurRad="76200" dist="63500" dir="5040000" algn="tl" rotWithShape="0">
              <a:srgbClr val="000000">
                <a:alpha val="40784"/>
              </a:srgbClr>
            </a:outerShdw>
          </a:effectLst>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lt1"/>
              </a:buClr>
              <a:buSzPts val="3200"/>
              <a:buFont typeface="Arial"/>
              <a:buNone/>
              <a:defRPr sz="3200" b="0" i="0" u="none" strike="noStrike" cap="none">
                <a:solidFill>
                  <a:schemeClr val="lt1"/>
                </a:solidFill>
                <a:latin typeface="Trebuchet MS"/>
                <a:ea typeface="Trebuchet MS"/>
                <a:cs typeface="Trebuchet MS"/>
                <a:sym typeface="Trebuchet MS"/>
              </a:defRPr>
            </a:lvl1pPr>
            <a:lvl2pPr marR="0" lvl="1" algn="l" rtl="0">
              <a:lnSpc>
                <a:spcPct val="90000"/>
              </a:lnSpc>
              <a:spcBef>
                <a:spcPts val="500"/>
              </a:spcBef>
              <a:spcAft>
                <a:spcPts val="0"/>
              </a:spcAft>
              <a:buClr>
                <a:schemeClr val="lt1"/>
              </a:buClr>
              <a:buSzPts val="2800"/>
              <a:buFont typeface="Arial"/>
              <a:buNone/>
              <a:defRPr sz="2800" b="0" i="0" u="none" strike="noStrike" cap="none">
                <a:solidFill>
                  <a:schemeClr val="lt1"/>
                </a:solidFill>
                <a:latin typeface="Trebuchet MS"/>
                <a:ea typeface="Trebuchet MS"/>
                <a:cs typeface="Trebuchet MS"/>
                <a:sym typeface="Trebuchet MS"/>
              </a:defRPr>
            </a:lvl2pPr>
            <a:lvl3pPr marR="0" lvl="2" algn="l" rtl="0">
              <a:lnSpc>
                <a:spcPct val="90000"/>
              </a:lnSpc>
              <a:spcBef>
                <a:spcPts val="500"/>
              </a:spcBef>
              <a:spcAft>
                <a:spcPts val="0"/>
              </a:spcAft>
              <a:buClr>
                <a:schemeClr val="lt1"/>
              </a:buClr>
              <a:buSzPts val="2400"/>
              <a:buFont typeface="Arial"/>
              <a:buNone/>
              <a:defRPr sz="2400" b="0" i="0" u="none" strike="noStrike" cap="none">
                <a:solidFill>
                  <a:schemeClr val="lt1"/>
                </a:solidFill>
                <a:latin typeface="Trebuchet MS"/>
                <a:ea typeface="Trebuchet MS"/>
                <a:cs typeface="Trebuchet MS"/>
                <a:sym typeface="Trebuchet MS"/>
              </a:defRPr>
            </a:lvl3pPr>
            <a:lvl4pPr marR="0" lvl="3"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4pPr>
            <a:lvl5pPr marR="0" lvl="4"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5pPr>
            <a:lvl6pPr marR="0" lvl="5"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6pPr>
            <a:lvl7pPr marR="0" lvl="6"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7pPr>
            <a:lvl8pPr marR="0" lvl="7"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8pPr>
            <a:lvl9pPr marR="0" lvl="8" algn="l"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Trebuchet MS"/>
                <a:ea typeface="Trebuchet MS"/>
                <a:cs typeface="Trebuchet MS"/>
                <a:sym typeface="Trebuchet MS"/>
              </a:defRPr>
            </a:lvl9pPr>
          </a:lstStyle>
          <a:p>
            <a:endParaRPr/>
          </a:p>
        </p:txBody>
      </p:sp>
      <p:sp>
        <p:nvSpPr>
          <p:cNvPr id="110" name="Google Shape;110;p11"/>
          <p:cNvSpPr txBox="1">
            <a:spLocks noGrp="1"/>
          </p:cNvSpPr>
          <p:nvPr>
            <p:ph type="body" idx="1"/>
          </p:nvPr>
        </p:nvSpPr>
        <p:spPr>
          <a:xfrm>
            <a:off x="680319" y="5169583"/>
            <a:ext cx="9613862" cy="622971"/>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1" name="Google Shape;111;p11"/>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11"/>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11"/>
          <p:cNvSpPr txBox="1">
            <a:spLocks noGrp="1"/>
          </p:cNvSpPr>
          <p:nvPr>
            <p:ph type="sldNum" idx="12"/>
          </p:nvPr>
        </p:nvSpPr>
        <p:spPr>
          <a:xfrm>
            <a:off x="10729455" y="4711309"/>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14"/>
        <p:cNvGrpSpPr/>
        <p:nvPr/>
      </p:nvGrpSpPr>
      <p:grpSpPr>
        <a:xfrm>
          <a:off x="0" y="0"/>
          <a:ext cx="0" cy="0"/>
          <a:chOff x="0" y="0"/>
          <a:chExt cx="0" cy="0"/>
        </a:xfrm>
      </p:grpSpPr>
      <p:pic>
        <p:nvPicPr>
          <p:cNvPr id="115" name="Google Shape;115;p12"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16" name="Google Shape;116;p12"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17" name="Google Shape;117;p12"/>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2"/>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2"/>
          <p:cNvSpPr txBox="1">
            <a:spLocks noGrp="1"/>
          </p:cNvSpPr>
          <p:nvPr>
            <p:ph type="title"/>
          </p:nvPr>
        </p:nvSpPr>
        <p:spPr>
          <a:xfrm>
            <a:off x="680322" y="609597"/>
            <a:ext cx="9613858" cy="359275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0" name="Google Shape;120;p12"/>
          <p:cNvSpPr txBox="1">
            <a:spLocks noGrp="1"/>
          </p:cNvSpPr>
          <p:nvPr>
            <p:ph type="body" idx="1"/>
          </p:nvPr>
        </p:nvSpPr>
        <p:spPr>
          <a:xfrm>
            <a:off x="680322" y="4711615"/>
            <a:ext cx="9613859" cy="1090789"/>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21" name="Google Shape;121;p12"/>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12"/>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12"/>
          <p:cNvSpPr txBox="1">
            <a:spLocks noGrp="1"/>
          </p:cNvSpPr>
          <p:nvPr>
            <p:ph type="sldNum" idx="12"/>
          </p:nvPr>
        </p:nvSpPr>
        <p:spPr>
          <a:xfrm>
            <a:off x="10729455" y="471161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24"/>
        <p:cNvGrpSpPr/>
        <p:nvPr/>
      </p:nvGrpSpPr>
      <p:grpSpPr>
        <a:xfrm>
          <a:off x="0" y="0"/>
          <a:ext cx="0" cy="0"/>
          <a:chOff x="0" y="0"/>
          <a:chExt cx="0" cy="0"/>
        </a:xfrm>
      </p:grpSpPr>
      <p:pic>
        <p:nvPicPr>
          <p:cNvPr id="125" name="Google Shape;125;p13"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26" name="Google Shape;126;p13"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27" name="Google Shape;127;p13"/>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3"/>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3"/>
          <p:cNvSpPr txBox="1">
            <a:spLocks noGrp="1"/>
          </p:cNvSpPr>
          <p:nvPr>
            <p:ph type="title"/>
          </p:nvPr>
        </p:nvSpPr>
        <p:spPr>
          <a:xfrm>
            <a:off x="1127856" y="609598"/>
            <a:ext cx="8718877" cy="3036061"/>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0" name="Google Shape;130;p13"/>
          <p:cNvSpPr txBox="1">
            <a:spLocks noGrp="1"/>
          </p:cNvSpPr>
          <p:nvPr>
            <p:ph type="body" idx="1"/>
          </p:nvPr>
        </p:nvSpPr>
        <p:spPr>
          <a:xfrm>
            <a:off x="1402288" y="3653379"/>
            <a:ext cx="8156579" cy="54896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31" name="Google Shape;131;p13"/>
          <p:cNvSpPr txBox="1">
            <a:spLocks noGrp="1"/>
          </p:cNvSpPr>
          <p:nvPr>
            <p:ph type="body" idx="2"/>
          </p:nvPr>
        </p:nvSpPr>
        <p:spPr>
          <a:xfrm>
            <a:off x="680322" y="4711615"/>
            <a:ext cx="9613859" cy="1090789"/>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32" name="Google Shape;132;p13"/>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13"/>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13"/>
          <p:cNvSpPr txBox="1">
            <a:spLocks noGrp="1"/>
          </p:cNvSpPr>
          <p:nvPr>
            <p:ph type="sldNum" idx="12"/>
          </p:nvPr>
        </p:nvSpPr>
        <p:spPr>
          <a:xfrm>
            <a:off x="10729455" y="470992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
        <p:nvSpPr>
          <p:cNvPr id="135" name="Google Shape;135;p13"/>
          <p:cNvSpPr txBox="1"/>
          <p:nvPr/>
        </p:nvSpPr>
        <p:spPr>
          <a:xfrm>
            <a:off x="583572" y="74811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7200"/>
              <a:buFont typeface="Trebuchet MS"/>
              <a:buNone/>
            </a:pPr>
            <a:r>
              <a:rPr lang="en-US" sz="7200" b="0" cap="none">
                <a:solidFill>
                  <a:schemeClr val="lt1"/>
                </a:solidFill>
                <a:latin typeface="Trebuchet MS"/>
                <a:ea typeface="Trebuchet MS"/>
                <a:cs typeface="Trebuchet MS"/>
                <a:sym typeface="Trebuchet MS"/>
              </a:rPr>
              <a:t>“</a:t>
            </a:r>
            <a:endParaRPr/>
          </a:p>
        </p:txBody>
      </p:sp>
      <p:sp>
        <p:nvSpPr>
          <p:cNvPr id="136" name="Google Shape;136;p13"/>
          <p:cNvSpPr txBox="1"/>
          <p:nvPr/>
        </p:nvSpPr>
        <p:spPr>
          <a:xfrm>
            <a:off x="9662809" y="3033524"/>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7200"/>
              <a:buFont typeface="Trebuchet MS"/>
              <a:buNone/>
            </a:pPr>
            <a:r>
              <a:rPr lang="en-US" sz="7200" b="0" cap="none">
                <a:solidFill>
                  <a:schemeClr val="lt1"/>
                </a:solidFill>
                <a:latin typeface="Trebuchet MS"/>
                <a:ea typeface="Trebuchet MS"/>
                <a:cs typeface="Trebuchet MS"/>
                <a:sym typeface="Trebuchet MS"/>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37"/>
        <p:cNvGrpSpPr/>
        <p:nvPr/>
      </p:nvGrpSpPr>
      <p:grpSpPr>
        <a:xfrm>
          <a:off x="0" y="0"/>
          <a:ext cx="0" cy="0"/>
          <a:chOff x="0" y="0"/>
          <a:chExt cx="0" cy="0"/>
        </a:xfrm>
      </p:grpSpPr>
      <p:pic>
        <p:nvPicPr>
          <p:cNvPr id="138" name="Google Shape;138;p14" descr="HD-ShadowLong.png"/>
          <p:cNvPicPr preferRelativeResize="0"/>
          <p:nvPr/>
        </p:nvPicPr>
        <p:blipFill rotWithShape="1">
          <a:blip r:embed="rId2">
            <a:alphaModFix/>
          </a:blip>
          <a:srcRect/>
          <a:stretch/>
        </p:blipFill>
        <p:spPr>
          <a:xfrm>
            <a:off x="1" y="5928628"/>
            <a:ext cx="10437812" cy="321164"/>
          </a:xfrm>
          <a:prstGeom prst="rect">
            <a:avLst/>
          </a:prstGeom>
          <a:noFill/>
          <a:ln>
            <a:noFill/>
          </a:ln>
        </p:spPr>
      </p:pic>
      <p:pic>
        <p:nvPicPr>
          <p:cNvPr id="139" name="Google Shape;139;p14" descr="HD-ShadowShort.png"/>
          <p:cNvPicPr preferRelativeResize="0"/>
          <p:nvPr/>
        </p:nvPicPr>
        <p:blipFill rotWithShape="1">
          <a:blip r:embed="rId3">
            <a:alphaModFix/>
          </a:blip>
          <a:srcRect/>
          <a:stretch/>
        </p:blipFill>
        <p:spPr>
          <a:xfrm>
            <a:off x="10585826" y="5929622"/>
            <a:ext cx="1602997" cy="144270"/>
          </a:xfrm>
          <a:prstGeom prst="rect">
            <a:avLst/>
          </a:prstGeom>
          <a:noFill/>
          <a:ln>
            <a:noFill/>
          </a:ln>
        </p:spPr>
      </p:pic>
      <p:sp>
        <p:nvSpPr>
          <p:cNvPr id="140" name="Google Shape;140;p14"/>
          <p:cNvSpPr/>
          <p:nvPr/>
        </p:nvSpPr>
        <p:spPr>
          <a:xfrm>
            <a:off x="0" y="4567988"/>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4"/>
          <p:cNvSpPr/>
          <p:nvPr/>
        </p:nvSpPr>
        <p:spPr>
          <a:xfrm>
            <a:off x="10585827" y="4567988"/>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4"/>
          <p:cNvSpPr txBox="1">
            <a:spLocks noGrp="1"/>
          </p:cNvSpPr>
          <p:nvPr>
            <p:ph type="title"/>
          </p:nvPr>
        </p:nvSpPr>
        <p:spPr>
          <a:xfrm>
            <a:off x="680319" y="4711615"/>
            <a:ext cx="9613862" cy="588535"/>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lt1"/>
              </a:buClr>
              <a:buSzPts val="3200"/>
              <a:buFont typeface="Trebuchet M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14"/>
          <p:cNvSpPr txBox="1">
            <a:spLocks noGrp="1"/>
          </p:cNvSpPr>
          <p:nvPr>
            <p:ph type="body" idx="1"/>
          </p:nvPr>
        </p:nvSpPr>
        <p:spPr>
          <a:xfrm>
            <a:off x="680320" y="5300149"/>
            <a:ext cx="9613862" cy="502255"/>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44" name="Google Shape;144;p14"/>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14"/>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14"/>
          <p:cNvSpPr txBox="1">
            <a:spLocks noGrp="1"/>
          </p:cNvSpPr>
          <p:nvPr>
            <p:ph type="sldNum" idx="12"/>
          </p:nvPr>
        </p:nvSpPr>
        <p:spPr>
          <a:xfrm>
            <a:off x="10729455" y="4709925"/>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47"/>
        <p:cNvGrpSpPr/>
        <p:nvPr/>
      </p:nvGrpSpPr>
      <p:grpSpPr>
        <a:xfrm>
          <a:off x="0" y="0"/>
          <a:ext cx="0" cy="0"/>
          <a:chOff x="0" y="0"/>
          <a:chExt cx="0" cy="0"/>
        </a:xfrm>
      </p:grpSpPr>
      <p:pic>
        <p:nvPicPr>
          <p:cNvPr id="148" name="Google Shape;148;p15"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149" name="Google Shape;149;p15"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150" name="Google Shape;150;p15"/>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5"/>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5"/>
          <p:cNvSpPr txBox="1">
            <a:spLocks noGrp="1"/>
          </p:cNvSpPr>
          <p:nvPr>
            <p:ph type="title"/>
          </p:nvPr>
        </p:nvSpPr>
        <p:spPr>
          <a:xfrm>
            <a:off x="669222" y="753228"/>
            <a:ext cx="9624960" cy="1080938"/>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3" name="Google Shape;153;p15"/>
          <p:cNvSpPr txBox="1">
            <a:spLocks noGrp="1"/>
          </p:cNvSpPr>
          <p:nvPr>
            <p:ph type="body" idx="1"/>
          </p:nvPr>
        </p:nvSpPr>
        <p:spPr>
          <a:xfrm>
            <a:off x="660946" y="2336873"/>
            <a:ext cx="3070034"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54" name="Google Shape;154;p15"/>
          <p:cNvSpPr txBox="1">
            <a:spLocks noGrp="1"/>
          </p:cNvSpPr>
          <p:nvPr>
            <p:ph type="body" idx="2"/>
          </p:nvPr>
        </p:nvSpPr>
        <p:spPr>
          <a:xfrm>
            <a:off x="680322" y="3022673"/>
            <a:ext cx="3049702" cy="2913513"/>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55" name="Google Shape;155;p15"/>
          <p:cNvSpPr txBox="1">
            <a:spLocks noGrp="1"/>
          </p:cNvSpPr>
          <p:nvPr>
            <p:ph type="body" idx="3"/>
          </p:nvPr>
        </p:nvSpPr>
        <p:spPr>
          <a:xfrm>
            <a:off x="3956025" y="2336873"/>
            <a:ext cx="3063240"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56" name="Google Shape;156;p15"/>
          <p:cNvSpPr txBox="1">
            <a:spLocks noGrp="1"/>
          </p:cNvSpPr>
          <p:nvPr>
            <p:ph type="body" idx="4"/>
          </p:nvPr>
        </p:nvSpPr>
        <p:spPr>
          <a:xfrm>
            <a:off x="3945470" y="3022673"/>
            <a:ext cx="3063240" cy="2913513"/>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57" name="Google Shape;157;p15"/>
          <p:cNvSpPr txBox="1">
            <a:spLocks noGrp="1"/>
          </p:cNvSpPr>
          <p:nvPr>
            <p:ph type="body" idx="5"/>
          </p:nvPr>
        </p:nvSpPr>
        <p:spPr>
          <a:xfrm>
            <a:off x="7224156" y="2336873"/>
            <a:ext cx="3070025"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58" name="Google Shape;158;p15"/>
          <p:cNvSpPr txBox="1">
            <a:spLocks noGrp="1"/>
          </p:cNvSpPr>
          <p:nvPr>
            <p:ph type="body" idx="6"/>
          </p:nvPr>
        </p:nvSpPr>
        <p:spPr>
          <a:xfrm>
            <a:off x="7224156" y="3022673"/>
            <a:ext cx="3070025" cy="2913513"/>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59" name="Google Shape;159;p15"/>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0" name="Google Shape;160;p15"/>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15"/>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62"/>
        <p:cNvGrpSpPr/>
        <p:nvPr/>
      </p:nvGrpSpPr>
      <p:grpSpPr>
        <a:xfrm>
          <a:off x="0" y="0"/>
          <a:ext cx="0" cy="0"/>
          <a:chOff x="0" y="0"/>
          <a:chExt cx="0" cy="0"/>
        </a:xfrm>
      </p:grpSpPr>
      <p:pic>
        <p:nvPicPr>
          <p:cNvPr id="163" name="Google Shape;163;p16"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164" name="Google Shape;164;p16"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165" name="Google Shape;165;p16"/>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6"/>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6"/>
          <p:cNvSpPr txBox="1">
            <a:spLocks noGrp="1"/>
          </p:cNvSpPr>
          <p:nvPr>
            <p:ph type="title"/>
          </p:nvPr>
        </p:nvSpPr>
        <p:spPr>
          <a:xfrm>
            <a:off x="680322" y="753228"/>
            <a:ext cx="9613860" cy="1080938"/>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8" name="Google Shape;168;p16"/>
          <p:cNvSpPr txBox="1">
            <a:spLocks noGrp="1"/>
          </p:cNvSpPr>
          <p:nvPr>
            <p:ph type="body" idx="1"/>
          </p:nvPr>
        </p:nvSpPr>
        <p:spPr>
          <a:xfrm>
            <a:off x="680318" y="4297503"/>
            <a:ext cx="3049705"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69" name="Google Shape;169;p16"/>
          <p:cNvSpPr>
            <a:spLocks noGrp="1"/>
          </p:cNvSpPr>
          <p:nvPr>
            <p:ph type="pic" idx="2"/>
          </p:nvPr>
        </p:nvSpPr>
        <p:spPr>
          <a:xfrm>
            <a:off x="680318" y="2336873"/>
            <a:ext cx="3049705" cy="1524000"/>
          </a:xfrm>
          <a:prstGeom prst="roundRect">
            <a:avLst>
              <a:gd name="adj" fmla="val 0"/>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1pPr>
            <a:lvl2pPr marR="0" lvl="1"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2pPr>
            <a:lvl3pPr marR="0" lvl="2"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3pPr>
            <a:lvl4pPr marR="0" lvl="3"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4pPr>
            <a:lvl5pPr marR="0" lvl="4"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5pPr>
            <a:lvl6pPr marR="0" lvl="5"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6pPr>
            <a:lvl7pPr marR="0" lvl="6"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7pPr>
            <a:lvl8pPr marR="0" lvl="7"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8pPr>
            <a:lvl9pPr marR="0" lvl="8"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9pPr>
          </a:lstStyle>
          <a:p>
            <a:endParaRPr/>
          </a:p>
        </p:txBody>
      </p:sp>
      <p:sp>
        <p:nvSpPr>
          <p:cNvPr id="170" name="Google Shape;170;p16"/>
          <p:cNvSpPr txBox="1">
            <a:spLocks noGrp="1"/>
          </p:cNvSpPr>
          <p:nvPr>
            <p:ph type="body" idx="3"/>
          </p:nvPr>
        </p:nvSpPr>
        <p:spPr>
          <a:xfrm>
            <a:off x="680318" y="4873765"/>
            <a:ext cx="3049705" cy="1062422"/>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71" name="Google Shape;171;p16"/>
          <p:cNvSpPr txBox="1">
            <a:spLocks noGrp="1"/>
          </p:cNvSpPr>
          <p:nvPr>
            <p:ph type="body" idx="4"/>
          </p:nvPr>
        </p:nvSpPr>
        <p:spPr>
          <a:xfrm>
            <a:off x="3945471" y="4297503"/>
            <a:ext cx="3063240"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72" name="Google Shape;172;p16"/>
          <p:cNvSpPr>
            <a:spLocks noGrp="1"/>
          </p:cNvSpPr>
          <p:nvPr>
            <p:ph type="pic" idx="5"/>
          </p:nvPr>
        </p:nvSpPr>
        <p:spPr>
          <a:xfrm>
            <a:off x="3945470" y="2336873"/>
            <a:ext cx="3063240" cy="1524000"/>
          </a:xfrm>
          <a:prstGeom prst="roundRect">
            <a:avLst>
              <a:gd name="adj" fmla="val 0"/>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1pPr>
            <a:lvl2pPr marR="0" lvl="1"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2pPr>
            <a:lvl3pPr marR="0" lvl="2"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3pPr>
            <a:lvl4pPr marR="0" lvl="3"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4pPr>
            <a:lvl5pPr marR="0" lvl="4"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5pPr>
            <a:lvl6pPr marR="0" lvl="5"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6pPr>
            <a:lvl7pPr marR="0" lvl="6"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7pPr>
            <a:lvl8pPr marR="0" lvl="7"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8pPr>
            <a:lvl9pPr marR="0" lvl="8"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9pPr>
          </a:lstStyle>
          <a:p>
            <a:endParaRPr/>
          </a:p>
        </p:txBody>
      </p:sp>
      <p:sp>
        <p:nvSpPr>
          <p:cNvPr id="173" name="Google Shape;173;p16"/>
          <p:cNvSpPr txBox="1">
            <a:spLocks noGrp="1"/>
          </p:cNvSpPr>
          <p:nvPr>
            <p:ph type="body" idx="6"/>
          </p:nvPr>
        </p:nvSpPr>
        <p:spPr>
          <a:xfrm>
            <a:off x="3944117" y="4873764"/>
            <a:ext cx="3067297" cy="1062422"/>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74" name="Google Shape;174;p16"/>
          <p:cNvSpPr txBox="1">
            <a:spLocks noGrp="1"/>
          </p:cNvSpPr>
          <p:nvPr>
            <p:ph type="body" idx="7"/>
          </p:nvPr>
        </p:nvSpPr>
        <p:spPr>
          <a:xfrm>
            <a:off x="7230678" y="4297503"/>
            <a:ext cx="3063505"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75" name="Google Shape;175;p16"/>
          <p:cNvSpPr>
            <a:spLocks noGrp="1"/>
          </p:cNvSpPr>
          <p:nvPr>
            <p:ph type="pic" idx="8"/>
          </p:nvPr>
        </p:nvSpPr>
        <p:spPr>
          <a:xfrm>
            <a:off x="7230677" y="2336873"/>
            <a:ext cx="3063505" cy="1524000"/>
          </a:xfrm>
          <a:prstGeom prst="roundRect">
            <a:avLst>
              <a:gd name="adj" fmla="val 0"/>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1pPr>
            <a:lvl2pPr marR="0" lvl="1"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2pPr>
            <a:lvl3pPr marR="0" lvl="2"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3pPr>
            <a:lvl4pPr marR="0" lvl="3"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4pPr>
            <a:lvl5pPr marR="0" lvl="4"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5pPr>
            <a:lvl6pPr marR="0" lvl="5"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6pPr>
            <a:lvl7pPr marR="0" lvl="6"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7pPr>
            <a:lvl8pPr marR="0" lvl="7"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8pPr>
            <a:lvl9pPr marR="0" lvl="8" algn="l"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Trebuchet MS"/>
                <a:ea typeface="Trebuchet MS"/>
                <a:cs typeface="Trebuchet MS"/>
                <a:sym typeface="Trebuchet MS"/>
              </a:defRPr>
            </a:lvl9pPr>
          </a:lstStyle>
          <a:p>
            <a:endParaRPr/>
          </a:p>
        </p:txBody>
      </p:sp>
      <p:sp>
        <p:nvSpPr>
          <p:cNvPr id="176" name="Google Shape;176;p16"/>
          <p:cNvSpPr txBox="1">
            <a:spLocks noGrp="1"/>
          </p:cNvSpPr>
          <p:nvPr>
            <p:ph type="body" idx="9"/>
          </p:nvPr>
        </p:nvSpPr>
        <p:spPr>
          <a:xfrm>
            <a:off x="7230553" y="4873762"/>
            <a:ext cx="3067563" cy="1062422"/>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77" name="Google Shape;177;p16"/>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8" name="Google Shape;178;p16"/>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9" name="Google Shape;179;p16"/>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80"/>
        <p:cNvGrpSpPr/>
        <p:nvPr/>
      </p:nvGrpSpPr>
      <p:grpSpPr>
        <a:xfrm>
          <a:off x="0" y="0"/>
          <a:ext cx="0" cy="0"/>
          <a:chOff x="0" y="0"/>
          <a:chExt cx="0" cy="0"/>
        </a:xfrm>
      </p:grpSpPr>
      <p:pic>
        <p:nvPicPr>
          <p:cNvPr id="181" name="Google Shape;181;p17" descr="HD-ShadowLong.png"/>
          <p:cNvPicPr preferRelativeResize="0"/>
          <p:nvPr/>
        </p:nvPicPr>
        <p:blipFill rotWithShape="1">
          <a:blip r:embed="rId2">
            <a:alphaModFix/>
          </a:blip>
          <a:srcRect/>
          <a:stretch/>
        </p:blipFill>
        <p:spPr>
          <a:xfrm>
            <a:off x="1" y="1970240"/>
            <a:ext cx="10437812" cy="321164"/>
          </a:xfrm>
          <a:prstGeom prst="rect">
            <a:avLst/>
          </a:prstGeom>
          <a:noFill/>
          <a:ln>
            <a:noFill/>
          </a:ln>
        </p:spPr>
      </p:pic>
      <p:pic>
        <p:nvPicPr>
          <p:cNvPr id="182" name="Google Shape;182;p17" descr="HD-ShadowShort.png"/>
          <p:cNvPicPr preferRelativeResize="0"/>
          <p:nvPr/>
        </p:nvPicPr>
        <p:blipFill rotWithShape="1">
          <a:blip r:embed="rId3">
            <a:alphaModFix/>
          </a:blip>
          <a:srcRect/>
          <a:stretch/>
        </p:blipFill>
        <p:spPr>
          <a:xfrm>
            <a:off x="10585826" y="1971234"/>
            <a:ext cx="1602997" cy="144270"/>
          </a:xfrm>
          <a:prstGeom prst="rect">
            <a:avLst/>
          </a:prstGeom>
          <a:noFill/>
          <a:ln>
            <a:noFill/>
          </a:ln>
        </p:spPr>
      </p:pic>
      <p:sp>
        <p:nvSpPr>
          <p:cNvPr id="183" name="Google Shape;183;p17"/>
          <p:cNvSpPr/>
          <p:nvPr/>
        </p:nvSpPr>
        <p:spPr>
          <a:xfrm>
            <a:off x="0" y="609600"/>
            <a:ext cx="10437812"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7"/>
          <p:cNvSpPr/>
          <p:nvPr/>
        </p:nvSpPr>
        <p:spPr>
          <a:xfrm>
            <a:off x="10585827" y="609600"/>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7"/>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lvl1pPr lvl="0" algn="r">
              <a:lnSpc>
                <a:spcPct val="90000"/>
              </a:lnSpc>
              <a:spcBef>
                <a:spcPts val="0"/>
              </a:spcBef>
              <a:spcAft>
                <a:spcPts val="0"/>
              </a:spcAft>
              <a:buClr>
                <a:schemeClr val="lt1"/>
              </a:buClr>
              <a:buSzPts val="3600"/>
              <a:buFont typeface="Trebuchet M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6" name="Google Shape;186;p17"/>
          <p:cNvSpPr txBox="1">
            <a:spLocks noGrp="1"/>
          </p:cNvSpPr>
          <p:nvPr>
            <p:ph type="body" idx="1"/>
          </p:nvPr>
        </p:nvSpPr>
        <p:spPr>
          <a:xfrm rot="5400000">
            <a:off x="3687593" y="-670399"/>
            <a:ext cx="3599316" cy="9613861"/>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87" name="Google Shape;187;p17"/>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8" name="Google Shape;188;p17"/>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9" name="Google Shape;189;p17"/>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lvl="0" indent="0" algn="l">
              <a:spcBef>
                <a:spcPts val="0"/>
              </a:spcBef>
              <a:buNone/>
              <a:defRPr/>
            </a:lvl1pPr>
            <a:lvl2pPr marL="0" lvl="1" indent="0" algn="l">
              <a:spcBef>
                <a:spcPts val="0"/>
              </a:spcBef>
              <a:buNone/>
              <a:defRPr/>
            </a:lvl2pPr>
            <a:lvl3pPr marL="0" lvl="2" indent="0" algn="l">
              <a:spcBef>
                <a:spcPts val="0"/>
              </a:spcBef>
              <a:buNone/>
              <a:defRPr/>
            </a:lvl3pPr>
            <a:lvl4pPr marL="0" lvl="3" indent="0" algn="l">
              <a:spcBef>
                <a:spcPts val="0"/>
              </a:spcBef>
              <a:buNone/>
              <a:defRPr/>
            </a:lvl4pPr>
            <a:lvl5pPr marL="0" lvl="4" indent="0" algn="l">
              <a:spcBef>
                <a:spcPts val="0"/>
              </a:spcBef>
              <a:buNone/>
              <a:defRPr/>
            </a:lvl5pPr>
            <a:lvl6pPr marL="0" lvl="5" indent="0" algn="l">
              <a:spcBef>
                <a:spcPts val="0"/>
              </a:spcBef>
              <a:buNone/>
              <a:defRPr/>
            </a:lvl6pPr>
            <a:lvl7pPr marL="0" lvl="6" indent="0" algn="l">
              <a:spcBef>
                <a:spcPts val="0"/>
              </a:spcBef>
              <a:buNone/>
              <a:defRPr/>
            </a:lvl7pPr>
            <a:lvl8pPr marL="0" lvl="7" indent="0" algn="l">
              <a:spcBef>
                <a:spcPts val="0"/>
              </a:spcBef>
              <a:buNone/>
              <a:defRPr/>
            </a:lvl8pPr>
            <a:lvl9pPr marL="0" lvl="8" indent="0" algn="l">
              <a:spcBef>
                <a:spcPts val="0"/>
              </a:spcBef>
              <a:buNone/>
              <a:defRPr/>
            </a:lvl9pPr>
          </a:lstStyle>
          <a:p>
            <a:pPr marL="0" lvl="0" indent="0" algn="l"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90"/>
        <p:cNvGrpSpPr/>
        <p:nvPr/>
      </p:nvGrpSpPr>
      <p:grpSpPr>
        <a:xfrm>
          <a:off x="0" y="0"/>
          <a:ext cx="0" cy="0"/>
          <a:chOff x="0" y="0"/>
          <a:chExt cx="0" cy="0"/>
        </a:xfrm>
      </p:grpSpPr>
      <p:sp>
        <p:nvSpPr>
          <p:cNvPr id="191" name="Google Shape;191;p18"/>
          <p:cNvSpPr/>
          <p:nvPr/>
        </p:nvSpPr>
        <p:spPr>
          <a:xfrm rot="5400000">
            <a:off x="8116207" y="1869395"/>
            <a:ext cx="5106988" cy="1368198"/>
          </a:xfrm>
          <a:prstGeom prst="rect">
            <a:avLst/>
          </a:prstGeom>
          <a:solidFill>
            <a:srgbClr val="2626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8"/>
          <p:cNvSpPr/>
          <p:nvPr/>
        </p:nvSpPr>
        <p:spPr>
          <a:xfrm rot="5400000">
            <a:off x="9868202" y="5372403"/>
            <a:ext cx="1602997" cy="13681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8"/>
          <p:cNvSpPr txBox="1">
            <a:spLocks noGrp="1"/>
          </p:cNvSpPr>
          <p:nvPr>
            <p:ph type="title"/>
          </p:nvPr>
        </p:nvSpPr>
        <p:spPr>
          <a:xfrm rot="5400000">
            <a:off x="8489252" y="2249576"/>
            <a:ext cx="4353760" cy="1073802"/>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4" name="Google Shape;194;p18"/>
          <p:cNvSpPr txBox="1">
            <a:spLocks noGrp="1"/>
          </p:cNvSpPr>
          <p:nvPr>
            <p:ph type="body" idx="1"/>
          </p:nvPr>
        </p:nvSpPr>
        <p:spPr>
          <a:xfrm rot="5400000">
            <a:off x="2452029" y="-1162110"/>
            <a:ext cx="5326589" cy="8870004"/>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5" name="Google Shape;195;p18"/>
          <p:cNvSpPr txBox="1">
            <a:spLocks noGrp="1"/>
          </p:cNvSpPr>
          <p:nvPr>
            <p:ph type="dt" idx="10"/>
          </p:nvPr>
        </p:nvSpPr>
        <p:spPr>
          <a:xfrm>
            <a:off x="6807126" y="5936187"/>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6" name="Google Shape;196;p18"/>
          <p:cNvSpPr txBox="1">
            <a:spLocks noGrp="1"/>
          </p:cNvSpPr>
          <p:nvPr>
            <p:ph type="ftr" idx="11"/>
          </p:nvPr>
        </p:nvSpPr>
        <p:spPr>
          <a:xfrm>
            <a:off x="680321" y="5936188"/>
            <a:ext cx="612680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7" name="Google Shape;197;p18"/>
          <p:cNvSpPr txBox="1">
            <a:spLocks noGrp="1"/>
          </p:cNvSpPr>
          <p:nvPr>
            <p:ph type="sldNum" idx="12"/>
          </p:nvPr>
        </p:nvSpPr>
        <p:spPr>
          <a:xfrm>
            <a:off x="10097550" y="5398633"/>
            <a:ext cx="1154151" cy="1090789"/>
          </a:xfrm>
          <a:prstGeom prst="rect">
            <a:avLst/>
          </a:prstGeom>
          <a:noFill/>
          <a:ln>
            <a:noFill/>
          </a:ln>
        </p:spPr>
        <p:txBody>
          <a:bodyPr spcFirstLastPara="1" wrap="square" lIns="91425" tIns="45700" rIns="91425" bIns="45700" anchor="t" anchorCtr="0">
            <a:noAutofit/>
          </a:bodyPr>
          <a:lstStyle>
            <a:lvl1pPr marL="0" lvl="0" indent="0" algn="ctr">
              <a:spcBef>
                <a:spcPts val="0"/>
              </a:spcBef>
              <a:buNone/>
              <a:defRPr sz="3600">
                <a:solidFill>
                  <a:schemeClr val="lt1"/>
                </a:solidFill>
                <a:latin typeface="Trebuchet MS"/>
                <a:ea typeface="Trebuchet MS"/>
                <a:cs typeface="Trebuchet MS"/>
                <a:sym typeface="Trebuchet MS"/>
              </a:defRPr>
            </a:lvl1pPr>
            <a:lvl2pPr marL="0" lvl="1" indent="0" algn="ctr">
              <a:spcBef>
                <a:spcPts val="0"/>
              </a:spcBef>
              <a:buNone/>
              <a:defRPr sz="3600">
                <a:solidFill>
                  <a:schemeClr val="lt1"/>
                </a:solidFill>
                <a:latin typeface="Trebuchet MS"/>
                <a:ea typeface="Trebuchet MS"/>
                <a:cs typeface="Trebuchet MS"/>
                <a:sym typeface="Trebuchet MS"/>
              </a:defRPr>
            </a:lvl2pPr>
            <a:lvl3pPr marL="0" lvl="2" indent="0" algn="ctr">
              <a:spcBef>
                <a:spcPts val="0"/>
              </a:spcBef>
              <a:buNone/>
              <a:defRPr sz="3600">
                <a:solidFill>
                  <a:schemeClr val="lt1"/>
                </a:solidFill>
                <a:latin typeface="Trebuchet MS"/>
                <a:ea typeface="Trebuchet MS"/>
                <a:cs typeface="Trebuchet MS"/>
                <a:sym typeface="Trebuchet MS"/>
              </a:defRPr>
            </a:lvl3pPr>
            <a:lvl4pPr marL="0" lvl="3" indent="0" algn="ctr">
              <a:spcBef>
                <a:spcPts val="0"/>
              </a:spcBef>
              <a:buNone/>
              <a:defRPr sz="3600">
                <a:solidFill>
                  <a:schemeClr val="lt1"/>
                </a:solidFill>
                <a:latin typeface="Trebuchet MS"/>
                <a:ea typeface="Trebuchet MS"/>
                <a:cs typeface="Trebuchet MS"/>
                <a:sym typeface="Trebuchet MS"/>
              </a:defRPr>
            </a:lvl4pPr>
            <a:lvl5pPr marL="0" lvl="4" indent="0" algn="ctr">
              <a:spcBef>
                <a:spcPts val="0"/>
              </a:spcBef>
              <a:buNone/>
              <a:defRPr sz="3600">
                <a:solidFill>
                  <a:schemeClr val="lt1"/>
                </a:solidFill>
                <a:latin typeface="Trebuchet MS"/>
                <a:ea typeface="Trebuchet MS"/>
                <a:cs typeface="Trebuchet MS"/>
                <a:sym typeface="Trebuchet MS"/>
              </a:defRPr>
            </a:lvl5pPr>
            <a:lvl6pPr marL="0" lvl="5" indent="0" algn="ctr">
              <a:spcBef>
                <a:spcPts val="0"/>
              </a:spcBef>
              <a:buNone/>
              <a:defRPr sz="3600">
                <a:solidFill>
                  <a:schemeClr val="lt1"/>
                </a:solidFill>
                <a:latin typeface="Trebuchet MS"/>
                <a:ea typeface="Trebuchet MS"/>
                <a:cs typeface="Trebuchet MS"/>
                <a:sym typeface="Trebuchet MS"/>
              </a:defRPr>
            </a:lvl6pPr>
            <a:lvl7pPr marL="0" lvl="6" indent="0" algn="ctr">
              <a:spcBef>
                <a:spcPts val="0"/>
              </a:spcBef>
              <a:buNone/>
              <a:defRPr sz="3600">
                <a:solidFill>
                  <a:schemeClr val="lt1"/>
                </a:solidFill>
                <a:latin typeface="Trebuchet MS"/>
                <a:ea typeface="Trebuchet MS"/>
                <a:cs typeface="Trebuchet MS"/>
                <a:sym typeface="Trebuchet MS"/>
              </a:defRPr>
            </a:lvl7pPr>
            <a:lvl8pPr marL="0" lvl="7" indent="0" algn="ctr">
              <a:spcBef>
                <a:spcPts val="0"/>
              </a:spcBef>
              <a:buNone/>
              <a:defRPr sz="3600">
                <a:solidFill>
                  <a:schemeClr val="lt1"/>
                </a:solidFill>
                <a:latin typeface="Trebuchet MS"/>
                <a:ea typeface="Trebuchet MS"/>
                <a:cs typeface="Trebuchet MS"/>
                <a:sym typeface="Trebuchet MS"/>
              </a:defRPr>
            </a:lvl8pPr>
            <a:lvl9pPr marL="0" lvl="8" indent="0" algn="ctr">
              <a:spcBef>
                <a:spcPts val="0"/>
              </a:spcBef>
              <a:buNone/>
              <a:defRPr sz="3600">
                <a:solidFill>
                  <a:schemeClr val="lt1"/>
                </a:solidFill>
                <a:latin typeface="Trebuchet MS"/>
                <a:ea typeface="Trebuchet MS"/>
                <a:cs typeface="Trebuchet MS"/>
                <a:sym typeface="Trebuchet MS"/>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78121"/>
            </a:gs>
            <a:gs pos="50000">
              <a:srgbClr val="D54006"/>
            </a:gs>
            <a:gs pos="100000">
              <a:srgbClr val="8C0000"/>
            </a:gs>
          </a:gsLst>
          <a:lin ang="2520000" scaled="0"/>
        </a:gradFill>
        <a:effectLst/>
      </p:bgPr>
    </p:bg>
    <p:spTree>
      <p:nvGrpSpPr>
        <p:cNvPr id="1" name="Shape 5"/>
        <p:cNvGrpSpPr/>
        <p:nvPr/>
      </p:nvGrpSpPr>
      <p:grpSpPr>
        <a:xfrm>
          <a:off x="0" y="0"/>
          <a:ext cx="0" cy="0"/>
          <a:chOff x="0" y="0"/>
          <a:chExt cx="0" cy="0"/>
        </a:xfrm>
      </p:grpSpPr>
      <p:pic>
        <p:nvPicPr>
          <p:cNvPr id="6" name="Google Shape;6;p1" descr="hashOverlay-FullResolve.png"/>
          <p:cNvPicPr preferRelativeResize="0"/>
          <p:nvPr/>
        </p:nvPicPr>
        <p:blipFill rotWithShape="1">
          <a:blip r:embed="rId19">
            <a:alphaModFix amt="10000"/>
          </a:blip>
          <a:srcRect/>
          <a:stretch/>
        </p:blipFill>
        <p:spPr>
          <a:xfrm>
            <a:off x="0" y="0"/>
            <a:ext cx="12192000" cy="6858000"/>
          </a:xfrm>
          <a:prstGeom prst="rect">
            <a:avLst/>
          </a:prstGeom>
          <a:noFill/>
          <a:ln>
            <a:noFill/>
          </a:ln>
        </p:spPr>
      </p:pic>
      <p:sp>
        <p:nvSpPr>
          <p:cNvPr id="7" name="Google Shape;7;p1"/>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lt1"/>
              </a:buClr>
              <a:buSzPts val="3600"/>
              <a:buFont typeface="Trebuchet MS"/>
              <a:buNone/>
              <a:defRPr sz="3600" b="0" i="0" u="none" strike="noStrike" cap="none">
                <a:solidFill>
                  <a:schemeClr val="lt1"/>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
          <p:cNvSpPr txBox="1">
            <a:spLocks noGrp="1"/>
          </p:cNvSpPr>
          <p:nvPr>
            <p:ph type="body" idx="1"/>
          </p:nvPr>
        </p:nvSpPr>
        <p:spPr>
          <a:xfrm>
            <a:off x="680321" y="2336873"/>
            <a:ext cx="9613861" cy="3599316"/>
          </a:xfrm>
          <a:prstGeom prst="rect">
            <a:avLst/>
          </a:prstGeom>
          <a:noFill/>
          <a:ln>
            <a:noFill/>
          </a:ln>
        </p:spPr>
        <p:txBody>
          <a:bodyPr spcFirstLastPara="1" wrap="square" lIns="91425" tIns="45700" rIns="91425" bIns="45700" anchor="t" anchorCtr="0">
            <a:noAutofit/>
          </a:bodyPr>
          <a:lstStyle>
            <a:lvl1pPr marL="457200" marR="0" lvl="0" indent="-381000" algn="l" rtl="0">
              <a:lnSpc>
                <a:spcPct val="90000"/>
              </a:lnSpc>
              <a:spcBef>
                <a:spcPts val="1000"/>
              </a:spcBef>
              <a:spcAft>
                <a:spcPts val="0"/>
              </a:spcAft>
              <a:buClr>
                <a:schemeClr val="lt1"/>
              </a:buClr>
              <a:buSzPts val="2400"/>
              <a:buFont typeface="Arial"/>
              <a:buChar char="•"/>
              <a:defRPr sz="2400" b="0" i="0" u="none" strike="noStrike" cap="none">
                <a:solidFill>
                  <a:schemeClr val="lt1"/>
                </a:solidFill>
                <a:latin typeface="Trebuchet MS"/>
                <a:ea typeface="Trebuchet MS"/>
                <a:cs typeface="Trebuchet MS"/>
                <a:sym typeface="Trebuchet MS"/>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Trebuchet MS"/>
                <a:ea typeface="Trebuchet MS"/>
                <a:cs typeface="Trebuchet MS"/>
                <a:sym typeface="Trebuchet MS"/>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Trebuchet MS"/>
                <a:ea typeface="Trebuchet MS"/>
                <a:cs typeface="Trebuchet MS"/>
                <a:sym typeface="Trebuchet MS"/>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Trebuchet MS"/>
                <a:ea typeface="Trebuchet MS"/>
                <a:cs typeface="Trebuchet MS"/>
                <a:sym typeface="Trebuchet MS"/>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Trebuchet MS"/>
                <a:ea typeface="Trebuchet MS"/>
                <a:cs typeface="Trebuchet MS"/>
                <a:sym typeface="Trebuchet MS"/>
              </a:defRPr>
            </a:lvl5pPr>
            <a:lvl6pPr marL="2743200" marR="0" lvl="5"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6pPr>
            <a:lvl7pPr marL="3200400" marR="0" lvl="6"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7pPr>
            <a:lvl8pPr marL="3657600" marR="0" lvl="7"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8pPr>
            <a:lvl9pPr marL="4114800" marR="0" lvl="8" indent="-317500" algn="l" rtl="0">
              <a:lnSpc>
                <a:spcPct val="90000"/>
              </a:lnSpc>
              <a:spcBef>
                <a:spcPts val="500"/>
              </a:spcBef>
              <a:spcAft>
                <a:spcPts val="0"/>
              </a:spcAft>
              <a:buClr>
                <a:schemeClr val="lt1"/>
              </a:buClr>
              <a:buSzPts val="1400"/>
              <a:buFont typeface="Arial"/>
              <a:buChar char="•"/>
              <a:defRPr sz="1400" b="0" i="0" u="none" strike="noStrike" cap="none">
                <a:solidFill>
                  <a:schemeClr val="lt1"/>
                </a:solidFill>
                <a:latin typeface="Trebuchet MS"/>
                <a:ea typeface="Trebuchet MS"/>
                <a:cs typeface="Trebuchet MS"/>
                <a:sym typeface="Trebuchet MS"/>
              </a:defRPr>
            </a:lvl9pPr>
          </a:lstStyle>
          <a:p>
            <a:endParaRPr/>
          </a:p>
        </p:txBody>
      </p:sp>
      <p:sp>
        <p:nvSpPr>
          <p:cNvPr id="9" name="Google Shape;9;p1"/>
          <p:cNvSpPr txBox="1">
            <a:spLocks noGrp="1"/>
          </p:cNvSpPr>
          <p:nvPr>
            <p:ph type="dt" idx="10"/>
          </p:nvPr>
        </p:nvSpPr>
        <p:spPr>
          <a:xfrm>
            <a:off x="7550981" y="5936187"/>
            <a:ext cx="2743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9pPr>
          </a:lstStyle>
          <a:p>
            <a:endParaRPr/>
          </a:p>
        </p:txBody>
      </p:sp>
      <p:sp>
        <p:nvSpPr>
          <p:cNvPr id="10" name="Google Shape;10;p1"/>
          <p:cNvSpPr txBox="1">
            <a:spLocks noGrp="1"/>
          </p:cNvSpPr>
          <p:nvPr>
            <p:ph type="ftr" idx="11"/>
          </p:nvPr>
        </p:nvSpPr>
        <p:spPr>
          <a:xfrm>
            <a:off x="680321" y="5936188"/>
            <a:ext cx="687066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lt1"/>
                </a:solidFill>
                <a:latin typeface="Trebuchet MS"/>
                <a:ea typeface="Trebuchet MS"/>
                <a:cs typeface="Trebuchet MS"/>
                <a:sym typeface="Trebuchet MS"/>
              </a:defRPr>
            </a:lvl9pPr>
          </a:lstStyle>
          <a:p>
            <a:endParaRPr/>
          </a:p>
        </p:txBody>
      </p:sp>
      <p:sp>
        <p:nvSpPr>
          <p:cNvPr id="11" name="Google Shape;11;p1"/>
          <p:cNvSpPr txBox="1">
            <a:spLocks noGrp="1"/>
          </p:cNvSpPr>
          <p:nvPr>
            <p:ph type="sldNum" idx="12"/>
          </p:nvPr>
        </p:nvSpPr>
        <p:spPr>
          <a:xfrm>
            <a:off x="10729455" y="753227"/>
            <a:ext cx="1154151" cy="1090789"/>
          </a:xfrm>
          <a:prstGeom prst="rect">
            <a:avLst/>
          </a:prstGeom>
          <a:noFill/>
          <a:ln>
            <a:noFill/>
          </a:ln>
        </p:spPr>
        <p:txBody>
          <a:bodyPr spcFirstLastPara="1" wrap="square" lIns="91425" tIns="45700" rIns="91425" bIns="45700" anchor="ctr" anchorCtr="0">
            <a:noAutofit/>
          </a:bodyPr>
          <a:lstStyle>
            <a:lvl1pPr marL="0" marR="0" lvl="0" indent="0" algn="l" rtl="0">
              <a:spcBef>
                <a:spcPts val="0"/>
              </a:spcBef>
              <a:buNone/>
              <a:defRPr sz="3600" b="0" i="0" u="none" strike="noStrike" cap="none">
                <a:solidFill>
                  <a:schemeClr val="lt1"/>
                </a:solidFill>
                <a:latin typeface="Trebuchet MS"/>
                <a:ea typeface="Trebuchet MS"/>
                <a:cs typeface="Trebuchet MS"/>
                <a:sym typeface="Trebuchet MS"/>
              </a:defRPr>
            </a:lvl1pPr>
            <a:lvl2pPr marL="0" marR="0" lvl="1" indent="0" algn="l" rtl="0">
              <a:spcBef>
                <a:spcPts val="0"/>
              </a:spcBef>
              <a:buNone/>
              <a:defRPr sz="3600" b="0" i="0" u="none" strike="noStrike" cap="none">
                <a:solidFill>
                  <a:schemeClr val="lt1"/>
                </a:solidFill>
                <a:latin typeface="Trebuchet MS"/>
                <a:ea typeface="Trebuchet MS"/>
                <a:cs typeface="Trebuchet MS"/>
                <a:sym typeface="Trebuchet MS"/>
              </a:defRPr>
            </a:lvl2pPr>
            <a:lvl3pPr marL="0" marR="0" lvl="2" indent="0" algn="l" rtl="0">
              <a:spcBef>
                <a:spcPts val="0"/>
              </a:spcBef>
              <a:buNone/>
              <a:defRPr sz="3600" b="0" i="0" u="none" strike="noStrike" cap="none">
                <a:solidFill>
                  <a:schemeClr val="lt1"/>
                </a:solidFill>
                <a:latin typeface="Trebuchet MS"/>
                <a:ea typeface="Trebuchet MS"/>
                <a:cs typeface="Trebuchet MS"/>
                <a:sym typeface="Trebuchet MS"/>
              </a:defRPr>
            </a:lvl3pPr>
            <a:lvl4pPr marL="0" marR="0" lvl="3" indent="0" algn="l" rtl="0">
              <a:spcBef>
                <a:spcPts val="0"/>
              </a:spcBef>
              <a:buNone/>
              <a:defRPr sz="3600" b="0" i="0" u="none" strike="noStrike" cap="none">
                <a:solidFill>
                  <a:schemeClr val="lt1"/>
                </a:solidFill>
                <a:latin typeface="Trebuchet MS"/>
                <a:ea typeface="Trebuchet MS"/>
                <a:cs typeface="Trebuchet MS"/>
                <a:sym typeface="Trebuchet MS"/>
              </a:defRPr>
            </a:lvl4pPr>
            <a:lvl5pPr marL="0" marR="0" lvl="4" indent="0" algn="l" rtl="0">
              <a:spcBef>
                <a:spcPts val="0"/>
              </a:spcBef>
              <a:buNone/>
              <a:defRPr sz="3600" b="0" i="0" u="none" strike="noStrike" cap="none">
                <a:solidFill>
                  <a:schemeClr val="lt1"/>
                </a:solidFill>
                <a:latin typeface="Trebuchet MS"/>
                <a:ea typeface="Trebuchet MS"/>
                <a:cs typeface="Trebuchet MS"/>
                <a:sym typeface="Trebuchet MS"/>
              </a:defRPr>
            </a:lvl5pPr>
            <a:lvl6pPr marL="0" marR="0" lvl="5" indent="0" algn="l" rtl="0">
              <a:spcBef>
                <a:spcPts val="0"/>
              </a:spcBef>
              <a:buNone/>
              <a:defRPr sz="3600" b="0" i="0" u="none" strike="noStrike" cap="none">
                <a:solidFill>
                  <a:schemeClr val="lt1"/>
                </a:solidFill>
                <a:latin typeface="Trebuchet MS"/>
                <a:ea typeface="Trebuchet MS"/>
                <a:cs typeface="Trebuchet MS"/>
                <a:sym typeface="Trebuchet MS"/>
              </a:defRPr>
            </a:lvl6pPr>
            <a:lvl7pPr marL="0" marR="0" lvl="6" indent="0" algn="l" rtl="0">
              <a:spcBef>
                <a:spcPts val="0"/>
              </a:spcBef>
              <a:buNone/>
              <a:defRPr sz="3600" b="0" i="0" u="none" strike="noStrike" cap="none">
                <a:solidFill>
                  <a:schemeClr val="lt1"/>
                </a:solidFill>
                <a:latin typeface="Trebuchet MS"/>
                <a:ea typeface="Trebuchet MS"/>
                <a:cs typeface="Trebuchet MS"/>
                <a:sym typeface="Trebuchet MS"/>
              </a:defRPr>
            </a:lvl7pPr>
            <a:lvl8pPr marL="0" marR="0" lvl="7" indent="0" algn="l" rtl="0">
              <a:spcBef>
                <a:spcPts val="0"/>
              </a:spcBef>
              <a:buNone/>
              <a:defRPr sz="3600" b="0" i="0" u="none" strike="noStrike" cap="none">
                <a:solidFill>
                  <a:schemeClr val="lt1"/>
                </a:solidFill>
                <a:latin typeface="Trebuchet MS"/>
                <a:ea typeface="Trebuchet MS"/>
                <a:cs typeface="Trebuchet MS"/>
                <a:sym typeface="Trebuchet MS"/>
              </a:defRPr>
            </a:lvl8pPr>
            <a:lvl9pPr marL="0" marR="0" lvl="8" indent="0" algn="l" rtl="0">
              <a:spcBef>
                <a:spcPts val="0"/>
              </a:spcBef>
              <a:buNone/>
              <a:defRPr sz="3600" b="0" i="0" u="none" strike="noStrike" cap="none">
                <a:solidFill>
                  <a:schemeClr val="lt1"/>
                </a:solidFill>
                <a:latin typeface="Trebuchet MS"/>
                <a:ea typeface="Trebuchet MS"/>
                <a:cs typeface="Trebuchet MS"/>
                <a:sym typeface="Trebuchet MS"/>
              </a:defRPr>
            </a:lvl9pPr>
          </a:lstStyle>
          <a:p>
            <a:pPr marL="0" lvl="0" indent="0" algn="l"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9.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Shape 201"/>
        <p:cNvGrpSpPr/>
        <p:nvPr/>
      </p:nvGrpSpPr>
      <p:grpSpPr>
        <a:xfrm>
          <a:off x="0" y="0"/>
          <a:ext cx="0" cy="0"/>
          <a:chOff x="0" y="0"/>
          <a:chExt cx="0" cy="0"/>
        </a:xfrm>
      </p:grpSpPr>
      <p:sp>
        <p:nvSpPr>
          <p:cNvPr id="202" name="Google Shape;202;p19"/>
          <p:cNvSpPr txBox="1">
            <a:spLocks noGrp="1"/>
          </p:cNvSpPr>
          <p:nvPr>
            <p:ph type="ctrTitle"/>
          </p:nvPr>
        </p:nvSpPr>
        <p:spPr>
          <a:xfrm>
            <a:off x="680322" y="2733709"/>
            <a:ext cx="8144134" cy="1373070"/>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chemeClr val="lt1"/>
              </a:buClr>
              <a:buSzPts val="2800"/>
              <a:buFont typeface="Trebuchet MS"/>
              <a:buNone/>
            </a:pPr>
            <a:r>
              <a:rPr lang="en-US" sz="2800" b="1"/>
              <a:t>The Effect of Resisted Sprint Training on Speed and Strength Performance in Male Rugby Players</a:t>
            </a:r>
            <a:endParaRPr sz="2800"/>
          </a:p>
        </p:txBody>
      </p:sp>
      <p:sp>
        <p:nvSpPr>
          <p:cNvPr id="203" name="Google Shape;203;p19"/>
          <p:cNvSpPr txBox="1">
            <a:spLocks noGrp="1"/>
          </p:cNvSpPr>
          <p:nvPr>
            <p:ph type="subTitle" idx="1"/>
          </p:nvPr>
        </p:nvSpPr>
        <p:spPr>
          <a:xfrm>
            <a:off x="680322" y="4394039"/>
            <a:ext cx="8144134" cy="1117687"/>
          </a:xfrm>
          <a:prstGeom prst="rect">
            <a:avLst/>
          </a:prstGeom>
          <a:noFill/>
          <a:ln>
            <a:noFill/>
          </a:ln>
        </p:spPr>
        <p:txBody>
          <a:bodyPr spcFirstLastPara="1" wrap="square" lIns="91425" tIns="45700" rIns="91425" bIns="45700" anchor="t" anchorCtr="0">
            <a:noAutofit/>
          </a:bodyPr>
          <a:lstStyle/>
          <a:p>
            <a:pPr marL="0" lvl="0" indent="0" algn="r" rtl="0">
              <a:lnSpc>
                <a:spcPct val="90000"/>
              </a:lnSpc>
              <a:spcBef>
                <a:spcPts val="0"/>
              </a:spcBef>
              <a:spcAft>
                <a:spcPts val="0"/>
              </a:spcAft>
              <a:buClr>
                <a:schemeClr val="lt1"/>
              </a:buClr>
              <a:buSzPts val="2000"/>
              <a:buNone/>
            </a:pPr>
            <a:r>
              <a:rPr lang="en-US"/>
              <a:t>Joshua Atkins 1701740</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0"/>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Context and Rationale</a:t>
            </a:r>
            <a:endParaRPr/>
          </a:p>
        </p:txBody>
      </p:sp>
      <p:graphicFrame>
        <p:nvGraphicFramePr>
          <p:cNvPr id="2" name="Diagram 1">
            <a:extLst>
              <a:ext uri="{FF2B5EF4-FFF2-40B4-BE49-F238E27FC236}">
                <a16:creationId xmlns:a16="http://schemas.microsoft.com/office/drawing/2014/main" id="{BC1DBBF2-B92E-4544-81D0-E3CBAA5BAD7B}"/>
              </a:ext>
            </a:extLst>
          </p:cNvPr>
          <p:cNvGraphicFramePr/>
          <p:nvPr>
            <p:extLst>
              <p:ext uri="{D42A27DB-BD31-4B8C-83A1-F6EECF244321}">
                <p14:modId xmlns:p14="http://schemas.microsoft.com/office/powerpoint/2010/main" val="1841644807"/>
              </p:ext>
            </p:extLst>
          </p:nvPr>
        </p:nvGraphicFramePr>
        <p:xfrm>
          <a:off x="2771321" y="2245179"/>
          <a:ext cx="6649357" cy="4002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1"/>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Hypothesis and Null Hypothesis </a:t>
            </a:r>
            <a:endParaRPr/>
          </a:p>
        </p:txBody>
      </p:sp>
      <p:graphicFrame>
        <p:nvGraphicFramePr>
          <p:cNvPr id="2" name="Diagram 2">
            <a:extLst>
              <a:ext uri="{FF2B5EF4-FFF2-40B4-BE49-F238E27FC236}">
                <a16:creationId xmlns:a16="http://schemas.microsoft.com/office/drawing/2014/main" id="{F5628AF8-8DEB-5D4A-A324-4A819BC79D6D}"/>
              </a:ext>
            </a:extLst>
          </p:cNvPr>
          <p:cNvGraphicFramePr/>
          <p:nvPr>
            <p:extLst>
              <p:ext uri="{D42A27DB-BD31-4B8C-83A1-F6EECF244321}">
                <p14:modId xmlns:p14="http://schemas.microsoft.com/office/powerpoint/2010/main" val="1124525435"/>
              </p:ext>
            </p:extLst>
          </p:nvPr>
        </p:nvGraphicFramePr>
        <p:xfrm>
          <a:off x="680321" y="2336872"/>
          <a:ext cx="10477536" cy="3187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2"/>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Method</a:t>
            </a:r>
            <a:endParaRPr/>
          </a:p>
        </p:txBody>
      </p:sp>
      <p:graphicFrame>
        <p:nvGraphicFramePr>
          <p:cNvPr id="2" name="Diagram 2">
            <a:extLst>
              <a:ext uri="{FF2B5EF4-FFF2-40B4-BE49-F238E27FC236}">
                <a16:creationId xmlns:a16="http://schemas.microsoft.com/office/drawing/2014/main" id="{40A788A3-9696-C546-A117-F12539E2397A}"/>
              </a:ext>
            </a:extLst>
          </p:cNvPr>
          <p:cNvGraphicFramePr/>
          <p:nvPr>
            <p:extLst>
              <p:ext uri="{D42A27DB-BD31-4B8C-83A1-F6EECF244321}">
                <p14:modId xmlns:p14="http://schemas.microsoft.com/office/powerpoint/2010/main" val="687338310"/>
              </p:ext>
            </p:extLst>
          </p:nvPr>
        </p:nvGraphicFramePr>
        <p:xfrm>
          <a:off x="258536" y="2095500"/>
          <a:ext cx="11538857" cy="4544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23"/>
          <p:cNvSpPr txBox="1">
            <a:spLocks noGrp="1"/>
          </p:cNvSpPr>
          <p:nvPr>
            <p:ph type="title"/>
          </p:nvPr>
        </p:nvSpPr>
        <p:spPr>
          <a:xfrm>
            <a:off x="680321" y="753228"/>
            <a:ext cx="9613800" cy="1080900"/>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Method- Pre test-Post test Design</a:t>
            </a:r>
            <a:endParaRPr/>
          </a:p>
        </p:txBody>
      </p:sp>
      <p:grpSp>
        <p:nvGrpSpPr>
          <p:cNvPr id="228" name="Google Shape;228;p23"/>
          <p:cNvGrpSpPr/>
          <p:nvPr/>
        </p:nvGrpSpPr>
        <p:grpSpPr>
          <a:xfrm>
            <a:off x="378166" y="2195767"/>
            <a:ext cx="11086552" cy="4438802"/>
            <a:chOff x="373842" y="786323"/>
            <a:chExt cx="8819851" cy="4111906"/>
          </a:xfrm>
        </p:grpSpPr>
        <p:cxnSp>
          <p:nvCxnSpPr>
            <p:cNvPr id="229" name="Google Shape;229;p23"/>
            <p:cNvCxnSpPr>
              <a:stCxn id="230" idx="3"/>
            </p:cNvCxnSpPr>
            <p:nvPr/>
          </p:nvCxnSpPr>
          <p:spPr>
            <a:xfrm>
              <a:off x="2353938" y="2060892"/>
              <a:ext cx="953700" cy="6600"/>
            </a:xfrm>
            <a:prstGeom prst="straightConnector1">
              <a:avLst/>
            </a:prstGeom>
            <a:noFill/>
            <a:ln w="38100" cap="flat" cmpd="sng">
              <a:solidFill>
                <a:srgbClr val="000000"/>
              </a:solidFill>
              <a:prstDash val="solid"/>
              <a:round/>
              <a:headEnd type="none" w="med" len="med"/>
              <a:tailEnd type="triangle" w="med" len="med"/>
            </a:ln>
          </p:spPr>
        </p:cxnSp>
        <p:grpSp>
          <p:nvGrpSpPr>
            <p:cNvPr id="231" name="Google Shape;231;p23"/>
            <p:cNvGrpSpPr/>
            <p:nvPr/>
          </p:nvGrpSpPr>
          <p:grpSpPr>
            <a:xfrm>
              <a:off x="373842" y="786323"/>
              <a:ext cx="8819851" cy="4111906"/>
              <a:chOff x="215325" y="760575"/>
              <a:chExt cx="8978775" cy="4137975"/>
            </a:xfrm>
          </p:grpSpPr>
          <p:cxnSp>
            <p:nvCxnSpPr>
              <p:cNvPr id="232" name="Google Shape;232;p23"/>
              <p:cNvCxnSpPr/>
              <p:nvPr/>
            </p:nvCxnSpPr>
            <p:spPr>
              <a:xfrm>
                <a:off x="822450" y="1495350"/>
                <a:ext cx="12900" cy="3132600"/>
              </a:xfrm>
              <a:prstGeom prst="straightConnector1">
                <a:avLst/>
              </a:prstGeom>
              <a:noFill/>
              <a:ln w="114300" cap="flat" cmpd="sng">
                <a:solidFill>
                  <a:srgbClr val="0000FF"/>
                </a:solidFill>
                <a:prstDash val="solid"/>
                <a:round/>
                <a:headEnd type="none" w="med" len="med"/>
                <a:tailEnd type="none" w="med" len="med"/>
              </a:ln>
            </p:spPr>
          </p:cxnSp>
          <p:grpSp>
            <p:nvGrpSpPr>
              <p:cNvPr id="233" name="Google Shape;233;p23"/>
              <p:cNvGrpSpPr/>
              <p:nvPr/>
            </p:nvGrpSpPr>
            <p:grpSpPr>
              <a:xfrm>
                <a:off x="215325" y="760575"/>
                <a:ext cx="8756950" cy="4137975"/>
                <a:chOff x="215325" y="760575"/>
                <a:chExt cx="8756950" cy="4137975"/>
              </a:xfrm>
            </p:grpSpPr>
            <p:cxnSp>
              <p:nvCxnSpPr>
                <p:cNvPr id="234" name="Google Shape;234;p23"/>
                <p:cNvCxnSpPr/>
                <p:nvPr/>
              </p:nvCxnSpPr>
              <p:spPr>
                <a:xfrm rot="10800000" flipH="1">
                  <a:off x="859975" y="1392200"/>
                  <a:ext cx="8112300" cy="25800"/>
                </a:xfrm>
                <a:prstGeom prst="straightConnector1">
                  <a:avLst/>
                </a:prstGeom>
                <a:noFill/>
                <a:ln w="114300" cap="flat" cmpd="sng">
                  <a:solidFill>
                    <a:srgbClr val="FF0000"/>
                  </a:solidFill>
                  <a:prstDash val="solid"/>
                  <a:round/>
                  <a:headEnd type="none" w="med" len="med"/>
                  <a:tailEnd type="none" w="med" len="med"/>
                </a:ln>
              </p:spPr>
            </p:cxnSp>
            <p:sp>
              <p:nvSpPr>
                <p:cNvPr id="235" name="Google Shape;235;p23"/>
                <p:cNvSpPr txBox="1"/>
                <p:nvPr/>
              </p:nvSpPr>
              <p:spPr>
                <a:xfrm>
                  <a:off x="3145400" y="760575"/>
                  <a:ext cx="3029400" cy="47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2400"/>
                    <a:t>Time</a:t>
                  </a:r>
                  <a:endParaRPr sz="2400"/>
                </a:p>
              </p:txBody>
            </p:sp>
            <p:sp>
              <p:nvSpPr>
                <p:cNvPr id="236" name="Google Shape;236;p23"/>
                <p:cNvSpPr txBox="1"/>
                <p:nvPr/>
              </p:nvSpPr>
              <p:spPr>
                <a:xfrm rot="-5400000">
                  <a:off x="-1383075" y="2823150"/>
                  <a:ext cx="3673800" cy="47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2400"/>
                    <a:t>Group</a:t>
                  </a:r>
                  <a:endParaRPr sz="2400"/>
                </a:p>
              </p:txBody>
            </p:sp>
            <p:sp>
              <p:nvSpPr>
                <p:cNvPr id="230" name="Google Shape;230;p23"/>
                <p:cNvSpPr txBox="1"/>
                <p:nvPr/>
              </p:nvSpPr>
              <p:spPr>
                <a:xfrm>
                  <a:off x="813000" y="1804725"/>
                  <a:ext cx="1418100" cy="47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2000"/>
                    <a:t>Group 1</a:t>
                  </a:r>
                  <a:endParaRPr sz="2000"/>
                </a:p>
              </p:txBody>
            </p:sp>
          </p:grpSp>
          <p:sp>
            <p:nvSpPr>
              <p:cNvPr id="237" name="Google Shape;237;p23"/>
              <p:cNvSpPr txBox="1"/>
              <p:nvPr/>
            </p:nvSpPr>
            <p:spPr>
              <a:xfrm>
                <a:off x="808413" y="3465350"/>
                <a:ext cx="1418100" cy="47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2000"/>
                  <a:t>Group 2</a:t>
                </a:r>
                <a:endParaRPr sz="2000"/>
              </a:p>
            </p:txBody>
          </p:sp>
          <p:cxnSp>
            <p:nvCxnSpPr>
              <p:cNvPr id="238" name="Google Shape;238;p23"/>
              <p:cNvCxnSpPr/>
              <p:nvPr/>
            </p:nvCxnSpPr>
            <p:spPr>
              <a:xfrm>
                <a:off x="2231100" y="3693950"/>
                <a:ext cx="953700" cy="6600"/>
              </a:xfrm>
              <a:prstGeom prst="straightConnector1">
                <a:avLst/>
              </a:prstGeom>
              <a:noFill/>
              <a:ln w="38100" cap="flat" cmpd="sng">
                <a:solidFill>
                  <a:srgbClr val="000000"/>
                </a:solidFill>
                <a:prstDash val="solid"/>
                <a:round/>
                <a:headEnd type="none" w="med" len="med"/>
                <a:tailEnd type="triangle" w="med" len="med"/>
              </a:ln>
            </p:spPr>
          </p:cxnSp>
          <p:sp>
            <p:nvSpPr>
              <p:cNvPr id="239" name="Google Shape;239;p23"/>
              <p:cNvSpPr txBox="1"/>
              <p:nvPr/>
            </p:nvSpPr>
            <p:spPr>
              <a:xfrm>
                <a:off x="3184800" y="1621125"/>
                <a:ext cx="1418100" cy="85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000"/>
                  <a:t>1st Testing</a:t>
                </a:r>
                <a:endParaRPr sz="2000"/>
              </a:p>
            </p:txBody>
          </p:sp>
          <p:sp>
            <p:nvSpPr>
              <p:cNvPr id="240" name="Google Shape;240;p23"/>
              <p:cNvSpPr txBox="1"/>
              <p:nvPr/>
            </p:nvSpPr>
            <p:spPr>
              <a:xfrm>
                <a:off x="3184800" y="3278450"/>
                <a:ext cx="1418100" cy="85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000"/>
                  <a:t>1st Testing</a:t>
                </a:r>
                <a:endParaRPr sz="2000"/>
              </a:p>
            </p:txBody>
          </p:sp>
          <p:cxnSp>
            <p:nvCxnSpPr>
              <p:cNvPr id="241" name="Google Shape;241;p23"/>
              <p:cNvCxnSpPr/>
              <p:nvPr/>
            </p:nvCxnSpPr>
            <p:spPr>
              <a:xfrm>
                <a:off x="4602900" y="2039925"/>
                <a:ext cx="953700" cy="6600"/>
              </a:xfrm>
              <a:prstGeom prst="straightConnector1">
                <a:avLst/>
              </a:prstGeom>
              <a:noFill/>
              <a:ln w="38100" cap="flat" cmpd="sng">
                <a:solidFill>
                  <a:srgbClr val="000000"/>
                </a:solidFill>
                <a:prstDash val="solid"/>
                <a:round/>
                <a:headEnd type="none" w="med" len="med"/>
                <a:tailEnd type="triangle" w="med" len="med"/>
              </a:ln>
            </p:spPr>
          </p:cxnSp>
          <p:sp>
            <p:nvSpPr>
              <p:cNvPr id="243" name="Google Shape;243;p23"/>
              <p:cNvSpPr txBox="1"/>
              <p:nvPr/>
            </p:nvSpPr>
            <p:spPr>
              <a:xfrm>
                <a:off x="5556600" y="1621125"/>
                <a:ext cx="1418100" cy="850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2000"/>
                  <a:t>4 week</a:t>
                </a:r>
              </a:p>
              <a:p>
                <a:pPr marL="0" lvl="0" indent="0" algn="ctr" rtl="0">
                  <a:spcBef>
                    <a:spcPts val="0"/>
                  </a:spcBef>
                  <a:spcAft>
                    <a:spcPts val="0"/>
                  </a:spcAft>
                  <a:buNone/>
                </a:pPr>
                <a:r>
                  <a:rPr lang="en-US" sz="2000"/>
                  <a:t>Resistance Speed Training</a:t>
                </a:r>
                <a:endParaRPr sz="2000"/>
              </a:p>
            </p:txBody>
          </p:sp>
          <p:cxnSp>
            <p:nvCxnSpPr>
              <p:cNvPr id="244" name="Google Shape;244;p23"/>
              <p:cNvCxnSpPr/>
              <p:nvPr/>
            </p:nvCxnSpPr>
            <p:spPr>
              <a:xfrm>
                <a:off x="6819450" y="2039925"/>
                <a:ext cx="953700" cy="6600"/>
              </a:xfrm>
              <a:prstGeom prst="straightConnector1">
                <a:avLst/>
              </a:prstGeom>
              <a:noFill/>
              <a:ln w="38100" cap="flat" cmpd="sng">
                <a:solidFill>
                  <a:srgbClr val="000000"/>
                </a:solidFill>
                <a:prstDash val="solid"/>
                <a:round/>
                <a:headEnd type="none" w="med" len="med"/>
                <a:tailEnd type="triangle" w="med" len="med"/>
              </a:ln>
            </p:spPr>
          </p:cxnSp>
          <p:sp>
            <p:nvSpPr>
              <p:cNvPr id="245" name="Google Shape;245;p23"/>
              <p:cNvSpPr txBox="1"/>
              <p:nvPr/>
            </p:nvSpPr>
            <p:spPr>
              <a:xfrm>
                <a:off x="7776000" y="3333325"/>
                <a:ext cx="1418100" cy="85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000"/>
                  <a:t>End Testing</a:t>
                </a:r>
                <a:endParaRPr sz="2000"/>
              </a:p>
            </p:txBody>
          </p:sp>
          <p:sp>
            <p:nvSpPr>
              <p:cNvPr id="246" name="Google Shape;246;p23"/>
              <p:cNvSpPr txBox="1"/>
              <p:nvPr/>
            </p:nvSpPr>
            <p:spPr>
              <a:xfrm>
                <a:off x="7776000" y="1621125"/>
                <a:ext cx="1418100" cy="850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2000"/>
                  <a:t>End Testing</a:t>
                </a:r>
                <a:endParaRPr sz="2000"/>
              </a:p>
            </p:txBody>
          </p:sp>
        </p:grpSp>
      </p:grpSp>
      <p:sp>
        <p:nvSpPr>
          <p:cNvPr id="4" name="Google Shape;243;p23">
            <a:extLst>
              <a:ext uri="{FF2B5EF4-FFF2-40B4-BE49-F238E27FC236}">
                <a16:creationId xmlns:a16="http://schemas.microsoft.com/office/drawing/2014/main" id="{9A847BDA-2FD9-FF4E-90C9-0D8F0F02DECA}"/>
              </a:ext>
            </a:extLst>
          </p:cNvPr>
          <p:cNvSpPr txBox="1"/>
          <p:nvPr/>
        </p:nvSpPr>
        <p:spPr>
          <a:xfrm>
            <a:off x="6914503" y="4886390"/>
            <a:ext cx="1751000" cy="912652"/>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2000"/>
              <a:t>4 week</a:t>
            </a:r>
          </a:p>
          <a:p>
            <a:pPr marL="0" lvl="0" indent="0" algn="ctr" rtl="0">
              <a:spcBef>
                <a:spcPts val="0"/>
              </a:spcBef>
              <a:spcAft>
                <a:spcPts val="0"/>
              </a:spcAft>
              <a:buNone/>
            </a:pPr>
            <a:r>
              <a:rPr lang="en-US" sz="2000"/>
              <a:t>Normal Speed Training</a:t>
            </a:r>
            <a:endParaRPr sz="2000"/>
          </a:p>
        </p:txBody>
      </p:sp>
      <p:cxnSp>
        <p:nvCxnSpPr>
          <p:cNvPr id="5" name="Google Shape;241;p23">
            <a:extLst>
              <a:ext uri="{FF2B5EF4-FFF2-40B4-BE49-F238E27FC236}">
                <a16:creationId xmlns:a16="http://schemas.microsoft.com/office/drawing/2014/main" id="{C6B52143-AAA8-DA4B-8720-0B5B85E68824}"/>
              </a:ext>
            </a:extLst>
          </p:cNvPr>
          <p:cNvCxnSpPr/>
          <p:nvPr/>
        </p:nvCxnSpPr>
        <p:spPr>
          <a:xfrm>
            <a:off x="8435957" y="5347740"/>
            <a:ext cx="1177582" cy="7080"/>
          </a:xfrm>
          <a:prstGeom prst="straightConnector1">
            <a:avLst/>
          </a:prstGeom>
          <a:noFill/>
          <a:ln w="38100" cap="flat" cmpd="sng">
            <a:solidFill>
              <a:srgbClr val="000000"/>
            </a:solidFill>
            <a:prstDash val="solid"/>
            <a:round/>
            <a:headEnd type="none" w="med" len="med"/>
            <a:tailEnd type="triangle" w="med" len="med"/>
          </a:ln>
        </p:spPr>
      </p:cxnSp>
      <p:cxnSp>
        <p:nvCxnSpPr>
          <p:cNvPr id="6" name="Google Shape;241;p23">
            <a:extLst>
              <a:ext uri="{FF2B5EF4-FFF2-40B4-BE49-F238E27FC236}">
                <a16:creationId xmlns:a16="http://schemas.microsoft.com/office/drawing/2014/main" id="{F5702E94-8DDB-A743-AE63-10861862CD55}"/>
              </a:ext>
            </a:extLst>
          </p:cNvPr>
          <p:cNvCxnSpPr/>
          <p:nvPr/>
        </p:nvCxnSpPr>
        <p:spPr>
          <a:xfrm>
            <a:off x="5762468" y="5341275"/>
            <a:ext cx="1177582" cy="7080"/>
          </a:xfrm>
          <a:prstGeom prst="straightConnector1">
            <a:avLst/>
          </a:prstGeom>
          <a:noFill/>
          <a:ln w="38100" cap="flat" cmpd="sng">
            <a:solidFill>
              <a:srgbClr val="000000"/>
            </a:solidFill>
            <a:prstDash val="solid"/>
            <a:round/>
            <a:headEnd type="none" w="med" len="med"/>
            <a:tailEnd type="triangle" w="med" len="med"/>
          </a:ln>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24"/>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Method- Protocol</a:t>
            </a:r>
            <a:endParaRPr/>
          </a:p>
        </p:txBody>
      </p:sp>
      <p:graphicFrame>
        <p:nvGraphicFramePr>
          <p:cNvPr id="4" name="Diagram 4">
            <a:extLst>
              <a:ext uri="{FF2B5EF4-FFF2-40B4-BE49-F238E27FC236}">
                <a16:creationId xmlns:a16="http://schemas.microsoft.com/office/drawing/2014/main" id="{815F44E7-D0BC-D040-85E2-DFACDA9D4A05}"/>
              </a:ext>
            </a:extLst>
          </p:cNvPr>
          <p:cNvGraphicFramePr/>
          <p:nvPr>
            <p:extLst>
              <p:ext uri="{D42A27DB-BD31-4B8C-83A1-F6EECF244321}">
                <p14:modId xmlns:p14="http://schemas.microsoft.com/office/powerpoint/2010/main" val="2383995669"/>
              </p:ext>
            </p:extLst>
          </p:nvPr>
        </p:nvGraphicFramePr>
        <p:xfrm>
          <a:off x="680321" y="2336873"/>
          <a:ext cx="10776893" cy="42898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25"/>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Method- Data analysis</a:t>
            </a:r>
            <a:endParaRPr/>
          </a:p>
        </p:txBody>
      </p:sp>
      <p:graphicFrame>
        <p:nvGraphicFramePr>
          <p:cNvPr id="8" name="Diagram 7">
            <a:extLst>
              <a:ext uri="{FF2B5EF4-FFF2-40B4-BE49-F238E27FC236}">
                <a16:creationId xmlns:a16="http://schemas.microsoft.com/office/drawing/2014/main" id="{49307F3C-7D9C-7244-8B6B-6BE103F53DD3}"/>
              </a:ext>
            </a:extLst>
          </p:cNvPr>
          <p:cNvGraphicFramePr/>
          <p:nvPr>
            <p:extLst>
              <p:ext uri="{D42A27DB-BD31-4B8C-83A1-F6EECF244321}">
                <p14:modId xmlns:p14="http://schemas.microsoft.com/office/powerpoint/2010/main" val="555487735"/>
              </p:ext>
            </p:extLst>
          </p:nvPr>
        </p:nvGraphicFramePr>
        <p:xfrm>
          <a:off x="167822" y="2992056"/>
          <a:ext cx="2943680" cy="2736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 name="Group 8">
            <a:extLst>
              <a:ext uri="{FF2B5EF4-FFF2-40B4-BE49-F238E27FC236}">
                <a16:creationId xmlns:a16="http://schemas.microsoft.com/office/drawing/2014/main" id="{9FD4DB8C-84BE-FE4E-ACDF-45CC95F3C471}"/>
              </a:ext>
            </a:extLst>
          </p:cNvPr>
          <p:cNvGrpSpPr/>
          <p:nvPr/>
        </p:nvGrpSpPr>
        <p:grpSpPr>
          <a:xfrm>
            <a:off x="4567463" y="3432170"/>
            <a:ext cx="2943679" cy="1805062"/>
            <a:chOff x="0" y="604913"/>
            <a:chExt cx="3247570" cy="1948542"/>
          </a:xfrm>
        </p:grpSpPr>
        <p:sp>
          <p:nvSpPr>
            <p:cNvPr id="14" name="Rectangle: Rounded Corners 13">
              <a:extLst>
                <a:ext uri="{FF2B5EF4-FFF2-40B4-BE49-F238E27FC236}">
                  <a16:creationId xmlns:a16="http://schemas.microsoft.com/office/drawing/2014/main" id="{B238814E-FC8A-F04B-BFAB-618C2931283D}"/>
                </a:ext>
              </a:extLst>
            </p:cNvPr>
            <p:cNvSpPr/>
            <p:nvPr/>
          </p:nvSpPr>
          <p:spPr>
            <a:xfrm>
              <a:off x="0" y="604913"/>
              <a:ext cx="3247570" cy="1948542"/>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Rectangle: Rounded Corners 4">
              <a:extLst>
                <a:ext uri="{FF2B5EF4-FFF2-40B4-BE49-F238E27FC236}">
                  <a16:creationId xmlns:a16="http://schemas.microsoft.com/office/drawing/2014/main" id="{F32D5252-B8F2-1B4C-A046-DCC8C6F0C5F4}"/>
                </a:ext>
              </a:extLst>
            </p:cNvPr>
            <p:cNvSpPr txBox="1"/>
            <p:nvPr/>
          </p:nvSpPr>
          <p:spPr>
            <a:xfrm>
              <a:off x="57071" y="661984"/>
              <a:ext cx="3133428" cy="18344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D</a:t>
              </a:r>
            </a:p>
            <a:p>
              <a:pPr marL="0" lvl="0" indent="0" algn="ctr" defTabSz="2089150">
                <a:lnSpc>
                  <a:spcPct val="90000"/>
                </a:lnSpc>
                <a:spcBef>
                  <a:spcPct val="0"/>
                </a:spcBef>
                <a:spcAft>
                  <a:spcPct val="35000"/>
                </a:spcAft>
                <a:buNone/>
              </a:pPr>
              <a:r>
                <a:rPr lang="en-US" sz="2000" kern="1200"/>
                <a:t>2</a:t>
              </a:r>
              <a:endParaRPr lang="en-GB" sz="2000" kern="1200"/>
            </a:p>
          </p:txBody>
        </p:sp>
      </p:grpSp>
      <p:cxnSp>
        <p:nvCxnSpPr>
          <p:cNvPr id="16" name="Straight Arrow Connector 15">
            <a:extLst>
              <a:ext uri="{FF2B5EF4-FFF2-40B4-BE49-F238E27FC236}">
                <a16:creationId xmlns:a16="http://schemas.microsoft.com/office/drawing/2014/main" id="{2B226AF0-B53E-AF45-9B14-C26D62940AFC}"/>
              </a:ext>
            </a:extLst>
          </p:cNvPr>
          <p:cNvCxnSpPr>
            <a:cxnSpLocks/>
            <a:stCxn id="8" idx="3"/>
            <a:endCxn id="14" idx="1"/>
          </p:cNvCxnSpPr>
          <p:nvPr/>
        </p:nvCxnSpPr>
        <p:spPr>
          <a:xfrm flipV="1">
            <a:off x="3111502" y="4334701"/>
            <a:ext cx="1455961" cy="2562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grpSp>
        <p:nvGrpSpPr>
          <p:cNvPr id="21" name="Group 20">
            <a:extLst>
              <a:ext uri="{FF2B5EF4-FFF2-40B4-BE49-F238E27FC236}">
                <a16:creationId xmlns:a16="http://schemas.microsoft.com/office/drawing/2014/main" id="{C28A7172-5E2E-C745-B5E5-98856AEC2626}"/>
              </a:ext>
            </a:extLst>
          </p:cNvPr>
          <p:cNvGrpSpPr/>
          <p:nvPr/>
        </p:nvGrpSpPr>
        <p:grpSpPr>
          <a:xfrm>
            <a:off x="8967103" y="2062086"/>
            <a:ext cx="2943680" cy="1766208"/>
            <a:chOff x="0" y="485169"/>
            <a:chExt cx="2943680" cy="1766208"/>
          </a:xfrm>
        </p:grpSpPr>
        <p:sp>
          <p:nvSpPr>
            <p:cNvPr id="26" name="Rectangle: Rounded Corners 25">
              <a:extLst>
                <a:ext uri="{FF2B5EF4-FFF2-40B4-BE49-F238E27FC236}">
                  <a16:creationId xmlns:a16="http://schemas.microsoft.com/office/drawing/2014/main" id="{88A32FDD-CB70-CE43-9819-836AAFA7E413}"/>
                </a:ext>
              </a:extLst>
            </p:cNvPr>
            <p:cNvSpPr/>
            <p:nvPr/>
          </p:nvSpPr>
          <p:spPr>
            <a:xfrm>
              <a:off x="0" y="485169"/>
              <a:ext cx="2943680" cy="1766208"/>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7" name="Rectangle: Rounded Corners 4">
              <a:extLst>
                <a:ext uri="{FF2B5EF4-FFF2-40B4-BE49-F238E27FC236}">
                  <a16:creationId xmlns:a16="http://schemas.microsoft.com/office/drawing/2014/main" id="{4E9443F1-02CC-2E44-9A86-2432A70740F1}"/>
                </a:ext>
              </a:extLst>
            </p:cNvPr>
            <p:cNvSpPr txBox="1"/>
            <p:nvPr/>
          </p:nvSpPr>
          <p:spPr>
            <a:xfrm>
              <a:off x="51730" y="536899"/>
              <a:ext cx="2840220" cy="16627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D</a:t>
              </a:r>
            </a:p>
            <a:p>
              <a:pPr marL="0" lvl="0" indent="0" algn="ctr" defTabSz="2089150">
                <a:lnSpc>
                  <a:spcPct val="90000"/>
                </a:lnSpc>
                <a:spcBef>
                  <a:spcPct val="0"/>
                </a:spcBef>
                <a:spcAft>
                  <a:spcPct val="35000"/>
                </a:spcAft>
                <a:buNone/>
              </a:pPr>
              <a:r>
                <a:rPr lang="en-US" sz="2000" kern="1200"/>
                <a:t>1</a:t>
              </a:r>
              <a:endParaRPr lang="en-GB" sz="2000" kern="1200"/>
            </a:p>
          </p:txBody>
        </p:sp>
      </p:grpSp>
      <p:grpSp>
        <p:nvGrpSpPr>
          <p:cNvPr id="28" name="Group 27">
            <a:extLst>
              <a:ext uri="{FF2B5EF4-FFF2-40B4-BE49-F238E27FC236}">
                <a16:creationId xmlns:a16="http://schemas.microsoft.com/office/drawing/2014/main" id="{E27B0D96-13E3-874A-B82A-2C9F517795F6}"/>
              </a:ext>
            </a:extLst>
          </p:cNvPr>
          <p:cNvGrpSpPr/>
          <p:nvPr/>
        </p:nvGrpSpPr>
        <p:grpSpPr>
          <a:xfrm>
            <a:off x="8983408" y="4899931"/>
            <a:ext cx="2943680" cy="1766208"/>
            <a:chOff x="0" y="485169"/>
            <a:chExt cx="2943680" cy="1766208"/>
          </a:xfrm>
        </p:grpSpPr>
        <p:sp>
          <p:nvSpPr>
            <p:cNvPr id="33" name="Rectangle: Rounded Corners 32">
              <a:extLst>
                <a:ext uri="{FF2B5EF4-FFF2-40B4-BE49-F238E27FC236}">
                  <a16:creationId xmlns:a16="http://schemas.microsoft.com/office/drawing/2014/main" id="{57D4FF4F-4503-AE42-817F-AD44FBE2DB11}"/>
                </a:ext>
              </a:extLst>
            </p:cNvPr>
            <p:cNvSpPr/>
            <p:nvPr/>
          </p:nvSpPr>
          <p:spPr>
            <a:xfrm>
              <a:off x="0" y="485169"/>
              <a:ext cx="2943680" cy="1766208"/>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4" name="Rectangle: Rounded Corners 4">
              <a:extLst>
                <a:ext uri="{FF2B5EF4-FFF2-40B4-BE49-F238E27FC236}">
                  <a16:creationId xmlns:a16="http://schemas.microsoft.com/office/drawing/2014/main" id="{2EB16C50-B718-8547-B2E3-16B1756FB271}"/>
                </a:ext>
              </a:extLst>
            </p:cNvPr>
            <p:cNvSpPr txBox="1"/>
            <p:nvPr/>
          </p:nvSpPr>
          <p:spPr>
            <a:xfrm>
              <a:off x="51730" y="536899"/>
              <a:ext cx="2840220" cy="166274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US" sz="4700" kern="1200"/>
                <a:t>D</a:t>
              </a:r>
            </a:p>
            <a:p>
              <a:pPr marL="0" lvl="0" indent="0" algn="ctr" defTabSz="2089150">
                <a:lnSpc>
                  <a:spcPct val="90000"/>
                </a:lnSpc>
                <a:spcBef>
                  <a:spcPct val="0"/>
                </a:spcBef>
                <a:spcAft>
                  <a:spcPct val="35000"/>
                </a:spcAft>
                <a:buNone/>
              </a:pPr>
              <a:r>
                <a:rPr lang="en-US" sz="2000" kern="1200"/>
                <a:t>2</a:t>
              </a:r>
              <a:endParaRPr lang="en-GB" sz="2000" kern="1200"/>
            </a:p>
          </p:txBody>
        </p:sp>
      </p:grpSp>
      <p:cxnSp>
        <p:nvCxnSpPr>
          <p:cNvPr id="256" name="Straight Arrow Connector 255">
            <a:extLst>
              <a:ext uri="{FF2B5EF4-FFF2-40B4-BE49-F238E27FC236}">
                <a16:creationId xmlns:a16="http://schemas.microsoft.com/office/drawing/2014/main" id="{57C00B56-852C-9341-BAEA-232294E8BF5C}"/>
              </a:ext>
            </a:extLst>
          </p:cNvPr>
          <p:cNvCxnSpPr>
            <a:cxnSpLocks/>
            <a:stCxn id="27" idx="2"/>
            <a:endCxn id="33" idx="0"/>
          </p:cNvCxnSpPr>
          <p:nvPr/>
        </p:nvCxnSpPr>
        <p:spPr>
          <a:xfrm>
            <a:off x="10438943" y="3776564"/>
            <a:ext cx="16305" cy="1123367"/>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260" name="TextBox 259">
            <a:extLst>
              <a:ext uri="{FF2B5EF4-FFF2-40B4-BE49-F238E27FC236}">
                <a16:creationId xmlns:a16="http://schemas.microsoft.com/office/drawing/2014/main" id="{BCB945DE-7EC2-A040-98D9-DC7052227390}"/>
              </a:ext>
            </a:extLst>
          </p:cNvPr>
          <p:cNvSpPr txBox="1"/>
          <p:nvPr/>
        </p:nvSpPr>
        <p:spPr>
          <a:xfrm>
            <a:off x="2012020" y="2320898"/>
            <a:ext cx="6220301" cy="541406"/>
          </a:xfrm>
          <a:prstGeom prst="rect">
            <a:avLst/>
          </a:prstGeom>
          <a:solidFill>
            <a:schemeClr val="accent1"/>
          </a:solidFill>
          <a:ln>
            <a:solidFill>
              <a:schemeClr val="bg1"/>
            </a:solidFill>
          </a:ln>
        </p:spPr>
        <p:txBody>
          <a:bodyPr wrap="square" rtlCol="0">
            <a:spAutoFit/>
          </a:bodyPr>
          <a:lstStyle/>
          <a:p>
            <a:pPr algn="l"/>
            <a:r>
              <a:rPr lang="en-US" sz="2800">
                <a:solidFill>
                  <a:schemeClr val="bg1"/>
                </a:solidFill>
              </a:rPr>
              <a:t>Paried T-test and Independent T-test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26"/>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Ethical Considerations</a:t>
            </a:r>
            <a:endParaRPr/>
          </a:p>
        </p:txBody>
      </p:sp>
      <p:graphicFrame>
        <p:nvGraphicFramePr>
          <p:cNvPr id="2" name="Diagram 2">
            <a:extLst>
              <a:ext uri="{FF2B5EF4-FFF2-40B4-BE49-F238E27FC236}">
                <a16:creationId xmlns:a16="http://schemas.microsoft.com/office/drawing/2014/main" id="{28885E56-29CB-7E43-8BAD-1F0C81E7CDC1}"/>
              </a:ext>
            </a:extLst>
          </p:cNvPr>
          <p:cNvGraphicFramePr/>
          <p:nvPr>
            <p:extLst>
              <p:ext uri="{D42A27DB-BD31-4B8C-83A1-F6EECF244321}">
                <p14:modId xmlns:p14="http://schemas.microsoft.com/office/powerpoint/2010/main" val="4204262991"/>
              </p:ext>
            </p:extLst>
          </p:nvPr>
        </p:nvGraphicFramePr>
        <p:xfrm>
          <a:off x="680321" y="2336873"/>
          <a:ext cx="9613861" cy="41537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27"/>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Proposed Time line- GANTT Chart</a:t>
            </a:r>
            <a:endParaRPr/>
          </a:p>
        </p:txBody>
      </p:sp>
      <p:pic>
        <p:nvPicPr>
          <p:cNvPr id="3" name="Picture 3">
            <a:extLst>
              <a:ext uri="{FF2B5EF4-FFF2-40B4-BE49-F238E27FC236}">
                <a16:creationId xmlns:a16="http://schemas.microsoft.com/office/drawing/2014/main" id="{6E517D7D-9618-8B47-8D00-E87F69F1D575}"/>
              </a:ext>
            </a:extLst>
          </p:cNvPr>
          <p:cNvPicPr>
            <a:picLocks noChangeAspect="1"/>
          </p:cNvPicPr>
          <p:nvPr/>
        </p:nvPicPr>
        <p:blipFill>
          <a:blip r:embed="rId3"/>
          <a:stretch>
            <a:fillRect/>
          </a:stretch>
        </p:blipFill>
        <p:spPr>
          <a:xfrm>
            <a:off x="2353030" y="2085767"/>
            <a:ext cx="7485939" cy="458587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28"/>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Limitations</a:t>
            </a:r>
            <a:endParaRPr/>
          </a:p>
        </p:txBody>
      </p:sp>
      <p:sp>
        <p:nvSpPr>
          <p:cNvPr id="277" name="Google Shape;277;p28"/>
          <p:cNvSpPr txBox="1">
            <a:spLocks noGrp="1"/>
          </p:cNvSpPr>
          <p:nvPr>
            <p:ph type="body" idx="1"/>
          </p:nvPr>
        </p:nvSpPr>
        <p:spPr>
          <a:xfrm>
            <a:off x="680321" y="2336873"/>
            <a:ext cx="9613861" cy="3599316"/>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rgbClr val="FFFFFF"/>
              </a:buClr>
              <a:buSzPts val="2400"/>
              <a:buNone/>
            </a:pPr>
            <a:r>
              <a:rPr lang="en-US" b="0" i="0">
                <a:solidFill>
                  <a:srgbClr val="FFFFFF"/>
                </a:solidFill>
              </a:rPr>
              <a:t>One of the only limitations to this study is a limitation in numbers of volunteers to be able to take part in the study.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29"/>
          <p:cNvSpPr txBox="1">
            <a:spLocks noGrp="1"/>
          </p:cNvSpPr>
          <p:nvPr>
            <p:ph type="title"/>
          </p:nvPr>
        </p:nvSpPr>
        <p:spPr>
          <a:xfrm>
            <a:off x="680321" y="753228"/>
            <a:ext cx="9613861" cy="1080938"/>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lt1"/>
              </a:buClr>
              <a:buSzPts val="3600"/>
              <a:buFont typeface="Trebuchet MS"/>
              <a:buNone/>
            </a:pPr>
            <a:r>
              <a:rPr lang="en-US"/>
              <a:t>Refrance List</a:t>
            </a:r>
            <a:endParaRPr/>
          </a:p>
        </p:txBody>
      </p:sp>
      <p:sp>
        <p:nvSpPr>
          <p:cNvPr id="283" name="Google Shape;283;p29"/>
          <p:cNvSpPr txBox="1">
            <a:spLocks noGrp="1"/>
          </p:cNvSpPr>
          <p:nvPr>
            <p:ph type="body" idx="1"/>
          </p:nvPr>
        </p:nvSpPr>
        <p:spPr>
          <a:xfrm>
            <a:off x="680321" y="1988999"/>
            <a:ext cx="10294214" cy="4757185"/>
          </a:xfrm>
          <a:prstGeom prst="rect">
            <a:avLst/>
          </a:prstGeom>
          <a:noFill/>
          <a:ln>
            <a:noFill/>
          </a:ln>
        </p:spPr>
        <p:txBody>
          <a:bodyPr spcFirstLastPara="1" wrap="square" lIns="91425" tIns="45700" rIns="91425" bIns="45700" numCol="1" anchor="t" anchorCtr="0">
            <a:noAutofit/>
          </a:bodyPr>
          <a:lstStyle/>
          <a:p>
            <a:pPr marL="228600" lvl="0" indent="-76200" algn="l"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Bishop, C., Read, P., Chavda, S., Jarvis, P. and Turner, A.,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2019</a:t>
            </a:r>
            <a:r>
              <a:rPr lang="en-US" sz="1050" b="0" i="0">
                <a:solidFill>
                  <a:schemeClr val="bg1"/>
                </a:solidFill>
                <a:effectLst/>
                <a:latin typeface="Arial" panose="020B0604020202020204" pitchFamily="34" charset="0"/>
              </a:rPr>
              <a:t>)</a:t>
            </a:r>
            <a:r>
              <a:rPr lang="en-US" sz="1050">
                <a:solidFill>
                  <a:schemeClr val="bg1"/>
                </a:solidFill>
                <a:latin typeface="Arial" panose="020B0604020202020204" pitchFamily="34" charset="0"/>
              </a:rPr>
              <a:t> ‘</a:t>
            </a:r>
            <a:r>
              <a:rPr lang="en-GB" sz="1050" b="0" i="0">
                <a:solidFill>
                  <a:schemeClr val="bg1"/>
                </a:solidFill>
                <a:effectLst/>
                <a:latin typeface="Arial" panose="020B0604020202020204" pitchFamily="34" charset="0"/>
              </a:rPr>
              <a:t>Using unilateral strength, power and reactive strength tests to detect the magnitude and direction of asymmetry: A test-retest design</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Sports</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7</a:t>
            </a:r>
            <a:r>
              <a:rPr lang="en-GB" sz="1050" b="0" i="0">
                <a:solidFill>
                  <a:schemeClr val="bg1"/>
                </a:solidFill>
                <a:effectLst/>
                <a:latin typeface="Arial" panose="020B0604020202020204" pitchFamily="34" charset="0"/>
              </a:rPr>
              <a:t>(3), p.58.</a:t>
            </a:r>
            <a:endParaRPr lang="en-US" sz="1050" b="0" i="0">
              <a:solidFill>
                <a:schemeClr val="bg1"/>
              </a:solidFill>
              <a:effectLst/>
              <a:latin typeface="Arial" panose="020B0604020202020204" pitchFamily="34" charset="0"/>
            </a:endParaRPr>
          </a:p>
          <a:p>
            <a:pPr marL="228600" lvl="0" indent="-76200" algn="l" rtl="0">
              <a:lnSpc>
                <a:spcPct val="90000"/>
              </a:lnSpc>
              <a:spcBef>
                <a:spcPts val="0"/>
              </a:spcBef>
              <a:spcAft>
                <a:spcPts val="0"/>
              </a:spcAft>
              <a:buClr>
                <a:schemeClr val="lt1"/>
              </a:buClr>
              <a:buSzPts val="2400"/>
              <a:buNone/>
            </a:pPr>
            <a:endParaRPr lang="en-US" sz="1050" b="0" i="0">
              <a:solidFill>
                <a:schemeClr val="bg1"/>
              </a:solidFill>
              <a:effectLst/>
              <a:latin typeface="Arial" panose="020B0604020202020204" pitchFamily="34" charset="0"/>
            </a:endParaRPr>
          </a:p>
          <a:p>
            <a:pPr marL="228600" lvl="0" indent="-76200" algn="l"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Heishman, A., Daub, B., Miller, R., Brown, B., Freitas, E. and Bemben, M.,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2019</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Countermovement Jump Inter-Limb Asymmetries in Collegiate Basketball Players</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Sports</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7</a:t>
            </a:r>
            <a:r>
              <a:rPr lang="en-GB" sz="1050" b="0" i="0">
                <a:solidFill>
                  <a:schemeClr val="bg1"/>
                </a:solidFill>
                <a:effectLst/>
                <a:latin typeface="Arial" panose="020B0604020202020204" pitchFamily="34" charset="0"/>
              </a:rPr>
              <a:t>(5), p.103.</a:t>
            </a:r>
            <a:endParaRPr lang="en-US" sz="1050" b="0" i="0">
              <a:solidFill>
                <a:schemeClr val="bg1"/>
              </a:solidFill>
              <a:effectLst/>
              <a:latin typeface="Arial" panose="020B0604020202020204" pitchFamily="34" charset="0"/>
            </a:endParaRPr>
          </a:p>
          <a:p>
            <a:pPr marL="228600" lvl="0" indent="-76200" algn="l" rtl="0">
              <a:lnSpc>
                <a:spcPct val="90000"/>
              </a:lnSpc>
              <a:spcBef>
                <a:spcPts val="0"/>
              </a:spcBef>
              <a:spcAft>
                <a:spcPts val="0"/>
              </a:spcAft>
              <a:buClr>
                <a:schemeClr val="lt1"/>
              </a:buClr>
              <a:buSzPts val="2400"/>
              <a:buNone/>
            </a:pPr>
            <a:endParaRPr lang="en-US" sz="1050" b="0" i="0">
              <a:solidFill>
                <a:schemeClr val="bg1"/>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Zafeiridis, A., Saraslanidis, P., Manou, V. and Ioakimidis, P.,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2005</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US" sz="1050">
                <a:solidFill>
                  <a:schemeClr val="bg1"/>
                </a:solidFill>
                <a:latin typeface="Arial" panose="020B0604020202020204" pitchFamily="34" charset="0"/>
              </a:rPr>
              <a:t>‘</a:t>
            </a:r>
            <a:r>
              <a:rPr lang="en-GB" sz="1050" b="0" i="0">
                <a:solidFill>
                  <a:schemeClr val="bg1"/>
                </a:solidFill>
                <a:effectLst/>
                <a:latin typeface="Arial" panose="020B0604020202020204" pitchFamily="34" charset="0"/>
              </a:rPr>
              <a:t>The effects of resisted sled-pulling sprint training on acceleration and maximum speed performance</a:t>
            </a:r>
            <a:r>
              <a:rPr lang="en-US"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Journal of Sports Medicine and Physical Fitness</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45</a:t>
            </a:r>
            <a:r>
              <a:rPr lang="en-GB" sz="1050" b="0" i="0">
                <a:solidFill>
                  <a:schemeClr val="bg1"/>
                </a:solidFill>
                <a:effectLst/>
                <a:latin typeface="Arial" panose="020B0604020202020204" pitchFamily="34" charset="0"/>
              </a:rPr>
              <a:t>(3), p.284.</a:t>
            </a:r>
            <a:endParaRPr lang="en-US" sz="1050" b="0" i="0">
              <a:solidFill>
                <a:schemeClr val="bg1"/>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endParaRPr lang="en-US" sz="1050" b="0" i="0">
              <a:solidFill>
                <a:schemeClr val="bg1"/>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Harrison, A.J. and Bourke, G.,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2009</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The effect of resisted sprint training on speed and strength performance in male rugby players</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The Journal of Strength &amp; Conditioning Research</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23</a:t>
            </a:r>
            <a:r>
              <a:rPr lang="en-GB" sz="1050" b="0" i="0">
                <a:solidFill>
                  <a:schemeClr val="bg1"/>
                </a:solidFill>
                <a:effectLst/>
                <a:latin typeface="Arial" panose="020B0604020202020204" pitchFamily="34" charset="0"/>
              </a:rPr>
              <a:t>(1), pp.275-283.</a:t>
            </a:r>
            <a:endParaRPr lang="en-US" sz="1050" b="0" i="0">
              <a:solidFill>
                <a:schemeClr val="bg1"/>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endParaRPr lang="en-US" sz="1050">
              <a:solidFill>
                <a:schemeClr val="bg1"/>
              </a:solidFill>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Lockie, R.G., Murphy, A.J. and Spinks, C.D.,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2003</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Effects of resisted sled towing on sprint kinematics in field-sport athletes</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The Journal of Strength &amp; Conditioning Research</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17</a:t>
            </a:r>
            <a:r>
              <a:rPr lang="en-GB" sz="1050" b="0" i="0">
                <a:solidFill>
                  <a:schemeClr val="bg1"/>
                </a:solidFill>
                <a:effectLst/>
                <a:latin typeface="Arial" panose="020B0604020202020204" pitchFamily="34" charset="0"/>
              </a:rPr>
              <a:t>(4), pp.760-767.</a:t>
            </a:r>
            <a:endParaRPr lang="en-US" sz="1050" b="0" i="0">
              <a:solidFill>
                <a:schemeClr val="bg1"/>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endParaRPr lang="en-US" sz="1050" b="0" i="0">
              <a:solidFill>
                <a:srgbClr val="222222"/>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Cronin, J. and Hansen, K.T.,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2006</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Resisted sprint training for the acceleration phase of sprinting</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Strength and conditioning Journal</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28</a:t>
            </a:r>
            <a:r>
              <a:rPr lang="en-GB" sz="1050" b="0" i="0">
                <a:solidFill>
                  <a:schemeClr val="bg1"/>
                </a:solidFill>
                <a:effectLst/>
                <a:latin typeface="Arial" panose="020B0604020202020204" pitchFamily="34" charset="0"/>
              </a:rPr>
              <a:t>(4), p.42.</a:t>
            </a:r>
            <a:endParaRPr lang="en-US" sz="1050" b="0" i="0">
              <a:solidFill>
                <a:schemeClr val="bg1"/>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endParaRPr lang="en-US" sz="1050">
              <a:solidFill>
                <a:schemeClr val="bg1"/>
              </a:solidFill>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Young, W., Benton, D. and John Pryor, M.,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2001</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Resistance training for short sprints and maximum-speed sprints</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Strength &amp; Conditioning Journal</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23</a:t>
            </a:r>
            <a:r>
              <a:rPr lang="en-GB" sz="1050" b="0" i="0">
                <a:solidFill>
                  <a:schemeClr val="bg1"/>
                </a:solidFill>
                <a:effectLst/>
                <a:latin typeface="Arial" panose="020B0604020202020204" pitchFamily="34" charset="0"/>
              </a:rPr>
              <a:t>(2), p.7.</a:t>
            </a:r>
            <a:endParaRPr lang="en-US" sz="1050" b="0" i="0">
              <a:solidFill>
                <a:schemeClr val="bg1"/>
              </a:solidFill>
              <a:effectLst/>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endParaRPr lang="en-US" sz="1050">
              <a:solidFill>
                <a:schemeClr val="bg1"/>
              </a:solidFill>
              <a:latin typeface="Arial" panose="020B0604020202020204" pitchFamily="34" charset="0"/>
            </a:endParaRPr>
          </a:p>
          <a:p>
            <a:pPr marL="228600" lvl="0" indent="-76200" rtl="0">
              <a:lnSpc>
                <a:spcPct val="90000"/>
              </a:lnSpc>
              <a:spcBef>
                <a:spcPts val="0"/>
              </a:spcBef>
              <a:spcAft>
                <a:spcPts val="0"/>
              </a:spcAft>
              <a:buClr>
                <a:schemeClr val="lt1"/>
              </a:buClr>
              <a:buSzPts val="2400"/>
              <a:buNone/>
            </a:pPr>
            <a:r>
              <a:rPr lang="en-GB" sz="1050" b="0" i="0">
                <a:solidFill>
                  <a:schemeClr val="bg1"/>
                </a:solidFill>
                <a:effectLst/>
                <a:latin typeface="Arial" panose="020B0604020202020204" pitchFamily="34" charset="0"/>
              </a:rPr>
              <a:t>Clark, K.P., Stearne, D.J., Walts, C.T. and Miller, A.D.,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2010</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The longitudinal effects of resisted sprint training using weighted sleds vs. weighted vests</a:t>
            </a:r>
            <a:r>
              <a:rPr lang="en-US" sz="1050" b="0" i="0">
                <a:solidFill>
                  <a:schemeClr val="bg1"/>
                </a:solidFill>
                <a:effectLst/>
                <a:latin typeface="Arial" panose="020B0604020202020204" pitchFamily="34" charset="0"/>
              </a:rPr>
              <a:t>’,</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The Journal of Strength &amp; Conditioning Research</a:t>
            </a:r>
            <a:r>
              <a:rPr lang="en-GB" sz="1050" b="0" i="0">
                <a:solidFill>
                  <a:schemeClr val="bg1"/>
                </a:solidFill>
                <a:effectLst/>
                <a:latin typeface="Arial" panose="020B0604020202020204" pitchFamily="34" charset="0"/>
              </a:rPr>
              <a:t>, </a:t>
            </a:r>
            <a:r>
              <a:rPr lang="en-GB" sz="1050" b="0" i="1">
                <a:solidFill>
                  <a:schemeClr val="bg1"/>
                </a:solidFill>
                <a:effectLst/>
                <a:latin typeface="Arial" panose="020B0604020202020204" pitchFamily="34" charset="0"/>
              </a:rPr>
              <a:t>24</a:t>
            </a:r>
            <a:r>
              <a:rPr lang="en-GB" sz="1050" b="0" i="0">
                <a:solidFill>
                  <a:schemeClr val="bg1"/>
                </a:solidFill>
                <a:effectLst/>
                <a:latin typeface="Arial" panose="020B0604020202020204" pitchFamily="34" charset="0"/>
              </a:rPr>
              <a:t>(12), pp.3287-3295.</a:t>
            </a:r>
            <a:endParaRPr lang="en-US" sz="1050" b="0" i="0">
              <a:solidFill>
                <a:schemeClr val="bg1"/>
              </a:solidFill>
              <a:effectLst/>
              <a:latin typeface="Arial" panose="020B0604020202020204" pitchFamily="34" charset="0"/>
            </a:endParaRPr>
          </a:p>
          <a:p>
            <a:pPr marL="114300" indent="0">
              <a:buNone/>
            </a:pPr>
            <a:r>
              <a:rPr lang="en-US" sz="1050">
                <a:effectLst/>
                <a:latin typeface="Calibri" panose="020F0502020204030204" pitchFamily="34" charset="0"/>
                <a:ea typeface="Times New Roman" panose="02020603050405020304" pitchFamily="18" charset="0"/>
                <a:cs typeface="Times New Roman" panose="02020603050405020304" pitchFamily="18" charset="0"/>
              </a:rPr>
              <a:t>   </a:t>
            </a:r>
            <a:r>
              <a:rPr lang="en-GB" sz="1050">
                <a:effectLst/>
                <a:latin typeface="Calibri" panose="020F0502020204030204" pitchFamily="34" charset="0"/>
                <a:ea typeface="Times New Roman" panose="02020603050405020304" pitchFamily="18" charset="0"/>
                <a:cs typeface="Times New Roman" panose="02020603050405020304" pitchFamily="18" charset="0"/>
              </a:rPr>
              <a:t>West, D.J., Cunningham, D.J., Bracken, R.M., Bevan, H.R., Crewther, B.T., Cook, C.J. and Kilduff, L.P., </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2013</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Effects of resisted sprint training on acceleration in professional rugby union players</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GB" sz="1050" i="1">
                <a:effectLst/>
                <a:latin typeface="Calibri" panose="020F0502020204030204" pitchFamily="34" charset="0"/>
                <a:ea typeface="Times New Roman" panose="02020603050405020304" pitchFamily="18" charset="0"/>
                <a:cs typeface="Times New Roman" panose="02020603050405020304" pitchFamily="18" charset="0"/>
              </a:rPr>
              <a:t>The Journal of Strength &amp; Conditioning Research</a:t>
            </a:r>
            <a:r>
              <a:rPr lang="en-GB" sz="1050">
                <a:effectLst/>
                <a:latin typeface="Calibri" panose="020F0502020204030204" pitchFamily="34" charset="0"/>
                <a:ea typeface="Times New Roman" panose="02020603050405020304" pitchFamily="18" charset="0"/>
                <a:cs typeface="Times New Roman" panose="02020603050405020304" pitchFamily="18" charset="0"/>
              </a:rPr>
              <a:t>, 27(4), pp.1014-1018.</a:t>
            </a:r>
          </a:p>
          <a:p>
            <a:pPr marL="114300" indent="0">
              <a:buNone/>
            </a:pPr>
            <a:r>
              <a:rPr lang="en-GB" sz="1050">
                <a:effectLst/>
                <a:latin typeface="Calibri" panose="020F0502020204030204" pitchFamily="34" charset="0"/>
                <a:ea typeface="Times New Roman" panose="02020603050405020304" pitchFamily="18" charset="0"/>
                <a:cs typeface="Times New Roman" panose="02020603050405020304" pitchFamily="18" charset="0"/>
              </a:rPr>
              <a:t>Harrison, A.J. and Bourke, G., </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2009</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The effect of resisted sprint training on speed and strength performance in male rugby players</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GB" sz="1050" i="1">
                <a:effectLst/>
                <a:latin typeface="Calibri" panose="020F0502020204030204" pitchFamily="34" charset="0"/>
                <a:ea typeface="Times New Roman" panose="02020603050405020304" pitchFamily="18" charset="0"/>
                <a:cs typeface="Times New Roman" panose="02020603050405020304" pitchFamily="18" charset="0"/>
              </a:rPr>
              <a:t>The Journal of Strength &amp; Conditioning Research,</a:t>
            </a:r>
            <a:r>
              <a:rPr lang="en-GB" sz="1050">
                <a:effectLst/>
                <a:latin typeface="Calibri" panose="020F0502020204030204" pitchFamily="34" charset="0"/>
                <a:ea typeface="Times New Roman" panose="02020603050405020304" pitchFamily="18" charset="0"/>
                <a:cs typeface="Times New Roman" panose="02020603050405020304" pitchFamily="18" charset="0"/>
              </a:rPr>
              <a:t> 23(1), pp.275-283.</a:t>
            </a:r>
          </a:p>
          <a:p>
            <a:pPr marL="114300" indent="0">
              <a:buNone/>
            </a:pPr>
            <a:r>
              <a:rPr lang="en-GB" sz="1050">
                <a:effectLst/>
                <a:latin typeface="Calibri" panose="020F0502020204030204" pitchFamily="34" charset="0"/>
                <a:ea typeface="Times New Roman" panose="02020603050405020304" pitchFamily="18" charset="0"/>
                <a:cs typeface="Times New Roman" panose="02020603050405020304" pitchFamily="18" charset="0"/>
              </a:rPr>
              <a:t>Clark, K.P., Stearne, D.J., Walts, C.T. and Miller, A.D., </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2010</a:t>
            </a:r>
            <a:r>
              <a:rPr lang="en-US" sz="1050">
                <a:effectLst/>
                <a:latin typeface="Calibri" panose="020F0502020204030204" pitchFamily="34" charset="0"/>
                <a:ea typeface="Times New Roman" panose="02020603050405020304" pitchFamily="18" charset="0"/>
                <a:cs typeface="Times New Roman" panose="02020603050405020304" pitchFamily="18" charset="0"/>
              </a:rPr>
              <a:t>) ‘</a:t>
            </a:r>
            <a:r>
              <a:rPr lang="en-GB" sz="1050">
                <a:effectLst/>
                <a:latin typeface="Calibri" panose="020F0502020204030204" pitchFamily="34" charset="0"/>
                <a:ea typeface="Times New Roman" panose="02020603050405020304" pitchFamily="18" charset="0"/>
                <a:cs typeface="Times New Roman" panose="02020603050405020304" pitchFamily="18" charset="0"/>
              </a:rPr>
              <a:t>The longitudinal effects of resisted sprint training using weighted sleds vs. weighted vests</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GB" sz="1050" i="1">
                <a:effectLst/>
                <a:latin typeface="Calibri" panose="020F0502020204030204" pitchFamily="34" charset="0"/>
                <a:ea typeface="Times New Roman" panose="02020603050405020304" pitchFamily="18" charset="0"/>
                <a:cs typeface="Times New Roman" panose="02020603050405020304" pitchFamily="18" charset="0"/>
              </a:rPr>
              <a:t>The Journal of Strength &amp;</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GB" sz="1050" i="1">
                <a:effectLst/>
                <a:latin typeface="Calibri" panose="020F0502020204030204" pitchFamily="34" charset="0"/>
                <a:ea typeface="Times New Roman" panose="02020603050405020304" pitchFamily="18" charset="0"/>
                <a:cs typeface="Times New Roman" panose="02020603050405020304" pitchFamily="18" charset="0"/>
              </a:rPr>
              <a:t>Conditioning Research</a:t>
            </a:r>
            <a:r>
              <a:rPr lang="en-GB" sz="1050">
                <a:effectLst/>
                <a:latin typeface="Calibri" panose="020F0502020204030204" pitchFamily="34" charset="0"/>
                <a:ea typeface="Times New Roman" panose="02020603050405020304" pitchFamily="18" charset="0"/>
                <a:cs typeface="Times New Roman" panose="02020603050405020304" pitchFamily="18" charset="0"/>
              </a:rPr>
              <a:t>, 24(12), pp.3287-3295.</a:t>
            </a:r>
          </a:p>
          <a:p>
            <a:pPr marL="114300" indent="0">
              <a:buNone/>
            </a:pPr>
            <a:r>
              <a:rPr lang="en-GB" sz="1050">
                <a:effectLst/>
                <a:latin typeface="Calibri" panose="020F0502020204030204" pitchFamily="34" charset="0"/>
                <a:ea typeface="Times New Roman" panose="02020603050405020304" pitchFamily="18" charset="0"/>
                <a:cs typeface="Times New Roman" panose="02020603050405020304" pitchFamily="18" charset="0"/>
              </a:rPr>
              <a:t>Upton, D.E., </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2011</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The effect of assisted and resisted sprint training on acceleration and velocity in Division IA female soccer athletes</a:t>
            </a:r>
            <a:r>
              <a:rPr lang="en-US" sz="1050">
                <a:effectLst/>
                <a:latin typeface="Calibri" panose="020F0502020204030204" pitchFamily="34" charset="0"/>
                <a:ea typeface="Times New Roman" panose="02020603050405020304" pitchFamily="18" charset="0"/>
                <a:cs typeface="Times New Roman" panose="02020603050405020304" pitchFamily="18" charset="0"/>
              </a:rPr>
              <a:t>’</a:t>
            </a:r>
            <a:r>
              <a:rPr lang="en-GB" sz="1050">
                <a:effectLst/>
                <a:latin typeface="Calibri" panose="020F0502020204030204" pitchFamily="34" charset="0"/>
                <a:ea typeface="Times New Roman" panose="02020603050405020304" pitchFamily="18" charset="0"/>
                <a:cs typeface="Times New Roman" panose="02020603050405020304" pitchFamily="18" charset="0"/>
              </a:rPr>
              <a:t> </a:t>
            </a:r>
            <a:r>
              <a:rPr lang="en-GB" sz="1050" i="1">
                <a:effectLst/>
                <a:latin typeface="Calibri" panose="020F0502020204030204" pitchFamily="34" charset="0"/>
                <a:ea typeface="Times New Roman" panose="02020603050405020304" pitchFamily="18" charset="0"/>
                <a:cs typeface="Times New Roman" panose="02020603050405020304" pitchFamily="18" charset="0"/>
              </a:rPr>
              <a:t>The Journal of Strength &amp; Conditioning Research</a:t>
            </a:r>
            <a:r>
              <a:rPr lang="en-GB" sz="1050">
                <a:effectLst/>
                <a:latin typeface="Calibri" panose="020F0502020204030204" pitchFamily="34" charset="0"/>
                <a:ea typeface="Times New Roman" panose="02020603050405020304" pitchFamily="18" charset="0"/>
                <a:cs typeface="Times New Roman" panose="02020603050405020304" pitchFamily="18" charset="0"/>
              </a:rPr>
              <a:t>, 25(10), pp.2645-2652.</a:t>
            </a:r>
          </a:p>
          <a:p>
            <a:pPr marL="228600" lvl="0" indent="-76200" rtl="0">
              <a:lnSpc>
                <a:spcPct val="90000"/>
              </a:lnSpc>
              <a:spcBef>
                <a:spcPts val="0"/>
              </a:spcBef>
              <a:spcAft>
                <a:spcPts val="0"/>
              </a:spcAft>
              <a:buClr>
                <a:schemeClr val="lt1"/>
              </a:buClr>
              <a:buSzPts val="2400"/>
              <a:buNone/>
            </a:pPr>
            <a:endParaRPr sz="1200">
              <a:solidFill>
                <a:schemeClr val="bg1"/>
              </a:solidFill>
            </a:endParaRPr>
          </a:p>
        </p:txBody>
      </p:sp>
    </p:spTree>
  </p:cSld>
  <p:clrMapOvr>
    <a:masterClrMapping/>
  </p:clrMapOvr>
</p:sld>
</file>

<file path=ppt/theme/theme1.xml><?xml version="1.0" encoding="utf-8"?>
<a:theme xmlns:a="http://schemas.openxmlformats.org/drawingml/2006/main" name="TM04033917[[fn=Berlin]]_novariants">
  <a:themeElements>
    <a:clrScheme name="Berlin">
      <a:dk1>
        <a:srgbClr val="000000"/>
      </a:dk1>
      <a:lt1>
        <a:srgbClr val="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TM04033917[[fn=Berlin]]_novariants</vt:lpstr>
      <vt:lpstr>The Effect of Resisted Sprint Training on Speed and Strength Performance in Male Rugby Players</vt:lpstr>
      <vt:lpstr>Context and Rationale</vt:lpstr>
      <vt:lpstr>Hypothesis and Null Hypothesis </vt:lpstr>
      <vt:lpstr>Method</vt:lpstr>
      <vt:lpstr>Method- Pre test-Post test Design</vt:lpstr>
      <vt:lpstr>Method- Protocol</vt:lpstr>
      <vt:lpstr>Method- Data analysis</vt:lpstr>
      <vt:lpstr>Ethical Considerations</vt:lpstr>
      <vt:lpstr>Proposed Time line- GANTT Chart</vt:lpstr>
      <vt:lpstr>Limitations</vt:lpstr>
      <vt:lpstr>Refrance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Resisted Sprint Training on Speed and Strength Performance in Male Rugby Players</dc:title>
  <cp:lastModifiedBy>Joshua Atkins</cp:lastModifiedBy>
  <cp:revision>11</cp:revision>
  <dcterms:modified xsi:type="dcterms:W3CDTF">2020-01-22T17:29:22Z</dcterms:modified>
</cp:coreProperties>
</file>