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95" r:id="rId3"/>
    <p:sldId id="311" r:id="rId4"/>
    <p:sldId id="309" r:id="rId5"/>
    <p:sldId id="312" r:id="rId6"/>
    <p:sldId id="313" r:id="rId7"/>
    <p:sldId id="314" r:id="rId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73"/>
    <p:restoredTop sz="93214"/>
  </p:normalViewPr>
  <p:slideViewPr>
    <p:cSldViewPr>
      <p:cViewPr varScale="1">
        <p:scale>
          <a:sx n="89" d="100"/>
          <a:sy n="89" d="100"/>
        </p:scale>
        <p:origin x="176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1000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  <p:transition advClick="0" advTm="1000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  <p:transition advClick="0" advTm="1000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  <p:transition advClick="0" advTm="1000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  <p:transition advClick="0" advTm="1000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  <p:transition advClick="0" advTm="1000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  <p:transition advClick="0" advTm="1000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  <p:transition advClick="0" advTm="1000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  <p:transition advClick="0" advTm="1000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  <p:transition advClick="0" advTm="1000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  <p:transition advClick="0" advTm="1000">
    <p:cut/>
  </p:transition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advClick="0" advTm="1000">
    <p:cut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412776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</a:t>
            </a:r>
            <a:r>
              <a:rPr lang="en-GB" altLang="en-US" sz="4800" smtClean="0">
                <a:ea typeface="ＭＳ Ｐゴシック" charset="-128"/>
              </a:rPr>
              <a:t>Effleurage III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ransition advClick="0" advTm="1000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 dirty="0" smtClean="0"/>
              <a:t>By </a:t>
            </a:r>
            <a:r>
              <a:rPr lang="en-US" sz="2200" dirty="0"/>
              <a:t>the end of the session you should be able to</a:t>
            </a:r>
            <a:r>
              <a:rPr lang="en-US" sz="2200" dirty="0" smtClean="0"/>
              <a:t>:</a:t>
            </a:r>
          </a:p>
          <a:p>
            <a:pPr lvl="1"/>
            <a:endParaRPr lang="en-US" sz="2000" dirty="0" smtClean="0"/>
          </a:p>
          <a:p>
            <a:pPr lvl="1"/>
            <a:r>
              <a:rPr lang="en-US" sz="2000" dirty="0" smtClean="0"/>
              <a:t>Describe </a:t>
            </a:r>
            <a:r>
              <a:rPr lang="en-US" sz="2000" dirty="0"/>
              <a:t>the effects of effleurage techniques.</a:t>
            </a:r>
            <a:br>
              <a:rPr lang="en-US" sz="2000" dirty="0"/>
            </a:br>
            <a:endParaRPr lang="en-US" sz="2000" dirty="0" smtClean="0"/>
          </a:p>
          <a:p>
            <a:pPr lvl="1"/>
            <a:r>
              <a:rPr lang="en-US" sz="2000" dirty="0" smtClean="0"/>
              <a:t>Correctly </a:t>
            </a:r>
            <a:r>
              <a:rPr lang="en-US" sz="2000" dirty="0"/>
              <a:t>demonstrate </a:t>
            </a:r>
            <a:r>
              <a:rPr lang="en-US" sz="2000" dirty="0" smtClean="0"/>
              <a:t>ALL 16 </a:t>
            </a:r>
            <a:r>
              <a:rPr lang="en-US" sz="2000" dirty="0"/>
              <a:t>effleurage techniques. </a:t>
            </a:r>
            <a:endParaRPr lang="en-US" sz="2000" dirty="0" smtClean="0"/>
          </a:p>
          <a:p>
            <a:pPr lvl="1"/>
            <a:endParaRPr lang="en-US" sz="2000" dirty="0"/>
          </a:p>
          <a:p>
            <a:pPr lvl="1"/>
            <a:endParaRPr lang="en-US" sz="2000" dirty="0" smtClean="0"/>
          </a:p>
          <a:p>
            <a:pPr lvl="1"/>
            <a:endParaRPr lang="en-US" sz="20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9333405"/>
      </p:ext>
    </p:extLst>
  </p:cSld>
  <p:clrMapOvr>
    <a:masterClrMapping/>
  </p:clrMapOvr>
  <p:transition advClick="0" advTm="1000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Client Preparation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193548" cy="435133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1. Greet client (Introduction) </a:t>
            </a:r>
          </a:p>
          <a:p>
            <a:pPr marL="0" indent="0">
              <a:buNone/>
            </a:pPr>
            <a:r>
              <a:rPr lang="en-US" dirty="0" smtClean="0"/>
              <a:t>2</a:t>
            </a:r>
            <a:r>
              <a:rPr lang="en-US" dirty="0"/>
              <a:t>. Reason for visit (listen to what they want!)</a:t>
            </a:r>
          </a:p>
          <a:p>
            <a:pPr marL="0" indent="0">
              <a:buNone/>
            </a:pPr>
            <a:r>
              <a:rPr lang="en-US" dirty="0"/>
              <a:t>3</a:t>
            </a:r>
            <a:r>
              <a:rPr lang="en-US" dirty="0" smtClean="0"/>
              <a:t>. </a:t>
            </a:r>
            <a:r>
              <a:rPr lang="en-US" dirty="0"/>
              <a:t>Consultancy forms (check contraindications) </a:t>
            </a:r>
          </a:p>
          <a:p>
            <a:pPr marL="0" indent="0">
              <a:buNone/>
            </a:pPr>
            <a:r>
              <a:rPr lang="en-US" dirty="0" smtClean="0"/>
              <a:t>4</a:t>
            </a:r>
            <a:r>
              <a:rPr lang="en-US" dirty="0"/>
              <a:t>. Explain </a:t>
            </a:r>
            <a:r>
              <a:rPr lang="en-US" dirty="0" err="1"/>
              <a:t>Tx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5. Informed consent!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6</a:t>
            </a:r>
            <a:r>
              <a:rPr lang="en-US" dirty="0"/>
              <a:t>. Protect modesty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7</a:t>
            </a:r>
            <a:r>
              <a:rPr lang="en-US" dirty="0"/>
              <a:t>. Position client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8</a:t>
            </a:r>
            <a:r>
              <a:rPr lang="en-US" dirty="0"/>
              <a:t>. Wash hands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9</a:t>
            </a:r>
            <a:r>
              <a:rPr lang="en-US" dirty="0"/>
              <a:t>. Drape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46808" y="1828801"/>
            <a:ext cx="3193548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10. Massage medium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11</a:t>
            </a:r>
            <a:r>
              <a:rPr lang="en-US" dirty="0"/>
              <a:t>. Warm medium </a:t>
            </a:r>
          </a:p>
          <a:p>
            <a:pPr marL="0" indent="0">
              <a:buNone/>
            </a:pPr>
            <a:r>
              <a:rPr lang="en-US" dirty="0" smtClean="0"/>
              <a:t>12</a:t>
            </a:r>
            <a:r>
              <a:rPr lang="en-US" dirty="0"/>
              <a:t>. Informed consent (OK to start) </a:t>
            </a:r>
          </a:p>
          <a:p>
            <a:pPr marL="0" indent="0">
              <a:buNone/>
            </a:pPr>
            <a:r>
              <a:rPr lang="en-US" dirty="0"/>
              <a:t>13. Apply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14</a:t>
            </a:r>
            <a:r>
              <a:rPr lang="en-US" dirty="0"/>
              <a:t>. </a:t>
            </a:r>
            <a:r>
              <a:rPr lang="en-US" dirty="0" smtClean="0"/>
              <a:t>Check </a:t>
            </a:r>
            <a:r>
              <a:rPr lang="en-US" dirty="0"/>
              <a:t>pressure ok </a:t>
            </a:r>
          </a:p>
          <a:p>
            <a:pPr marL="0" indent="0" fontAlgn="auto">
              <a:buFont typeface="Arial" pitchFamily="34" charset="0"/>
              <a:buNone/>
            </a:pPr>
            <a:endParaRPr lang="en-US" dirty="0" smtClean="0"/>
          </a:p>
          <a:p>
            <a:pPr marL="0" indent="0" fontAlgn="auto">
              <a:buFont typeface="Arial" pitchFamily="34" charset="0"/>
              <a:buNone/>
            </a:pPr>
            <a:endParaRPr lang="en-US" dirty="0" smtClean="0"/>
          </a:p>
          <a:p>
            <a:pPr fontAlgn="auto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2912718"/>
      </p:ext>
    </p:extLst>
  </p:cSld>
  <p:clrMapOvr>
    <a:masterClrMapping/>
  </p:clrMapOvr>
  <p:transition advClick="0" advTm="1000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Effleurage </a:t>
            </a:r>
            <a:r>
              <a:rPr lang="en-US" dirty="0" smtClean="0"/>
              <a:t>13: Butterfly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337564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Thumb technique</a:t>
            </a:r>
            <a:endParaRPr lang="en-US" dirty="0"/>
          </a:p>
          <a:p>
            <a:r>
              <a:rPr lang="en-US" dirty="0" smtClean="0"/>
              <a:t>Small </a:t>
            </a:r>
            <a:r>
              <a:rPr lang="en-US" dirty="0"/>
              <a:t>strokes (1.5-2 inches)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Small </a:t>
            </a:r>
            <a:r>
              <a:rPr lang="en-US" dirty="0"/>
              <a:t>surface area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10939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>
        <p:cut/>
      </p:transition>
    </mc:Choice>
    <mc:Fallback xmlns="">
      <p:transition spd="slow" advClick="0" advTm="3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Effleurage </a:t>
            </a:r>
            <a:r>
              <a:rPr lang="en-US" dirty="0" smtClean="0"/>
              <a:t>14: </a:t>
            </a:r>
            <a:r>
              <a:rPr lang="en-US" dirty="0"/>
              <a:t>Reverse </a:t>
            </a:r>
            <a:br>
              <a:rPr lang="en-US" dirty="0"/>
            </a:br>
            <a:r>
              <a:rPr lang="en-US" dirty="0" smtClean="0"/>
              <a:t>Butterfly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337564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Same </a:t>
            </a:r>
            <a:r>
              <a:rPr lang="en-US" dirty="0"/>
              <a:t>but work towards you </a:t>
            </a:r>
            <a:endParaRPr lang="en-US" dirty="0" smtClean="0"/>
          </a:p>
          <a:p>
            <a:r>
              <a:rPr lang="en-US" dirty="0" smtClean="0"/>
              <a:t>Downhill</a:t>
            </a:r>
            <a:endParaRPr lang="en-US" dirty="0"/>
          </a:p>
          <a:p>
            <a:r>
              <a:rPr lang="en-US" dirty="0" smtClean="0"/>
              <a:t>Rhomboids</a:t>
            </a:r>
            <a:endParaRPr lang="en-US" dirty="0"/>
          </a:p>
          <a:p>
            <a:r>
              <a:rPr lang="en-US" dirty="0" smtClean="0"/>
              <a:t>Trapezius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44340630"/>
      </p:ext>
    </p:extLst>
  </p:cSld>
  <p:clrMapOvr>
    <a:masterClrMapping/>
  </p:clrMapOvr>
  <p:transition advClick="0" advTm="1000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Effleurage </a:t>
            </a:r>
            <a:r>
              <a:rPr lang="en-US" dirty="0" smtClean="0"/>
              <a:t>15: </a:t>
            </a:r>
            <a:r>
              <a:rPr lang="en-US" dirty="0"/>
              <a:t>Heel and Thumb 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337564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One </a:t>
            </a:r>
            <a:r>
              <a:rPr lang="en-US" dirty="0"/>
              <a:t>hand forms </a:t>
            </a:r>
            <a:r>
              <a:rPr lang="en-US" dirty="0" smtClean="0"/>
              <a:t>template</a:t>
            </a:r>
            <a:endParaRPr lang="en-US" dirty="0"/>
          </a:p>
          <a:p>
            <a:r>
              <a:rPr lang="en-US" dirty="0" smtClean="0"/>
              <a:t>Base </a:t>
            </a:r>
            <a:r>
              <a:rPr lang="en-US" dirty="0"/>
              <a:t>hand rotates using heel of </a:t>
            </a:r>
            <a:r>
              <a:rPr lang="en-US" dirty="0" smtClean="0"/>
              <a:t>palm</a:t>
            </a:r>
            <a:endParaRPr lang="en-US" dirty="0"/>
          </a:p>
          <a:p>
            <a:r>
              <a:rPr lang="en-US" dirty="0" smtClean="0"/>
              <a:t>Thumb </a:t>
            </a:r>
            <a:r>
              <a:rPr lang="en-US" dirty="0"/>
              <a:t>of opposite hand follows in after palm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12638201"/>
      </p:ext>
    </p:extLst>
  </p:cSld>
  <p:clrMapOvr>
    <a:masterClrMapping/>
  </p:clrMapOvr>
  <p:transition advClick="0" advTm="1000"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Effleurage </a:t>
            </a:r>
            <a:r>
              <a:rPr lang="en-US" dirty="0" smtClean="0"/>
              <a:t>16: </a:t>
            </a:r>
            <a:r>
              <a:rPr lang="en-US" dirty="0"/>
              <a:t>Bilateral 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841620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Stand </a:t>
            </a:r>
            <a:r>
              <a:rPr lang="en-US" dirty="0"/>
              <a:t>at </a:t>
            </a:r>
            <a:r>
              <a:rPr lang="en-US" dirty="0" smtClean="0"/>
              <a:t>head</a:t>
            </a:r>
            <a:endParaRPr lang="en-US" dirty="0"/>
          </a:p>
          <a:p>
            <a:r>
              <a:rPr lang="en-US" dirty="0" smtClean="0"/>
              <a:t>Hands </a:t>
            </a:r>
            <a:r>
              <a:rPr lang="en-US" dirty="0"/>
              <a:t>move down either side of spine to the </a:t>
            </a:r>
            <a:r>
              <a:rPr lang="en-US" dirty="0" smtClean="0"/>
              <a:t>drape</a:t>
            </a:r>
          </a:p>
          <a:p>
            <a:r>
              <a:rPr lang="en-US" dirty="0" smtClean="0"/>
              <a:t>Come </a:t>
            </a:r>
            <a:r>
              <a:rPr lang="en-US" dirty="0"/>
              <a:t>out and up the Latissimus </a:t>
            </a:r>
            <a:r>
              <a:rPr lang="en-US" dirty="0" err="1" smtClean="0"/>
              <a:t>Dorsi</a:t>
            </a:r>
            <a:endParaRPr lang="en-US" dirty="0"/>
          </a:p>
          <a:p>
            <a:r>
              <a:rPr lang="en-US" dirty="0" smtClean="0"/>
              <a:t>Out </a:t>
            </a:r>
            <a:r>
              <a:rPr lang="en-US" dirty="0"/>
              <a:t>over the </a:t>
            </a:r>
            <a:r>
              <a:rPr lang="en-US" dirty="0" smtClean="0"/>
              <a:t>scapula</a:t>
            </a:r>
            <a:endParaRPr lang="en-US" dirty="0"/>
          </a:p>
          <a:p>
            <a:r>
              <a:rPr lang="en-US" dirty="0" smtClean="0"/>
              <a:t>Up </a:t>
            </a:r>
            <a:r>
              <a:rPr lang="en-US" dirty="0"/>
              <a:t>underneath shoulders to neck to finish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55313410"/>
      </p:ext>
    </p:extLst>
  </p:cSld>
  <p:clrMapOvr>
    <a:masterClrMapping/>
  </p:clrMapOvr>
  <p:transition advClick="0" advTm="1000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9637</TotalTime>
  <Words>190</Words>
  <Application>Microsoft Macintosh PowerPoint</Application>
  <PresentationFormat>On-screen Show (4:3)</PresentationFormat>
  <Paragraphs>44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Calibri</vt:lpstr>
      <vt:lpstr>Century Schoolbook</vt:lpstr>
      <vt:lpstr>ＭＳ Ｐゴシック</vt:lpstr>
      <vt:lpstr>Wingdings</vt:lpstr>
      <vt:lpstr>Wingdings 2</vt:lpstr>
      <vt:lpstr>Arial</vt:lpstr>
      <vt:lpstr>View</vt:lpstr>
      <vt:lpstr>INTRODUCTION TO SPORTS THERAPY  Practical – Effleurage III</vt:lpstr>
      <vt:lpstr>Learning Outcomes </vt:lpstr>
      <vt:lpstr>Client Preparation </vt:lpstr>
      <vt:lpstr>Effleurage 13: Butterfly</vt:lpstr>
      <vt:lpstr>Effleurage 14: Reverse  Butterfly</vt:lpstr>
      <vt:lpstr>Effleurage 15: Heel and Thumb </vt:lpstr>
      <vt:lpstr>Effleurage 16: Bilateral </vt:lpstr>
    </vt:vector>
  </TitlesOfParts>
  <Company/>
  <LinksUpToDate>false</LinksUpToDate>
  <SharedDoc>false</SharedDoc>
  <HyperlinksChanged>false</HyperlinksChanged>
  <AppVersion>15.0023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91</cp:revision>
  <cp:lastPrinted>2017-10-29T18:56:59Z</cp:lastPrinted>
  <dcterms:created xsi:type="dcterms:W3CDTF">2016-09-15T12:23:08Z</dcterms:created>
  <dcterms:modified xsi:type="dcterms:W3CDTF">2018-10-25T08:00:34Z</dcterms:modified>
</cp:coreProperties>
</file>