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2" r:id="rId1"/>
  </p:sldMasterIdLst>
  <p:sldIdLst>
    <p:sldId id="256" r:id="rId2"/>
    <p:sldId id="257" r:id="rId3"/>
    <p:sldId id="258" r:id="rId4"/>
    <p:sldId id="261" r:id="rId5"/>
    <p:sldId id="265" r:id="rId6"/>
    <p:sldId id="266" r:id="rId7"/>
    <p:sldId id="268" r:id="rId8"/>
    <p:sldId id="270" r:id="rId9"/>
    <p:sldId id="269" r:id="rId10"/>
    <p:sldId id="260" r:id="rId11"/>
    <p:sldId id="259"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A880A2-3B4F-0059-885D-C51C9922E7C2}" v="94" dt="2023-02-14T16:58:02.877"/>
    <p1510:client id="{1B911D62-E53E-FAA3-E836-CE5A3AB2D8B5}" v="14" dt="2023-02-16T21:46:27.497"/>
    <p1510:client id="{318FBC63-FA96-068B-AFE6-EE5C7E7A7C39}" v="352" dt="2023-02-18T14:50:30.814"/>
    <p1510:client id="{3B878626-DE75-68FB-F377-81B0B083E9CF}" v="373" dt="2023-02-14T18:02:33.886"/>
    <p1510:client id="{4ECFBCA3-B124-7701-6648-DF6EECC2063C}" v="342" dt="2023-02-19T13:38:42.022"/>
    <p1510:client id="{510DAD31-380B-2CD8-B2E7-35226BADFB04}" v="139" dt="2023-02-14T15:44:06.968"/>
    <p1510:client id="{5AD4AABD-BE3D-64DD-10EE-7E250190C7D5}" v="693" dt="2023-02-15T13:06:53.046"/>
    <p1510:client id="{8BD0E9DF-A4BB-74CE-2366-206D98A8EDB6}" v="2" dt="2023-02-19T13:53:41.710"/>
    <p1510:client id="{AEA06752-38B3-5D3B-AE48-7F2C17B2477E}" v="361" dt="2023-02-16T23:12:44.054"/>
    <p1510:client id="{E539CDD4-0D77-933F-98CF-44930499E2BD}" v="497" dt="2023-02-16T21:05:38.348"/>
    <p1510:client id="{F566787D-6DFD-416A-A9BB-8B918E5BDA35}" v="62" dt="2023-02-14T16:44:30.2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CA3DF4-3AA6-4212-A097-A29B8D8604E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DA43D93-5A72-48A8-BEB9-516C826D3118}">
      <dgm:prSet/>
      <dgm:spPr/>
      <dgm:t>
        <a:bodyPr/>
        <a:lstStyle/>
        <a:p>
          <a:r>
            <a:rPr lang="en-GB">
              <a:latin typeface="Century Schoolbook" panose="02040604050505020304"/>
            </a:rPr>
            <a:t>Introduction</a:t>
          </a:r>
          <a:endParaRPr lang="en-US"/>
        </a:p>
      </dgm:t>
    </dgm:pt>
    <dgm:pt modelId="{C6FDC090-34E4-4954-B1CB-BBE23630BECC}" type="parTrans" cxnId="{B57888F5-A149-4BA6-A279-667F361902EF}">
      <dgm:prSet/>
      <dgm:spPr/>
      <dgm:t>
        <a:bodyPr/>
        <a:lstStyle/>
        <a:p>
          <a:endParaRPr lang="en-US"/>
        </a:p>
      </dgm:t>
    </dgm:pt>
    <dgm:pt modelId="{1EEAFE24-8221-4F67-BBD8-6581B9FFB0B0}" type="sibTrans" cxnId="{B57888F5-A149-4BA6-A279-667F361902EF}">
      <dgm:prSet/>
      <dgm:spPr/>
      <dgm:t>
        <a:bodyPr/>
        <a:lstStyle/>
        <a:p>
          <a:endParaRPr lang="en-US"/>
        </a:p>
      </dgm:t>
    </dgm:pt>
    <dgm:pt modelId="{F8CDE461-FBF8-4E6F-99AE-33F733C70562}">
      <dgm:prSet phldr="0"/>
      <dgm:spPr/>
      <dgm:t>
        <a:bodyPr/>
        <a:lstStyle/>
        <a:p>
          <a:r>
            <a:rPr lang="en-GB">
              <a:latin typeface="Century Schoolbook" panose="02040604050505020304"/>
            </a:rPr>
            <a:t>Rationale</a:t>
          </a:r>
          <a:endParaRPr lang="en-GB"/>
        </a:p>
      </dgm:t>
    </dgm:pt>
    <dgm:pt modelId="{CCEA7A67-EB70-46BC-AAC2-97FE75A13FE5}" type="parTrans" cxnId="{BE319355-40DC-4DC7-8CDD-213EDC6E8CA6}">
      <dgm:prSet/>
      <dgm:spPr/>
      <dgm:t>
        <a:bodyPr/>
        <a:lstStyle/>
        <a:p>
          <a:endParaRPr lang="en-US"/>
        </a:p>
      </dgm:t>
    </dgm:pt>
    <dgm:pt modelId="{739D717B-2E97-43D8-972C-25D613059BBA}" type="sibTrans" cxnId="{BE319355-40DC-4DC7-8CDD-213EDC6E8CA6}">
      <dgm:prSet/>
      <dgm:spPr/>
      <dgm:t>
        <a:bodyPr/>
        <a:lstStyle/>
        <a:p>
          <a:endParaRPr lang="en-US"/>
        </a:p>
      </dgm:t>
    </dgm:pt>
    <dgm:pt modelId="{782443BE-A40F-4E3E-8E6D-56F94DC704AD}">
      <dgm:prSet phldr="0"/>
      <dgm:spPr/>
      <dgm:t>
        <a:bodyPr/>
        <a:lstStyle/>
        <a:p>
          <a:pPr rtl="0"/>
          <a:r>
            <a:rPr lang="en-GB">
              <a:latin typeface="Century Schoolbook" panose="02040604050505020304"/>
            </a:rPr>
            <a:t>Proposed Method </a:t>
          </a:r>
          <a:endParaRPr lang="en-GB"/>
        </a:p>
      </dgm:t>
    </dgm:pt>
    <dgm:pt modelId="{21600D06-184D-4B72-BB58-275265E38CF8}" type="parTrans" cxnId="{BD28A521-2C62-4640-8464-890915069F51}">
      <dgm:prSet/>
      <dgm:spPr/>
      <dgm:t>
        <a:bodyPr/>
        <a:lstStyle/>
        <a:p>
          <a:endParaRPr lang="en-US"/>
        </a:p>
      </dgm:t>
    </dgm:pt>
    <dgm:pt modelId="{D35D7532-A6F8-4D5B-8D3C-5108975DAF22}" type="sibTrans" cxnId="{BD28A521-2C62-4640-8464-890915069F51}">
      <dgm:prSet/>
      <dgm:spPr/>
      <dgm:t>
        <a:bodyPr/>
        <a:lstStyle/>
        <a:p>
          <a:endParaRPr lang="en-US"/>
        </a:p>
      </dgm:t>
    </dgm:pt>
    <dgm:pt modelId="{97C16859-E0CF-4724-85B7-81667FF26557}">
      <dgm:prSet phldr="0"/>
      <dgm:spPr/>
      <dgm:t>
        <a:bodyPr/>
        <a:lstStyle/>
        <a:p>
          <a:pPr rtl="0"/>
          <a:r>
            <a:rPr lang="en-GB">
              <a:latin typeface="Century Schoolbook" panose="02040604050505020304"/>
            </a:rPr>
            <a:t>Ethical Considerations</a:t>
          </a:r>
          <a:endParaRPr lang="en-GB"/>
        </a:p>
      </dgm:t>
    </dgm:pt>
    <dgm:pt modelId="{1152BCB6-4D8A-4CDD-BC79-39B1F7569D47}" type="parTrans" cxnId="{3F805F8A-99A2-421C-870F-5B3DE9F7E272}">
      <dgm:prSet/>
      <dgm:spPr/>
      <dgm:t>
        <a:bodyPr/>
        <a:lstStyle/>
        <a:p>
          <a:endParaRPr lang="en-US"/>
        </a:p>
      </dgm:t>
    </dgm:pt>
    <dgm:pt modelId="{0319DA37-BD27-4472-8804-A872623F680A}" type="sibTrans" cxnId="{3F805F8A-99A2-421C-870F-5B3DE9F7E272}">
      <dgm:prSet/>
      <dgm:spPr/>
      <dgm:t>
        <a:bodyPr/>
        <a:lstStyle/>
        <a:p>
          <a:endParaRPr lang="en-US"/>
        </a:p>
      </dgm:t>
    </dgm:pt>
    <dgm:pt modelId="{BC532FE0-6868-4F58-8E58-B530BA4119D5}">
      <dgm:prSet phldr="0"/>
      <dgm:spPr/>
      <dgm:t>
        <a:bodyPr/>
        <a:lstStyle/>
        <a:p>
          <a:r>
            <a:rPr lang="en-GB">
              <a:latin typeface="Century Schoolbook" panose="02040604050505020304"/>
            </a:rPr>
            <a:t>Hypotheses</a:t>
          </a:r>
        </a:p>
      </dgm:t>
    </dgm:pt>
    <dgm:pt modelId="{EF08FDFA-92A1-40EC-B694-B22634789D79}" type="parTrans" cxnId="{CA517548-76A0-4152-9BEC-6672728C3DC9}">
      <dgm:prSet/>
      <dgm:spPr/>
    </dgm:pt>
    <dgm:pt modelId="{CFD3353A-9B92-43BA-9367-87275BCFA686}" type="sibTrans" cxnId="{CA517548-76A0-4152-9BEC-6672728C3DC9}">
      <dgm:prSet/>
      <dgm:spPr/>
    </dgm:pt>
    <dgm:pt modelId="{0237384C-5DF3-4162-A94E-68814478CDAE}">
      <dgm:prSet phldr="0"/>
      <dgm:spPr/>
      <dgm:t>
        <a:bodyPr/>
        <a:lstStyle/>
        <a:p>
          <a:pPr rtl="0"/>
          <a:r>
            <a:rPr lang="en-GB">
              <a:latin typeface="Century Schoolbook" panose="02040604050505020304"/>
            </a:rPr>
            <a:t>Timeline </a:t>
          </a:r>
        </a:p>
      </dgm:t>
    </dgm:pt>
    <dgm:pt modelId="{8CFEDC0D-4352-4563-AFE2-582D14F098E6}" type="parTrans" cxnId="{8EAE158C-EA38-4DD3-917B-31D94E07EE04}">
      <dgm:prSet/>
      <dgm:spPr/>
    </dgm:pt>
    <dgm:pt modelId="{D72E7269-9EA5-41EB-896F-8D4488609C90}" type="sibTrans" cxnId="{8EAE158C-EA38-4DD3-917B-31D94E07EE04}">
      <dgm:prSet/>
      <dgm:spPr/>
    </dgm:pt>
    <dgm:pt modelId="{967D4112-8148-4035-9801-AC122082A3B7}">
      <dgm:prSet phldr="0"/>
      <dgm:spPr/>
      <dgm:t>
        <a:bodyPr/>
        <a:lstStyle/>
        <a:p>
          <a:pPr rtl="0"/>
          <a:r>
            <a:rPr lang="en-GB">
              <a:latin typeface="Century Schoolbook" panose="02040604050505020304"/>
            </a:rPr>
            <a:t>Reference List</a:t>
          </a:r>
        </a:p>
      </dgm:t>
    </dgm:pt>
    <dgm:pt modelId="{776F24D0-522B-4219-914C-80E706F30F38}" type="parTrans" cxnId="{BFB13DB2-F697-445F-8353-1BBE7582C497}">
      <dgm:prSet/>
      <dgm:spPr/>
    </dgm:pt>
    <dgm:pt modelId="{5E167DF4-AB13-4655-8CC9-76932CB4AC4F}" type="sibTrans" cxnId="{BFB13DB2-F697-445F-8353-1BBE7582C497}">
      <dgm:prSet/>
      <dgm:spPr/>
    </dgm:pt>
    <dgm:pt modelId="{31A2124A-7ABD-4B40-BAEB-330A3EC4A4B5}">
      <dgm:prSet phldr="0"/>
      <dgm:spPr/>
      <dgm:t>
        <a:bodyPr/>
        <a:lstStyle/>
        <a:p>
          <a:pPr rtl="0"/>
          <a:r>
            <a:rPr lang="en-GB">
              <a:latin typeface="Century Schoolbook" panose="02040604050505020304"/>
            </a:rPr>
            <a:t>What are digital tools?</a:t>
          </a:r>
        </a:p>
      </dgm:t>
    </dgm:pt>
    <dgm:pt modelId="{F318AC35-4204-485A-879E-2C897BD6E754}" type="parTrans" cxnId="{9E8ED7E4-8B38-4E7B-AD54-F1903B76A25B}">
      <dgm:prSet/>
      <dgm:spPr/>
    </dgm:pt>
    <dgm:pt modelId="{760DAFDB-C79E-4D3E-951A-A35AA2E6ACFC}" type="sibTrans" cxnId="{9E8ED7E4-8B38-4E7B-AD54-F1903B76A25B}">
      <dgm:prSet/>
      <dgm:spPr/>
    </dgm:pt>
    <dgm:pt modelId="{B4727038-275C-406C-B9DC-57BC9EA0A5A6}">
      <dgm:prSet phldr="0"/>
      <dgm:spPr/>
      <dgm:t>
        <a:bodyPr/>
        <a:lstStyle/>
        <a:p>
          <a:pPr rtl="0"/>
          <a:r>
            <a:rPr lang="en-GB">
              <a:latin typeface="Century Schoolbook" panose="02040604050505020304"/>
            </a:rPr>
            <a:t>Types of digital tools</a:t>
          </a:r>
        </a:p>
      </dgm:t>
    </dgm:pt>
    <dgm:pt modelId="{6D586938-292B-486A-85AE-47CEC76523CD}" type="parTrans" cxnId="{7CE4345D-3742-4F15-B9C4-4BB1ED298297}">
      <dgm:prSet/>
      <dgm:spPr/>
    </dgm:pt>
    <dgm:pt modelId="{90FA31FF-6FD5-41B3-9DF9-4399D0FF39C5}" type="sibTrans" cxnId="{7CE4345D-3742-4F15-B9C4-4BB1ED298297}">
      <dgm:prSet/>
      <dgm:spPr/>
    </dgm:pt>
    <dgm:pt modelId="{825C6490-A94D-482D-8D93-4C444D51AA86}" type="pres">
      <dgm:prSet presAssocID="{46CA3DF4-3AA6-4212-A097-A29B8D8604EA}" presName="linear" presStyleCnt="0">
        <dgm:presLayoutVars>
          <dgm:animLvl val="lvl"/>
          <dgm:resizeHandles val="exact"/>
        </dgm:presLayoutVars>
      </dgm:prSet>
      <dgm:spPr/>
    </dgm:pt>
    <dgm:pt modelId="{FF27D96D-983B-47C3-98A8-D58971D27963}" type="pres">
      <dgm:prSet presAssocID="{5DA43D93-5A72-48A8-BEB9-516C826D3118}" presName="parentText" presStyleLbl="node1" presStyleIdx="0" presStyleCnt="9">
        <dgm:presLayoutVars>
          <dgm:chMax val="0"/>
          <dgm:bulletEnabled val="1"/>
        </dgm:presLayoutVars>
      </dgm:prSet>
      <dgm:spPr/>
    </dgm:pt>
    <dgm:pt modelId="{4FEF8A5C-8E3A-4C6C-B61D-BE72616A0A12}" type="pres">
      <dgm:prSet presAssocID="{1EEAFE24-8221-4F67-BBD8-6581B9FFB0B0}" presName="spacer" presStyleCnt="0"/>
      <dgm:spPr/>
    </dgm:pt>
    <dgm:pt modelId="{D732DA9C-F78F-4661-99C4-2D2D77E3FD64}" type="pres">
      <dgm:prSet presAssocID="{F8CDE461-FBF8-4E6F-99AE-33F733C70562}" presName="parentText" presStyleLbl="node1" presStyleIdx="1" presStyleCnt="9">
        <dgm:presLayoutVars>
          <dgm:chMax val="0"/>
          <dgm:bulletEnabled val="1"/>
        </dgm:presLayoutVars>
      </dgm:prSet>
      <dgm:spPr/>
    </dgm:pt>
    <dgm:pt modelId="{5F19EFC8-67E8-44B4-B472-389505D5D487}" type="pres">
      <dgm:prSet presAssocID="{739D717B-2E97-43D8-972C-25D613059BBA}" presName="spacer" presStyleCnt="0"/>
      <dgm:spPr/>
    </dgm:pt>
    <dgm:pt modelId="{DEC18E47-42D1-4A76-B56C-6011BC5C6A29}" type="pres">
      <dgm:prSet presAssocID="{782443BE-A40F-4E3E-8E6D-56F94DC704AD}" presName="parentText" presStyleLbl="node1" presStyleIdx="2" presStyleCnt="9">
        <dgm:presLayoutVars>
          <dgm:chMax val="0"/>
          <dgm:bulletEnabled val="1"/>
        </dgm:presLayoutVars>
      </dgm:prSet>
      <dgm:spPr/>
    </dgm:pt>
    <dgm:pt modelId="{4825210C-374B-40AB-93FB-85BF091DC9B2}" type="pres">
      <dgm:prSet presAssocID="{D35D7532-A6F8-4D5B-8D3C-5108975DAF22}" presName="spacer" presStyleCnt="0"/>
      <dgm:spPr/>
    </dgm:pt>
    <dgm:pt modelId="{EC25A07D-A002-477F-AF8A-88B4D772BF7F}" type="pres">
      <dgm:prSet presAssocID="{97C16859-E0CF-4724-85B7-81667FF26557}" presName="parentText" presStyleLbl="node1" presStyleIdx="3" presStyleCnt="9">
        <dgm:presLayoutVars>
          <dgm:chMax val="0"/>
          <dgm:bulletEnabled val="1"/>
        </dgm:presLayoutVars>
      </dgm:prSet>
      <dgm:spPr/>
    </dgm:pt>
    <dgm:pt modelId="{8FF07D2A-7C4C-45E2-B7A6-4BA17313A13A}" type="pres">
      <dgm:prSet presAssocID="{0319DA37-BD27-4472-8804-A872623F680A}" presName="spacer" presStyleCnt="0"/>
      <dgm:spPr/>
    </dgm:pt>
    <dgm:pt modelId="{2C7CACAE-9285-4CD9-BB82-66567432EDF4}" type="pres">
      <dgm:prSet presAssocID="{BC532FE0-6868-4F58-8E58-B530BA4119D5}" presName="parentText" presStyleLbl="node1" presStyleIdx="4" presStyleCnt="9">
        <dgm:presLayoutVars>
          <dgm:chMax val="0"/>
          <dgm:bulletEnabled val="1"/>
        </dgm:presLayoutVars>
      </dgm:prSet>
      <dgm:spPr/>
    </dgm:pt>
    <dgm:pt modelId="{5E472C6A-2A26-4882-8798-93BFD29A6B9E}" type="pres">
      <dgm:prSet presAssocID="{CFD3353A-9B92-43BA-9367-87275BCFA686}" presName="spacer" presStyleCnt="0"/>
      <dgm:spPr/>
    </dgm:pt>
    <dgm:pt modelId="{5B4EA86A-3D56-4883-B74A-7A9B064DCD58}" type="pres">
      <dgm:prSet presAssocID="{0237384C-5DF3-4162-A94E-68814478CDAE}" presName="parentText" presStyleLbl="node1" presStyleIdx="5" presStyleCnt="9">
        <dgm:presLayoutVars>
          <dgm:chMax val="0"/>
          <dgm:bulletEnabled val="1"/>
        </dgm:presLayoutVars>
      </dgm:prSet>
      <dgm:spPr/>
    </dgm:pt>
    <dgm:pt modelId="{B6F57C11-7E5E-4912-B368-56E6BF8B012C}" type="pres">
      <dgm:prSet presAssocID="{D72E7269-9EA5-41EB-896F-8D4488609C90}" presName="spacer" presStyleCnt="0"/>
      <dgm:spPr/>
    </dgm:pt>
    <dgm:pt modelId="{1F97C2D6-0718-4DDF-9476-420336F3DAC5}" type="pres">
      <dgm:prSet presAssocID="{967D4112-8148-4035-9801-AC122082A3B7}" presName="parentText" presStyleLbl="node1" presStyleIdx="6" presStyleCnt="9">
        <dgm:presLayoutVars>
          <dgm:chMax val="0"/>
          <dgm:bulletEnabled val="1"/>
        </dgm:presLayoutVars>
      </dgm:prSet>
      <dgm:spPr/>
    </dgm:pt>
    <dgm:pt modelId="{25305AE9-19CD-4AC5-AD20-8413852611E8}" type="pres">
      <dgm:prSet presAssocID="{5E167DF4-AB13-4655-8CC9-76932CB4AC4F}" presName="spacer" presStyleCnt="0"/>
      <dgm:spPr/>
    </dgm:pt>
    <dgm:pt modelId="{B5704C91-C077-404A-BF4E-3DDED3A168B8}" type="pres">
      <dgm:prSet presAssocID="{31A2124A-7ABD-4B40-BAEB-330A3EC4A4B5}" presName="parentText" presStyleLbl="node1" presStyleIdx="7" presStyleCnt="9">
        <dgm:presLayoutVars>
          <dgm:chMax val="0"/>
          <dgm:bulletEnabled val="1"/>
        </dgm:presLayoutVars>
      </dgm:prSet>
      <dgm:spPr/>
    </dgm:pt>
    <dgm:pt modelId="{08857A08-0D26-4642-8516-0D92729AFA40}" type="pres">
      <dgm:prSet presAssocID="{760DAFDB-C79E-4D3E-951A-A35AA2E6ACFC}" presName="spacer" presStyleCnt="0"/>
      <dgm:spPr/>
    </dgm:pt>
    <dgm:pt modelId="{18B50D0D-416C-4F7D-B16E-CF9636A13101}" type="pres">
      <dgm:prSet presAssocID="{B4727038-275C-406C-B9DC-57BC9EA0A5A6}" presName="parentText" presStyleLbl="node1" presStyleIdx="8" presStyleCnt="9">
        <dgm:presLayoutVars>
          <dgm:chMax val="0"/>
          <dgm:bulletEnabled val="1"/>
        </dgm:presLayoutVars>
      </dgm:prSet>
      <dgm:spPr/>
    </dgm:pt>
  </dgm:ptLst>
  <dgm:cxnLst>
    <dgm:cxn modelId="{C1E8C206-5F77-4AD3-ABE6-70F724A1C1CC}" type="presOf" srcId="{B4727038-275C-406C-B9DC-57BC9EA0A5A6}" destId="{18B50D0D-416C-4F7D-B16E-CF9636A13101}" srcOrd="0" destOrd="0" presId="urn:microsoft.com/office/officeart/2005/8/layout/vList2"/>
    <dgm:cxn modelId="{BD28A521-2C62-4640-8464-890915069F51}" srcId="{46CA3DF4-3AA6-4212-A097-A29B8D8604EA}" destId="{782443BE-A40F-4E3E-8E6D-56F94DC704AD}" srcOrd="2" destOrd="0" parTransId="{21600D06-184D-4B72-BB58-275265E38CF8}" sibTransId="{D35D7532-A6F8-4D5B-8D3C-5108975DAF22}"/>
    <dgm:cxn modelId="{05A62E2C-0516-4104-B3D9-E6943E7A6963}" type="presOf" srcId="{31A2124A-7ABD-4B40-BAEB-330A3EC4A4B5}" destId="{B5704C91-C077-404A-BF4E-3DDED3A168B8}" srcOrd="0" destOrd="0" presId="urn:microsoft.com/office/officeart/2005/8/layout/vList2"/>
    <dgm:cxn modelId="{11FFC53E-A56A-4F1D-854D-0F357E1B434F}" type="presOf" srcId="{782443BE-A40F-4E3E-8E6D-56F94DC704AD}" destId="{DEC18E47-42D1-4A76-B56C-6011BC5C6A29}" srcOrd="0" destOrd="0" presId="urn:microsoft.com/office/officeart/2005/8/layout/vList2"/>
    <dgm:cxn modelId="{7CE4345D-3742-4F15-B9C4-4BB1ED298297}" srcId="{46CA3DF4-3AA6-4212-A097-A29B8D8604EA}" destId="{B4727038-275C-406C-B9DC-57BC9EA0A5A6}" srcOrd="8" destOrd="0" parTransId="{6D586938-292B-486A-85AE-47CEC76523CD}" sibTransId="{90FA31FF-6FD5-41B3-9DF9-4399D0FF39C5}"/>
    <dgm:cxn modelId="{CA517548-76A0-4152-9BEC-6672728C3DC9}" srcId="{46CA3DF4-3AA6-4212-A097-A29B8D8604EA}" destId="{BC532FE0-6868-4F58-8E58-B530BA4119D5}" srcOrd="4" destOrd="0" parTransId="{EF08FDFA-92A1-40EC-B694-B22634789D79}" sibTransId="{CFD3353A-9B92-43BA-9367-87275BCFA686}"/>
    <dgm:cxn modelId="{BE319355-40DC-4DC7-8CDD-213EDC6E8CA6}" srcId="{46CA3DF4-3AA6-4212-A097-A29B8D8604EA}" destId="{F8CDE461-FBF8-4E6F-99AE-33F733C70562}" srcOrd="1" destOrd="0" parTransId="{CCEA7A67-EB70-46BC-AAC2-97FE75A13FE5}" sibTransId="{739D717B-2E97-43D8-972C-25D613059BBA}"/>
    <dgm:cxn modelId="{464D1256-4C7D-40D7-9DC2-6A4F02768CC1}" type="presOf" srcId="{5DA43D93-5A72-48A8-BEB9-516C826D3118}" destId="{FF27D96D-983B-47C3-98A8-D58971D27963}" srcOrd="0" destOrd="0" presId="urn:microsoft.com/office/officeart/2005/8/layout/vList2"/>
    <dgm:cxn modelId="{3F805F8A-99A2-421C-870F-5B3DE9F7E272}" srcId="{46CA3DF4-3AA6-4212-A097-A29B8D8604EA}" destId="{97C16859-E0CF-4724-85B7-81667FF26557}" srcOrd="3" destOrd="0" parTransId="{1152BCB6-4D8A-4CDD-BC79-39B1F7569D47}" sibTransId="{0319DA37-BD27-4472-8804-A872623F680A}"/>
    <dgm:cxn modelId="{8EAE158C-EA38-4DD3-917B-31D94E07EE04}" srcId="{46CA3DF4-3AA6-4212-A097-A29B8D8604EA}" destId="{0237384C-5DF3-4162-A94E-68814478CDAE}" srcOrd="5" destOrd="0" parTransId="{8CFEDC0D-4352-4563-AFE2-582D14F098E6}" sibTransId="{D72E7269-9EA5-41EB-896F-8D4488609C90}"/>
    <dgm:cxn modelId="{4BDCD99B-BB0F-406A-8887-E36FDF6D85F3}" type="presOf" srcId="{46CA3DF4-3AA6-4212-A097-A29B8D8604EA}" destId="{825C6490-A94D-482D-8D93-4C444D51AA86}" srcOrd="0" destOrd="0" presId="urn:microsoft.com/office/officeart/2005/8/layout/vList2"/>
    <dgm:cxn modelId="{B31CC7A0-F64D-470B-8A08-934A9DED0A59}" type="presOf" srcId="{967D4112-8148-4035-9801-AC122082A3B7}" destId="{1F97C2D6-0718-4DDF-9476-420336F3DAC5}" srcOrd="0" destOrd="0" presId="urn:microsoft.com/office/officeart/2005/8/layout/vList2"/>
    <dgm:cxn modelId="{29DB51A9-987E-4BDA-99D9-3007A30E4ED8}" type="presOf" srcId="{F8CDE461-FBF8-4E6F-99AE-33F733C70562}" destId="{D732DA9C-F78F-4661-99C4-2D2D77E3FD64}" srcOrd="0" destOrd="0" presId="urn:microsoft.com/office/officeart/2005/8/layout/vList2"/>
    <dgm:cxn modelId="{BFB13DB2-F697-445F-8353-1BBE7582C497}" srcId="{46CA3DF4-3AA6-4212-A097-A29B8D8604EA}" destId="{967D4112-8148-4035-9801-AC122082A3B7}" srcOrd="6" destOrd="0" parTransId="{776F24D0-522B-4219-914C-80E706F30F38}" sibTransId="{5E167DF4-AB13-4655-8CC9-76932CB4AC4F}"/>
    <dgm:cxn modelId="{1611A9B3-C2FB-4320-A310-B17E908BFA8F}" type="presOf" srcId="{97C16859-E0CF-4724-85B7-81667FF26557}" destId="{EC25A07D-A002-477F-AF8A-88B4D772BF7F}" srcOrd="0" destOrd="0" presId="urn:microsoft.com/office/officeart/2005/8/layout/vList2"/>
    <dgm:cxn modelId="{334F7BB9-D58B-421E-8C1F-C6D8F166258E}" type="presOf" srcId="{BC532FE0-6868-4F58-8E58-B530BA4119D5}" destId="{2C7CACAE-9285-4CD9-BB82-66567432EDF4}" srcOrd="0" destOrd="0" presId="urn:microsoft.com/office/officeart/2005/8/layout/vList2"/>
    <dgm:cxn modelId="{B685E3DD-EB36-48F2-A065-C1D56E45F2BE}" type="presOf" srcId="{0237384C-5DF3-4162-A94E-68814478CDAE}" destId="{5B4EA86A-3D56-4883-B74A-7A9B064DCD58}" srcOrd="0" destOrd="0" presId="urn:microsoft.com/office/officeart/2005/8/layout/vList2"/>
    <dgm:cxn modelId="{9E8ED7E4-8B38-4E7B-AD54-F1903B76A25B}" srcId="{46CA3DF4-3AA6-4212-A097-A29B8D8604EA}" destId="{31A2124A-7ABD-4B40-BAEB-330A3EC4A4B5}" srcOrd="7" destOrd="0" parTransId="{F318AC35-4204-485A-879E-2C897BD6E754}" sibTransId="{760DAFDB-C79E-4D3E-951A-A35AA2E6ACFC}"/>
    <dgm:cxn modelId="{B57888F5-A149-4BA6-A279-667F361902EF}" srcId="{46CA3DF4-3AA6-4212-A097-A29B8D8604EA}" destId="{5DA43D93-5A72-48A8-BEB9-516C826D3118}" srcOrd="0" destOrd="0" parTransId="{C6FDC090-34E4-4954-B1CB-BBE23630BECC}" sibTransId="{1EEAFE24-8221-4F67-BBD8-6581B9FFB0B0}"/>
    <dgm:cxn modelId="{F9E7CA84-D679-4C05-A945-D66A2FD968E9}" type="presParOf" srcId="{825C6490-A94D-482D-8D93-4C444D51AA86}" destId="{FF27D96D-983B-47C3-98A8-D58971D27963}" srcOrd="0" destOrd="0" presId="urn:microsoft.com/office/officeart/2005/8/layout/vList2"/>
    <dgm:cxn modelId="{F085138F-45DF-4C77-9D99-480DB841C3B0}" type="presParOf" srcId="{825C6490-A94D-482D-8D93-4C444D51AA86}" destId="{4FEF8A5C-8E3A-4C6C-B61D-BE72616A0A12}" srcOrd="1" destOrd="0" presId="urn:microsoft.com/office/officeart/2005/8/layout/vList2"/>
    <dgm:cxn modelId="{8019AA3A-2F8D-4017-BC49-136A1267E0C4}" type="presParOf" srcId="{825C6490-A94D-482D-8D93-4C444D51AA86}" destId="{D732DA9C-F78F-4661-99C4-2D2D77E3FD64}" srcOrd="2" destOrd="0" presId="urn:microsoft.com/office/officeart/2005/8/layout/vList2"/>
    <dgm:cxn modelId="{FFFD2BD3-635D-43BB-A97C-59512FE62690}" type="presParOf" srcId="{825C6490-A94D-482D-8D93-4C444D51AA86}" destId="{5F19EFC8-67E8-44B4-B472-389505D5D487}" srcOrd="3" destOrd="0" presId="urn:microsoft.com/office/officeart/2005/8/layout/vList2"/>
    <dgm:cxn modelId="{1D74637E-01B0-4EBF-838F-FD421BF52252}" type="presParOf" srcId="{825C6490-A94D-482D-8D93-4C444D51AA86}" destId="{DEC18E47-42D1-4A76-B56C-6011BC5C6A29}" srcOrd="4" destOrd="0" presId="urn:microsoft.com/office/officeart/2005/8/layout/vList2"/>
    <dgm:cxn modelId="{BC96502A-C30D-4444-92E7-061F454722AE}" type="presParOf" srcId="{825C6490-A94D-482D-8D93-4C444D51AA86}" destId="{4825210C-374B-40AB-93FB-85BF091DC9B2}" srcOrd="5" destOrd="0" presId="urn:microsoft.com/office/officeart/2005/8/layout/vList2"/>
    <dgm:cxn modelId="{352D6FBE-8674-4DC5-9A20-BEBC9B584200}" type="presParOf" srcId="{825C6490-A94D-482D-8D93-4C444D51AA86}" destId="{EC25A07D-A002-477F-AF8A-88B4D772BF7F}" srcOrd="6" destOrd="0" presId="urn:microsoft.com/office/officeart/2005/8/layout/vList2"/>
    <dgm:cxn modelId="{F2FB8655-CEF5-45EF-8944-9E901F673A6C}" type="presParOf" srcId="{825C6490-A94D-482D-8D93-4C444D51AA86}" destId="{8FF07D2A-7C4C-45E2-B7A6-4BA17313A13A}" srcOrd="7" destOrd="0" presId="urn:microsoft.com/office/officeart/2005/8/layout/vList2"/>
    <dgm:cxn modelId="{83A6E0EF-2E33-4947-89E3-87D5311A86BC}" type="presParOf" srcId="{825C6490-A94D-482D-8D93-4C444D51AA86}" destId="{2C7CACAE-9285-4CD9-BB82-66567432EDF4}" srcOrd="8" destOrd="0" presId="urn:microsoft.com/office/officeart/2005/8/layout/vList2"/>
    <dgm:cxn modelId="{F147425C-158D-4161-881A-8106D9D9A3C6}" type="presParOf" srcId="{825C6490-A94D-482D-8D93-4C444D51AA86}" destId="{5E472C6A-2A26-4882-8798-93BFD29A6B9E}" srcOrd="9" destOrd="0" presId="urn:microsoft.com/office/officeart/2005/8/layout/vList2"/>
    <dgm:cxn modelId="{7A7A13FE-B159-4887-A895-8F2A38322FDE}" type="presParOf" srcId="{825C6490-A94D-482D-8D93-4C444D51AA86}" destId="{5B4EA86A-3D56-4883-B74A-7A9B064DCD58}" srcOrd="10" destOrd="0" presId="urn:microsoft.com/office/officeart/2005/8/layout/vList2"/>
    <dgm:cxn modelId="{6D838886-3E4E-4B10-B767-F9F50E6FA021}" type="presParOf" srcId="{825C6490-A94D-482D-8D93-4C444D51AA86}" destId="{B6F57C11-7E5E-4912-B368-56E6BF8B012C}" srcOrd="11" destOrd="0" presId="urn:microsoft.com/office/officeart/2005/8/layout/vList2"/>
    <dgm:cxn modelId="{2CC5B85F-8691-48D1-81C4-598733D4602D}" type="presParOf" srcId="{825C6490-A94D-482D-8D93-4C444D51AA86}" destId="{1F97C2D6-0718-4DDF-9476-420336F3DAC5}" srcOrd="12" destOrd="0" presId="urn:microsoft.com/office/officeart/2005/8/layout/vList2"/>
    <dgm:cxn modelId="{8EADE98C-85F2-4F42-B525-8FCCEA3D8D90}" type="presParOf" srcId="{825C6490-A94D-482D-8D93-4C444D51AA86}" destId="{25305AE9-19CD-4AC5-AD20-8413852611E8}" srcOrd="13" destOrd="0" presId="urn:microsoft.com/office/officeart/2005/8/layout/vList2"/>
    <dgm:cxn modelId="{162CB184-2139-4796-B912-A6EDE83D2224}" type="presParOf" srcId="{825C6490-A94D-482D-8D93-4C444D51AA86}" destId="{B5704C91-C077-404A-BF4E-3DDED3A168B8}" srcOrd="14" destOrd="0" presId="urn:microsoft.com/office/officeart/2005/8/layout/vList2"/>
    <dgm:cxn modelId="{01F30997-6E64-4FA1-8098-A5A3C4F26C97}" type="presParOf" srcId="{825C6490-A94D-482D-8D93-4C444D51AA86}" destId="{08857A08-0D26-4642-8516-0D92729AFA40}" srcOrd="15" destOrd="0" presId="urn:microsoft.com/office/officeart/2005/8/layout/vList2"/>
    <dgm:cxn modelId="{132E187A-F38F-465E-897B-F02855CE17F3}" type="presParOf" srcId="{825C6490-A94D-482D-8D93-4C444D51AA86}" destId="{18B50D0D-416C-4F7D-B16E-CF9636A13101}"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940A5A-4FBA-4461-ACE0-CF232505A38D}" type="doc">
      <dgm:prSet loTypeId="urn:microsoft.com/office/officeart/2005/8/layout/arrow2" loCatId="process" qsTypeId="urn:microsoft.com/office/officeart/2005/8/quickstyle/simple1" qsCatId="simple" csTypeId="urn:microsoft.com/office/officeart/2005/8/colors/accent1_2" csCatId="accent1" phldr="1"/>
      <dgm:spPr/>
    </dgm:pt>
    <dgm:pt modelId="{CF1B60DC-02D3-4BC9-99F4-BC65CC477CC7}">
      <dgm:prSet phldrT="[Text]" phldr="0"/>
      <dgm:spPr/>
      <dgm:t>
        <a:bodyPr/>
        <a:lstStyle/>
        <a:p>
          <a:pPr rtl="0"/>
          <a:r>
            <a:rPr lang="en-GB">
              <a:latin typeface="Arial"/>
              <a:cs typeface="Arial"/>
            </a:rPr>
            <a:t>Jan 31 Choosing research question</a:t>
          </a:r>
        </a:p>
      </dgm:t>
    </dgm:pt>
    <dgm:pt modelId="{BED7C1DA-E662-4529-A5BC-7165D10956EE}" type="parTrans" cxnId="{8A658BFF-052C-4BE1-9ECB-745B043BF8FD}">
      <dgm:prSet/>
      <dgm:spPr/>
    </dgm:pt>
    <dgm:pt modelId="{F137000C-0929-4A80-8DDB-3C7501DC54F9}" type="sibTrans" cxnId="{8A658BFF-052C-4BE1-9ECB-745B043BF8FD}">
      <dgm:prSet/>
      <dgm:spPr/>
    </dgm:pt>
    <dgm:pt modelId="{67E0BEFB-83E9-48DD-BD3B-5BA584B6E107}">
      <dgm:prSet phldrT="[Text]" phldr="0"/>
      <dgm:spPr/>
      <dgm:t>
        <a:bodyPr/>
        <a:lstStyle/>
        <a:p>
          <a:pPr rtl="0"/>
          <a:r>
            <a:rPr lang="en-GB">
              <a:latin typeface="Arial"/>
              <a:cs typeface="Arial"/>
            </a:rPr>
            <a:t>Feb 7 Drafting research proposal</a:t>
          </a:r>
        </a:p>
      </dgm:t>
    </dgm:pt>
    <dgm:pt modelId="{53451228-BEC9-42C1-AC88-E5DEB972E221}" type="parTrans" cxnId="{CEFC136E-42DC-439B-9B7E-F51388388C8A}">
      <dgm:prSet/>
      <dgm:spPr/>
    </dgm:pt>
    <dgm:pt modelId="{2E898F55-C841-4403-BC80-E3D07D8A3DF6}" type="sibTrans" cxnId="{CEFC136E-42DC-439B-9B7E-F51388388C8A}">
      <dgm:prSet/>
      <dgm:spPr/>
    </dgm:pt>
    <dgm:pt modelId="{054CEEF3-B8A4-48FC-9126-1B4D7003076C}">
      <dgm:prSet phldrT="[Text]" phldr="0"/>
      <dgm:spPr/>
      <dgm:t>
        <a:bodyPr/>
        <a:lstStyle/>
        <a:p>
          <a:pPr rtl="0"/>
          <a:r>
            <a:rPr lang="en-GB">
              <a:latin typeface="Arial"/>
              <a:cs typeface="Arial"/>
            </a:rPr>
            <a:t>Feb 14 finalising research proposal</a:t>
          </a:r>
        </a:p>
      </dgm:t>
    </dgm:pt>
    <dgm:pt modelId="{61F6B498-4D96-4DF5-B7F5-C7F1662B1C8A}" type="parTrans" cxnId="{93E805EA-CC8E-4CD8-BAE2-2367AE4BFF9D}">
      <dgm:prSet/>
      <dgm:spPr/>
    </dgm:pt>
    <dgm:pt modelId="{7A06C66C-3836-4C43-A233-8093827CF3AB}" type="sibTrans" cxnId="{93E805EA-CC8E-4CD8-BAE2-2367AE4BFF9D}">
      <dgm:prSet/>
      <dgm:spPr/>
    </dgm:pt>
    <dgm:pt modelId="{C77DB2B9-8D26-4BBA-9F8F-6D1EB4F1C7AC}">
      <dgm:prSet phldr="0"/>
      <dgm:spPr/>
      <dgm:t>
        <a:bodyPr/>
        <a:lstStyle/>
        <a:p>
          <a:pPr rtl="0"/>
          <a:r>
            <a:rPr lang="en-GB">
              <a:latin typeface="Arial"/>
              <a:cs typeface="Arial"/>
            </a:rPr>
            <a:t>Feb 21 Proposal presentation</a:t>
          </a:r>
        </a:p>
      </dgm:t>
    </dgm:pt>
    <dgm:pt modelId="{4350C77A-C42C-4215-980B-06A73CA4C433}" type="parTrans" cxnId="{0B56A642-AD71-4A3E-9AA9-C04EAB970138}">
      <dgm:prSet/>
      <dgm:spPr/>
    </dgm:pt>
    <dgm:pt modelId="{863B80BC-D112-4CDB-9B37-56BBC7EB770A}" type="sibTrans" cxnId="{0B56A642-AD71-4A3E-9AA9-C04EAB970138}">
      <dgm:prSet/>
      <dgm:spPr/>
    </dgm:pt>
    <dgm:pt modelId="{EEDA5B2C-5C26-40D1-AD8E-13119234F5CC}" type="pres">
      <dgm:prSet presAssocID="{23940A5A-4FBA-4461-ACE0-CF232505A38D}" presName="arrowDiagram" presStyleCnt="0">
        <dgm:presLayoutVars>
          <dgm:chMax val="5"/>
          <dgm:dir/>
          <dgm:resizeHandles val="exact"/>
        </dgm:presLayoutVars>
      </dgm:prSet>
      <dgm:spPr/>
    </dgm:pt>
    <dgm:pt modelId="{908E30D7-EC6D-40E4-AD2C-D43846C8EFC1}" type="pres">
      <dgm:prSet presAssocID="{23940A5A-4FBA-4461-ACE0-CF232505A38D}" presName="arrow" presStyleLbl="bgShp" presStyleIdx="0" presStyleCnt="1"/>
      <dgm:spPr/>
    </dgm:pt>
    <dgm:pt modelId="{DA93DF3E-66AC-472E-8650-2C0975CB505C}" type="pres">
      <dgm:prSet presAssocID="{23940A5A-4FBA-4461-ACE0-CF232505A38D}" presName="arrowDiagram4" presStyleCnt="0"/>
      <dgm:spPr/>
    </dgm:pt>
    <dgm:pt modelId="{408C54A3-F488-4F49-9384-5A474FE2A246}" type="pres">
      <dgm:prSet presAssocID="{CF1B60DC-02D3-4BC9-99F4-BC65CC477CC7}" presName="bullet4a" presStyleLbl="node1" presStyleIdx="0" presStyleCnt="4"/>
      <dgm:spPr/>
    </dgm:pt>
    <dgm:pt modelId="{2278C3E6-FC70-4C93-AF63-1D41BCA9D325}" type="pres">
      <dgm:prSet presAssocID="{CF1B60DC-02D3-4BC9-99F4-BC65CC477CC7}" presName="textBox4a" presStyleLbl="revTx" presStyleIdx="0" presStyleCnt="4">
        <dgm:presLayoutVars>
          <dgm:bulletEnabled val="1"/>
        </dgm:presLayoutVars>
      </dgm:prSet>
      <dgm:spPr/>
    </dgm:pt>
    <dgm:pt modelId="{B55B4225-AE2B-4D00-8F30-6479A939DDAE}" type="pres">
      <dgm:prSet presAssocID="{67E0BEFB-83E9-48DD-BD3B-5BA584B6E107}" presName="bullet4b" presStyleLbl="node1" presStyleIdx="1" presStyleCnt="4"/>
      <dgm:spPr/>
    </dgm:pt>
    <dgm:pt modelId="{AA22A260-582C-4B2A-BA9E-C8033B1F991B}" type="pres">
      <dgm:prSet presAssocID="{67E0BEFB-83E9-48DD-BD3B-5BA584B6E107}" presName="textBox4b" presStyleLbl="revTx" presStyleIdx="1" presStyleCnt="4">
        <dgm:presLayoutVars>
          <dgm:bulletEnabled val="1"/>
        </dgm:presLayoutVars>
      </dgm:prSet>
      <dgm:spPr/>
    </dgm:pt>
    <dgm:pt modelId="{925576CA-78BE-4C45-BE67-B1274F60792C}" type="pres">
      <dgm:prSet presAssocID="{054CEEF3-B8A4-48FC-9126-1B4D7003076C}" presName="bullet4c" presStyleLbl="node1" presStyleIdx="2" presStyleCnt="4"/>
      <dgm:spPr/>
    </dgm:pt>
    <dgm:pt modelId="{2CED5863-7E1E-45B4-8528-E51219B6399F}" type="pres">
      <dgm:prSet presAssocID="{054CEEF3-B8A4-48FC-9126-1B4D7003076C}" presName="textBox4c" presStyleLbl="revTx" presStyleIdx="2" presStyleCnt="4">
        <dgm:presLayoutVars>
          <dgm:bulletEnabled val="1"/>
        </dgm:presLayoutVars>
      </dgm:prSet>
      <dgm:spPr/>
    </dgm:pt>
    <dgm:pt modelId="{E41F8678-7351-4C84-B548-313A42371789}" type="pres">
      <dgm:prSet presAssocID="{C77DB2B9-8D26-4BBA-9F8F-6D1EB4F1C7AC}" presName="bullet4d" presStyleLbl="node1" presStyleIdx="3" presStyleCnt="4"/>
      <dgm:spPr/>
    </dgm:pt>
    <dgm:pt modelId="{C45161BE-C3FB-45C7-AAEA-4B9E3FCD04BF}" type="pres">
      <dgm:prSet presAssocID="{C77DB2B9-8D26-4BBA-9F8F-6D1EB4F1C7AC}" presName="textBox4d" presStyleLbl="revTx" presStyleIdx="3" presStyleCnt="4">
        <dgm:presLayoutVars>
          <dgm:bulletEnabled val="1"/>
        </dgm:presLayoutVars>
      </dgm:prSet>
      <dgm:spPr/>
    </dgm:pt>
  </dgm:ptLst>
  <dgm:cxnLst>
    <dgm:cxn modelId="{0B56A642-AD71-4A3E-9AA9-C04EAB970138}" srcId="{23940A5A-4FBA-4461-ACE0-CF232505A38D}" destId="{C77DB2B9-8D26-4BBA-9F8F-6D1EB4F1C7AC}" srcOrd="3" destOrd="0" parTransId="{4350C77A-C42C-4215-980B-06A73CA4C433}" sibTransId="{863B80BC-D112-4CDB-9B37-56BBC7EB770A}"/>
    <dgm:cxn modelId="{9B553C67-6261-4F91-82BE-BF6960F8DA28}" type="presOf" srcId="{67E0BEFB-83E9-48DD-BD3B-5BA584B6E107}" destId="{AA22A260-582C-4B2A-BA9E-C8033B1F991B}" srcOrd="0" destOrd="0" presId="urn:microsoft.com/office/officeart/2005/8/layout/arrow2"/>
    <dgm:cxn modelId="{CEFC136E-42DC-439B-9B7E-F51388388C8A}" srcId="{23940A5A-4FBA-4461-ACE0-CF232505A38D}" destId="{67E0BEFB-83E9-48DD-BD3B-5BA584B6E107}" srcOrd="1" destOrd="0" parTransId="{53451228-BEC9-42C1-AC88-E5DEB972E221}" sibTransId="{2E898F55-C841-4403-BC80-E3D07D8A3DF6}"/>
    <dgm:cxn modelId="{4258C0B1-A784-4806-8936-B522401DA71F}" type="presOf" srcId="{C77DB2B9-8D26-4BBA-9F8F-6D1EB4F1C7AC}" destId="{C45161BE-C3FB-45C7-AAEA-4B9E3FCD04BF}" srcOrd="0" destOrd="0" presId="urn:microsoft.com/office/officeart/2005/8/layout/arrow2"/>
    <dgm:cxn modelId="{DDCAC4CD-0510-4A42-B0AC-0D11E7AE6E84}" type="presOf" srcId="{23940A5A-4FBA-4461-ACE0-CF232505A38D}" destId="{EEDA5B2C-5C26-40D1-AD8E-13119234F5CC}" srcOrd="0" destOrd="0" presId="urn:microsoft.com/office/officeart/2005/8/layout/arrow2"/>
    <dgm:cxn modelId="{BCEFDCCE-7914-4812-89FA-B0D54C49B78C}" type="presOf" srcId="{CF1B60DC-02D3-4BC9-99F4-BC65CC477CC7}" destId="{2278C3E6-FC70-4C93-AF63-1D41BCA9D325}" srcOrd="0" destOrd="0" presId="urn:microsoft.com/office/officeart/2005/8/layout/arrow2"/>
    <dgm:cxn modelId="{E7E0E1E3-A9D5-4403-B9FE-93D84DA963B1}" type="presOf" srcId="{054CEEF3-B8A4-48FC-9126-1B4D7003076C}" destId="{2CED5863-7E1E-45B4-8528-E51219B6399F}" srcOrd="0" destOrd="0" presId="urn:microsoft.com/office/officeart/2005/8/layout/arrow2"/>
    <dgm:cxn modelId="{93E805EA-CC8E-4CD8-BAE2-2367AE4BFF9D}" srcId="{23940A5A-4FBA-4461-ACE0-CF232505A38D}" destId="{054CEEF3-B8A4-48FC-9126-1B4D7003076C}" srcOrd="2" destOrd="0" parTransId="{61F6B498-4D96-4DF5-B7F5-C7F1662B1C8A}" sibTransId="{7A06C66C-3836-4C43-A233-8093827CF3AB}"/>
    <dgm:cxn modelId="{8A658BFF-052C-4BE1-9ECB-745B043BF8FD}" srcId="{23940A5A-4FBA-4461-ACE0-CF232505A38D}" destId="{CF1B60DC-02D3-4BC9-99F4-BC65CC477CC7}" srcOrd="0" destOrd="0" parTransId="{BED7C1DA-E662-4529-A5BC-7165D10956EE}" sibTransId="{F137000C-0929-4A80-8DDB-3C7501DC54F9}"/>
    <dgm:cxn modelId="{6B1843BC-A580-4E66-9434-4F57CAC66821}" type="presParOf" srcId="{EEDA5B2C-5C26-40D1-AD8E-13119234F5CC}" destId="{908E30D7-EC6D-40E4-AD2C-D43846C8EFC1}" srcOrd="0" destOrd="0" presId="urn:microsoft.com/office/officeart/2005/8/layout/arrow2"/>
    <dgm:cxn modelId="{83F7ED65-E3AA-48C2-BD5D-DACEA4C6E435}" type="presParOf" srcId="{EEDA5B2C-5C26-40D1-AD8E-13119234F5CC}" destId="{DA93DF3E-66AC-472E-8650-2C0975CB505C}" srcOrd="1" destOrd="0" presId="urn:microsoft.com/office/officeart/2005/8/layout/arrow2"/>
    <dgm:cxn modelId="{C9851C61-C157-4286-BF50-E1218D94439E}" type="presParOf" srcId="{DA93DF3E-66AC-472E-8650-2C0975CB505C}" destId="{408C54A3-F488-4F49-9384-5A474FE2A246}" srcOrd="0" destOrd="0" presId="urn:microsoft.com/office/officeart/2005/8/layout/arrow2"/>
    <dgm:cxn modelId="{125DBF94-DC96-4A22-83E0-E341758B438E}" type="presParOf" srcId="{DA93DF3E-66AC-472E-8650-2C0975CB505C}" destId="{2278C3E6-FC70-4C93-AF63-1D41BCA9D325}" srcOrd="1" destOrd="0" presId="urn:microsoft.com/office/officeart/2005/8/layout/arrow2"/>
    <dgm:cxn modelId="{20DACE97-74BA-4EBB-A018-FEC3A2F908BF}" type="presParOf" srcId="{DA93DF3E-66AC-472E-8650-2C0975CB505C}" destId="{B55B4225-AE2B-4D00-8F30-6479A939DDAE}" srcOrd="2" destOrd="0" presId="urn:microsoft.com/office/officeart/2005/8/layout/arrow2"/>
    <dgm:cxn modelId="{56BB4989-203F-49B3-B7B4-DDE74474796A}" type="presParOf" srcId="{DA93DF3E-66AC-472E-8650-2C0975CB505C}" destId="{AA22A260-582C-4B2A-BA9E-C8033B1F991B}" srcOrd="3" destOrd="0" presId="urn:microsoft.com/office/officeart/2005/8/layout/arrow2"/>
    <dgm:cxn modelId="{D2348584-B1D3-4715-AA4E-631359117B83}" type="presParOf" srcId="{DA93DF3E-66AC-472E-8650-2C0975CB505C}" destId="{925576CA-78BE-4C45-BE67-B1274F60792C}" srcOrd="4" destOrd="0" presId="urn:microsoft.com/office/officeart/2005/8/layout/arrow2"/>
    <dgm:cxn modelId="{73AF189A-76A3-49E4-8897-625B75C0130D}" type="presParOf" srcId="{DA93DF3E-66AC-472E-8650-2C0975CB505C}" destId="{2CED5863-7E1E-45B4-8528-E51219B6399F}" srcOrd="5" destOrd="0" presId="urn:microsoft.com/office/officeart/2005/8/layout/arrow2"/>
    <dgm:cxn modelId="{DA32C704-D4DA-474F-A470-88DAC832C76A}" type="presParOf" srcId="{DA93DF3E-66AC-472E-8650-2C0975CB505C}" destId="{E41F8678-7351-4C84-B548-313A42371789}" srcOrd="6" destOrd="0" presId="urn:microsoft.com/office/officeart/2005/8/layout/arrow2"/>
    <dgm:cxn modelId="{D367F7B4-861A-4E11-BA4B-8A24590CE278}" type="presParOf" srcId="{DA93DF3E-66AC-472E-8650-2C0975CB505C}" destId="{C45161BE-C3FB-45C7-AAEA-4B9E3FCD04BF}" srcOrd="7"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27D96D-983B-47C3-98A8-D58971D27963}">
      <dsp:nvSpPr>
        <dsp:cNvPr id="0" name=""/>
        <dsp:cNvSpPr/>
      </dsp:nvSpPr>
      <dsp:spPr>
        <a:xfrm>
          <a:off x="0" y="114542"/>
          <a:ext cx="5127540" cy="455715"/>
        </a:xfrm>
        <a:prstGeom prst="round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latin typeface="Century Schoolbook" panose="02040604050505020304"/>
            </a:rPr>
            <a:t>Introduction</a:t>
          </a:r>
          <a:endParaRPr lang="en-US" sz="1900" kern="1200"/>
        </a:p>
      </dsp:txBody>
      <dsp:txXfrm>
        <a:off x="22246" y="136788"/>
        <a:ext cx="5083048" cy="411223"/>
      </dsp:txXfrm>
    </dsp:sp>
    <dsp:sp modelId="{D732DA9C-F78F-4661-99C4-2D2D77E3FD64}">
      <dsp:nvSpPr>
        <dsp:cNvPr id="0" name=""/>
        <dsp:cNvSpPr/>
      </dsp:nvSpPr>
      <dsp:spPr>
        <a:xfrm>
          <a:off x="0" y="624977"/>
          <a:ext cx="5127540" cy="455715"/>
        </a:xfrm>
        <a:prstGeom prst="round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latin typeface="Century Schoolbook" panose="02040604050505020304"/>
            </a:rPr>
            <a:t>Rationale</a:t>
          </a:r>
          <a:endParaRPr lang="en-GB" sz="1900" kern="1200"/>
        </a:p>
      </dsp:txBody>
      <dsp:txXfrm>
        <a:off x="22246" y="647223"/>
        <a:ext cx="5083048" cy="411223"/>
      </dsp:txXfrm>
    </dsp:sp>
    <dsp:sp modelId="{DEC18E47-42D1-4A76-B56C-6011BC5C6A29}">
      <dsp:nvSpPr>
        <dsp:cNvPr id="0" name=""/>
        <dsp:cNvSpPr/>
      </dsp:nvSpPr>
      <dsp:spPr>
        <a:xfrm>
          <a:off x="0" y="1135412"/>
          <a:ext cx="5127540" cy="455715"/>
        </a:xfrm>
        <a:prstGeom prst="round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latin typeface="Century Schoolbook" panose="02040604050505020304"/>
            </a:rPr>
            <a:t>Proposed Method </a:t>
          </a:r>
          <a:endParaRPr lang="en-GB" sz="1900" kern="1200"/>
        </a:p>
      </dsp:txBody>
      <dsp:txXfrm>
        <a:off x="22246" y="1157658"/>
        <a:ext cx="5083048" cy="411223"/>
      </dsp:txXfrm>
    </dsp:sp>
    <dsp:sp modelId="{EC25A07D-A002-477F-AF8A-88B4D772BF7F}">
      <dsp:nvSpPr>
        <dsp:cNvPr id="0" name=""/>
        <dsp:cNvSpPr/>
      </dsp:nvSpPr>
      <dsp:spPr>
        <a:xfrm>
          <a:off x="0" y="1645847"/>
          <a:ext cx="5127540" cy="455715"/>
        </a:xfrm>
        <a:prstGeom prst="round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latin typeface="Century Schoolbook" panose="02040604050505020304"/>
            </a:rPr>
            <a:t>Ethical Considerations</a:t>
          </a:r>
          <a:endParaRPr lang="en-GB" sz="1900" kern="1200"/>
        </a:p>
      </dsp:txBody>
      <dsp:txXfrm>
        <a:off x="22246" y="1668093"/>
        <a:ext cx="5083048" cy="411223"/>
      </dsp:txXfrm>
    </dsp:sp>
    <dsp:sp modelId="{2C7CACAE-9285-4CD9-BB82-66567432EDF4}">
      <dsp:nvSpPr>
        <dsp:cNvPr id="0" name=""/>
        <dsp:cNvSpPr/>
      </dsp:nvSpPr>
      <dsp:spPr>
        <a:xfrm>
          <a:off x="0" y="2156282"/>
          <a:ext cx="5127540" cy="455715"/>
        </a:xfrm>
        <a:prstGeom prst="round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latin typeface="Century Schoolbook" panose="02040604050505020304"/>
            </a:rPr>
            <a:t>Hypotheses</a:t>
          </a:r>
        </a:p>
      </dsp:txBody>
      <dsp:txXfrm>
        <a:off x="22246" y="2178528"/>
        <a:ext cx="5083048" cy="411223"/>
      </dsp:txXfrm>
    </dsp:sp>
    <dsp:sp modelId="{5B4EA86A-3D56-4883-B74A-7A9B064DCD58}">
      <dsp:nvSpPr>
        <dsp:cNvPr id="0" name=""/>
        <dsp:cNvSpPr/>
      </dsp:nvSpPr>
      <dsp:spPr>
        <a:xfrm>
          <a:off x="0" y="2666717"/>
          <a:ext cx="5127540" cy="455715"/>
        </a:xfrm>
        <a:prstGeom prst="round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latin typeface="Century Schoolbook" panose="02040604050505020304"/>
            </a:rPr>
            <a:t>Timeline </a:t>
          </a:r>
        </a:p>
      </dsp:txBody>
      <dsp:txXfrm>
        <a:off x="22246" y="2688963"/>
        <a:ext cx="5083048" cy="411223"/>
      </dsp:txXfrm>
    </dsp:sp>
    <dsp:sp modelId="{1F97C2D6-0718-4DDF-9476-420336F3DAC5}">
      <dsp:nvSpPr>
        <dsp:cNvPr id="0" name=""/>
        <dsp:cNvSpPr/>
      </dsp:nvSpPr>
      <dsp:spPr>
        <a:xfrm>
          <a:off x="0" y="3177152"/>
          <a:ext cx="5127540" cy="455715"/>
        </a:xfrm>
        <a:prstGeom prst="round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latin typeface="Century Schoolbook" panose="02040604050505020304"/>
            </a:rPr>
            <a:t>Reference List</a:t>
          </a:r>
        </a:p>
      </dsp:txBody>
      <dsp:txXfrm>
        <a:off x="22246" y="3199398"/>
        <a:ext cx="5083048" cy="411223"/>
      </dsp:txXfrm>
    </dsp:sp>
    <dsp:sp modelId="{B5704C91-C077-404A-BF4E-3DDED3A168B8}">
      <dsp:nvSpPr>
        <dsp:cNvPr id="0" name=""/>
        <dsp:cNvSpPr/>
      </dsp:nvSpPr>
      <dsp:spPr>
        <a:xfrm>
          <a:off x="0" y="3687587"/>
          <a:ext cx="5127540" cy="455715"/>
        </a:xfrm>
        <a:prstGeom prst="round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latin typeface="Century Schoolbook" panose="02040604050505020304"/>
            </a:rPr>
            <a:t>What are digital tools?</a:t>
          </a:r>
        </a:p>
      </dsp:txBody>
      <dsp:txXfrm>
        <a:off x="22246" y="3709833"/>
        <a:ext cx="5083048" cy="411223"/>
      </dsp:txXfrm>
    </dsp:sp>
    <dsp:sp modelId="{18B50D0D-416C-4F7D-B16E-CF9636A13101}">
      <dsp:nvSpPr>
        <dsp:cNvPr id="0" name=""/>
        <dsp:cNvSpPr/>
      </dsp:nvSpPr>
      <dsp:spPr>
        <a:xfrm>
          <a:off x="0" y="4198022"/>
          <a:ext cx="5127540" cy="455715"/>
        </a:xfrm>
        <a:prstGeom prst="round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latin typeface="Century Schoolbook" panose="02040604050505020304"/>
            </a:rPr>
            <a:t>Types of digital tools</a:t>
          </a:r>
        </a:p>
      </dsp:txBody>
      <dsp:txXfrm>
        <a:off x="22246" y="4220268"/>
        <a:ext cx="5083048" cy="4112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8E30D7-EC6D-40E4-AD2C-D43846C8EFC1}">
      <dsp:nvSpPr>
        <dsp:cNvPr id="0" name=""/>
        <dsp:cNvSpPr/>
      </dsp:nvSpPr>
      <dsp:spPr>
        <a:xfrm>
          <a:off x="816292" y="0"/>
          <a:ext cx="6962140" cy="4351338"/>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8C54A3-F488-4F49-9384-5A474FE2A246}">
      <dsp:nvSpPr>
        <dsp:cNvPr id="0" name=""/>
        <dsp:cNvSpPr/>
      </dsp:nvSpPr>
      <dsp:spPr>
        <a:xfrm>
          <a:off x="1502062" y="3235654"/>
          <a:ext cx="160129" cy="160129"/>
        </a:xfrm>
        <a:prstGeom prst="ellipse">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78C3E6-FC70-4C93-AF63-1D41BCA9D325}">
      <dsp:nvSpPr>
        <dsp:cNvPr id="0" name=""/>
        <dsp:cNvSpPr/>
      </dsp:nvSpPr>
      <dsp:spPr>
        <a:xfrm>
          <a:off x="1582127" y="3315719"/>
          <a:ext cx="1190526" cy="1035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849" tIns="0" rIns="0" bIns="0" numCol="1" spcCol="1270" anchor="t" anchorCtr="0">
          <a:noAutofit/>
        </a:bodyPr>
        <a:lstStyle/>
        <a:p>
          <a:pPr marL="0" lvl="0" indent="0" algn="l" defTabSz="755650" rtl="0">
            <a:lnSpc>
              <a:spcPct val="90000"/>
            </a:lnSpc>
            <a:spcBef>
              <a:spcPct val="0"/>
            </a:spcBef>
            <a:spcAft>
              <a:spcPct val="35000"/>
            </a:spcAft>
            <a:buNone/>
          </a:pPr>
          <a:r>
            <a:rPr lang="en-GB" sz="1700" kern="1200">
              <a:latin typeface="Arial"/>
              <a:cs typeface="Arial"/>
            </a:rPr>
            <a:t>Jan 31 Choosing research question</a:t>
          </a:r>
        </a:p>
      </dsp:txBody>
      <dsp:txXfrm>
        <a:off x="1582127" y="3315719"/>
        <a:ext cx="1190526" cy="1035618"/>
      </dsp:txXfrm>
    </dsp:sp>
    <dsp:sp modelId="{B55B4225-AE2B-4D00-8F30-6479A939DDAE}">
      <dsp:nvSpPr>
        <dsp:cNvPr id="0" name=""/>
        <dsp:cNvSpPr/>
      </dsp:nvSpPr>
      <dsp:spPr>
        <a:xfrm>
          <a:off x="2633410" y="2223533"/>
          <a:ext cx="278485" cy="278485"/>
        </a:xfrm>
        <a:prstGeom prst="ellipse">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22A260-582C-4B2A-BA9E-C8033B1F991B}">
      <dsp:nvSpPr>
        <dsp:cNvPr id="0" name=""/>
        <dsp:cNvSpPr/>
      </dsp:nvSpPr>
      <dsp:spPr>
        <a:xfrm>
          <a:off x="2772653" y="2362776"/>
          <a:ext cx="1462049" cy="1988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564" tIns="0" rIns="0" bIns="0" numCol="1" spcCol="1270" anchor="t" anchorCtr="0">
          <a:noAutofit/>
        </a:bodyPr>
        <a:lstStyle/>
        <a:p>
          <a:pPr marL="0" lvl="0" indent="0" algn="l" defTabSz="755650" rtl="0">
            <a:lnSpc>
              <a:spcPct val="90000"/>
            </a:lnSpc>
            <a:spcBef>
              <a:spcPct val="0"/>
            </a:spcBef>
            <a:spcAft>
              <a:spcPct val="35000"/>
            </a:spcAft>
            <a:buNone/>
          </a:pPr>
          <a:r>
            <a:rPr lang="en-GB" sz="1700" kern="1200">
              <a:latin typeface="Arial"/>
              <a:cs typeface="Arial"/>
            </a:rPr>
            <a:t>Feb 7 Drafting research proposal</a:t>
          </a:r>
        </a:p>
      </dsp:txBody>
      <dsp:txXfrm>
        <a:off x="2772653" y="2362776"/>
        <a:ext cx="1462049" cy="1988561"/>
      </dsp:txXfrm>
    </dsp:sp>
    <dsp:sp modelId="{925576CA-78BE-4C45-BE67-B1274F60792C}">
      <dsp:nvSpPr>
        <dsp:cNvPr id="0" name=""/>
        <dsp:cNvSpPr/>
      </dsp:nvSpPr>
      <dsp:spPr>
        <a:xfrm>
          <a:off x="4078055" y="1477714"/>
          <a:ext cx="368993" cy="368993"/>
        </a:xfrm>
        <a:prstGeom prst="ellipse">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ED5863-7E1E-45B4-8528-E51219B6399F}">
      <dsp:nvSpPr>
        <dsp:cNvPr id="0" name=""/>
        <dsp:cNvSpPr/>
      </dsp:nvSpPr>
      <dsp:spPr>
        <a:xfrm>
          <a:off x="4262551" y="1662211"/>
          <a:ext cx="1462049" cy="2689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522" tIns="0" rIns="0" bIns="0" numCol="1" spcCol="1270" anchor="t" anchorCtr="0">
          <a:noAutofit/>
        </a:bodyPr>
        <a:lstStyle/>
        <a:p>
          <a:pPr marL="0" lvl="0" indent="0" algn="l" defTabSz="755650" rtl="0">
            <a:lnSpc>
              <a:spcPct val="90000"/>
            </a:lnSpc>
            <a:spcBef>
              <a:spcPct val="0"/>
            </a:spcBef>
            <a:spcAft>
              <a:spcPct val="35000"/>
            </a:spcAft>
            <a:buNone/>
          </a:pPr>
          <a:r>
            <a:rPr lang="en-GB" sz="1700" kern="1200">
              <a:latin typeface="Arial"/>
              <a:cs typeface="Arial"/>
            </a:rPr>
            <a:t>Feb 14 finalising research proposal</a:t>
          </a:r>
        </a:p>
      </dsp:txBody>
      <dsp:txXfrm>
        <a:off x="4262551" y="1662211"/>
        <a:ext cx="1462049" cy="2689126"/>
      </dsp:txXfrm>
    </dsp:sp>
    <dsp:sp modelId="{E41F8678-7351-4C84-B548-313A42371789}">
      <dsp:nvSpPr>
        <dsp:cNvPr id="0" name=""/>
        <dsp:cNvSpPr/>
      </dsp:nvSpPr>
      <dsp:spPr>
        <a:xfrm>
          <a:off x="5651498" y="984272"/>
          <a:ext cx="494311" cy="494311"/>
        </a:xfrm>
        <a:prstGeom prst="ellipse">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5161BE-C3FB-45C7-AAEA-4B9E3FCD04BF}">
      <dsp:nvSpPr>
        <dsp:cNvPr id="0" name=""/>
        <dsp:cNvSpPr/>
      </dsp:nvSpPr>
      <dsp:spPr>
        <a:xfrm>
          <a:off x="5898654" y="1231428"/>
          <a:ext cx="1462049" cy="3119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926" tIns="0" rIns="0" bIns="0" numCol="1" spcCol="1270" anchor="t" anchorCtr="0">
          <a:noAutofit/>
        </a:bodyPr>
        <a:lstStyle/>
        <a:p>
          <a:pPr marL="0" lvl="0" indent="0" algn="l" defTabSz="755650" rtl="0">
            <a:lnSpc>
              <a:spcPct val="90000"/>
            </a:lnSpc>
            <a:spcBef>
              <a:spcPct val="0"/>
            </a:spcBef>
            <a:spcAft>
              <a:spcPct val="35000"/>
            </a:spcAft>
            <a:buNone/>
          </a:pPr>
          <a:r>
            <a:rPr lang="en-GB" sz="1700" kern="1200">
              <a:latin typeface="Arial"/>
              <a:cs typeface="Arial"/>
            </a:rPr>
            <a:t>Feb 21 Proposal presentation</a:t>
          </a:r>
        </a:p>
      </dsp:txBody>
      <dsp:txXfrm>
        <a:off x="5898654" y="1231428"/>
        <a:ext cx="1462049" cy="311990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2/19/2023</a:t>
            </a:fld>
            <a:endParaRPr lang="en-US"/>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5987839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C94063-DF36-4330-A365-08DA1FA5B7D6}"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86791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5093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FCFA4AC-08CC-42CE-BD01-C191750A04EC}"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11859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A7A723-92A7-435B-B681-F25B092FEFEB}" type="datetimeFigureOut">
              <a:rPr lang="en-US" dirty="0"/>
              <a:t>2/19/2023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236289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2/19/2023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012537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2/19/2023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259890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124165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074613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033E54A-A8CA-48C1-9504-691B58049D29}"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7506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F6C806-BBF7-471C-9527-881CE2266695}"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412973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2/19/2023</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665813142"/>
      </p:ext>
    </p:extLst>
  </p:cSld>
  <p:clrMap bg1="lt1" tx1="dk1" bg2="lt2" tx2="dk2" accent1="accent1" accent2="accent2" accent3="accent3" accent4="accent4" accent5="accent5" accent6="accent6" hlink="hlink" folHlink="folHlink"/>
  <p:sldLayoutIdLst>
    <p:sldLayoutId id="2147483843" r:id="rId1"/>
    <p:sldLayoutId id="2147483844" r:id="rId2"/>
    <p:sldLayoutId id="2147483845" r:id="rId3"/>
    <p:sldLayoutId id="2147483846" r:id="rId4"/>
    <p:sldLayoutId id="2147483847" r:id="rId5"/>
    <p:sldLayoutId id="2147483848" r:id="rId6"/>
    <p:sldLayoutId id="2147483849" r:id="rId7"/>
    <p:sldLayoutId id="2147483850" r:id="rId8"/>
    <p:sldLayoutId id="2147483851" r:id="rId9"/>
    <p:sldLayoutId id="2147483852" r:id="rId10"/>
    <p:sldLayoutId id="2147483853"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3" descr="School and office supplies">
            <a:extLst>
              <a:ext uri="{FF2B5EF4-FFF2-40B4-BE49-F238E27FC236}">
                <a16:creationId xmlns:a16="http://schemas.microsoft.com/office/drawing/2014/main" id="{9BB61A1D-1D41-4609-11B6-860A8C4F5EE3}"/>
              </a:ext>
            </a:extLst>
          </p:cNvPr>
          <p:cNvPicPr>
            <a:picLocks noChangeAspect="1"/>
          </p:cNvPicPr>
          <p:nvPr/>
        </p:nvPicPr>
        <p:blipFill rotWithShape="1">
          <a:blip r:embed="rId2"/>
          <a:srcRect t="15730"/>
          <a:stretch/>
        </p:blipFill>
        <p:spPr>
          <a:xfrm>
            <a:off x="1525" y="3181"/>
            <a:ext cx="12188951" cy="6857990"/>
          </a:xfrm>
          <a:prstGeom prst="rect">
            <a:avLst/>
          </a:prstGeom>
        </p:spPr>
      </p:pic>
      <p:sp>
        <p:nvSpPr>
          <p:cNvPr id="2" name="Title 1"/>
          <p:cNvSpPr>
            <a:spLocks noGrp="1"/>
          </p:cNvSpPr>
          <p:nvPr>
            <p:ph type="ctrTitle"/>
          </p:nvPr>
        </p:nvSpPr>
        <p:spPr>
          <a:xfrm>
            <a:off x="360075" y="639490"/>
            <a:ext cx="6696951" cy="2722164"/>
          </a:xfrm>
        </p:spPr>
        <p:txBody>
          <a:bodyPr>
            <a:normAutofit/>
          </a:bodyPr>
          <a:lstStyle/>
          <a:p>
            <a:pPr>
              <a:lnSpc>
                <a:spcPct val="90000"/>
              </a:lnSpc>
            </a:pPr>
            <a:r>
              <a:rPr lang="en-GB" sz="6200" b="1">
                <a:solidFill>
                  <a:srgbClr val="002060"/>
                </a:solidFill>
                <a:latin typeface="Arial"/>
                <a:cs typeface="Calibri Light"/>
              </a:rPr>
              <a:t>Are digital skills important for study and work?</a:t>
            </a:r>
          </a:p>
        </p:txBody>
      </p:sp>
      <p:sp>
        <p:nvSpPr>
          <p:cNvPr id="3" name="Subtitle 2"/>
          <p:cNvSpPr>
            <a:spLocks noGrp="1"/>
          </p:cNvSpPr>
          <p:nvPr>
            <p:ph type="subTitle" idx="1"/>
          </p:nvPr>
        </p:nvSpPr>
        <p:spPr>
          <a:xfrm>
            <a:off x="651428" y="3805698"/>
            <a:ext cx="6696951" cy="882904"/>
          </a:xfrm>
        </p:spPr>
        <p:txBody>
          <a:bodyPr vert="horz" lIns="91440" tIns="45720" rIns="91440" bIns="45720" rtlCol="0" anchor="t">
            <a:normAutofit/>
          </a:bodyPr>
          <a:lstStyle/>
          <a:p>
            <a:pPr>
              <a:lnSpc>
                <a:spcPct val="90000"/>
              </a:lnSpc>
            </a:pPr>
            <a:r>
              <a:rPr lang="en-GB" sz="1800" b="1">
                <a:solidFill>
                  <a:srgbClr val="002060"/>
                </a:solidFill>
                <a:highlight>
                  <a:srgbClr val="00FFFF"/>
                </a:highlight>
                <a:latin typeface="Arial"/>
                <a:cs typeface="Calibri"/>
              </a:rPr>
              <a:t>Gypsy Lyons  2220773</a:t>
            </a:r>
          </a:p>
          <a:p>
            <a:pPr>
              <a:lnSpc>
                <a:spcPct val="90000"/>
              </a:lnSpc>
            </a:pPr>
            <a:r>
              <a:rPr lang="en-GB" sz="1800" b="1">
                <a:solidFill>
                  <a:srgbClr val="002060"/>
                </a:solidFill>
                <a:highlight>
                  <a:srgbClr val="00FFFF"/>
                </a:highlight>
                <a:latin typeface="Arial"/>
                <a:cs typeface="Calibri"/>
              </a:rPr>
              <a:t>Antonia Grier 2226852</a:t>
            </a:r>
          </a:p>
        </p:txBody>
      </p:sp>
      <p:sp>
        <p:nvSpPr>
          <p:cNvPr id="4" name="Rectangle 3">
            <a:extLst>
              <a:ext uri="{FF2B5EF4-FFF2-40B4-BE49-F238E27FC236}">
                <a16:creationId xmlns:a16="http://schemas.microsoft.com/office/drawing/2014/main" id="{F3D9C6EB-9021-50D5-2849-E4C15D6759B8}"/>
              </a:ext>
            </a:extLst>
          </p:cNvPr>
          <p:cNvSpPr/>
          <p:nvPr/>
        </p:nvSpPr>
        <p:spPr>
          <a:xfrm>
            <a:off x="649942" y="6174441"/>
            <a:ext cx="6891617" cy="6163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a:solidFill>
                  <a:schemeClr val="bg1"/>
                </a:solidFill>
                <a:highlight>
                  <a:srgbClr val="00FFFF"/>
                </a:highlight>
              </a:rPr>
              <a:t>Chung Leung</a:t>
            </a:r>
          </a:p>
        </p:txBody>
      </p:sp>
      <p:sp>
        <p:nvSpPr>
          <p:cNvPr id="5" name="Rectangle 4">
            <a:extLst>
              <a:ext uri="{FF2B5EF4-FFF2-40B4-BE49-F238E27FC236}">
                <a16:creationId xmlns:a16="http://schemas.microsoft.com/office/drawing/2014/main" id="{A4B6C236-3FAB-8A2C-F48D-783D2AB465DD}"/>
              </a:ext>
            </a:extLst>
          </p:cNvPr>
          <p:cNvSpPr/>
          <p:nvPr/>
        </p:nvSpPr>
        <p:spPr>
          <a:xfrm>
            <a:off x="655543" y="5081867"/>
            <a:ext cx="7026088" cy="8404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a:solidFill>
                  <a:srgbClr val="002060"/>
                </a:solidFill>
                <a:highlight>
                  <a:srgbClr val="00FFFF"/>
                </a:highlight>
              </a:rPr>
              <a:t>Digital Skills and Research Methods </a:t>
            </a:r>
            <a:endParaRPr lang="en-US">
              <a:highlight>
                <a:srgbClr val="00FFFF"/>
              </a:highlight>
            </a:endParaRPr>
          </a:p>
          <a:p>
            <a:pPr algn="ctr"/>
            <a:r>
              <a:rPr lang="en-US">
                <a:solidFill>
                  <a:srgbClr val="002060"/>
                </a:solidFill>
                <a:highlight>
                  <a:srgbClr val="00FFFF"/>
                </a:highlight>
              </a:rPr>
              <a:t>(LCHS4002-BIRM)</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par>
                                <p:cTn id="8" presetID="2" presetClass="entr" presetSubtype="4" fill="hold" grpId="0" nodeType="withEffect">
                                  <p:stCondLst>
                                    <p:cond delay="1000"/>
                                  </p:stCondLst>
                                  <p:childTnLst>
                                    <p:set>
                                      <p:cBhvr>
                                        <p:cTn id="9" dur="1" fill="hold">
                                          <p:stCondLst>
                                            <p:cond delay="0"/>
                                          </p:stCondLst>
                                        </p:cTn>
                                        <p:tgtEl>
                                          <p:spTgt spid="2"/>
                                        </p:tgtEl>
                                        <p:attrNameLst>
                                          <p:attrName>style.visibility</p:attrName>
                                        </p:attrNameLst>
                                      </p:cBhvr>
                                      <p:to>
                                        <p:strVal val="visible"/>
                                      </p:to>
                                    </p:set>
                                    <p:anim calcmode="lin" valueType="num">
                                      <p:cBhvr additive="base">
                                        <p:cTn id="10" dur="500" fill="hold"/>
                                        <p:tgtEl>
                                          <p:spTgt spid="2"/>
                                        </p:tgtEl>
                                        <p:attrNameLst>
                                          <p:attrName>ppt_x</p:attrName>
                                        </p:attrNameLst>
                                      </p:cBhvr>
                                      <p:tavLst>
                                        <p:tav tm="0">
                                          <p:val>
                                            <p:strVal val="#ppt_x"/>
                                          </p:val>
                                        </p:tav>
                                        <p:tav tm="100000">
                                          <p:val>
                                            <p:strVal val="#ppt_x"/>
                                          </p:val>
                                        </p:tav>
                                      </p:tavLst>
                                    </p:anim>
                                    <p:anim calcmode="lin" valueType="num">
                                      <p:cBhvr additive="base">
                                        <p:cTn id="11"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61452-E9A5-906E-2F38-539037226DBA}"/>
              </a:ext>
            </a:extLst>
          </p:cNvPr>
          <p:cNvSpPr>
            <a:spLocks noGrp="1"/>
          </p:cNvSpPr>
          <p:nvPr>
            <p:ph type="title"/>
          </p:nvPr>
        </p:nvSpPr>
        <p:spPr>
          <a:xfrm>
            <a:off x="729910" y="49458"/>
            <a:ext cx="9692640" cy="1325562"/>
          </a:xfrm>
        </p:spPr>
        <p:txBody>
          <a:bodyPr/>
          <a:lstStyle/>
          <a:p>
            <a:r>
              <a:rPr lang="en-GB" b="1">
                <a:latin typeface="Arial"/>
                <a:cs typeface="Calibri Light"/>
              </a:rPr>
              <a:t>Contents to be covered </a:t>
            </a:r>
          </a:p>
        </p:txBody>
      </p:sp>
      <p:graphicFrame>
        <p:nvGraphicFramePr>
          <p:cNvPr id="16" name="Content Placeholder 2">
            <a:extLst>
              <a:ext uri="{FF2B5EF4-FFF2-40B4-BE49-F238E27FC236}">
                <a16:creationId xmlns:a16="http://schemas.microsoft.com/office/drawing/2014/main" id="{CD10351B-B69A-BDD0-5472-366D9D8E823E}"/>
              </a:ext>
            </a:extLst>
          </p:cNvPr>
          <p:cNvGraphicFramePr>
            <a:graphicFrameLocks noGrp="1"/>
          </p:cNvGraphicFramePr>
          <p:nvPr>
            <p:ph sz="half" idx="1"/>
            <p:extLst>
              <p:ext uri="{D42A27DB-BD31-4B8C-83A1-F6EECF244321}">
                <p14:modId xmlns:p14="http://schemas.microsoft.com/office/powerpoint/2010/main" val="3078142899"/>
              </p:ext>
            </p:extLst>
          </p:nvPr>
        </p:nvGraphicFramePr>
        <p:xfrm>
          <a:off x="1063972" y="1555631"/>
          <a:ext cx="5127540" cy="47682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 name="Rectangle 19">
            <a:extLst>
              <a:ext uri="{FF2B5EF4-FFF2-40B4-BE49-F238E27FC236}">
                <a16:creationId xmlns:a16="http://schemas.microsoft.com/office/drawing/2014/main" id="{5F870323-1E69-2531-33B3-B03AD7FD67E6}"/>
              </a:ext>
            </a:extLst>
          </p:cNvPr>
          <p:cNvSpPr/>
          <p:nvPr/>
        </p:nvSpPr>
        <p:spPr>
          <a:xfrm>
            <a:off x="8479465" y="6264347"/>
            <a:ext cx="2622696" cy="4784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Gypsy Lyons 2220773</a:t>
            </a:r>
          </a:p>
        </p:txBody>
      </p:sp>
    </p:spTree>
    <p:extLst>
      <p:ext uri="{BB962C8B-B14F-4D97-AF65-F5344CB8AC3E}">
        <p14:creationId xmlns:p14="http://schemas.microsoft.com/office/powerpoint/2010/main" val="2039269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500" fill="hold"/>
                                        <p:tgtEl>
                                          <p:spTgt spid="16"/>
                                        </p:tgtEl>
                                        <p:attrNameLst>
                                          <p:attrName>ppt_w</p:attrName>
                                        </p:attrNameLst>
                                      </p:cBhvr>
                                      <p:tavLst>
                                        <p:tav tm="0">
                                          <p:val>
                                            <p:fltVal val="0"/>
                                          </p:val>
                                        </p:tav>
                                        <p:tav tm="100000">
                                          <p:val>
                                            <p:strVal val="#ppt_w"/>
                                          </p:val>
                                        </p:tav>
                                      </p:tavLst>
                                    </p:anim>
                                    <p:anim calcmode="lin" valueType="num">
                                      <p:cBhvr>
                                        <p:cTn id="8" dur="500" fill="hold"/>
                                        <p:tgtEl>
                                          <p:spTgt spid="16"/>
                                        </p:tgtEl>
                                        <p:attrNameLst>
                                          <p:attrName>ppt_h</p:attrName>
                                        </p:attrNameLst>
                                      </p:cBhvr>
                                      <p:tavLst>
                                        <p:tav tm="0">
                                          <p:val>
                                            <p:fltVal val="0"/>
                                          </p:val>
                                        </p:tav>
                                        <p:tav tm="100000">
                                          <p:val>
                                            <p:strVal val="#ppt_h"/>
                                          </p:val>
                                        </p:tav>
                                      </p:tavLst>
                                    </p:anim>
                                    <p:animEffect transition="in" filter="fade">
                                      <p:cBhvr>
                                        <p:cTn id="9"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6"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C75470D1-A9BC-450A-94B8-E09E222C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9">
            <a:extLst>
              <a:ext uri="{FF2B5EF4-FFF2-40B4-BE49-F238E27FC236}">
                <a16:creationId xmlns:a16="http://schemas.microsoft.com/office/drawing/2014/main" id="{06E59230-6241-4F71-8F80-408E4EBA2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6933" y="0"/>
            <a:ext cx="381733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2" name="Title 1">
            <a:extLst>
              <a:ext uri="{FF2B5EF4-FFF2-40B4-BE49-F238E27FC236}">
                <a16:creationId xmlns:a16="http://schemas.microsoft.com/office/drawing/2014/main" id="{99021ACF-1C5E-7310-5D17-325D66D817D9}"/>
              </a:ext>
            </a:extLst>
          </p:cNvPr>
          <p:cNvSpPr>
            <a:spLocks noGrp="1"/>
          </p:cNvSpPr>
          <p:nvPr>
            <p:ph type="title"/>
          </p:nvPr>
        </p:nvSpPr>
        <p:spPr>
          <a:xfrm>
            <a:off x="1516083" y="228600"/>
            <a:ext cx="3359031" cy="6481363"/>
          </a:xfrm>
        </p:spPr>
        <p:txBody>
          <a:bodyPr vert="horz" lIns="91440" tIns="45720" rIns="91440" bIns="45720" rtlCol="0" anchor="ctr">
            <a:normAutofit/>
          </a:bodyPr>
          <a:lstStyle/>
          <a:p>
            <a:pPr algn="ctr">
              <a:lnSpc>
                <a:spcPct val="85000"/>
              </a:lnSpc>
            </a:pPr>
            <a:r>
              <a:rPr lang="en-US" sz="3600" b="1">
                <a:solidFill>
                  <a:srgbClr val="FFFFFF"/>
                </a:solidFill>
                <a:latin typeface="Arial"/>
                <a:cs typeface="Arial"/>
              </a:rPr>
              <a:t>Introduction</a:t>
            </a:r>
            <a:br>
              <a:rPr lang="en-US" sz="3600" b="1">
                <a:latin typeface="Arial"/>
              </a:rPr>
            </a:br>
            <a:br>
              <a:rPr lang="en-US" sz="3600" b="1">
                <a:latin typeface="Arial"/>
              </a:rPr>
            </a:br>
            <a:br>
              <a:rPr lang="en-US" sz="3600" b="1">
                <a:latin typeface="Arial"/>
              </a:rPr>
            </a:br>
            <a:br>
              <a:rPr lang="en-US" sz="3600" b="1">
                <a:latin typeface="Arial"/>
              </a:rPr>
            </a:br>
            <a:br>
              <a:rPr lang="en-US" sz="3600" b="1">
                <a:latin typeface="Arial"/>
              </a:rPr>
            </a:br>
            <a:br>
              <a:rPr lang="en-US" sz="3600" b="1">
                <a:latin typeface="Arial"/>
              </a:rPr>
            </a:br>
            <a:r>
              <a:rPr lang="en-US" sz="3600" b="1">
                <a:solidFill>
                  <a:srgbClr val="FFFFFF"/>
                </a:solidFill>
                <a:latin typeface="Arial"/>
                <a:cs typeface="Arial"/>
              </a:rPr>
              <a:t>Research question</a:t>
            </a:r>
          </a:p>
        </p:txBody>
      </p:sp>
      <p:sp>
        <p:nvSpPr>
          <p:cNvPr id="12" name="Rectangle 11">
            <a:extLst>
              <a:ext uri="{FF2B5EF4-FFF2-40B4-BE49-F238E27FC236}">
                <a16:creationId xmlns:a16="http://schemas.microsoft.com/office/drawing/2014/main" id="{E1A01B88-BE75-48CC-A6A5-AD51DC9EC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811"/>
            <a:ext cx="128693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pic>
        <p:nvPicPr>
          <p:cNvPr id="15" name="Picture 3" descr="Stack of magazines on table">
            <a:extLst>
              <a:ext uri="{FF2B5EF4-FFF2-40B4-BE49-F238E27FC236}">
                <a16:creationId xmlns:a16="http://schemas.microsoft.com/office/drawing/2014/main" id="{B85C39A8-7BBA-13C0-DEBD-F4D36E3CE4E7}"/>
              </a:ext>
            </a:extLst>
          </p:cNvPr>
          <p:cNvPicPr>
            <a:picLocks noChangeAspect="1"/>
          </p:cNvPicPr>
          <p:nvPr/>
        </p:nvPicPr>
        <p:blipFill rotWithShape="1">
          <a:blip r:embed="rId2"/>
          <a:srcRect l="37095" r="2696" b="3"/>
          <a:stretch/>
        </p:blipFill>
        <p:spPr>
          <a:xfrm>
            <a:off x="5051389" y="-5612"/>
            <a:ext cx="6188817" cy="6860801"/>
          </a:xfrm>
          <a:prstGeom prst="rect">
            <a:avLst/>
          </a:prstGeom>
        </p:spPr>
      </p:pic>
      <p:sp>
        <p:nvSpPr>
          <p:cNvPr id="4" name="TextBox 3">
            <a:extLst>
              <a:ext uri="{FF2B5EF4-FFF2-40B4-BE49-F238E27FC236}">
                <a16:creationId xmlns:a16="http://schemas.microsoft.com/office/drawing/2014/main" id="{91C06F1A-A2FC-F93B-628F-D81C752581A4}"/>
              </a:ext>
            </a:extLst>
          </p:cNvPr>
          <p:cNvSpPr txBox="1"/>
          <p:nvPr/>
        </p:nvSpPr>
        <p:spPr>
          <a:xfrm>
            <a:off x="5269673" y="1547827"/>
            <a:ext cx="528319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I want to research this question to know and understand which digital tool is mostly used by UWTSD students and why they use it.  </a:t>
            </a:r>
          </a:p>
          <a:p>
            <a:r>
              <a:rPr lang="en-US">
                <a:latin typeface="Arial"/>
                <a:cs typeface="Arial"/>
              </a:rPr>
              <a:t>This is most important because we use these tools in all our work and for assignments to research information for our work and to know information.</a:t>
            </a:r>
          </a:p>
          <a:p>
            <a:r>
              <a:rPr lang="en-US">
                <a:latin typeface="Arial"/>
                <a:cs typeface="Arial"/>
              </a:rPr>
              <a:t>If I finish this research, I will have better benefits to help the UWTSD students.</a:t>
            </a:r>
          </a:p>
        </p:txBody>
      </p:sp>
      <p:sp>
        <p:nvSpPr>
          <p:cNvPr id="5" name="TextBox 4">
            <a:extLst>
              <a:ext uri="{FF2B5EF4-FFF2-40B4-BE49-F238E27FC236}">
                <a16:creationId xmlns:a16="http://schemas.microsoft.com/office/drawing/2014/main" id="{DC2CB806-6A53-A222-4F7D-F2091E48DCFD}"/>
              </a:ext>
            </a:extLst>
          </p:cNvPr>
          <p:cNvSpPr txBox="1"/>
          <p:nvPr/>
        </p:nvSpPr>
        <p:spPr>
          <a:xfrm>
            <a:off x="5297128" y="4620197"/>
            <a:ext cx="53831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WHICH DIGITAL TOOL IS MOST USED BY STUDENTS AT UWTSD?</a:t>
            </a:r>
          </a:p>
        </p:txBody>
      </p:sp>
      <p:sp>
        <p:nvSpPr>
          <p:cNvPr id="6" name="Rectangle 5">
            <a:extLst>
              <a:ext uri="{FF2B5EF4-FFF2-40B4-BE49-F238E27FC236}">
                <a16:creationId xmlns:a16="http://schemas.microsoft.com/office/drawing/2014/main" id="{79F69EB6-A0EF-7DFF-F1E8-23EC296ACA3D}"/>
              </a:ext>
            </a:extLst>
          </p:cNvPr>
          <p:cNvSpPr/>
          <p:nvPr/>
        </p:nvSpPr>
        <p:spPr>
          <a:xfrm>
            <a:off x="7983278" y="6335232"/>
            <a:ext cx="3313812" cy="48732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Antonia Grier 2226852</a:t>
            </a:r>
          </a:p>
        </p:txBody>
      </p:sp>
    </p:spTree>
    <p:extLst>
      <p:ext uri="{BB962C8B-B14F-4D97-AF65-F5344CB8AC3E}">
        <p14:creationId xmlns:p14="http://schemas.microsoft.com/office/powerpoint/2010/main" val="1559324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D7E58-FD52-F1C7-9F7F-EF842FD7663C}"/>
              </a:ext>
            </a:extLst>
          </p:cNvPr>
          <p:cNvSpPr>
            <a:spLocks noGrp="1"/>
          </p:cNvSpPr>
          <p:nvPr>
            <p:ph type="title"/>
          </p:nvPr>
        </p:nvSpPr>
        <p:spPr/>
        <p:txBody>
          <a:bodyPr/>
          <a:lstStyle/>
          <a:p>
            <a:r>
              <a:rPr lang="en-GB" b="1">
                <a:latin typeface="Arial"/>
                <a:cs typeface="Arial"/>
              </a:rPr>
              <a:t>Rationale</a:t>
            </a:r>
          </a:p>
        </p:txBody>
      </p:sp>
      <p:sp>
        <p:nvSpPr>
          <p:cNvPr id="3" name="Content Placeholder 2">
            <a:extLst>
              <a:ext uri="{FF2B5EF4-FFF2-40B4-BE49-F238E27FC236}">
                <a16:creationId xmlns:a16="http://schemas.microsoft.com/office/drawing/2014/main" id="{656A168C-7769-62B4-2239-DDECA81BF0B0}"/>
              </a:ext>
            </a:extLst>
          </p:cNvPr>
          <p:cNvSpPr>
            <a:spLocks noGrp="1"/>
          </p:cNvSpPr>
          <p:nvPr>
            <p:ph sz="half" idx="1"/>
          </p:nvPr>
        </p:nvSpPr>
        <p:spPr>
          <a:xfrm>
            <a:off x="1261872" y="1828800"/>
            <a:ext cx="7987398" cy="2233426"/>
          </a:xfrm>
        </p:spPr>
        <p:txBody>
          <a:bodyPr vert="horz" lIns="91440" tIns="45720" rIns="91440" bIns="45720" rtlCol="0" anchor="t">
            <a:normAutofit/>
          </a:bodyPr>
          <a:lstStyle/>
          <a:p>
            <a:pPr marL="0" indent="0">
              <a:buNone/>
            </a:pPr>
            <a:r>
              <a:rPr lang="en-GB">
                <a:latin typeface="Arial"/>
                <a:cs typeface="Arial"/>
              </a:rPr>
              <a:t>There might be free digital tools with the basic features of expensive technologies that can deepen learning and allow students to meet course </a:t>
            </a:r>
            <a:r>
              <a:rPr lang="en-GB" err="1">
                <a:latin typeface="Arial"/>
                <a:cs typeface="Arial"/>
              </a:rPr>
              <a:t>exectations</a:t>
            </a:r>
            <a:r>
              <a:rPr lang="en-GB">
                <a:latin typeface="Arial"/>
                <a:cs typeface="Arial"/>
              </a:rPr>
              <a:t> (</a:t>
            </a:r>
            <a:r>
              <a:rPr lang="en-GB" err="1">
                <a:latin typeface="Arial"/>
                <a:cs typeface="Arial"/>
              </a:rPr>
              <a:t>Mucundanyi</a:t>
            </a:r>
            <a:r>
              <a:rPr lang="en-GB">
                <a:latin typeface="Arial"/>
                <a:cs typeface="Arial"/>
              </a:rPr>
              <a:t>, Woodley,2021)</a:t>
            </a:r>
          </a:p>
        </p:txBody>
      </p:sp>
      <p:sp>
        <p:nvSpPr>
          <p:cNvPr id="4" name="TextBox 3">
            <a:extLst>
              <a:ext uri="{FF2B5EF4-FFF2-40B4-BE49-F238E27FC236}">
                <a16:creationId xmlns:a16="http://schemas.microsoft.com/office/drawing/2014/main" id="{CCB62D02-DDDC-D543-26BA-5F224A31817D}"/>
              </a:ext>
            </a:extLst>
          </p:cNvPr>
          <p:cNvSpPr txBox="1"/>
          <p:nvPr/>
        </p:nvSpPr>
        <p:spPr>
          <a:xfrm>
            <a:off x="8107456" y="6039970"/>
            <a:ext cx="29191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Antonia Grier 2226852</a:t>
            </a:r>
            <a:endParaRPr lang="en-US"/>
          </a:p>
        </p:txBody>
      </p:sp>
    </p:spTree>
    <p:extLst>
      <p:ext uri="{BB962C8B-B14F-4D97-AF65-F5344CB8AC3E}">
        <p14:creationId xmlns:p14="http://schemas.microsoft.com/office/powerpoint/2010/main" val="10907845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FEB8F-3EB6-A46C-D61D-002038C8952F}"/>
              </a:ext>
            </a:extLst>
          </p:cNvPr>
          <p:cNvSpPr>
            <a:spLocks noGrp="1"/>
          </p:cNvSpPr>
          <p:nvPr>
            <p:ph type="title"/>
          </p:nvPr>
        </p:nvSpPr>
        <p:spPr/>
        <p:txBody>
          <a:bodyPr/>
          <a:lstStyle/>
          <a:p>
            <a:r>
              <a:rPr lang="en-GB" b="1">
                <a:latin typeface="Arial"/>
                <a:cs typeface="Arial"/>
              </a:rPr>
              <a:t>Proposed Method</a:t>
            </a:r>
          </a:p>
        </p:txBody>
      </p:sp>
      <p:sp>
        <p:nvSpPr>
          <p:cNvPr id="3" name="Content Placeholder 2">
            <a:extLst>
              <a:ext uri="{FF2B5EF4-FFF2-40B4-BE49-F238E27FC236}">
                <a16:creationId xmlns:a16="http://schemas.microsoft.com/office/drawing/2014/main" id="{50C064FC-5C30-0067-5A63-E9D348AF4E5B}"/>
              </a:ext>
            </a:extLst>
          </p:cNvPr>
          <p:cNvSpPr>
            <a:spLocks noGrp="1"/>
          </p:cNvSpPr>
          <p:nvPr>
            <p:ph idx="1"/>
          </p:nvPr>
        </p:nvSpPr>
        <p:spPr>
          <a:xfrm>
            <a:off x="1116196" y="2680447"/>
            <a:ext cx="8595360" cy="3421248"/>
          </a:xfrm>
        </p:spPr>
        <p:txBody>
          <a:bodyPr vert="horz" lIns="91440" tIns="45720" rIns="91440" bIns="45720" rtlCol="0" anchor="t">
            <a:normAutofit/>
          </a:bodyPr>
          <a:lstStyle/>
          <a:p>
            <a:pPr marL="0" indent="0">
              <a:buNone/>
            </a:pPr>
            <a:r>
              <a:rPr lang="en-GB">
                <a:latin typeface="Arial"/>
                <a:cs typeface="Arial"/>
              </a:rPr>
              <a:t>There are various methods of how we can collect data to aid in our research however a quantise approach would provide the most data. We can also use open and closed questions in which we can get our answers from.</a:t>
            </a:r>
          </a:p>
          <a:p>
            <a:pPr marL="285750" indent="-285750"/>
            <a:r>
              <a:rPr lang="en-GB">
                <a:latin typeface="Arial"/>
                <a:cs typeface="Arial"/>
              </a:rPr>
              <a:t>Do you use MS Teams more than other digital tools?</a:t>
            </a:r>
          </a:p>
          <a:p>
            <a:pPr marL="285750" indent="-285750"/>
            <a:r>
              <a:rPr lang="en-GB">
                <a:latin typeface="Arial"/>
                <a:cs typeface="Arial"/>
              </a:rPr>
              <a:t>Do you use the OneDrive more than other digital tools?</a:t>
            </a:r>
          </a:p>
          <a:p>
            <a:pPr marL="285750" indent="-285750"/>
            <a:r>
              <a:rPr lang="en-GB">
                <a:latin typeface="Arial"/>
                <a:cs typeface="Arial"/>
              </a:rPr>
              <a:t>Do you use WhatsApp more than other digital tools?</a:t>
            </a:r>
          </a:p>
          <a:p>
            <a:pPr marL="285750" indent="-285750"/>
            <a:r>
              <a:rPr lang="en-GB">
                <a:latin typeface="Arial"/>
                <a:cs typeface="Arial"/>
              </a:rPr>
              <a:t>Do you use one digital tool more than others?</a:t>
            </a:r>
          </a:p>
          <a:p>
            <a:pPr marL="285750" indent="-285750"/>
            <a:r>
              <a:rPr lang="en-GB">
                <a:latin typeface="Arial"/>
                <a:cs typeface="Arial"/>
              </a:rPr>
              <a:t>I use WhatsApp more than I use MS Teams to collaborate with others</a:t>
            </a:r>
          </a:p>
          <a:p>
            <a:pPr marL="285750" indent="-285750"/>
            <a:endParaRPr lang="en-GB"/>
          </a:p>
        </p:txBody>
      </p:sp>
      <p:sp>
        <p:nvSpPr>
          <p:cNvPr id="7" name="TextBox 6">
            <a:extLst>
              <a:ext uri="{FF2B5EF4-FFF2-40B4-BE49-F238E27FC236}">
                <a16:creationId xmlns:a16="http://schemas.microsoft.com/office/drawing/2014/main" id="{29E00CFA-63E5-972A-EC04-2FE92038073B}"/>
              </a:ext>
            </a:extLst>
          </p:cNvPr>
          <p:cNvSpPr txBox="1"/>
          <p:nvPr/>
        </p:nvSpPr>
        <p:spPr>
          <a:xfrm>
            <a:off x="7468719" y="6118411"/>
            <a:ext cx="28406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Antonia Grier 226852</a:t>
            </a:r>
          </a:p>
        </p:txBody>
      </p:sp>
    </p:spTree>
    <p:extLst>
      <p:ext uri="{BB962C8B-B14F-4D97-AF65-F5344CB8AC3E}">
        <p14:creationId xmlns:p14="http://schemas.microsoft.com/office/powerpoint/2010/main" val="998345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C7660-E493-9BCC-23F2-5C86D44B45A9}"/>
              </a:ext>
            </a:extLst>
          </p:cNvPr>
          <p:cNvSpPr>
            <a:spLocks noGrp="1"/>
          </p:cNvSpPr>
          <p:nvPr>
            <p:ph type="title"/>
          </p:nvPr>
        </p:nvSpPr>
        <p:spPr/>
        <p:txBody>
          <a:bodyPr/>
          <a:lstStyle/>
          <a:p>
            <a:r>
              <a:rPr lang="en-GB" b="1">
                <a:latin typeface="Arial"/>
                <a:cs typeface="Arial"/>
              </a:rPr>
              <a:t>Ethical consideration</a:t>
            </a:r>
          </a:p>
        </p:txBody>
      </p:sp>
      <p:sp>
        <p:nvSpPr>
          <p:cNvPr id="3" name="Content Placeholder 2">
            <a:extLst>
              <a:ext uri="{FF2B5EF4-FFF2-40B4-BE49-F238E27FC236}">
                <a16:creationId xmlns:a16="http://schemas.microsoft.com/office/drawing/2014/main" id="{AE87A80E-77F6-14CB-686D-A9126B4B2A94}"/>
              </a:ext>
            </a:extLst>
          </p:cNvPr>
          <p:cNvSpPr>
            <a:spLocks noGrp="1"/>
          </p:cNvSpPr>
          <p:nvPr>
            <p:ph idx="1"/>
          </p:nvPr>
        </p:nvSpPr>
        <p:spPr>
          <a:xfrm>
            <a:off x="1082578" y="2702859"/>
            <a:ext cx="8595360" cy="3555720"/>
          </a:xfrm>
        </p:spPr>
        <p:txBody>
          <a:bodyPr vert="horz" lIns="91440" tIns="45720" rIns="91440" bIns="45720" rtlCol="0" anchor="t">
            <a:noAutofit/>
          </a:bodyPr>
          <a:lstStyle/>
          <a:p>
            <a:r>
              <a:rPr lang="en-GB">
                <a:latin typeface="Arial"/>
                <a:cs typeface="Arial"/>
              </a:rPr>
              <a:t>Protect the confidentiality of the participant of the questionnaire by not saying their name or who they are although you know it.</a:t>
            </a:r>
          </a:p>
          <a:p>
            <a:r>
              <a:rPr lang="en-GB">
                <a:latin typeface="Arial"/>
                <a:cs typeface="Arial"/>
              </a:rPr>
              <a:t>Assuring that the participants know there will be no negative consequences or repercussions if they do or do not take part in the survey.</a:t>
            </a:r>
          </a:p>
          <a:p>
            <a:r>
              <a:rPr lang="en-GB">
                <a:latin typeface="Arial"/>
                <a:cs typeface="Arial"/>
              </a:rPr>
              <a:t>Reassuring them if they want to stop the survey at any time they can.</a:t>
            </a:r>
          </a:p>
          <a:p>
            <a:r>
              <a:rPr lang="en-GB">
                <a:latin typeface="Arial"/>
                <a:cs typeface="Arial"/>
              </a:rPr>
              <a:t>Protecting ourselves as the researcher not putting ourselves in harm's way or danger.</a:t>
            </a:r>
          </a:p>
          <a:p>
            <a:r>
              <a:rPr lang="en-GB">
                <a:latin typeface="Arial"/>
                <a:cs typeface="Arial"/>
              </a:rPr>
              <a:t>Any type of research should be done honestly without any misleading information or expectations. </a:t>
            </a:r>
          </a:p>
          <a:p>
            <a:endParaRPr lang="en-GB">
              <a:latin typeface="Arial"/>
              <a:cs typeface="Arial"/>
            </a:endParaRPr>
          </a:p>
          <a:p>
            <a:endParaRPr lang="en-GB">
              <a:latin typeface="Arial"/>
              <a:cs typeface="Arial"/>
            </a:endParaRPr>
          </a:p>
          <a:p>
            <a:pPr marL="0" indent="0">
              <a:buNone/>
            </a:pPr>
            <a:endParaRPr lang="en-GB">
              <a:latin typeface="Arial"/>
              <a:cs typeface="Arial"/>
            </a:endParaRPr>
          </a:p>
          <a:p>
            <a:endParaRPr lang="en-GB"/>
          </a:p>
          <a:p>
            <a:endParaRPr lang="en-GB"/>
          </a:p>
        </p:txBody>
      </p:sp>
      <p:sp>
        <p:nvSpPr>
          <p:cNvPr id="4" name="TextBox 3">
            <a:extLst>
              <a:ext uri="{FF2B5EF4-FFF2-40B4-BE49-F238E27FC236}">
                <a16:creationId xmlns:a16="http://schemas.microsoft.com/office/drawing/2014/main" id="{5E6B4B31-7C8D-59A5-D196-0A94C881DA1D}"/>
              </a:ext>
            </a:extLst>
          </p:cNvPr>
          <p:cNvSpPr txBox="1"/>
          <p:nvPr/>
        </p:nvSpPr>
        <p:spPr>
          <a:xfrm>
            <a:off x="8264337" y="6353735"/>
            <a:ext cx="28294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Antonia Grier 2226852</a:t>
            </a:r>
          </a:p>
        </p:txBody>
      </p:sp>
    </p:spTree>
    <p:extLst>
      <p:ext uri="{BB962C8B-B14F-4D97-AF65-F5344CB8AC3E}">
        <p14:creationId xmlns:p14="http://schemas.microsoft.com/office/powerpoint/2010/main" val="4103856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88951-5A04-8242-966A-C77976E08AA0}"/>
              </a:ext>
            </a:extLst>
          </p:cNvPr>
          <p:cNvSpPr>
            <a:spLocks noGrp="1"/>
          </p:cNvSpPr>
          <p:nvPr>
            <p:ph type="title"/>
          </p:nvPr>
        </p:nvSpPr>
        <p:spPr/>
        <p:txBody>
          <a:bodyPr/>
          <a:lstStyle/>
          <a:p>
            <a:r>
              <a:rPr lang="en-GB" b="1">
                <a:latin typeface="Arial"/>
                <a:cs typeface="Arial"/>
              </a:rPr>
              <a:t>Hypothesis</a:t>
            </a:r>
          </a:p>
        </p:txBody>
      </p:sp>
      <p:sp>
        <p:nvSpPr>
          <p:cNvPr id="3" name="Content Placeholder 2">
            <a:extLst>
              <a:ext uri="{FF2B5EF4-FFF2-40B4-BE49-F238E27FC236}">
                <a16:creationId xmlns:a16="http://schemas.microsoft.com/office/drawing/2014/main" id="{557F2219-AE16-3409-462B-E0013750A0BC}"/>
              </a:ext>
            </a:extLst>
          </p:cNvPr>
          <p:cNvSpPr>
            <a:spLocks noGrp="1"/>
          </p:cNvSpPr>
          <p:nvPr>
            <p:ph idx="1"/>
          </p:nvPr>
        </p:nvSpPr>
        <p:spPr>
          <a:xfrm>
            <a:off x="1261872" y="2052918"/>
            <a:ext cx="8595360" cy="4116013"/>
          </a:xfrm>
        </p:spPr>
        <p:txBody>
          <a:bodyPr vert="horz" lIns="91440" tIns="45720" rIns="91440" bIns="45720" rtlCol="0" anchor="t">
            <a:normAutofit/>
          </a:bodyPr>
          <a:lstStyle/>
          <a:p>
            <a:pPr marL="285750" indent="-285750"/>
            <a:r>
              <a:rPr lang="en-GB">
                <a:latin typeface="Arial"/>
                <a:cs typeface="Arial"/>
              </a:rPr>
              <a:t>Our hypothesis is that UWTSD students would use WhatsApp the most out of the rest of the other digital skills as this is where they would stay connected with friends and family far and near as you can message them talk to them send pictures and the best thing of all you can video call them and be able to see them. Ther are also some businesses that you can talk to on WhatsApp like Seven Trent, </a:t>
            </a:r>
            <a:r>
              <a:rPr lang="en-GB" err="1">
                <a:latin typeface="Arial"/>
                <a:cs typeface="Arial"/>
              </a:rPr>
              <a:t>PrettyLittleThing</a:t>
            </a:r>
            <a:r>
              <a:rPr lang="en-GB">
                <a:latin typeface="Arial"/>
                <a:cs typeface="Arial"/>
              </a:rPr>
              <a:t> etc.</a:t>
            </a:r>
          </a:p>
          <a:p>
            <a:pPr marL="285750" indent="-285750"/>
            <a:r>
              <a:rPr lang="en-GB">
                <a:latin typeface="Arial"/>
                <a:cs typeface="Arial"/>
              </a:rPr>
              <a:t>MOODLE would be the next other digital tools as this is where all our assignments are, and the assignment brief is. This is also what our lecturers go on every week to teach us on and to follow them on. As well as using it to upload or assignments and presentation.</a:t>
            </a:r>
            <a:endParaRPr lang="en-US">
              <a:latin typeface="Arial"/>
              <a:cs typeface="Arial"/>
            </a:endParaRPr>
          </a:p>
          <a:p>
            <a:pPr marL="285750" indent="-285750"/>
            <a:r>
              <a:rPr lang="en-GB">
                <a:latin typeface="Arial"/>
                <a:cs typeface="Arial"/>
              </a:rPr>
              <a:t>UWTSD library would be next as this is where we would go to read any books, we need to do with our assignments, presentation and to get research from as well as citations from what we need in every piece of work we do. </a:t>
            </a:r>
          </a:p>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A9DA6FAF-0F3C-F3BC-BA74-2E09EFFA9324}"/>
              </a:ext>
            </a:extLst>
          </p:cNvPr>
          <p:cNvSpPr txBox="1"/>
          <p:nvPr/>
        </p:nvSpPr>
        <p:spPr>
          <a:xfrm>
            <a:off x="8068235" y="6286499"/>
            <a:ext cx="30592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Antonia Grier 2226852</a:t>
            </a:r>
          </a:p>
        </p:txBody>
      </p:sp>
    </p:spTree>
    <p:extLst>
      <p:ext uri="{BB962C8B-B14F-4D97-AF65-F5344CB8AC3E}">
        <p14:creationId xmlns:p14="http://schemas.microsoft.com/office/powerpoint/2010/main" val="939116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39E8F-14A2-86AA-5971-090B6549F093}"/>
              </a:ext>
            </a:extLst>
          </p:cNvPr>
          <p:cNvSpPr>
            <a:spLocks noGrp="1"/>
          </p:cNvSpPr>
          <p:nvPr>
            <p:ph type="title"/>
          </p:nvPr>
        </p:nvSpPr>
        <p:spPr/>
        <p:txBody>
          <a:bodyPr/>
          <a:lstStyle/>
          <a:p>
            <a:r>
              <a:rPr lang="en-GB" b="1">
                <a:latin typeface="Arial"/>
                <a:cs typeface="Arial"/>
              </a:rPr>
              <a:t>Timeline</a:t>
            </a:r>
          </a:p>
        </p:txBody>
      </p:sp>
      <p:graphicFrame>
        <p:nvGraphicFramePr>
          <p:cNvPr id="4" name="Diagram 4">
            <a:extLst>
              <a:ext uri="{FF2B5EF4-FFF2-40B4-BE49-F238E27FC236}">
                <a16:creationId xmlns:a16="http://schemas.microsoft.com/office/drawing/2014/main" id="{38613FFE-5C11-ACB4-BBEF-03B6A32AF40C}"/>
              </a:ext>
            </a:extLst>
          </p:cNvPr>
          <p:cNvGraphicFramePr>
            <a:graphicFrameLocks noGrp="1"/>
          </p:cNvGraphicFramePr>
          <p:nvPr>
            <p:ph idx="1"/>
            <p:extLst>
              <p:ext uri="{D42A27DB-BD31-4B8C-83A1-F6EECF244321}">
                <p14:modId xmlns:p14="http://schemas.microsoft.com/office/powerpoint/2010/main" val="4143473691"/>
              </p:ext>
            </p:extLst>
          </p:nvPr>
        </p:nvGraphicFramePr>
        <p:xfrm>
          <a:off x="1262063" y="1828800"/>
          <a:ext cx="8594725"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5" name="Rectangle 24">
            <a:extLst>
              <a:ext uri="{FF2B5EF4-FFF2-40B4-BE49-F238E27FC236}">
                <a16:creationId xmlns:a16="http://schemas.microsoft.com/office/drawing/2014/main" id="{C1F8D5DF-4785-8D3D-B0B9-91CA47BD2E92}"/>
              </a:ext>
            </a:extLst>
          </p:cNvPr>
          <p:cNvSpPr/>
          <p:nvPr/>
        </p:nvSpPr>
        <p:spPr>
          <a:xfrm>
            <a:off x="7788348" y="6149163"/>
            <a:ext cx="3313812" cy="5493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Antonia Grier 2226852</a:t>
            </a:r>
          </a:p>
        </p:txBody>
      </p:sp>
    </p:spTree>
    <p:extLst>
      <p:ext uri="{BB962C8B-B14F-4D97-AF65-F5344CB8AC3E}">
        <p14:creationId xmlns:p14="http://schemas.microsoft.com/office/powerpoint/2010/main" val="989923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6C5BE-EC7E-60C6-1D39-3521DB9A7272}"/>
              </a:ext>
            </a:extLst>
          </p:cNvPr>
          <p:cNvSpPr>
            <a:spLocks noGrp="1"/>
          </p:cNvSpPr>
          <p:nvPr>
            <p:ph type="title"/>
          </p:nvPr>
        </p:nvSpPr>
        <p:spPr/>
        <p:txBody>
          <a:bodyPr/>
          <a:lstStyle/>
          <a:p>
            <a:r>
              <a:rPr lang="en-GB" b="1">
                <a:latin typeface="Arial"/>
                <a:cs typeface="Arial"/>
              </a:rPr>
              <a:t>Reference List</a:t>
            </a:r>
          </a:p>
        </p:txBody>
      </p:sp>
      <p:sp>
        <p:nvSpPr>
          <p:cNvPr id="3" name="Content Placeholder 2">
            <a:extLst>
              <a:ext uri="{FF2B5EF4-FFF2-40B4-BE49-F238E27FC236}">
                <a16:creationId xmlns:a16="http://schemas.microsoft.com/office/drawing/2014/main" id="{6867A193-48EE-CBA3-E459-753282C64B62}"/>
              </a:ext>
            </a:extLst>
          </p:cNvPr>
          <p:cNvSpPr>
            <a:spLocks noGrp="1"/>
          </p:cNvSpPr>
          <p:nvPr>
            <p:ph idx="1"/>
          </p:nvPr>
        </p:nvSpPr>
        <p:spPr/>
        <p:txBody>
          <a:bodyPr vert="horz" lIns="91440" tIns="45720" rIns="91440" bIns="45720" rtlCol="0" anchor="t">
            <a:normAutofit/>
          </a:bodyPr>
          <a:lstStyle/>
          <a:p>
            <a:r>
              <a:rPr lang="en-GB" err="1">
                <a:latin typeface="Arial"/>
                <a:cs typeface="Arial"/>
              </a:rPr>
              <a:t>Mucundanyi</a:t>
            </a:r>
            <a:r>
              <a:rPr lang="en-GB">
                <a:latin typeface="Arial"/>
                <a:cs typeface="Arial"/>
              </a:rPr>
              <a:t>, G, and </a:t>
            </a:r>
            <a:r>
              <a:rPr lang="en-GB" err="1">
                <a:latin typeface="Arial"/>
                <a:cs typeface="Arial"/>
              </a:rPr>
              <a:t>woodsley</a:t>
            </a:r>
            <a:r>
              <a:rPr lang="en-GB">
                <a:latin typeface="Arial"/>
                <a:cs typeface="Arial"/>
              </a:rPr>
              <a:t>, X, (2021). Exploring Digital Tools </a:t>
            </a:r>
            <a:r>
              <a:rPr lang="en-GB" err="1">
                <a:latin typeface="Arial"/>
                <a:cs typeface="Arial"/>
              </a:rPr>
              <a:t>inEducation</a:t>
            </a:r>
            <a:r>
              <a:rPr lang="en-GB">
                <a:latin typeface="Arial"/>
                <a:cs typeface="Arial"/>
              </a:rPr>
              <a:t>, International Journal of Education and Development using information and Communication Technology, Vol.17 (2), pp. 96-103</a:t>
            </a:r>
          </a:p>
        </p:txBody>
      </p:sp>
      <p:sp>
        <p:nvSpPr>
          <p:cNvPr id="4" name="TextBox 3">
            <a:extLst>
              <a:ext uri="{FF2B5EF4-FFF2-40B4-BE49-F238E27FC236}">
                <a16:creationId xmlns:a16="http://schemas.microsoft.com/office/drawing/2014/main" id="{8F65D644-2056-A186-F17A-B627100954C2}"/>
              </a:ext>
            </a:extLst>
          </p:cNvPr>
          <p:cNvSpPr txBox="1"/>
          <p:nvPr/>
        </p:nvSpPr>
        <p:spPr>
          <a:xfrm>
            <a:off x="7390280" y="5670175"/>
            <a:ext cx="28518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Antonia Grier 2226852</a:t>
            </a:r>
          </a:p>
        </p:txBody>
      </p:sp>
    </p:spTree>
    <p:extLst>
      <p:ext uri="{BB962C8B-B14F-4D97-AF65-F5344CB8AC3E}">
        <p14:creationId xmlns:p14="http://schemas.microsoft.com/office/powerpoint/2010/main" val="3593949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E9FC3-DBD4-6D32-A38A-CF6A81C39BEA}"/>
              </a:ext>
            </a:extLst>
          </p:cNvPr>
          <p:cNvSpPr>
            <a:spLocks noGrp="1"/>
          </p:cNvSpPr>
          <p:nvPr>
            <p:ph type="title"/>
          </p:nvPr>
        </p:nvSpPr>
        <p:spPr/>
        <p:txBody>
          <a:bodyPr/>
          <a:lstStyle/>
          <a:p>
            <a:r>
              <a:rPr lang="en-GB" b="1">
                <a:latin typeface="Arial"/>
                <a:cs typeface="Arial"/>
              </a:rPr>
              <a:t>What are digital tools?</a:t>
            </a:r>
          </a:p>
        </p:txBody>
      </p:sp>
      <p:sp>
        <p:nvSpPr>
          <p:cNvPr id="3" name="Content Placeholder 2">
            <a:extLst>
              <a:ext uri="{FF2B5EF4-FFF2-40B4-BE49-F238E27FC236}">
                <a16:creationId xmlns:a16="http://schemas.microsoft.com/office/drawing/2014/main" id="{83FA6C68-1517-86BD-0BC5-C8B3C3DF0693}"/>
              </a:ext>
            </a:extLst>
          </p:cNvPr>
          <p:cNvSpPr>
            <a:spLocks noGrp="1"/>
          </p:cNvSpPr>
          <p:nvPr>
            <p:ph sz="half" idx="1"/>
          </p:nvPr>
        </p:nvSpPr>
        <p:spPr>
          <a:xfrm>
            <a:off x="868582" y="2263058"/>
            <a:ext cx="9355118" cy="1117899"/>
          </a:xfrm>
        </p:spPr>
        <p:txBody>
          <a:bodyPr vert="horz" lIns="91440" tIns="45720" rIns="91440" bIns="45720" rtlCol="0" anchor="t">
            <a:noAutofit/>
          </a:bodyPr>
          <a:lstStyle/>
          <a:p>
            <a:pPr marL="0" indent="0">
              <a:buNone/>
            </a:pPr>
            <a:r>
              <a:rPr lang="en-GB">
                <a:latin typeface="Arial"/>
                <a:cs typeface="Arial"/>
              </a:rPr>
              <a:t>Digital tools are online platforms or software where UWTSD students can do their assignments on. This is where they can go to find information, they need to know for research to optimize their learning more. These digital tools is also here to store documents, information and work on. We can also stay connected with students, work colleagues, friends and family on them. There are many types of digital tools, but UWTSD students would use some more than others.</a:t>
            </a:r>
          </a:p>
          <a:p>
            <a:pPr marL="0" indent="0">
              <a:buNone/>
            </a:pPr>
            <a:endParaRPr lang="en-GB">
              <a:latin typeface="Arial"/>
              <a:cs typeface="Arial"/>
            </a:endParaRPr>
          </a:p>
          <a:p>
            <a:pPr marL="0" indent="0">
              <a:buNone/>
            </a:pPr>
            <a:endParaRPr lang="en-GB">
              <a:latin typeface="Arial"/>
              <a:cs typeface="Arial"/>
            </a:endParaRPr>
          </a:p>
        </p:txBody>
      </p:sp>
      <p:sp>
        <p:nvSpPr>
          <p:cNvPr id="5" name="TextBox 4">
            <a:extLst>
              <a:ext uri="{FF2B5EF4-FFF2-40B4-BE49-F238E27FC236}">
                <a16:creationId xmlns:a16="http://schemas.microsoft.com/office/drawing/2014/main" id="{571E2933-6D6A-45CB-4917-C14B8BC79432}"/>
              </a:ext>
            </a:extLst>
          </p:cNvPr>
          <p:cNvSpPr txBox="1"/>
          <p:nvPr/>
        </p:nvSpPr>
        <p:spPr>
          <a:xfrm>
            <a:off x="8219514" y="6404161"/>
            <a:ext cx="29751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Antonia Grier 2226852</a:t>
            </a:r>
          </a:p>
        </p:txBody>
      </p:sp>
    </p:spTree>
    <p:extLst>
      <p:ext uri="{BB962C8B-B14F-4D97-AF65-F5344CB8AC3E}">
        <p14:creationId xmlns:p14="http://schemas.microsoft.com/office/powerpoint/2010/main" val="41602429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C3D76-34E6-2B17-ED1E-03BDF5649152}"/>
              </a:ext>
            </a:extLst>
          </p:cNvPr>
          <p:cNvSpPr>
            <a:spLocks noGrp="1"/>
          </p:cNvSpPr>
          <p:nvPr>
            <p:ph type="title"/>
          </p:nvPr>
        </p:nvSpPr>
        <p:spPr/>
        <p:txBody>
          <a:bodyPr/>
          <a:lstStyle/>
          <a:p>
            <a:r>
              <a:rPr lang="en-GB" b="1">
                <a:latin typeface="Arial"/>
                <a:cs typeface="Arial"/>
              </a:rPr>
              <a:t>Types of digital tools</a:t>
            </a:r>
          </a:p>
        </p:txBody>
      </p:sp>
      <p:sp>
        <p:nvSpPr>
          <p:cNvPr id="3" name="Content Placeholder 2">
            <a:extLst>
              <a:ext uri="{FF2B5EF4-FFF2-40B4-BE49-F238E27FC236}">
                <a16:creationId xmlns:a16="http://schemas.microsoft.com/office/drawing/2014/main" id="{9B76A215-064D-A51C-7113-68C24FAAEBB4}"/>
              </a:ext>
            </a:extLst>
          </p:cNvPr>
          <p:cNvSpPr>
            <a:spLocks noGrp="1"/>
          </p:cNvSpPr>
          <p:nvPr>
            <p:ph sz="half" idx="1"/>
          </p:nvPr>
        </p:nvSpPr>
        <p:spPr>
          <a:xfrm>
            <a:off x="1261872" y="2366682"/>
            <a:ext cx="4480560" cy="4351337"/>
          </a:xfrm>
        </p:spPr>
        <p:txBody>
          <a:bodyPr vert="horz" lIns="91440" tIns="45720" rIns="91440" bIns="45720" rtlCol="0" anchor="t">
            <a:normAutofit/>
          </a:bodyPr>
          <a:lstStyle/>
          <a:p>
            <a:r>
              <a:rPr lang="en-GB">
                <a:latin typeface="Arial"/>
                <a:cs typeface="Arial"/>
              </a:rPr>
              <a:t>MS Word</a:t>
            </a:r>
            <a:endParaRPr lang="en-US">
              <a:latin typeface="Arial"/>
              <a:cs typeface="Arial"/>
            </a:endParaRPr>
          </a:p>
          <a:p>
            <a:r>
              <a:rPr lang="en-GB">
                <a:latin typeface="Arial"/>
                <a:cs typeface="Arial"/>
              </a:rPr>
              <a:t>Google Scholar</a:t>
            </a:r>
          </a:p>
          <a:p>
            <a:r>
              <a:rPr lang="en-GB">
                <a:latin typeface="Arial"/>
                <a:cs typeface="Arial"/>
              </a:rPr>
              <a:t>UWTSD library</a:t>
            </a:r>
          </a:p>
          <a:p>
            <a:r>
              <a:rPr lang="en-GB">
                <a:latin typeface="Arial"/>
                <a:cs typeface="Arial"/>
              </a:rPr>
              <a:t>One Drive</a:t>
            </a:r>
          </a:p>
          <a:p>
            <a:r>
              <a:rPr lang="en-GB">
                <a:latin typeface="Arial"/>
                <a:cs typeface="Arial"/>
              </a:rPr>
              <a:t>Moodle</a:t>
            </a:r>
          </a:p>
          <a:p>
            <a:r>
              <a:rPr lang="en-GB">
                <a:latin typeface="Arial"/>
                <a:cs typeface="Arial"/>
              </a:rPr>
              <a:t>0365</a:t>
            </a:r>
          </a:p>
          <a:p>
            <a:endParaRPr lang="en-GB">
              <a:latin typeface="Arial"/>
              <a:cs typeface="Arial"/>
            </a:endParaRPr>
          </a:p>
          <a:p>
            <a:endParaRPr lang="en-GB"/>
          </a:p>
        </p:txBody>
      </p:sp>
      <p:sp>
        <p:nvSpPr>
          <p:cNvPr id="4" name="Content Placeholder 3">
            <a:extLst>
              <a:ext uri="{FF2B5EF4-FFF2-40B4-BE49-F238E27FC236}">
                <a16:creationId xmlns:a16="http://schemas.microsoft.com/office/drawing/2014/main" id="{47BDA211-7186-17AF-5D7C-EF6088696DBB}"/>
              </a:ext>
            </a:extLst>
          </p:cNvPr>
          <p:cNvSpPr>
            <a:spLocks noGrp="1"/>
          </p:cNvSpPr>
          <p:nvPr>
            <p:ph sz="half" idx="2"/>
          </p:nvPr>
        </p:nvSpPr>
        <p:spPr>
          <a:xfrm>
            <a:off x="6025627" y="2366682"/>
            <a:ext cx="4480560" cy="4351337"/>
          </a:xfrm>
        </p:spPr>
        <p:txBody>
          <a:bodyPr vert="horz" lIns="91440" tIns="45720" rIns="91440" bIns="45720" rtlCol="0" anchor="t">
            <a:normAutofit/>
          </a:bodyPr>
          <a:lstStyle/>
          <a:p>
            <a:r>
              <a:rPr lang="en-GB">
                <a:latin typeface="Arial"/>
                <a:cs typeface="Arial"/>
              </a:rPr>
              <a:t>MS Teams</a:t>
            </a:r>
          </a:p>
          <a:p>
            <a:r>
              <a:rPr lang="en-GB">
                <a:latin typeface="Arial"/>
                <a:cs typeface="Arial"/>
              </a:rPr>
              <a:t>WhatsApp</a:t>
            </a:r>
          </a:p>
          <a:p>
            <a:r>
              <a:rPr lang="en-GB">
                <a:latin typeface="Arial"/>
                <a:cs typeface="Arial"/>
              </a:rPr>
              <a:t>MS PowerPoint</a:t>
            </a:r>
          </a:p>
          <a:p>
            <a:r>
              <a:rPr lang="en-GB">
                <a:latin typeface="Arial"/>
                <a:cs typeface="Arial"/>
              </a:rPr>
              <a:t>MS Excel</a:t>
            </a:r>
          </a:p>
          <a:p>
            <a:r>
              <a:rPr lang="en-GB">
                <a:latin typeface="Arial"/>
                <a:cs typeface="Arial"/>
              </a:rPr>
              <a:t>MS Streams</a:t>
            </a:r>
          </a:p>
          <a:p>
            <a:r>
              <a:rPr lang="en-GB">
                <a:latin typeface="Arial"/>
                <a:cs typeface="Arial"/>
              </a:rPr>
              <a:t>MS Forms</a:t>
            </a:r>
          </a:p>
          <a:p>
            <a:endParaRPr lang="en-GB"/>
          </a:p>
          <a:p>
            <a:endParaRPr lang="en-GB"/>
          </a:p>
        </p:txBody>
      </p:sp>
      <p:sp>
        <p:nvSpPr>
          <p:cNvPr id="5" name="TextBox 4">
            <a:extLst>
              <a:ext uri="{FF2B5EF4-FFF2-40B4-BE49-F238E27FC236}">
                <a16:creationId xmlns:a16="http://schemas.microsoft.com/office/drawing/2014/main" id="{1C04A818-5FD1-0BD3-4633-517609A8B5D3}"/>
              </a:ext>
            </a:extLst>
          </p:cNvPr>
          <p:cNvSpPr txBox="1"/>
          <p:nvPr/>
        </p:nvSpPr>
        <p:spPr>
          <a:xfrm>
            <a:off x="7799294" y="6124014"/>
            <a:ext cx="26221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Antonia Grier 2226852</a:t>
            </a:r>
          </a:p>
        </p:txBody>
      </p:sp>
    </p:spTree>
    <p:extLst>
      <p:ext uri="{BB962C8B-B14F-4D97-AF65-F5344CB8AC3E}">
        <p14:creationId xmlns:p14="http://schemas.microsoft.com/office/powerpoint/2010/main" val="3234008863"/>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1</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View</vt:lpstr>
      <vt:lpstr>Are digital skills important for study and work?</vt:lpstr>
      <vt:lpstr>Contents to be covered </vt:lpstr>
      <vt:lpstr>Introduction      Research question</vt:lpstr>
      <vt:lpstr>Rationale</vt:lpstr>
      <vt:lpstr>Proposed Method</vt:lpstr>
      <vt:lpstr>Ethical consideration</vt:lpstr>
      <vt:lpstr>Hypothesis</vt:lpstr>
      <vt:lpstr>Timeline</vt:lpstr>
      <vt:lpstr>Reference List</vt:lpstr>
      <vt:lpstr>What are digital tools?</vt:lpstr>
      <vt:lpstr>Types of digital tools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cp:revision>
  <dcterms:created xsi:type="dcterms:W3CDTF">2023-02-03T14:06:44Z</dcterms:created>
  <dcterms:modified xsi:type="dcterms:W3CDTF">2023-02-19T20:15:38Z</dcterms:modified>
</cp:coreProperties>
</file>