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7" r:id="rId3"/>
    <p:sldId id="275" r:id="rId4"/>
    <p:sldId id="279" r:id="rId5"/>
    <p:sldId id="282" r:id="rId6"/>
    <p:sldId id="283" r:id="rId7"/>
    <p:sldId id="284" r:id="rId8"/>
    <p:sldId id="28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B01AEA-A8F7-024A-4240-0E41E0EC186C}" v="68" dt="2024-11-09T20:24:07.630"/>
    <p1510:client id="{0C945F75-0AD4-0429-1E5A-57132AADD464}" v="10" dt="2024-11-10T19:32:39.478"/>
    <p1510:client id="{1583F42A-A787-E067-82C7-AFCC59789C3F}" v="32" dt="2024-11-10T23:45:22.311"/>
    <p1510:client id="{19723863-8DB7-793F-BAF9-C78B98940E7D}" v="30" dt="2024-11-10T20:55:15.160"/>
    <p1510:client id="{19BCFD07-B0CC-E0EA-5210-7B598A9F407E}" v="23" dt="2024-11-10T23:29:38.446"/>
    <p1510:client id="{1CD5FF83-BC10-2D4F-9255-9203481F2007}" v="4" dt="2024-11-10T19:38:36.574"/>
    <p1510:client id="{2502C07D-9309-FCD6-06A8-FE51283C4B21}" v="18" dt="2024-11-10T21:44:58.216"/>
    <p1510:client id="{39337BC2-6737-4C56-E711-7B832D3A2942}" v="31" dt="2024-11-10T18:09:56.038"/>
    <p1510:client id="{47149147-C9FD-1E9F-B08E-FA07D8D54864}" v="63" dt="2024-11-10T22:01:07.048"/>
    <p1510:client id="{51121E9B-2CEB-A8EA-4C38-23733F2FB134}" v="33" dt="2024-11-10T19:44:19.451"/>
    <p1510:client id="{83C62E81-1ABF-FFF2-F5CC-F5178392D1E3}" v="6" dt="2024-11-10T23:02:11.419"/>
    <p1510:client id="{CA6E1042-4A6A-0571-95B3-E9C8DC4C4374}" v="22" dt="2024-11-10T23:50:12.366"/>
    <p1510:client id="{CD38FE48-E439-4A4E-8B92-175678FC0C7E}" v="42" dt="2024-11-09T20:53:08.6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lly Golledge (2304737)" userId="S::2304737@student.uwtsd.ac.uk::52114253-2a06-47b3-bb4d-3c468c8e49ca" providerId="AD" clId="Web-{39337BC2-6737-4C56-E711-7B832D3A2942}"/>
    <pc:docChg chg="modSld">
      <pc:chgData name="Milly Golledge (2304737)" userId="S::2304737@student.uwtsd.ac.uk::52114253-2a06-47b3-bb4d-3c468c8e49ca" providerId="AD" clId="Web-{39337BC2-6737-4C56-E711-7B832D3A2942}" dt="2024-11-10T18:09:54.397" v="27" actId="20577"/>
      <pc:docMkLst>
        <pc:docMk/>
      </pc:docMkLst>
      <pc:sldChg chg="modSp">
        <pc:chgData name="Milly Golledge (2304737)" userId="S::2304737@student.uwtsd.ac.uk::52114253-2a06-47b3-bb4d-3c468c8e49ca" providerId="AD" clId="Web-{39337BC2-6737-4C56-E711-7B832D3A2942}" dt="2024-11-10T18:09:54.397" v="27" actId="20577"/>
        <pc:sldMkLst>
          <pc:docMk/>
          <pc:sldMk cId="658823704" sldId="279"/>
        </pc:sldMkLst>
        <pc:spChg chg="mod">
          <ac:chgData name="Milly Golledge (2304737)" userId="S::2304737@student.uwtsd.ac.uk::52114253-2a06-47b3-bb4d-3c468c8e49ca" providerId="AD" clId="Web-{39337BC2-6737-4C56-E711-7B832D3A2942}" dt="2024-11-10T18:09:54.397" v="27" actId="20577"/>
          <ac:spMkLst>
            <pc:docMk/>
            <pc:sldMk cId="658823704" sldId="279"/>
            <ac:spMk id="4" creationId="{C0A1CEF9-F093-4BAF-D16F-A8AA00D7C9A4}"/>
          </ac:spMkLst>
        </pc:spChg>
      </pc:sldChg>
      <pc:sldChg chg="modSp">
        <pc:chgData name="Milly Golledge (2304737)" userId="S::2304737@student.uwtsd.ac.uk::52114253-2a06-47b3-bb4d-3c468c8e49ca" providerId="AD" clId="Web-{39337BC2-6737-4C56-E711-7B832D3A2942}" dt="2024-11-10T18:06:06.149" v="24" actId="20577"/>
        <pc:sldMkLst>
          <pc:docMk/>
          <pc:sldMk cId="1355679644" sldId="286"/>
        </pc:sldMkLst>
        <pc:spChg chg="mod">
          <ac:chgData name="Milly Golledge (2304737)" userId="S::2304737@student.uwtsd.ac.uk::52114253-2a06-47b3-bb4d-3c468c8e49ca" providerId="AD" clId="Web-{39337BC2-6737-4C56-E711-7B832D3A2942}" dt="2024-11-10T18:06:06.149" v="24" actId="20577"/>
          <ac:spMkLst>
            <pc:docMk/>
            <pc:sldMk cId="1355679644" sldId="286"/>
            <ac:spMk id="2" creationId="{92B9AFD7-5F78-DB24-F733-EDD110F6A3F9}"/>
          </ac:spMkLst>
        </pc:spChg>
        <pc:spChg chg="mod">
          <ac:chgData name="Milly Golledge (2304737)" userId="S::2304737@student.uwtsd.ac.uk::52114253-2a06-47b3-bb4d-3c468c8e49ca" providerId="AD" clId="Web-{39337BC2-6737-4C56-E711-7B832D3A2942}" dt="2024-11-10T18:05:52.898" v="23" actId="14100"/>
          <ac:spMkLst>
            <pc:docMk/>
            <pc:sldMk cId="1355679644" sldId="286"/>
            <ac:spMk id="3" creationId="{5F8E1F09-1AEC-4476-12BF-210DE693AFFA}"/>
          </ac:spMkLst>
        </pc:spChg>
      </pc:sldChg>
    </pc:docChg>
  </pc:docChgLst>
  <pc:docChgLst>
    <pc:chgData name="Milly Golledge (2304737)" userId="S::2304737@student.uwtsd.ac.uk::52114253-2a06-47b3-bb4d-3c468c8e49ca" providerId="AD" clId="Web-{CA6E1042-4A6A-0571-95B3-E9C8DC4C4374}"/>
    <pc:docChg chg="modSld">
      <pc:chgData name="Milly Golledge (2304737)" userId="S::2304737@student.uwtsd.ac.uk::52114253-2a06-47b3-bb4d-3c468c8e49ca" providerId="AD" clId="Web-{CA6E1042-4A6A-0571-95B3-E9C8DC4C4374}" dt="2024-11-10T23:50:11.163" v="21" actId="20577"/>
      <pc:docMkLst>
        <pc:docMk/>
      </pc:docMkLst>
      <pc:sldChg chg="modSp">
        <pc:chgData name="Milly Golledge (2304737)" userId="S::2304737@student.uwtsd.ac.uk::52114253-2a06-47b3-bb4d-3c468c8e49ca" providerId="AD" clId="Web-{CA6E1042-4A6A-0571-95B3-E9C8DC4C4374}" dt="2024-11-10T23:47:47.546" v="5" actId="20577"/>
        <pc:sldMkLst>
          <pc:docMk/>
          <pc:sldMk cId="658823704" sldId="279"/>
        </pc:sldMkLst>
        <pc:spChg chg="mod">
          <ac:chgData name="Milly Golledge (2304737)" userId="S::2304737@student.uwtsd.ac.uk::52114253-2a06-47b3-bb4d-3c468c8e49ca" providerId="AD" clId="Web-{CA6E1042-4A6A-0571-95B3-E9C8DC4C4374}" dt="2024-11-10T23:47:47.546" v="5" actId="20577"/>
          <ac:spMkLst>
            <pc:docMk/>
            <pc:sldMk cId="658823704" sldId="279"/>
            <ac:spMk id="4" creationId="{C0A1CEF9-F093-4BAF-D16F-A8AA00D7C9A4}"/>
          </ac:spMkLst>
        </pc:spChg>
      </pc:sldChg>
      <pc:sldChg chg="modSp">
        <pc:chgData name="Milly Golledge (2304737)" userId="S::2304737@student.uwtsd.ac.uk::52114253-2a06-47b3-bb4d-3c468c8e49ca" providerId="AD" clId="Web-{CA6E1042-4A6A-0571-95B3-E9C8DC4C4374}" dt="2024-11-10T23:48:47.536" v="12" actId="20577"/>
        <pc:sldMkLst>
          <pc:docMk/>
          <pc:sldMk cId="2468442422" sldId="282"/>
        </pc:sldMkLst>
        <pc:spChg chg="mod">
          <ac:chgData name="Milly Golledge (2304737)" userId="S::2304737@student.uwtsd.ac.uk::52114253-2a06-47b3-bb4d-3c468c8e49ca" providerId="AD" clId="Web-{CA6E1042-4A6A-0571-95B3-E9C8DC4C4374}" dt="2024-11-10T23:48:47.536" v="12" actId="20577"/>
          <ac:spMkLst>
            <pc:docMk/>
            <pc:sldMk cId="2468442422" sldId="282"/>
            <ac:spMk id="4" creationId="{90B29E2F-5CD6-0050-8AA7-622630CB1882}"/>
          </ac:spMkLst>
        </pc:spChg>
      </pc:sldChg>
      <pc:sldChg chg="modSp">
        <pc:chgData name="Milly Golledge (2304737)" userId="S::2304737@student.uwtsd.ac.uk::52114253-2a06-47b3-bb4d-3c468c8e49ca" providerId="AD" clId="Web-{CA6E1042-4A6A-0571-95B3-E9C8DC4C4374}" dt="2024-11-10T23:50:11.163" v="21" actId="20577"/>
        <pc:sldMkLst>
          <pc:docMk/>
          <pc:sldMk cId="1582437940" sldId="283"/>
        </pc:sldMkLst>
        <pc:spChg chg="mod">
          <ac:chgData name="Milly Golledge (2304737)" userId="S::2304737@student.uwtsd.ac.uk::52114253-2a06-47b3-bb4d-3c468c8e49ca" providerId="AD" clId="Web-{CA6E1042-4A6A-0571-95B3-E9C8DC4C4374}" dt="2024-11-10T23:50:11.163" v="21" actId="20577"/>
          <ac:spMkLst>
            <pc:docMk/>
            <pc:sldMk cId="1582437940" sldId="283"/>
            <ac:spMk id="4" creationId="{661A5633-7474-CC89-A304-0B4BCF7E573E}"/>
          </ac:spMkLst>
        </pc:spChg>
      </pc:sldChg>
    </pc:docChg>
  </pc:docChgLst>
  <pc:docChgLst>
    <pc:chgData name="Milly Golledge (2304737)" userId="S::2304737@student.uwtsd.ac.uk::52114253-2a06-47b3-bb4d-3c468c8e49ca" providerId="AD" clId="Web-{E14CBBB5-1A8C-02C4-79F3-9B86132D82E3}"/>
    <pc:docChg chg="modSld">
      <pc:chgData name="Milly Golledge (2304737)" userId="S::2304737@student.uwtsd.ac.uk::52114253-2a06-47b3-bb4d-3c468c8e49ca" providerId="AD" clId="Web-{E14CBBB5-1A8C-02C4-79F3-9B86132D82E3}" dt="2024-10-31T17:15:29.965" v="25" actId="20577"/>
      <pc:docMkLst>
        <pc:docMk/>
      </pc:docMkLst>
      <pc:sldChg chg="modSp">
        <pc:chgData name="Milly Golledge (2304737)" userId="S::2304737@student.uwtsd.ac.uk::52114253-2a06-47b3-bb4d-3c468c8e49ca" providerId="AD" clId="Web-{E14CBBB5-1A8C-02C4-79F3-9B86132D82E3}" dt="2024-10-31T17:15:29.965" v="25" actId="20577"/>
        <pc:sldMkLst>
          <pc:docMk/>
          <pc:sldMk cId="1355679644" sldId="286"/>
        </pc:sldMkLst>
        <pc:spChg chg="mod">
          <ac:chgData name="Milly Golledge (2304737)" userId="S::2304737@student.uwtsd.ac.uk::52114253-2a06-47b3-bb4d-3c468c8e49ca" providerId="AD" clId="Web-{E14CBBB5-1A8C-02C4-79F3-9B86132D82E3}" dt="2024-10-31T17:15:29.965" v="25" actId="20577"/>
          <ac:spMkLst>
            <pc:docMk/>
            <pc:sldMk cId="1355679644" sldId="286"/>
            <ac:spMk id="3" creationId="{5F8E1F09-1AEC-4476-12BF-210DE693AFFA}"/>
          </ac:spMkLst>
        </pc:spChg>
      </pc:sldChg>
    </pc:docChg>
  </pc:docChgLst>
  <pc:docChgLst>
    <pc:chgData name="Milly Golledge (2304737)" userId="S::2304737@student.uwtsd.ac.uk::52114253-2a06-47b3-bb4d-3c468c8e49ca" providerId="AD" clId="Web-{E84D37BE-1A42-0F44-F5EE-72885A63ED17}"/>
    <pc:docChg chg="modSld">
      <pc:chgData name="Milly Golledge (2304737)" userId="S::2304737@student.uwtsd.ac.uk::52114253-2a06-47b3-bb4d-3c468c8e49ca" providerId="AD" clId="Web-{E84D37BE-1A42-0F44-F5EE-72885A63ED17}" dt="2024-10-29T16:38:02.965" v="2" actId="20577"/>
      <pc:docMkLst>
        <pc:docMk/>
      </pc:docMkLst>
      <pc:sldChg chg="modSp">
        <pc:chgData name="Milly Golledge (2304737)" userId="S::2304737@student.uwtsd.ac.uk::52114253-2a06-47b3-bb4d-3c468c8e49ca" providerId="AD" clId="Web-{E84D37BE-1A42-0F44-F5EE-72885A63ED17}" dt="2024-10-29T16:38:02.965" v="2" actId="20577"/>
        <pc:sldMkLst>
          <pc:docMk/>
          <pc:sldMk cId="1355679644" sldId="286"/>
        </pc:sldMkLst>
        <pc:spChg chg="mod">
          <ac:chgData name="Milly Golledge (2304737)" userId="S::2304737@student.uwtsd.ac.uk::52114253-2a06-47b3-bb4d-3c468c8e49ca" providerId="AD" clId="Web-{E84D37BE-1A42-0F44-F5EE-72885A63ED17}" dt="2024-10-29T16:38:02.965" v="2" actId="20577"/>
          <ac:spMkLst>
            <pc:docMk/>
            <pc:sldMk cId="1355679644" sldId="286"/>
            <ac:spMk id="3" creationId="{5F8E1F09-1AEC-4476-12BF-210DE693AFFA}"/>
          </ac:spMkLst>
        </pc:spChg>
      </pc:sldChg>
    </pc:docChg>
  </pc:docChgLst>
  <pc:docChgLst>
    <pc:chgData name="Milly Golledge (2304737)" userId="S::2304737@student.uwtsd.ac.uk::52114253-2a06-47b3-bb4d-3c468c8e49ca" providerId="AD" clId="Web-{83C62E81-1ABF-FFF2-F5CC-F5178392D1E3}"/>
    <pc:docChg chg="delSld modSld">
      <pc:chgData name="Milly Golledge (2304737)" userId="S::2304737@student.uwtsd.ac.uk::52114253-2a06-47b3-bb4d-3c468c8e49ca" providerId="AD" clId="Web-{83C62E81-1ABF-FFF2-F5CC-F5178392D1E3}" dt="2024-11-10T23:02:10.575" v="4" actId="20577"/>
      <pc:docMkLst>
        <pc:docMk/>
      </pc:docMkLst>
      <pc:sldChg chg="del">
        <pc:chgData name="Milly Golledge (2304737)" userId="S::2304737@student.uwtsd.ac.uk::52114253-2a06-47b3-bb4d-3c468c8e49ca" providerId="AD" clId="Web-{83C62E81-1ABF-FFF2-F5CC-F5178392D1E3}" dt="2024-11-10T23:00:41.144" v="0"/>
        <pc:sldMkLst>
          <pc:docMk/>
          <pc:sldMk cId="3313369193" sldId="281"/>
        </pc:sldMkLst>
      </pc:sldChg>
      <pc:sldChg chg="modSp">
        <pc:chgData name="Milly Golledge (2304737)" userId="S::2304737@student.uwtsd.ac.uk::52114253-2a06-47b3-bb4d-3c468c8e49ca" providerId="AD" clId="Web-{83C62E81-1ABF-FFF2-F5CC-F5178392D1E3}" dt="2024-11-10T23:02:10.575" v="4" actId="20577"/>
        <pc:sldMkLst>
          <pc:docMk/>
          <pc:sldMk cId="2468442422" sldId="282"/>
        </pc:sldMkLst>
        <pc:spChg chg="mod">
          <ac:chgData name="Milly Golledge (2304737)" userId="S::2304737@student.uwtsd.ac.uk::52114253-2a06-47b3-bb4d-3c468c8e49ca" providerId="AD" clId="Web-{83C62E81-1ABF-FFF2-F5CC-F5178392D1E3}" dt="2024-11-10T23:02:10.575" v="4" actId="20577"/>
          <ac:spMkLst>
            <pc:docMk/>
            <pc:sldMk cId="2468442422" sldId="282"/>
            <ac:spMk id="4" creationId="{90B29E2F-5CD6-0050-8AA7-622630CB1882}"/>
          </ac:spMkLst>
        </pc:spChg>
      </pc:sldChg>
    </pc:docChg>
  </pc:docChgLst>
  <pc:docChgLst>
    <pc:chgData name="Milly Golledge (2304737)" userId="S::2304737@student.uwtsd.ac.uk::52114253-2a06-47b3-bb4d-3c468c8e49ca" providerId="AD" clId="Web-{19BCFD07-B0CC-E0EA-5210-7B598A9F407E}"/>
    <pc:docChg chg="modSld">
      <pc:chgData name="Milly Golledge (2304737)" userId="S::2304737@student.uwtsd.ac.uk::52114253-2a06-47b3-bb4d-3c468c8e49ca" providerId="AD" clId="Web-{19BCFD07-B0CC-E0EA-5210-7B598A9F407E}" dt="2024-11-10T23:29:38.102" v="21" actId="20577"/>
      <pc:docMkLst>
        <pc:docMk/>
      </pc:docMkLst>
      <pc:sldChg chg="modSp">
        <pc:chgData name="Milly Golledge (2304737)" userId="S::2304737@student.uwtsd.ac.uk::52114253-2a06-47b3-bb4d-3c468c8e49ca" providerId="AD" clId="Web-{19BCFD07-B0CC-E0EA-5210-7B598A9F407E}" dt="2024-11-10T23:21:49.851" v="4" actId="20577"/>
        <pc:sldMkLst>
          <pc:docMk/>
          <pc:sldMk cId="2468442422" sldId="282"/>
        </pc:sldMkLst>
        <pc:spChg chg="mod">
          <ac:chgData name="Milly Golledge (2304737)" userId="S::2304737@student.uwtsd.ac.uk::52114253-2a06-47b3-bb4d-3c468c8e49ca" providerId="AD" clId="Web-{19BCFD07-B0CC-E0EA-5210-7B598A9F407E}" dt="2024-11-10T23:21:49.851" v="4" actId="20577"/>
          <ac:spMkLst>
            <pc:docMk/>
            <pc:sldMk cId="2468442422" sldId="282"/>
            <ac:spMk id="4" creationId="{90B29E2F-5CD6-0050-8AA7-622630CB1882}"/>
          </ac:spMkLst>
        </pc:spChg>
      </pc:sldChg>
      <pc:sldChg chg="modSp">
        <pc:chgData name="Milly Golledge (2304737)" userId="S::2304737@student.uwtsd.ac.uk::52114253-2a06-47b3-bb4d-3c468c8e49ca" providerId="AD" clId="Web-{19BCFD07-B0CC-E0EA-5210-7B598A9F407E}" dt="2024-11-10T23:29:38.102" v="21" actId="20577"/>
        <pc:sldMkLst>
          <pc:docMk/>
          <pc:sldMk cId="1355679644" sldId="286"/>
        </pc:sldMkLst>
        <pc:spChg chg="mod">
          <ac:chgData name="Milly Golledge (2304737)" userId="S::2304737@student.uwtsd.ac.uk::52114253-2a06-47b3-bb4d-3c468c8e49ca" providerId="AD" clId="Web-{19BCFD07-B0CC-E0EA-5210-7B598A9F407E}" dt="2024-11-10T23:29:38.102" v="21" actId="20577"/>
          <ac:spMkLst>
            <pc:docMk/>
            <pc:sldMk cId="1355679644" sldId="286"/>
            <ac:spMk id="3" creationId="{5F8E1F09-1AEC-4476-12BF-210DE693AFFA}"/>
          </ac:spMkLst>
        </pc:spChg>
      </pc:sldChg>
    </pc:docChg>
  </pc:docChgLst>
  <pc:docChgLst>
    <pc:chgData name="Milly Golledge (2304737)" userId="S::2304737@student.uwtsd.ac.uk::52114253-2a06-47b3-bb4d-3c468c8e49ca" providerId="AD" clId="Web-{08B01AEA-A8F7-024A-4240-0E41E0EC186C}"/>
    <pc:docChg chg="addSld delSld modSld sldOrd">
      <pc:chgData name="Milly Golledge (2304737)" userId="S::2304737@student.uwtsd.ac.uk::52114253-2a06-47b3-bb4d-3c468c8e49ca" providerId="AD" clId="Web-{08B01AEA-A8F7-024A-4240-0E41E0EC186C}" dt="2024-11-09T20:24:06.708" v="60" actId="20577"/>
      <pc:docMkLst>
        <pc:docMk/>
      </pc:docMkLst>
      <pc:sldChg chg="modSp">
        <pc:chgData name="Milly Golledge (2304737)" userId="S::2304737@student.uwtsd.ac.uk::52114253-2a06-47b3-bb4d-3c468c8e49ca" providerId="AD" clId="Web-{08B01AEA-A8F7-024A-4240-0E41E0EC186C}" dt="2024-11-09T19:40:31.018" v="45" actId="20577"/>
        <pc:sldMkLst>
          <pc:docMk/>
          <pc:sldMk cId="109857222" sldId="256"/>
        </pc:sldMkLst>
        <pc:spChg chg="mod">
          <ac:chgData name="Milly Golledge (2304737)" userId="S::2304737@student.uwtsd.ac.uk::52114253-2a06-47b3-bb4d-3c468c8e49ca" providerId="AD" clId="Web-{08B01AEA-A8F7-024A-4240-0E41E0EC186C}" dt="2024-11-09T19:40:31.018" v="45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del">
        <pc:chgData name="Milly Golledge (2304737)" userId="S::2304737@student.uwtsd.ac.uk::52114253-2a06-47b3-bb4d-3c468c8e49ca" providerId="AD" clId="Web-{08B01AEA-A8F7-024A-4240-0E41E0EC186C}" dt="2024-11-09T19:34:05.629" v="0"/>
        <pc:sldMkLst>
          <pc:docMk/>
          <pc:sldMk cId="195737899" sldId="257"/>
        </pc:sldMkLst>
      </pc:sldChg>
      <pc:sldChg chg="del">
        <pc:chgData name="Milly Golledge (2304737)" userId="S::2304737@student.uwtsd.ac.uk::52114253-2a06-47b3-bb4d-3c468c8e49ca" providerId="AD" clId="Web-{08B01AEA-A8F7-024A-4240-0E41E0EC186C}" dt="2024-11-09T19:34:08.879" v="1"/>
        <pc:sldMkLst>
          <pc:docMk/>
          <pc:sldMk cId="3760385260" sldId="258"/>
        </pc:sldMkLst>
      </pc:sldChg>
      <pc:sldChg chg="del">
        <pc:chgData name="Milly Golledge (2304737)" userId="S::2304737@student.uwtsd.ac.uk::52114253-2a06-47b3-bb4d-3c468c8e49ca" providerId="AD" clId="Web-{08B01AEA-A8F7-024A-4240-0E41E0EC186C}" dt="2024-11-09T19:34:35.383" v="3"/>
        <pc:sldMkLst>
          <pc:docMk/>
          <pc:sldMk cId="1689531694" sldId="259"/>
        </pc:sldMkLst>
      </pc:sldChg>
      <pc:sldChg chg="del">
        <pc:chgData name="Milly Golledge (2304737)" userId="S::2304737@student.uwtsd.ac.uk::52114253-2a06-47b3-bb4d-3c468c8e49ca" providerId="AD" clId="Web-{08B01AEA-A8F7-024A-4240-0E41E0EC186C}" dt="2024-11-09T19:34:09.863" v="2"/>
        <pc:sldMkLst>
          <pc:docMk/>
          <pc:sldMk cId="907485070" sldId="260"/>
        </pc:sldMkLst>
      </pc:sldChg>
      <pc:sldChg chg="del">
        <pc:chgData name="Milly Golledge (2304737)" userId="S::2304737@student.uwtsd.ac.uk::52114253-2a06-47b3-bb4d-3c468c8e49ca" providerId="AD" clId="Web-{08B01AEA-A8F7-024A-4240-0E41E0EC186C}" dt="2024-11-09T19:34:37.164" v="4"/>
        <pc:sldMkLst>
          <pc:docMk/>
          <pc:sldMk cId="1583812907" sldId="262"/>
        </pc:sldMkLst>
      </pc:sldChg>
      <pc:sldChg chg="del">
        <pc:chgData name="Milly Golledge (2304737)" userId="S::2304737@student.uwtsd.ac.uk::52114253-2a06-47b3-bb4d-3c468c8e49ca" providerId="AD" clId="Web-{08B01AEA-A8F7-024A-4240-0E41E0EC186C}" dt="2024-11-09T19:34:38.508" v="5"/>
        <pc:sldMkLst>
          <pc:docMk/>
          <pc:sldMk cId="328311188" sldId="263"/>
        </pc:sldMkLst>
      </pc:sldChg>
      <pc:sldChg chg="del">
        <pc:chgData name="Milly Golledge (2304737)" userId="S::2304737@student.uwtsd.ac.uk::52114253-2a06-47b3-bb4d-3c468c8e49ca" providerId="AD" clId="Web-{08B01AEA-A8F7-024A-4240-0E41E0EC186C}" dt="2024-11-09T19:34:40.867" v="6"/>
        <pc:sldMkLst>
          <pc:docMk/>
          <pc:sldMk cId="3488921163" sldId="264"/>
        </pc:sldMkLst>
      </pc:sldChg>
      <pc:sldChg chg="ord">
        <pc:chgData name="Milly Golledge (2304737)" userId="S::2304737@student.uwtsd.ac.uk::52114253-2a06-47b3-bb4d-3c468c8e49ca" providerId="AD" clId="Web-{08B01AEA-A8F7-024A-4240-0E41E0EC186C}" dt="2024-11-09T19:35:18.150" v="12"/>
        <pc:sldMkLst>
          <pc:docMk/>
          <pc:sldMk cId="374279764" sldId="275"/>
        </pc:sldMkLst>
      </pc:sldChg>
      <pc:sldChg chg="del">
        <pc:chgData name="Milly Golledge (2304737)" userId="S::2304737@student.uwtsd.ac.uk::52114253-2a06-47b3-bb4d-3c468c8e49ca" providerId="AD" clId="Web-{08B01AEA-A8F7-024A-4240-0E41E0EC186C}" dt="2024-11-09T19:39:52.064" v="41"/>
        <pc:sldMkLst>
          <pc:docMk/>
          <pc:sldMk cId="336421789" sldId="285"/>
        </pc:sldMkLst>
      </pc:sldChg>
      <pc:sldChg chg="modSp">
        <pc:chgData name="Milly Golledge (2304737)" userId="S::2304737@student.uwtsd.ac.uk::52114253-2a06-47b3-bb4d-3c468c8e49ca" providerId="AD" clId="Web-{08B01AEA-A8F7-024A-4240-0E41E0EC186C}" dt="2024-11-09T20:24:06.708" v="60" actId="20577"/>
        <pc:sldMkLst>
          <pc:docMk/>
          <pc:sldMk cId="1355679644" sldId="286"/>
        </pc:sldMkLst>
        <pc:spChg chg="mod">
          <ac:chgData name="Milly Golledge (2304737)" userId="S::2304737@student.uwtsd.ac.uk::52114253-2a06-47b3-bb4d-3c468c8e49ca" providerId="AD" clId="Web-{08B01AEA-A8F7-024A-4240-0E41E0EC186C}" dt="2024-11-09T20:24:06.708" v="60" actId="20577"/>
          <ac:spMkLst>
            <pc:docMk/>
            <pc:sldMk cId="1355679644" sldId="286"/>
            <ac:spMk id="2" creationId="{92B9AFD7-5F78-DB24-F733-EDD110F6A3F9}"/>
          </ac:spMkLst>
        </pc:spChg>
      </pc:sldChg>
      <pc:sldChg chg="modSp new">
        <pc:chgData name="Milly Golledge (2304737)" userId="S::2304737@student.uwtsd.ac.uk::52114253-2a06-47b3-bb4d-3c468c8e49ca" providerId="AD" clId="Web-{08B01AEA-A8F7-024A-4240-0E41E0EC186C}" dt="2024-11-09T19:41:21.129" v="58" actId="20577"/>
        <pc:sldMkLst>
          <pc:docMk/>
          <pc:sldMk cId="2081538174" sldId="287"/>
        </pc:sldMkLst>
        <pc:spChg chg="mod">
          <ac:chgData name="Milly Golledge (2304737)" userId="S::2304737@student.uwtsd.ac.uk::52114253-2a06-47b3-bb4d-3c468c8e49ca" providerId="AD" clId="Web-{08B01AEA-A8F7-024A-4240-0E41E0EC186C}" dt="2024-11-09T19:41:21.129" v="58" actId="20577"/>
          <ac:spMkLst>
            <pc:docMk/>
            <pc:sldMk cId="2081538174" sldId="287"/>
            <ac:spMk id="2" creationId="{E7D5496F-4A73-3106-9F98-B6D06BF94956}"/>
          </ac:spMkLst>
        </pc:spChg>
        <pc:spChg chg="mod">
          <ac:chgData name="Milly Golledge (2304737)" userId="S::2304737@student.uwtsd.ac.uk::52114253-2a06-47b3-bb4d-3c468c8e49ca" providerId="AD" clId="Web-{08B01AEA-A8F7-024A-4240-0E41E0EC186C}" dt="2024-11-09T19:41:05.785" v="56" actId="20577"/>
          <ac:spMkLst>
            <pc:docMk/>
            <pc:sldMk cId="2081538174" sldId="287"/>
            <ac:spMk id="3" creationId="{712581C6-8325-678C-5E59-5FDC9C4279AF}"/>
          </ac:spMkLst>
        </pc:spChg>
      </pc:sldChg>
    </pc:docChg>
  </pc:docChgLst>
  <pc:docChgLst>
    <pc:chgData name="Milly Golledge (2304737)" userId="S::2304737@student.uwtsd.ac.uk::52114253-2a06-47b3-bb4d-3c468c8e49ca" providerId="AD" clId="Web-{2502C07D-9309-FCD6-06A8-FE51283C4B21}"/>
    <pc:docChg chg="modSld">
      <pc:chgData name="Milly Golledge (2304737)" userId="S::2304737@student.uwtsd.ac.uk::52114253-2a06-47b3-bb4d-3c468c8e49ca" providerId="AD" clId="Web-{2502C07D-9309-FCD6-06A8-FE51283C4B21}" dt="2024-11-10T21:44:58.216" v="17" actId="20577"/>
      <pc:docMkLst>
        <pc:docMk/>
      </pc:docMkLst>
      <pc:sldChg chg="modSp">
        <pc:chgData name="Milly Golledge (2304737)" userId="S::2304737@student.uwtsd.ac.uk::52114253-2a06-47b3-bb4d-3c468c8e49ca" providerId="AD" clId="Web-{2502C07D-9309-FCD6-06A8-FE51283C4B21}" dt="2024-11-10T21:32:18.002" v="12" actId="20577"/>
        <pc:sldMkLst>
          <pc:docMk/>
          <pc:sldMk cId="658823704" sldId="279"/>
        </pc:sldMkLst>
        <pc:spChg chg="mod">
          <ac:chgData name="Milly Golledge (2304737)" userId="S::2304737@student.uwtsd.ac.uk::52114253-2a06-47b3-bb4d-3c468c8e49ca" providerId="AD" clId="Web-{2502C07D-9309-FCD6-06A8-FE51283C4B21}" dt="2024-11-10T21:32:18.002" v="12" actId="20577"/>
          <ac:spMkLst>
            <pc:docMk/>
            <pc:sldMk cId="658823704" sldId="279"/>
            <ac:spMk id="4" creationId="{C0A1CEF9-F093-4BAF-D16F-A8AA00D7C9A4}"/>
          </ac:spMkLst>
        </pc:spChg>
      </pc:sldChg>
      <pc:sldChg chg="modSp">
        <pc:chgData name="Milly Golledge (2304737)" userId="S::2304737@student.uwtsd.ac.uk::52114253-2a06-47b3-bb4d-3c468c8e49ca" providerId="AD" clId="Web-{2502C07D-9309-FCD6-06A8-FE51283C4B21}" dt="2024-11-10T21:32:04.565" v="11" actId="20577"/>
        <pc:sldMkLst>
          <pc:docMk/>
          <pc:sldMk cId="1355679644" sldId="286"/>
        </pc:sldMkLst>
        <pc:spChg chg="mod">
          <ac:chgData name="Milly Golledge (2304737)" userId="S::2304737@student.uwtsd.ac.uk::52114253-2a06-47b3-bb4d-3c468c8e49ca" providerId="AD" clId="Web-{2502C07D-9309-FCD6-06A8-FE51283C4B21}" dt="2024-11-10T21:32:04.565" v="11" actId="20577"/>
          <ac:spMkLst>
            <pc:docMk/>
            <pc:sldMk cId="1355679644" sldId="286"/>
            <ac:spMk id="3" creationId="{5F8E1F09-1AEC-4476-12BF-210DE693AFFA}"/>
          </ac:spMkLst>
        </pc:spChg>
      </pc:sldChg>
      <pc:sldChg chg="modSp">
        <pc:chgData name="Milly Golledge (2304737)" userId="S::2304737@student.uwtsd.ac.uk::52114253-2a06-47b3-bb4d-3c468c8e49ca" providerId="AD" clId="Web-{2502C07D-9309-FCD6-06A8-FE51283C4B21}" dt="2024-11-10T21:44:58.216" v="17" actId="20577"/>
        <pc:sldMkLst>
          <pc:docMk/>
          <pc:sldMk cId="2081538174" sldId="287"/>
        </pc:sldMkLst>
        <pc:spChg chg="mod">
          <ac:chgData name="Milly Golledge (2304737)" userId="S::2304737@student.uwtsd.ac.uk::52114253-2a06-47b3-bb4d-3c468c8e49ca" providerId="AD" clId="Web-{2502C07D-9309-FCD6-06A8-FE51283C4B21}" dt="2024-11-10T21:44:58.216" v="17" actId="20577"/>
          <ac:spMkLst>
            <pc:docMk/>
            <pc:sldMk cId="2081538174" sldId="287"/>
            <ac:spMk id="3" creationId="{712581C6-8325-678C-5E59-5FDC9C4279AF}"/>
          </ac:spMkLst>
        </pc:spChg>
      </pc:sldChg>
    </pc:docChg>
  </pc:docChgLst>
  <pc:docChgLst>
    <pc:chgData name="Milly Golledge (2304737)" userId="S::2304737@student.uwtsd.ac.uk::52114253-2a06-47b3-bb4d-3c468c8e49ca" providerId="AD" clId="Web-{E24C73A4-7D5D-47C1-4E80-4ACBDD435EB3}"/>
    <pc:docChg chg="delSld modSld">
      <pc:chgData name="Milly Golledge (2304737)" userId="S::2304737@student.uwtsd.ac.uk::52114253-2a06-47b3-bb4d-3c468c8e49ca" providerId="AD" clId="Web-{E24C73A4-7D5D-47C1-4E80-4ACBDD435EB3}" dt="2024-10-31T19:19:07.871" v="3"/>
      <pc:docMkLst>
        <pc:docMk/>
      </pc:docMkLst>
      <pc:sldChg chg="modSp">
        <pc:chgData name="Milly Golledge (2304737)" userId="S::2304737@student.uwtsd.ac.uk::52114253-2a06-47b3-bb4d-3c468c8e49ca" providerId="AD" clId="Web-{E24C73A4-7D5D-47C1-4E80-4ACBDD435EB3}" dt="2024-10-31T19:19:03.356" v="2" actId="20577"/>
        <pc:sldMkLst>
          <pc:docMk/>
          <pc:sldMk cId="658823704" sldId="279"/>
        </pc:sldMkLst>
        <pc:spChg chg="mod">
          <ac:chgData name="Milly Golledge (2304737)" userId="S::2304737@student.uwtsd.ac.uk::52114253-2a06-47b3-bb4d-3c468c8e49ca" providerId="AD" clId="Web-{E24C73A4-7D5D-47C1-4E80-4ACBDD435EB3}" dt="2024-10-31T19:19:03.356" v="2" actId="20577"/>
          <ac:spMkLst>
            <pc:docMk/>
            <pc:sldMk cId="658823704" sldId="279"/>
            <ac:spMk id="4" creationId="{C0A1CEF9-F093-4BAF-D16F-A8AA00D7C9A4}"/>
          </ac:spMkLst>
        </pc:spChg>
      </pc:sldChg>
      <pc:sldChg chg="del">
        <pc:chgData name="Milly Golledge (2304737)" userId="S::2304737@student.uwtsd.ac.uk::52114253-2a06-47b3-bb4d-3c468c8e49ca" providerId="AD" clId="Web-{E24C73A4-7D5D-47C1-4E80-4ACBDD435EB3}" dt="2024-10-31T19:19:07.871" v="3"/>
        <pc:sldMkLst>
          <pc:docMk/>
          <pc:sldMk cId="2275490959" sldId="280"/>
        </pc:sldMkLst>
      </pc:sldChg>
    </pc:docChg>
  </pc:docChgLst>
  <pc:docChgLst>
    <pc:chgData name="Milly Golledge (2304737)" userId="S::2304737@student.uwtsd.ac.uk::52114253-2a06-47b3-bb4d-3c468c8e49ca" providerId="AD" clId="Web-{AA274542-0E7A-2A0C-9771-4E593BFFAB7E}"/>
    <pc:docChg chg="addSld modSld modMainMaster">
      <pc:chgData name="Milly Golledge (2304737)" userId="S::2304737@student.uwtsd.ac.uk::52114253-2a06-47b3-bb4d-3c468c8e49ca" providerId="AD" clId="Web-{AA274542-0E7A-2A0C-9771-4E593BFFAB7E}" dt="2024-10-28T11:08:32.552" v="34" actId="20577"/>
      <pc:docMkLst>
        <pc:docMk/>
      </pc:docMkLst>
      <pc:sldChg chg="modSp mod setBg">
        <pc:chgData name="Milly Golledge (2304737)" userId="S::2304737@student.uwtsd.ac.uk::52114253-2a06-47b3-bb4d-3c468c8e49ca" providerId="AD" clId="Web-{AA274542-0E7A-2A0C-9771-4E593BFFAB7E}" dt="2024-10-28T11:08:32.552" v="34" actId="20577"/>
        <pc:sldMkLst>
          <pc:docMk/>
          <pc:sldMk cId="109857222" sldId="256"/>
        </pc:sldMkLst>
        <pc:spChg chg="mod">
          <ac:chgData name="Milly Golledge (2304737)" userId="S::2304737@student.uwtsd.ac.uk::52114253-2a06-47b3-bb4d-3c468c8e49ca" providerId="AD" clId="Web-{AA274542-0E7A-2A0C-9771-4E593BFFAB7E}" dt="2024-10-28T11:03:30.685" v="8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illy Golledge (2304737)" userId="S::2304737@student.uwtsd.ac.uk::52114253-2a06-47b3-bb4d-3c468c8e49ca" providerId="AD" clId="Web-{AA274542-0E7A-2A0C-9771-4E593BFFAB7E}" dt="2024-10-28T11:08:32.552" v="34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new">
        <pc:chgData name="Milly Golledge (2304737)" userId="S::2304737@student.uwtsd.ac.uk::52114253-2a06-47b3-bb4d-3c468c8e49ca" providerId="AD" clId="Web-{AA274542-0E7A-2A0C-9771-4E593BFFAB7E}" dt="2024-10-28T11:05:51.235" v="14"/>
        <pc:sldMkLst>
          <pc:docMk/>
          <pc:sldMk cId="195737899" sldId="257"/>
        </pc:sldMkLst>
      </pc:sldChg>
      <pc:sldChg chg="new">
        <pc:chgData name="Milly Golledge (2304737)" userId="S::2304737@student.uwtsd.ac.uk::52114253-2a06-47b3-bb4d-3c468c8e49ca" providerId="AD" clId="Web-{AA274542-0E7A-2A0C-9771-4E593BFFAB7E}" dt="2024-10-28T11:05:56.064" v="15"/>
        <pc:sldMkLst>
          <pc:docMk/>
          <pc:sldMk cId="3760385260" sldId="258"/>
        </pc:sldMkLst>
      </pc:sldChg>
      <pc:sldChg chg="new">
        <pc:chgData name="Milly Golledge (2304737)" userId="S::2304737@student.uwtsd.ac.uk::52114253-2a06-47b3-bb4d-3c468c8e49ca" providerId="AD" clId="Web-{AA274542-0E7A-2A0C-9771-4E593BFFAB7E}" dt="2024-10-28T11:05:58.595" v="16"/>
        <pc:sldMkLst>
          <pc:docMk/>
          <pc:sldMk cId="1689531694" sldId="259"/>
        </pc:sldMkLst>
      </pc:sldChg>
      <pc:sldChg chg="new">
        <pc:chgData name="Milly Golledge (2304737)" userId="S::2304737@student.uwtsd.ac.uk::52114253-2a06-47b3-bb4d-3c468c8e49ca" providerId="AD" clId="Web-{AA274542-0E7A-2A0C-9771-4E593BFFAB7E}" dt="2024-10-28T11:06:00.845" v="17"/>
        <pc:sldMkLst>
          <pc:docMk/>
          <pc:sldMk cId="907485070" sldId="260"/>
        </pc:sldMkLst>
      </pc:sldChg>
      <pc:sldChg chg="new">
        <pc:chgData name="Milly Golledge (2304737)" userId="S::2304737@student.uwtsd.ac.uk::52114253-2a06-47b3-bb4d-3c468c8e49ca" providerId="AD" clId="Web-{AA274542-0E7A-2A0C-9771-4E593BFFAB7E}" dt="2024-10-28T11:06:03.189" v="18"/>
        <pc:sldMkLst>
          <pc:docMk/>
          <pc:sldMk cId="115777133" sldId="261"/>
        </pc:sldMkLst>
      </pc:sldChg>
      <pc:sldChg chg="new">
        <pc:chgData name="Milly Golledge (2304737)" userId="S::2304737@student.uwtsd.ac.uk::52114253-2a06-47b3-bb4d-3c468c8e49ca" providerId="AD" clId="Web-{AA274542-0E7A-2A0C-9771-4E593BFFAB7E}" dt="2024-10-28T11:06:07.689" v="19"/>
        <pc:sldMkLst>
          <pc:docMk/>
          <pc:sldMk cId="1583812907" sldId="262"/>
        </pc:sldMkLst>
      </pc:sldChg>
      <pc:sldChg chg="new">
        <pc:chgData name="Milly Golledge (2304737)" userId="S::2304737@student.uwtsd.ac.uk::52114253-2a06-47b3-bb4d-3c468c8e49ca" providerId="AD" clId="Web-{AA274542-0E7A-2A0C-9771-4E593BFFAB7E}" dt="2024-10-28T11:06:10.173" v="20"/>
        <pc:sldMkLst>
          <pc:docMk/>
          <pc:sldMk cId="328311188" sldId="263"/>
        </pc:sldMkLst>
      </pc:sldChg>
      <pc:sldChg chg="new">
        <pc:chgData name="Milly Golledge (2304737)" userId="S::2304737@student.uwtsd.ac.uk::52114253-2a06-47b3-bb4d-3c468c8e49ca" providerId="AD" clId="Web-{AA274542-0E7A-2A0C-9771-4E593BFFAB7E}" dt="2024-10-28T11:06:15.314" v="21"/>
        <pc:sldMkLst>
          <pc:docMk/>
          <pc:sldMk cId="3488921163" sldId="264"/>
        </pc:sldMkLst>
      </pc:sldChg>
      <pc:sldChg chg="new">
        <pc:chgData name="Milly Golledge (2304737)" userId="S::2304737@student.uwtsd.ac.uk::52114253-2a06-47b3-bb4d-3c468c8e49ca" providerId="AD" clId="Web-{AA274542-0E7A-2A0C-9771-4E593BFFAB7E}" dt="2024-10-28T11:06:17.299" v="22"/>
        <pc:sldMkLst>
          <pc:docMk/>
          <pc:sldMk cId="1125491808" sldId="265"/>
        </pc:sldMkLst>
      </pc:sldChg>
      <pc:sldChg chg="new">
        <pc:chgData name="Milly Golledge (2304737)" userId="S::2304737@student.uwtsd.ac.uk::52114253-2a06-47b3-bb4d-3c468c8e49ca" providerId="AD" clId="Web-{AA274542-0E7A-2A0C-9771-4E593BFFAB7E}" dt="2024-10-28T11:06:21.518" v="23"/>
        <pc:sldMkLst>
          <pc:docMk/>
          <pc:sldMk cId="2503516144" sldId="266"/>
        </pc:sldMkLst>
      </pc:sldChg>
      <pc:sldChg chg="new">
        <pc:chgData name="Milly Golledge (2304737)" userId="S::2304737@student.uwtsd.ac.uk::52114253-2a06-47b3-bb4d-3c468c8e49ca" providerId="AD" clId="Web-{AA274542-0E7A-2A0C-9771-4E593BFFAB7E}" dt="2024-10-28T11:06:24.143" v="24"/>
        <pc:sldMkLst>
          <pc:docMk/>
          <pc:sldMk cId="2346217980" sldId="267"/>
        </pc:sldMkLst>
      </pc:sldChg>
      <pc:sldChg chg="new">
        <pc:chgData name="Milly Golledge (2304737)" userId="S::2304737@student.uwtsd.ac.uk::52114253-2a06-47b3-bb4d-3c468c8e49ca" providerId="AD" clId="Web-{AA274542-0E7A-2A0C-9771-4E593BFFAB7E}" dt="2024-10-28T11:06:26.611" v="25"/>
        <pc:sldMkLst>
          <pc:docMk/>
          <pc:sldMk cId="1473049527" sldId="268"/>
        </pc:sldMkLst>
      </pc:sldChg>
      <pc:sldChg chg="new">
        <pc:chgData name="Milly Golledge (2304737)" userId="S::2304737@student.uwtsd.ac.uk::52114253-2a06-47b3-bb4d-3c468c8e49ca" providerId="AD" clId="Web-{AA274542-0E7A-2A0C-9771-4E593BFFAB7E}" dt="2024-10-28T11:06:30.299" v="26"/>
        <pc:sldMkLst>
          <pc:docMk/>
          <pc:sldMk cId="3232342729" sldId="269"/>
        </pc:sldMkLst>
      </pc:sldChg>
      <pc:sldChg chg="new">
        <pc:chgData name="Milly Golledge (2304737)" userId="S::2304737@student.uwtsd.ac.uk::52114253-2a06-47b3-bb4d-3c468c8e49ca" providerId="AD" clId="Web-{AA274542-0E7A-2A0C-9771-4E593BFFAB7E}" dt="2024-10-28T11:06:32.674" v="27"/>
        <pc:sldMkLst>
          <pc:docMk/>
          <pc:sldMk cId="1248955162" sldId="270"/>
        </pc:sldMkLst>
      </pc:sldChg>
      <pc:sldChg chg="new">
        <pc:chgData name="Milly Golledge (2304737)" userId="S::2304737@student.uwtsd.ac.uk::52114253-2a06-47b3-bb4d-3c468c8e49ca" providerId="AD" clId="Web-{AA274542-0E7A-2A0C-9771-4E593BFFAB7E}" dt="2024-10-28T11:06:35.705" v="28"/>
        <pc:sldMkLst>
          <pc:docMk/>
          <pc:sldMk cId="3778216700" sldId="271"/>
        </pc:sldMkLst>
      </pc:sldChg>
      <pc:sldChg chg="new">
        <pc:chgData name="Milly Golledge (2304737)" userId="S::2304737@student.uwtsd.ac.uk::52114253-2a06-47b3-bb4d-3c468c8e49ca" providerId="AD" clId="Web-{AA274542-0E7A-2A0C-9771-4E593BFFAB7E}" dt="2024-10-28T11:06:40.331" v="29"/>
        <pc:sldMkLst>
          <pc:docMk/>
          <pc:sldMk cId="760415735" sldId="272"/>
        </pc:sldMkLst>
      </pc:sldChg>
      <pc:sldChg chg="new">
        <pc:chgData name="Milly Golledge (2304737)" userId="S::2304737@student.uwtsd.ac.uk::52114253-2a06-47b3-bb4d-3c468c8e49ca" providerId="AD" clId="Web-{AA274542-0E7A-2A0C-9771-4E593BFFAB7E}" dt="2024-10-28T11:06:43.737" v="30"/>
        <pc:sldMkLst>
          <pc:docMk/>
          <pc:sldMk cId="4113820663" sldId="273"/>
        </pc:sldMkLst>
      </pc:sldChg>
      <pc:sldChg chg="new">
        <pc:chgData name="Milly Golledge (2304737)" userId="S::2304737@student.uwtsd.ac.uk::52114253-2a06-47b3-bb4d-3c468c8e49ca" providerId="AD" clId="Web-{AA274542-0E7A-2A0C-9771-4E593BFFAB7E}" dt="2024-10-28T11:06:46.409" v="31"/>
        <pc:sldMkLst>
          <pc:docMk/>
          <pc:sldMk cId="3637846590" sldId="274"/>
        </pc:sldMkLst>
      </pc:sldChg>
      <pc:sldChg chg="new">
        <pc:chgData name="Milly Golledge (2304737)" userId="S::2304737@student.uwtsd.ac.uk::52114253-2a06-47b3-bb4d-3c468c8e49ca" providerId="AD" clId="Web-{AA274542-0E7A-2A0C-9771-4E593BFFAB7E}" dt="2024-10-28T11:06:49.003" v="32"/>
        <pc:sldMkLst>
          <pc:docMk/>
          <pc:sldMk cId="374279764" sldId="275"/>
        </pc:sldMkLst>
      </pc:sldChg>
      <pc:sldMasterChg chg="mod setBg modSldLayout">
        <pc:chgData name="Milly Golledge (2304737)" userId="S::2304737@student.uwtsd.ac.uk::52114253-2a06-47b3-bb4d-3c468c8e49ca" providerId="AD" clId="Web-{AA274542-0E7A-2A0C-9771-4E593BFFAB7E}" dt="2024-10-28T11:05:29.438" v="13"/>
        <pc:sldMasterMkLst>
          <pc:docMk/>
          <pc:sldMasterMk cId="2460954070" sldId="2147483660"/>
        </pc:sldMasterMkLst>
        <pc:sldLayoutChg chg="mod">
          <pc:chgData name="Milly Golledge (2304737)" userId="S::2304737@student.uwtsd.ac.uk::52114253-2a06-47b3-bb4d-3c468c8e49ca" providerId="AD" clId="Web-{AA274542-0E7A-2A0C-9771-4E593BFFAB7E}" dt="2024-10-28T11:05:29.438" v="13"/>
          <pc:sldLayoutMkLst>
            <pc:docMk/>
            <pc:sldMasterMk cId="2460954070" sldId="2147483660"/>
            <pc:sldLayoutMk cId="2385387890" sldId="2147483661"/>
          </pc:sldLayoutMkLst>
        </pc:sldLayoutChg>
        <pc:sldLayoutChg chg="mod">
          <pc:chgData name="Milly Golledge (2304737)" userId="S::2304737@student.uwtsd.ac.uk::52114253-2a06-47b3-bb4d-3c468c8e49ca" providerId="AD" clId="Web-{AA274542-0E7A-2A0C-9771-4E593BFFAB7E}" dt="2024-10-28T11:05:29.438" v="13"/>
          <pc:sldLayoutMkLst>
            <pc:docMk/>
            <pc:sldMasterMk cId="2460954070" sldId="2147483660"/>
            <pc:sldLayoutMk cId="949138452" sldId="2147483662"/>
          </pc:sldLayoutMkLst>
        </pc:sldLayoutChg>
        <pc:sldLayoutChg chg="mod">
          <pc:chgData name="Milly Golledge (2304737)" userId="S::2304737@student.uwtsd.ac.uk::52114253-2a06-47b3-bb4d-3c468c8e49ca" providerId="AD" clId="Web-{AA274542-0E7A-2A0C-9771-4E593BFFAB7E}" dt="2024-10-28T11:05:29.438" v="13"/>
          <pc:sldLayoutMkLst>
            <pc:docMk/>
            <pc:sldMasterMk cId="2460954070" sldId="2147483660"/>
            <pc:sldLayoutMk cId="2591524520" sldId="2147483663"/>
          </pc:sldLayoutMkLst>
        </pc:sldLayoutChg>
        <pc:sldLayoutChg chg="mod">
          <pc:chgData name="Milly Golledge (2304737)" userId="S::2304737@student.uwtsd.ac.uk::52114253-2a06-47b3-bb4d-3c468c8e49ca" providerId="AD" clId="Web-{AA274542-0E7A-2A0C-9771-4E593BFFAB7E}" dt="2024-10-28T11:05:29.438" v="13"/>
          <pc:sldLayoutMkLst>
            <pc:docMk/>
            <pc:sldMasterMk cId="2460954070" sldId="2147483660"/>
            <pc:sldLayoutMk cId="1203092039" sldId="2147483664"/>
          </pc:sldLayoutMkLst>
        </pc:sldLayoutChg>
        <pc:sldLayoutChg chg="mod">
          <pc:chgData name="Milly Golledge (2304737)" userId="S::2304737@student.uwtsd.ac.uk::52114253-2a06-47b3-bb4d-3c468c8e49ca" providerId="AD" clId="Web-{AA274542-0E7A-2A0C-9771-4E593BFFAB7E}" dt="2024-10-28T11:05:29.438" v="13"/>
          <pc:sldLayoutMkLst>
            <pc:docMk/>
            <pc:sldMasterMk cId="2460954070" sldId="2147483660"/>
            <pc:sldLayoutMk cId="3733172339" sldId="2147483665"/>
          </pc:sldLayoutMkLst>
        </pc:sldLayoutChg>
        <pc:sldLayoutChg chg="mod">
          <pc:chgData name="Milly Golledge (2304737)" userId="S::2304737@student.uwtsd.ac.uk::52114253-2a06-47b3-bb4d-3c468c8e49ca" providerId="AD" clId="Web-{AA274542-0E7A-2A0C-9771-4E593BFFAB7E}" dt="2024-10-28T11:05:29.438" v="13"/>
          <pc:sldLayoutMkLst>
            <pc:docMk/>
            <pc:sldMasterMk cId="2460954070" sldId="2147483660"/>
            <pc:sldLayoutMk cId="3210312558" sldId="2147483666"/>
          </pc:sldLayoutMkLst>
        </pc:sldLayoutChg>
        <pc:sldLayoutChg chg="mod">
          <pc:chgData name="Milly Golledge (2304737)" userId="S::2304737@student.uwtsd.ac.uk::52114253-2a06-47b3-bb4d-3c468c8e49ca" providerId="AD" clId="Web-{AA274542-0E7A-2A0C-9771-4E593BFFAB7E}" dt="2024-10-28T11:05:29.438" v="13"/>
          <pc:sldLayoutMkLst>
            <pc:docMk/>
            <pc:sldMasterMk cId="2460954070" sldId="2147483660"/>
            <pc:sldLayoutMk cId="3146388984" sldId="2147483667"/>
          </pc:sldLayoutMkLst>
        </pc:sldLayoutChg>
        <pc:sldLayoutChg chg="mod">
          <pc:chgData name="Milly Golledge (2304737)" userId="S::2304737@student.uwtsd.ac.uk::52114253-2a06-47b3-bb4d-3c468c8e49ca" providerId="AD" clId="Web-{AA274542-0E7A-2A0C-9771-4E593BFFAB7E}" dt="2024-10-28T11:05:29.438" v="13"/>
          <pc:sldLayoutMkLst>
            <pc:docMk/>
            <pc:sldMasterMk cId="2460954070" sldId="2147483660"/>
            <pc:sldLayoutMk cId="3171841454" sldId="2147483668"/>
          </pc:sldLayoutMkLst>
        </pc:sldLayoutChg>
        <pc:sldLayoutChg chg="mod">
          <pc:chgData name="Milly Golledge (2304737)" userId="S::2304737@student.uwtsd.ac.uk::52114253-2a06-47b3-bb4d-3c468c8e49ca" providerId="AD" clId="Web-{AA274542-0E7A-2A0C-9771-4E593BFFAB7E}" dt="2024-10-28T11:05:29.438" v="13"/>
          <pc:sldLayoutMkLst>
            <pc:docMk/>
            <pc:sldMasterMk cId="2460954070" sldId="2147483660"/>
            <pc:sldLayoutMk cId="1718958274" sldId="2147483669"/>
          </pc:sldLayoutMkLst>
        </pc:sldLayoutChg>
        <pc:sldLayoutChg chg="mod">
          <pc:chgData name="Milly Golledge (2304737)" userId="S::2304737@student.uwtsd.ac.uk::52114253-2a06-47b3-bb4d-3c468c8e49ca" providerId="AD" clId="Web-{AA274542-0E7A-2A0C-9771-4E593BFFAB7E}" dt="2024-10-28T11:05:29.438" v="13"/>
          <pc:sldLayoutMkLst>
            <pc:docMk/>
            <pc:sldMasterMk cId="2460954070" sldId="2147483660"/>
            <pc:sldLayoutMk cId="2202905451" sldId="2147483670"/>
          </pc:sldLayoutMkLst>
        </pc:sldLayoutChg>
        <pc:sldLayoutChg chg="mod">
          <pc:chgData name="Milly Golledge (2304737)" userId="S::2304737@student.uwtsd.ac.uk::52114253-2a06-47b3-bb4d-3c468c8e49ca" providerId="AD" clId="Web-{AA274542-0E7A-2A0C-9771-4E593BFFAB7E}" dt="2024-10-28T11:05:29.438" v="13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  <pc:docChgLst>
    <pc:chgData name="Maja Szczesniak (2306259)" userId="S::2306259@student.uwtsd.ac.uk::4458a049-a097-4966-83b9-75667ff62e07" providerId="AD" clId="Web-{BB317A76-DDE3-F3FE-2578-A5E5B8586CF9}"/>
    <pc:docChg chg="modSld">
      <pc:chgData name="Maja Szczesniak (2306259)" userId="S::2306259@student.uwtsd.ac.uk::4458a049-a097-4966-83b9-75667ff62e07" providerId="AD" clId="Web-{BB317A76-DDE3-F3FE-2578-A5E5B8586CF9}" dt="2024-11-03T14:35:42.608" v="333" actId="20577"/>
      <pc:docMkLst>
        <pc:docMk/>
      </pc:docMkLst>
      <pc:sldChg chg="addSp delSp modSp addAnim">
        <pc:chgData name="Maja Szczesniak (2306259)" userId="S::2306259@student.uwtsd.ac.uk::4458a049-a097-4966-83b9-75667ff62e07" providerId="AD" clId="Web-{BB317A76-DDE3-F3FE-2578-A5E5B8586CF9}" dt="2024-11-03T14:27:35.163" v="295"/>
        <pc:sldMkLst>
          <pc:docMk/>
          <pc:sldMk cId="195737899" sldId="257"/>
        </pc:sldMkLst>
        <pc:spChg chg="mod">
          <ac:chgData name="Maja Szczesniak (2306259)" userId="S::2306259@student.uwtsd.ac.uk::4458a049-a097-4966-83b9-75667ff62e07" providerId="AD" clId="Web-{BB317A76-DDE3-F3FE-2578-A5E5B8586CF9}" dt="2024-11-03T14:12:34.358" v="125" actId="1076"/>
          <ac:spMkLst>
            <pc:docMk/>
            <pc:sldMk cId="195737899" sldId="257"/>
            <ac:spMk id="2" creationId="{5878C694-93AA-183A-1027-19761705A3ED}"/>
          </ac:spMkLst>
        </pc:spChg>
        <pc:spChg chg="del">
          <ac:chgData name="Maja Szczesniak (2306259)" userId="S::2306259@student.uwtsd.ac.uk::4458a049-a097-4966-83b9-75667ff62e07" providerId="AD" clId="Web-{BB317A76-DDE3-F3FE-2578-A5E5B8586CF9}" dt="2024-11-03T14:24:04.415" v="244"/>
          <ac:spMkLst>
            <pc:docMk/>
            <pc:sldMk cId="195737899" sldId="257"/>
            <ac:spMk id="3" creationId="{2E5C2111-5673-6CB7-D0FF-FBDED11DF28D}"/>
          </ac:spMkLst>
        </pc:spChg>
        <pc:spChg chg="mod">
          <ac:chgData name="Maja Szczesniak (2306259)" userId="S::2306259@student.uwtsd.ac.uk::4458a049-a097-4966-83b9-75667ff62e07" providerId="AD" clId="Web-{BB317A76-DDE3-F3FE-2578-A5E5B8586CF9}" dt="2024-11-03T14:12:44.769" v="133" actId="14100"/>
          <ac:spMkLst>
            <pc:docMk/>
            <pc:sldMk cId="195737899" sldId="257"/>
            <ac:spMk id="4" creationId="{0E3F4012-875D-A41C-C873-65A5C11430FE}"/>
          </ac:spMkLst>
        </pc:spChg>
        <pc:spChg chg="add mod">
          <ac:chgData name="Maja Szczesniak (2306259)" userId="S::2306259@student.uwtsd.ac.uk::4458a049-a097-4966-83b9-75667ff62e07" providerId="AD" clId="Web-{BB317A76-DDE3-F3FE-2578-A5E5B8586CF9}" dt="2024-11-03T14:27:15.787" v="294" actId="20577"/>
          <ac:spMkLst>
            <pc:docMk/>
            <pc:sldMk cId="195737899" sldId="257"/>
            <ac:spMk id="5" creationId="{5A2F42BD-3890-C72F-0457-2B9E13000D06}"/>
          </ac:spMkLst>
        </pc:spChg>
        <pc:spChg chg="add mod">
          <ac:chgData name="Maja Szczesniak (2306259)" userId="S::2306259@student.uwtsd.ac.uk::4458a049-a097-4966-83b9-75667ff62e07" providerId="AD" clId="Web-{BB317A76-DDE3-F3FE-2578-A5E5B8586CF9}" dt="2024-11-03T14:27:14.006" v="291" actId="20577"/>
          <ac:spMkLst>
            <pc:docMk/>
            <pc:sldMk cId="195737899" sldId="257"/>
            <ac:spMk id="7" creationId="{5610254C-288F-600F-24FF-40191102D067}"/>
          </ac:spMkLst>
        </pc:spChg>
        <pc:picChg chg="add mod ord">
          <ac:chgData name="Maja Szczesniak (2306259)" userId="S::2306259@student.uwtsd.ac.uk::4458a049-a097-4966-83b9-75667ff62e07" providerId="AD" clId="Web-{BB317A76-DDE3-F3FE-2578-A5E5B8586CF9}" dt="2024-11-03T14:24:12.165" v="245"/>
          <ac:picMkLst>
            <pc:docMk/>
            <pc:sldMk cId="195737899" sldId="257"/>
            <ac:picMk id="6" creationId="{4B7DBF48-A7A4-6653-7CCF-8334BF025712}"/>
          </ac:picMkLst>
        </pc:picChg>
      </pc:sldChg>
      <pc:sldChg chg="modSp">
        <pc:chgData name="Maja Szczesniak (2306259)" userId="S::2306259@student.uwtsd.ac.uk::4458a049-a097-4966-83b9-75667ff62e07" providerId="AD" clId="Web-{BB317A76-DDE3-F3FE-2578-A5E5B8586CF9}" dt="2024-11-03T14:29:38.421" v="305" actId="20577"/>
        <pc:sldMkLst>
          <pc:docMk/>
          <pc:sldMk cId="3760385260" sldId="258"/>
        </pc:sldMkLst>
        <pc:spChg chg="mod">
          <ac:chgData name="Maja Szczesniak (2306259)" userId="S::2306259@student.uwtsd.ac.uk::4458a049-a097-4966-83b9-75667ff62e07" providerId="AD" clId="Web-{BB317A76-DDE3-F3FE-2578-A5E5B8586CF9}" dt="2024-11-03T14:29:38.421" v="305" actId="20577"/>
          <ac:spMkLst>
            <pc:docMk/>
            <pc:sldMk cId="3760385260" sldId="258"/>
            <ac:spMk id="2" creationId="{ECF78925-B975-EE1D-5C75-5D68B5644C4C}"/>
          </ac:spMkLst>
        </pc:spChg>
      </pc:sldChg>
      <pc:sldChg chg="modSp">
        <pc:chgData name="Maja Szczesniak (2306259)" userId="S::2306259@student.uwtsd.ac.uk::4458a049-a097-4966-83b9-75667ff62e07" providerId="AD" clId="Web-{BB317A76-DDE3-F3FE-2578-A5E5B8586CF9}" dt="2024-11-03T14:35:42.608" v="333" actId="20577"/>
        <pc:sldMkLst>
          <pc:docMk/>
          <pc:sldMk cId="115777133" sldId="261"/>
        </pc:sldMkLst>
        <pc:spChg chg="mod">
          <ac:chgData name="Maja Szczesniak (2306259)" userId="S::2306259@student.uwtsd.ac.uk::4458a049-a097-4966-83b9-75667ff62e07" providerId="AD" clId="Web-{BB317A76-DDE3-F3FE-2578-A5E5B8586CF9}" dt="2024-11-03T14:35:42.608" v="333" actId="20577"/>
          <ac:spMkLst>
            <pc:docMk/>
            <pc:sldMk cId="115777133" sldId="261"/>
            <ac:spMk id="2" creationId="{3DA946C9-41E4-E05F-4EC5-849D86B3BDB5}"/>
          </ac:spMkLst>
        </pc:spChg>
      </pc:sldChg>
      <pc:sldChg chg="modSp">
        <pc:chgData name="Maja Szczesniak (2306259)" userId="S::2306259@student.uwtsd.ac.uk::4458a049-a097-4966-83b9-75667ff62e07" providerId="AD" clId="Web-{BB317A76-DDE3-F3FE-2578-A5E5B8586CF9}" dt="2024-11-03T14:35:32.529" v="330" actId="20577"/>
        <pc:sldMkLst>
          <pc:docMk/>
          <pc:sldMk cId="328311188" sldId="263"/>
        </pc:sldMkLst>
        <pc:spChg chg="mod">
          <ac:chgData name="Maja Szczesniak (2306259)" userId="S::2306259@student.uwtsd.ac.uk::4458a049-a097-4966-83b9-75667ff62e07" providerId="AD" clId="Web-{BB317A76-DDE3-F3FE-2578-A5E5B8586CF9}" dt="2024-11-03T14:35:32.529" v="330" actId="20577"/>
          <ac:spMkLst>
            <pc:docMk/>
            <pc:sldMk cId="328311188" sldId="263"/>
            <ac:spMk id="2" creationId="{0D803368-9FB3-AFC7-C1D4-12B17E0A13DE}"/>
          </ac:spMkLst>
        </pc:spChg>
      </pc:sldChg>
      <pc:sldChg chg="modSp">
        <pc:chgData name="Maja Szczesniak (2306259)" userId="S::2306259@student.uwtsd.ac.uk::4458a049-a097-4966-83b9-75667ff62e07" providerId="AD" clId="Web-{BB317A76-DDE3-F3FE-2578-A5E5B8586CF9}" dt="2024-11-03T14:20:46.681" v="178" actId="20577"/>
        <pc:sldMkLst>
          <pc:docMk/>
          <pc:sldMk cId="336421789" sldId="285"/>
        </pc:sldMkLst>
        <pc:spChg chg="mod">
          <ac:chgData name="Maja Szczesniak (2306259)" userId="S::2306259@student.uwtsd.ac.uk::4458a049-a097-4966-83b9-75667ff62e07" providerId="AD" clId="Web-{BB317A76-DDE3-F3FE-2578-A5E5B8586CF9}" dt="2024-11-03T14:20:46.681" v="178" actId="20577"/>
          <ac:spMkLst>
            <pc:docMk/>
            <pc:sldMk cId="336421789" sldId="285"/>
            <ac:spMk id="3" creationId="{1D9FC151-4B44-09C9-3169-DED7FEAB1C90}"/>
          </ac:spMkLst>
        </pc:spChg>
      </pc:sldChg>
    </pc:docChg>
  </pc:docChgLst>
  <pc:docChgLst>
    <pc:chgData name="Milly Golledge (2304737)" userId="S::2304737@student.uwtsd.ac.uk::52114253-2a06-47b3-bb4d-3c468c8e49ca" providerId="AD" clId="Web-{1CD5FF83-BC10-2D4F-9255-9203481F2007}"/>
    <pc:docChg chg="modSld">
      <pc:chgData name="Milly Golledge (2304737)" userId="S::2304737@student.uwtsd.ac.uk::52114253-2a06-47b3-bb4d-3c468c8e49ca" providerId="AD" clId="Web-{1CD5FF83-BC10-2D4F-9255-9203481F2007}" dt="2024-11-10T19:38:35.730" v="2" actId="20577"/>
      <pc:docMkLst>
        <pc:docMk/>
      </pc:docMkLst>
      <pc:sldChg chg="modSp">
        <pc:chgData name="Milly Golledge (2304737)" userId="S::2304737@student.uwtsd.ac.uk::52114253-2a06-47b3-bb4d-3c468c8e49ca" providerId="AD" clId="Web-{1CD5FF83-BC10-2D4F-9255-9203481F2007}" dt="2024-11-10T19:38:35.730" v="2" actId="20577"/>
        <pc:sldMkLst>
          <pc:docMk/>
          <pc:sldMk cId="658823704" sldId="279"/>
        </pc:sldMkLst>
        <pc:spChg chg="mod">
          <ac:chgData name="Milly Golledge (2304737)" userId="S::2304737@student.uwtsd.ac.uk::52114253-2a06-47b3-bb4d-3c468c8e49ca" providerId="AD" clId="Web-{1CD5FF83-BC10-2D4F-9255-9203481F2007}" dt="2024-11-10T19:38:35.730" v="2" actId="20577"/>
          <ac:spMkLst>
            <pc:docMk/>
            <pc:sldMk cId="658823704" sldId="279"/>
            <ac:spMk id="4" creationId="{C0A1CEF9-F093-4BAF-D16F-A8AA00D7C9A4}"/>
          </ac:spMkLst>
        </pc:spChg>
      </pc:sldChg>
    </pc:docChg>
  </pc:docChgLst>
  <pc:docChgLst>
    <pc:chgData name="Milly Golledge (2304737)" userId="S::2304737@student.uwtsd.ac.uk::52114253-2a06-47b3-bb4d-3c468c8e49ca" providerId="AD" clId="Web-{80E1F192-690D-A395-D239-C382579116D1}"/>
    <pc:docChg chg="addSld modSld">
      <pc:chgData name="Milly Golledge (2304737)" userId="S::2304737@student.uwtsd.ac.uk::52114253-2a06-47b3-bb4d-3c468c8e49ca" providerId="AD" clId="Web-{80E1F192-690D-A395-D239-C382579116D1}" dt="2024-10-29T15:03:44.133" v="22" actId="1076"/>
      <pc:docMkLst>
        <pc:docMk/>
      </pc:docMkLst>
      <pc:sldChg chg="modSp">
        <pc:chgData name="Milly Golledge (2304737)" userId="S::2304737@student.uwtsd.ac.uk::52114253-2a06-47b3-bb4d-3c468c8e49ca" providerId="AD" clId="Web-{80E1F192-690D-A395-D239-C382579116D1}" dt="2024-10-29T15:03:44.133" v="22" actId="1076"/>
        <pc:sldMkLst>
          <pc:docMk/>
          <pc:sldMk cId="109857222" sldId="256"/>
        </pc:sldMkLst>
        <pc:spChg chg="mod">
          <ac:chgData name="Milly Golledge (2304737)" userId="S::2304737@student.uwtsd.ac.uk::52114253-2a06-47b3-bb4d-3c468c8e49ca" providerId="AD" clId="Web-{80E1F192-690D-A395-D239-C382579116D1}" dt="2024-10-29T15:03:27.069" v="21" actId="1076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illy Golledge (2304737)" userId="S::2304737@student.uwtsd.ac.uk::52114253-2a06-47b3-bb4d-3c468c8e49ca" providerId="AD" clId="Web-{80E1F192-690D-A395-D239-C382579116D1}" dt="2024-10-29T15:03:44.133" v="22" actId="1076"/>
          <ac:spMkLst>
            <pc:docMk/>
            <pc:sldMk cId="109857222" sldId="256"/>
            <ac:spMk id="3" creationId="{00000000-0000-0000-0000-000000000000}"/>
          </ac:spMkLst>
        </pc:spChg>
      </pc:sldChg>
      <pc:sldChg chg="modSp new">
        <pc:chgData name="Milly Golledge (2304737)" userId="S::2304737@student.uwtsd.ac.uk::52114253-2a06-47b3-bb4d-3c468c8e49ca" providerId="AD" clId="Web-{80E1F192-690D-A395-D239-C382579116D1}" dt="2024-10-29T15:00:54.155" v="11" actId="20577"/>
        <pc:sldMkLst>
          <pc:docMk/>
          <pc:sldMk cId="336421789" sldId="285"/>
        </pc:sldMkLst>
        <pc:spChg chg="mod">
          <ac:chgData name="Milly Golledge (2304737)" userId="S::2304737@student.uwtsd.ac.uk::52114253-2a06-47b3-bb4d-3c468c8e49ca" providerId="AD" clId="Web-{80E1F192-690D-A395-D239-C382579116D1}" dt="2024-10-29T15:00:54.155" v="11" actId="20577"/>
          <ac:spMkLst>
            <pc:docMk/>
            <pc:sldMk cId="336421789" sldId="285"/>
            <ac:spMk id="2" creationId="{098F0F4B-0264-E74B-A0EF-10C4310598B4}"/>
          </ac:spMkLst>
        </pc:spChg>
      </pc:sldChg>
      <pc:sldChg chg="modSp new">
        <pc:chgData name="Milly Golledge (2304737)" userId="S::2304737@student.uwtsd.ac.uk::52114253-2a06-47b3-bb4d-3c468c8e49ca" providerId="AD" clId="Web-{80E1F192-690D-A395-D239-C382579116D1}" dt="2024-10-29T15:02:35.192" v="13" actId="20577"/>
        <pc:sldMkLst>
          <pc:docMk/>
          <pc:sldMk cId="1355679644" sldId="286"/>
        </pc:sldMkLst>
        <pc:spChg chg="mod">
          <ac:chgData name="Milly Golledge (2304737)" userId="S::2304737@student.uwtsd.ac.uk::52114253-2a06-47b3-bb4d-3c468c8e49ca" providerId="AD" clId="Web-{80E1F192-690D-A395-D239-C382579116D1}" dt="2024-10-29T15:02:35.192" v="13" actId="20577"/>
          <ac:spMkLst>
            <pc:docMk/>
            <pc:sldMk cId="1355679644" sldId="286"/>
            <ac:spMk id="2" creationId="{92B9AFD7-5F78-DB24-F733-EDD110F6A3F9}"/>
          </ac:spMkLst>
        </pc:spChg>
      </pc:sldChg>
    </pc:docChg>
  </pc:docChgLst>
  <pc:docChgLst>
    <pc:chgData name="Milly Golledge (2304737)" userId="S::2304737@student.uwtsd.ac.uk::52114253-2a06-47b3-bb4d-3c468c8e49ca" providerId="AD" clId="Web-{4AE24E84-A82B-1991-C3D4-12CD83E4829F}"/>
    <pc:docChg chg="modSld sldOrd">
      <pc:chgData name="Milly Golledge (2304737)" userId="S::2304737@student.uwtsd.ac.uk::52114253-2a06-47b3-bb4d-3c468c8e49ca" providerId="AD" clId="Web-{4AE24E84-A82B-1991-C3D4-12CD83E4829F}" dt="2024-10-29T12:02:28.179" v="24"/>
      <pc:docMkLst>
        <pc:docMk/>
      </pc:docMkLst>
      <pc:sldChg chg="addSp delSp modSp">
        <pc:chgData name="Milly Golledge (2304737)" userId="S::2304737@student.uwtsd.ac.uk::52114253-2a06-47b3-bb4d-3c468c8e49ca" providerId="AD" clId="Web-{4AE24E84-A82B-1991-C3D4-12CD83E4829F}" dt="2024-10-29T11:12:43.988" v="8"/>
        <pc:sldMkLst>
          <pc:docMk/>
          <pc:sldMk cId="374279764" sldId="275"/>
        </pc:sldMkLst>
        <pc:spChg chg="del">
          <ac:chgData name="Milly Golledge (2304737)" userId="S::2304737@student.uwtsd.ac.uk::52114253-2a06-47b3-bb4d-3c468c8e49ca" providerId="AD" clId="Web-{4AE24E84-A82B-1991-C3D4-12CD83E4829F}" dt="2024-10-29T11:07:40.151" v="0"/>
          <ac:spMkLst>
            <pc:docMk/>
            <pc:sldMk cId="374279764" sldId="275"/>
            <ac:spMk id="3" creationId="{F2CAA0B7-A11B-4042-32D6-FCB07DD3ED91}"/>
          </ac:spMkLst>
        </pc:spChg>
        <pc:spChg chg="add del mod">
          <ac:chgData name="Milly Golledge (2304737)" userId="S::2304737@student.uwtsd.ac.uk::52114253-2a06-47b3-bb4d-3c468c8e49ca" providerId="AD" clId="Web-{4AE24E84-A82B-1991-C3D4-12CD83E4829F}" dt="2024-10-29T11:12:43.988" v="8"/>
          <ac:spMkLst>
            <pc:docMk/>
            <pc:sldMk cId="374279764" sldId="275"/>
            <ac:spMk id="7" creationId="{C2E80B32-C7BE-38CD-8580-83170D918AB9}"/>
          </ac:spMkLst>
        </pc:spChg>
        <pc:picChg chg="add del mod ord">
          <ac:chgData name="Milly Golledge (2304737)" userId="S::2304737@student.uwtsd.ac.uk::52114253-2a06-47b3-bb4d-3c468c8e49ca" providerId="AD" clId="Web-{4AE24E84-A82B-1991-C3D4-12CD83E4829F}" dt="2024-10-29T11:09:00.028" v="7"/>
          <ac:picMkLst>
            <pc:docMk/>
            <pc:sldMk cId="374279764" sldId="275"/>
            <ac:picMk id="5" creationId="{DADDF0D9-6BE5-641F-92DE-91732A01495A}"/>
          </ac:picMkLst>
        </pc:picChg>
        <pc:picChg chg="add mod ord">
          <ac:chgData name="Milly Golledge (2304737)" userId="S::2304737@student.uwtsd.ac.uk::52114253-2a06-47b3-bb4d-3c468c8e49ca" providerId="AD" clId="Web-{4AE24E84-A82B-1991-C3D4-12CD83E4829F}" dt="2024-10-29T11:12:43.988" v="8"/>
          <ac:picMkLst>
            <pc:docMk/>
            <pc:sldMk cId="374279764" sldId="275"/>
            <ac:picMk id="8" creationId="{0B3BCCAD-6729-F02E-FBAA-B12382937441}"/>
          </ac:picMkLst>
        </pc:picChg>
      </pc:sldChg>
      <pc:sldChg chg="addSp delSp modSp">
        <pc:chgData name="Milly Golledge (2304737)" userId="S::2304737@student.uwtsd.ac.uk::52114253-2a06-47b3-bb4d-3c468c8e49ca" providerId="AD" clId="Web-{4AE24E84-A82B-1991-C3D4-12CD83E4829F}" dt="2024-10-29T11:18:50.233" v="9"/>
        <pc:sldMkLst>
          <pc:docMk/>
          <pc:sldMk cId="3100960295" sldId="276"/>
        </pc:sldMkLst>
        <pc:spChg chg="del">
          <ac:chgData name="Milly Golledge (2304737)" userId="S::2304737@student.uwtsd.ac.uk::52114253-2a06-47b3-bb4d-3c468c8e49ca" providerId="AD" clId="Web-{4AE24E84-A82B-1991-C3D4-12CD83E4829F}" dt="2024-10-29T11:18:50.233" v="9"/>
          <ac:spMkLst>
            <pc:docMk/>
            <pc:sldMk cId="3100960295" sldId="276"/>
            <ac:spMk id="3" creationId="{B3DFCF56-3BA5-1D92-8430-B4D1E6A8930A}"/>
          </ac:spMkLst>
        </pc:spChg>
        <pc:picChg chg="add mod ord">
          <ac:chgData name="Milly Golledge (2304737)" userId="S::2304737@student.uwtsd.ac.uk::52114253-2a06-47b3-bb4d-3c468c8e49ca" providerId="AD" clId="Web-{4AE24E84-A82B-1991-C3D4-12CD83E4829F}" dt="2024-10-29T11:18:50.233" v="9"/>
          <ac:picMkLst>
            <pc:docMk/>
            <pc:sldMk cId="3100960295" sldId="276"/>
            <ac:picMk id="5" creationId="{7788E763-1494-CDF8-5672-2F6B097CDCEF}"/>
          </ac:picMkLst>
        </pc:picChg>
      </pc:sldChg>
      <pc:sldChg chg="addSp delSp modSp">
        <pc:chgData name="Milly Golledge (2304737)" userId="S::2304737@student.uwtsd.ac.uk::52114253-2a06-47b3-bb4d-3c468c8e49ca" providerId="AD" clId="Web-{4AE24E84-A82B-1991-C3D4-12CD83E4829F}" dt="2024-10-29T11:19:48.766" v="10"/>
        <pc:sldMkLst>
          <pc:docMk/>
          <pc:sldMk cId="1905120537" sldId="277"/>
        </pc:sldMkLst>
        <pc:spChg chg="del">
          <ac:chgData name="Milly Golledge (2304737)" userId="S::2304737@student.uwtsd.ac.uk::52114253-2a06-47b3-bb4d-3c468c8e49ca" providerId="AD" clId="Web-{4AE24E84-A82B-1991-C3D4-12CD83E4829F}" dt="2024-10-29T11:19:48.766" v="10"/>
          <ac:spMkLst>
            <pc:docMk/>
            <pc:sldMk cId="1905120537" sldId="277"/>
            <ac:spMk id="3" creationId="{4A00A58E-8186-4650-57A1-2227FED782F8}"/>
          </ac:spMkLst>
        </pc:spChg>
        <pc:picChg chg="add mod ord">
          <ac:chgData name="Milly Golledge (2304737)" userId="S::2304737@student.uwtsd.ac.uk::52114253-2a06-47b3-bb4d-3c468c8e49ca" providerId="AD" clId="Web-{4AE24E84-A82B-1991-C3D4-12CD83E4829F}" dt="2024-10-29T11:19:48.766" v="10"/>
          <ac:picMkLst>
            <pc:docMk/>
            <pc:sldMk cId="1905120537" sldId="277"/>
            <ac:picMk id="5" creationId="{A721DD5D-6151-0843-0955-7B868F2C1690}"/>
          </ac:picMkLst>
        </pc:picChg>
      </pc:sldChg>
      <pc:sldChg chg="addSp delSp modSp">
        <pc:chgData name="Milly Golledge (2304737)" userId="S::2304737@student.uwtsd.ac.uk::52114253-2a06-47b3-bb4d-3c468c8e49ca" providerId="AD" clId="Web-{4AE24E84-A82B-1991-C3D4-12CD83E4829F}" dt="2024-10-29T11:23:02.099" v="11"/>
        <pc:sldMkLst>
          <pc:docMk/>
          <pc:sldMk cId="3312900761" sldId="278"/>
        </pc:sldMkLst>
        <pc:spChg chg="del">
          <ac:chgData name="Milly Golledge (2304737)" userId="S::2304737@student.uwtsd.ac.uk::52114253-2a06-47b3-bb4d-3c468c8e49ca" providerId="AD" clId="Web-{4AE24E84-A82B-1991-C3D4-12CD83E4829F}" dt="2024-10-29T11:23:02.099" v="11"/>
          <ac:spMkLst>
            <pc:docMk/>
            <pc:sldMk cId="3312900761" sldId="278"/>
            <ac:spMk id="3" creationId="{FBB39E75-C440-C48A-0B35-9A7AFD583757}"/>
          </ac:spMkLst>
        </pc:spChg>
        <pc:picChg chg="add mod ord">
          <ac:chgData name="Milly Golledge (2304737)" userId="S::2304737@student.uwtsd.ac.uk::52114253-2a06-47b3-bb4d-3c468c8e49ca" providerId="AD" clId="Web-{4AE24E84-A82B-1991-C3D4-12CD83E4829F}" dt="2024-10-29T11:23:02.099" v="11"/>
          <ac:picMkLst>
            <pc:docMk/>
            <pc:sldMk cId="3312900761" sldId="278"/>
            <ac:picMk id="5" creationId="{332A9356-79C6-B9F9-D761-1FB57D737993}"/>
          </ac:picMkLst>
        </pc:picChg>
      </pc:sldChg>
      <pc:sldChg chg="addSp delSp modSp">
        <pc:chgData name="Milly Golledge (2304737)" userId="S::2304737@student.uwtsd.ac.uk::52114253-2a06-47b3-bb4d-3c468c8e49ca" providerId="AD" clId="Web-{4AE24E84-A82B-1991-C3D4-12CD83E4829F}" dt="2024-10-29T11:26:00.964" v="12"/>
        <pc:sldMkLst>
          <pc:docMk/>
          <pc:sldMk cId="658823704" sldId="279"/>
        </pc:sldMkLst>
        <pc:spChg chg="del">
          <ac:chgData name="Milly Golledge (2304737)" userId="S::2304737@student.uwtsd.ac.uk::52114253-2a06-47b3-bb4d-3c468c8e49ca" providerId="AD" clId="Web-{4AE24E84-A82B-1991-C3D4-12CD83E4829F}" dt="2024-10-29T11:26:00.964" v="12"/>
          <ac:spMkLst>
            <pc:docMk/>
            <pc:sldMk cId="658823704" sldId="279"/>
            <ac:spMk id="3" creationId="{26F4F4C5-9E23-1366-906E-03C6BBC21D96}"/>
          </ac:spMkLst>
        </pc:spChg>
        <pc:picChg chg="add mod ord">
          <ac:chgData name="Milly Golledge (2304737)" userId="S::2304737@student.uwtsd.ac.uk::52114253-2a06-47b3-bb4d-3c468c8e49ca" providerId="AD" clId="Web-{4AE24E84-A82B-1991-C3D4-12CD83E4829F}" dt="2024-10-29T11:26:00.964" v="12"/>
          <ac:picMkLst>
            <pc:docMk/>
            <pc:sldMk cId="658823704" sldId="279"/>
            <ac:picMk id="5" creationId="{DB9EE315-CEF9-3D36-2C32-8C37A1F55712}"/>
          </ac:picMkLst>
        </pc:picChg>
      </pc:sldChg>
      <pc:sldChg chg="addSp delSp modSp ord">
        <pc:chgData name="Milly Golledge (2304737)" userId="S::2304737@student.uwtsd.ac.uk::52114253-2a06-47b3-bb4d-3c468c8e49ca" providerId="AD" clId="Web-{4AE24E84-A82B-1991-C3D4-12CD83E4829F}" dt="2024-10-29T11:29:29.423" v="14"/>
        <pc:sldMkLst>
          <pc:docMk/>
          <pc:sldMk cId="2275490959" sldId="280"/>
        </pc:sldMkLst>
        <pc:spChg chg="del">
          <ac:chgData name="Milly Golledge (2304737)" userId="S::2304737@student.uwtsd.ac.uk::52114253-2a06-47b3-bb4d-3c468c8e49ca" providerId="AD" clId="Web-{4AE24E84-A82B-1991-C3D4-12CD83E4829F}" dt="2024-10-29T11:29:13.204" v="13"/>
          <ac:spMkLst>
            <pc:docMk/>
            <pc:sldMk cId="2275490959" sldId="280"/>
            <ac:spMk id="3" creationId="{04A5C2F0-C64C-61CA-603E-F270D02A164B}"/>
          </ac:spMkLst>
        </pc:spChg>
        <pc:picChg chg="add mod ord">
          <ac:chgData name="Milly Golledge (2304737)" userId="S::2304737@student.uwtsd.ac.uk::52114253-2a06-47b3-bb4d-3c468c8e49ca" providerId="AD" clId="Web-{4AE24E84-A82B-1991-C3D4-12CD83E4829F}" dt="2024-10-29T11:29:13.204" v="13"/>
          <ac:picMkLst>
            <pc:docMk/>
            <pc:sldMk cId="2275490959" sldId="280"/>
            <ac:picMk id="5" creationId="{F51D4E10-9EC4-7D33-D137-2F342241E630}"/>
          </ac:picMkLst>
        </pc:picChg>
      </pc:sldChg>
      <pc:sldChg chg="addSp delSp modSp ord">
        <pc:chgData name="Milly Golledge (2304737)" userId="S::2304737@student.uwtsd.ac.uk::52114253-2a06-47b3-bb4d-3c468c8e49ca" providerId="AD" clId="Web-{4AE24E84-A82B-1991-C3D4-12CD83E4829F}" dt="2024-10-29T11:32:59.788" v="16"/>
        <pc:sldMkLst>
          <pc:docMk/>
          <pc:sldMk cId="3313369193" sldId="281"/>
        </pc:sldMkLst>
        <pc:spChg chg="del">
          <ac:chgData name="Milly Golledge (2304737)" userId="S::2304737@student.uwtsd.ac.uk::52114253-2a06-47b3-bb4d-3c468c8e49ca" providerId="AD" clId="Web-{4AE24E84-A82B-1991-C3D4-12CD83E4829F}" dt="2024-10-29T11:32:59.788" v="16"/>
          <ac:spMkLst>
            <pc:docMk/>
            <pc:sldMk cId="3313369193" sldId="281"/>
            <ac:spMk id="3" creationId="{868A0923-C416-B83A-4F9E-C87C5B492822}"/>
          </ac:spMkLst>
        </pc:spChg>
        <pc:picChg chg="add mod ord">
          <ac:chgData name="Milly Golledge (2304737)" userId="S::2304737@student.uwtsd.ac.uk::52114253-2a06-47b3-bb4d-3c468c8e49ca" providerId="AD" clId="Web-{4AE24E84-A82B-1991-C3D4-12CD83E4829F}" dt="2024-10-29T11:32:59.788" v="16"/>
          <ac:picMkLst>
            <pc:docMk/>
            <pc:sldMk cId="3313369193" sldId="281"/>
            <ac:picMk id="5" creationId="{0D6FEB1E-AA8D-CBF8-1B07-28E08CBE9719}"/>
          </ac:picMkLst>
        </pc:picChg>
      </pc:sldChg>
      <pc:sldChg chg="addSp delSp modSp">
        <pc:chgData name="Milly Golledge (2304737)" userId="S::2304737@student.uwtsd.ac.uk::52114253-2a06-47b3-bb4d-3c468c8e49ca" providerId="AD" clId="Web-{4AE24E84-A82B-1991-C3D4-12CD83E4829F}" dt="2024-10-29T11:35:55.215" v="20"/>
        <pc:sldMkLst>
          <pc:docMk/>
          <pc:sldMk cId="2468442422" sldId="282"/>
        </pc:sldMkLst>
        <pc:spChg chg="del">
          <ac:chgData name="Milly Golledge (2304737)" userId="S::2304737@student.uwtsd.ac.uk::52114253-2a06-47b3-bb4d-3c468c8e49ca" providerId="AD" clId="Web-{4AE24E84-A82B-1991-C3D4-12CD83E4829F}" dt="2024-10-29T11:35:31.637" v="17"/>
          <ac:spMkLst>
            <pc:docMk/>
            <pc:sldMk cId="2468442422" sldId="282"/>
            <ac:spMk id="3" creationId="{A01E7738-D278-6049-1B34-DC57D644C567}"/>
          </ac:spMkLst>
        </pc:spChg>
        <pc:spChg chg="add del mod">
          <ac:chgData name="Milly Golledge (2304737)" userId="S::2304737@student.uwtsd.ac.uk::52114253-2a06-47b3-bb4d-3c468c8e49ca" providerId="AD" clId="Web-{4AE24E84-A82B-1991-C3D4-12CD83E4829F}" dt="2024-10-29T11:35:55.215" v="20"/>
          <ac:spMkLst>
            <pc:docMk/>
            <pc:sldMk cId="2468442422" sldId="282"/>
            <ac:spMk id="7" creationId="{4295C909-E844-5928-BE8F-5CB9B530D1F2}"/>
          </ac:spMkLst>
        </pc:spChg>
        <pc:picChg chg="add del mod ord">
          <ac:chgData name="Milly Golledge (2304737)" userId="S::2304737@student.uwtsd.ac.uk::52114253-2a06-47b3-bb4d-3c468c8e49ca" providerId="AD" clId="Web-{4AE24E84-A82B-1991-C3D4-12CD83E4829F}" dt="2024-10-29T11:35:46.481" v="19"/>
          <ac:picMkLst>
            <pc:docMk/>
            <pc:sldMk cId="2468442422" sldId="282"/>
            <ac:picMk id="5" creationId="{0E477724-B928-DE71-8A69-63C68C5EE0FB}"/>
          </ac:picMkLst>
        </pc:picChg>
        <pc:picChg chg="add mod ord">
          <ac:chgData name="Milly Golledge (2304737)" userId="S::2304737@student.uwtsd.ac.uk::52114253-2a06-47b3-bb4d-3c468c8e49ca" providerId="AD" clId="Web-{4AE24E84-A82B-1991-C3D4-12CD83E4829F}" dt="2024-10-29T11:35:55.215" v="20"/>
          <ac:picMkLst>
            <pc:docMk/>
            <pc:sldMk cId="2468442422" sldId="282"/>
            <ac:picMk id="8" creationId="{336D29A7-A233-336E-F394-F9547F23D11B}"/>
          </ac:picMkLst>
        </pc:picChg>
      </pc:sldChg>
      <pc:sldChg chg="addSp delSp modSp">
        <pc:chgData name="Milly Golledge (2304737)" userId="S::2304737@student.uwtsd.ac.uk::52114253-2a06-47b3-bb4d-3c468c8e49ca" providerId="AD" clId="Web-{4AE24E84-A82B-1991-C3D4-12CD83E4829F}" dt="2024-10-29T12:00:49.300" v="23"/>
        <pc:sldMkLst>
          <pc:docMk/>
          <pc:sldMk cId="1582437940" sldId="283"/>
        </pc:sldMkLst>
        <pc:spChg chg="del">
          <ac:chgData name="Milly Golledge (2304737)" userId="S::2304737@student.uwtsd.ac.uk::52114253-2a06-47b3-bb4d-3c468c8e49ca" providerId="AD" clId="Web-{4AE24E84-A82B-1991-C3D4-12CD83E4829F}" dt="2024-10-29T11:55:09.913" v="21"/>
          <ac:spMkLst>
            <pc:docMk/>
            <pc:sldMk cId="1582437940" sldId="283"/>
            <ac:spMk id="3" creationId="{80CAC24C-A149-782E-32FC-E983F4844BC9}"/>
          </ac:spMkLst>
        </pc:spChg>
        <pc:spChg chg="add del mod">
          <ac:chgData name="Milly Golledge (2304737)" userId="S::2304737@student.uwtsd.ac.uk::52114253-2a06-47b3-bb4d-3c468c8e49ca" providerId="AD" clId="Web-{4AE24E84-A82B-1991-C3D4-12CD83E4829F}" dt="2024-10-29T12:00:49.300" v="23"/>
          <ac:spMkLst>
            <pc:docMk/>
            <pc:sldMk cId="1582437940" sldId="283"/>
            <ac:spMk id="7" creationId="{F084AC14-2118-BF03-FB51-A23D586839CF}"/>
          </ac:spMkLst>
        </pc:spChg>
        <pc:picChg chg="add del mod ord">
          <ac:chgData name="Milly Golledge (2304737)" userId="S::2304737@student.uwtsd.ac.uk::52114253-2a06-47b3-bb4d-3c468c8e49ca" providerId="AD" clId="Web-{4AE24E84-A82B-1991-C3D4-12CD83E4829F}" dt="2024-10-29T11:55:20.258" v="22"/>
          <ac:picMkLst>
            <pc:docMk/>
            <pc:sldMk cId="1582437940" sldId="283"/>
            <ac:picMk id="5" creationId="{D2470DBD-60C5-14F7-CE7F-43667EF0DAAC}"/>
          </ac:picMkLst>
        </pc:picChg>
        <pc:picChg chg="add mod ord">
          <ac:chgData name="Milly Golledge (2304737)" userId="S::2304737@student.uwtsd.ac.uk::52114253-2a06-47b3-bb4d-3c468c8e49ca" providerId="AD" clId="Web-{4AE24E84-A82B-1991-C3D4-12CD83E4829F}" dt="2024-10-29T12:00:49.300" v="23"/>
          <ac:picMkLst>
            <pc:docMk/>
            <pc:sldMk cId="1582437940" sldId="283"/>
            <ac:picMk id="8" creationId="{D64870BF-ACDA-EDAA-11FA-EB6CE69DB4C5}"/>
          </ac:picMkLst>
        </pc:picChg>
      </pc:sldChg>
      <pc:sldChg chg="addSp delSp modSp">
        <pc:chgData name="Milly Golledge (2304737)" userId="S::2304737@student.uwtsd.ac.uk::52114253-2a06-47b3-bb4d-3c468c8e49ca" providerId="AD" clId="Web-{4AE24E84-A82B-1991-C3D4-12CD83E4829F}" dt="2024-10-29T12:02:28.179" v="24"/>
        <pc:sldMkLst>
          <pc:docMk/>
          <pc:sldMk cId="4048961339" sldId="284"/>
        </pc:sldMkLst>
        <pc:spChg chg="del">
          <ac:chgData name="Milly Golledge (2304737)" userId="S::2304737@student.uwtsd.ac.uk::52114253-2a06-47b3-bb4d-3c468c8e49ca" providerId="AD" clId="Web-{4AE24E84-A82B-1991-C3D4-12CD83E4829F}" dt="2024-10-29T12:02:28.179" v="24"/>
          <ac:spMkLst>
            <pc:docMk/>
            <pc:sldMk cId="4048961339" sldId="284"/>
            <ac:spMk id="3" creationId="{BEFEF7EA-41EA-612E-2031-0CF192F803A8}"/>
          </ac:spMkLst>
        </pc:spChg>
        <pc:picChg chg="add mod ord">
          <ac:chgData name="Milly Golledge (2304737)" userId="S::2304737@student.uwtsd.ac.uk::52114253-2a06-47b3-bb4d-3c468c8e49ca" providerId="AD" clId="Web-{4AE24E84-A82B-1991-C3D4-12CD83E4829F}" dt="2024-10-29T12:02:28.179" v="24"/>
          <ac:picMkLst>
            <pc:docMk/>
            <pc:sldMk cId="4048961339" sldId="284"/>
            <ac:picMk id="5" creationId="{BB12FB00-1D7A-0AED-62D9-A7F38317E3CB}"/>
          </ac:picMkLst>
        </pc:picChg>
      </pc:sldChg>
    </pc:docChg>
  </pc:docChgLst>
  <pc:docChgLst>
    <pc:chgData name="Milly Golledge (2304737)" userId="S::2304737@student.uwtsd.ac.uk::52114253-2a06-47b3-bb4d-3c468c8e49ca" providerId="AD" clId="Web-{1583F42A-A787-E067-82C7-AFCC59789C3F}"/>
    <pc:docChg chg="modSld">
      <pc:chgData name="Milly Golledge (2304737)" userId="S::2304737@student.uwtsd.ac.uk::52114253-2a06-47b3-bb4d-3c468c8e49ca" providerId="AD" clId="Web-{1583F42A-A787-E067-82C7-AFCC59789C3F}" dt="2024-11-10T23:45:21.295" v="28" actId="20577"/>
      <pc:docMkLst>
        <pc:docMk/>
      </pc:docMkLst>
      <pc:sldChg chg="modSp">
        <pc:chgData name="Milly Golledge (2304737)" userId="S::2304737@student.uwtsd.ac.uk::52114253-2a06-47b3-bb4d-3c468c8e49ca" providerId="AD" clId="Web-{1583F42A-A787-E067-82C7-AFCC59789C3F}" dt="2024-11-10T23:45:21.295" v="28" actId="20577"/>
        <pc:sldMkLst>
          <pc:docMk/>
          <pc:sldMk cId="374279764" sldId="275"/>
        </pc:sldMkLst>
        <pc:spChg chg="mod">
          <ac:chgData name="Milly Golledge (2304737)" userId="S::2304737@student.uwtsd.ac.uk::52114253-2a06-47b3-bb4d-3c468c8e49ca" providerId="AD" clId="Web-{1583F42A-A787-E067-82C7-AFCC59789C3F}" dt="2024-11-10T23:45:21.295" v="28" actId="20577"/>
          <ac:spMkLst>
            <pc:docMk/>
            <pc:sldMk cId="374279764" sldId="275"/>
            <ac:spMk id="4" creationId="{7DD32C8D-E3A1-00A0-550C-9FC7DD03B818}"/>
          </ac:spMkLst>
        </pc:spChg>
      </pc:sldChg>
      <pc:sldChg chg="modSp">
        <pc:chgData name="Milly Golledge (2304737)" userId="S::2304737@student.uwtsd.ac.uk::52114253-2a06-47b3-bb4d-3c468c8e49ca" providerId="AD" clId="Web-{1583F42A-A787-E067-82C7-AFCC59789C3F}" dt="2024-11-10T23:44:56.294" v="25" actId="1076"/>
        <pc:sldMkLst>
          <pc:docMk/>
          <pc:sldMk cId="1355679644" sldId="286"/>
        </pc:sldMkLst>
        <pc:spChg chg="mod">
          <ac:chgData name="Milly Golledge (2304737)" userId="S::2304737@student.uwtsd.ac.uk::52114253-2a06-47b3-bb4d-3c468c8e49ca" providerId="AD" clId="Web-{1583F42A-A787-E067-82C7-AFCC59789C3F}" dt="2024-11-10T23:44:51.341" v="24" actId="1076"/>
          <ac:spMkLst>
            <pc:docMk/>
            <pc:sldMk cId="1355679644" sldId="286"/>
            <ac:spMk id="2" creationId="{92B9AFD7-5F78-DB24-F733-EDD110F6A3F9}"/>
          </ac:spMkLst>
        </pc:spChg>
        <pc:spChg chg="mod">
          <ac:chgData name="Milly Golledge (2304737)" userId="S::2304737@student.uwtsd.ac.uk::52114253-2a06-47b3-bb4d-3c468c8e49ca" providerId="AD" clId="Web-{1583F42A-A787-E067-82C7-AFCC59789C3F}" dt="2024-11-10T23:44:56.294" v="25" actId="1076"/>
          <ac:spMkLst>
            <pc:docMk/>
            <pc:sldMk cId="1355679644" sldId="286"/>
            <ac:spMk id="3" creationId="{5F8E1F09-1AEC-4476-12BF-210DE693AFFA}"/>
          </ac:spMkLst>
        </pc:spChg>
      </pc:sldChg>
    </pc:docChg>
  </pc:docChgLst>
  <pc:docChgLst>
    <pc:chgData name="Milly Golledge (2304737)" userId="S::2304737@student.uwtsd.ac.uk::52114253-2a06-47b3-bb4d-3c468c8e49ca" providerId="AD" clId="Web-{22B1C114-B89C-121C-9BF8-1772084FEE6C}"/>
    <pc:docChg chg="addSld delSld modSld">
      <pc:chgData name="Milly Golledge (2304737)" userId="S::2304737@student.uwtsd.ac.uk::52114253-2a06-47b3-bb4d-3c468c8e49ca" providerId="AD" clId="Web-{22B1C114-B89C-121C-9BF8-1772084FEE6C}" dt="2024-10-28T15:01:27.540" v="162"/>
      <pc:docMkLst>
        <pc:docMk/>
      </pc:docMkLst>
      <pc:sldChg chg="modSp">
        <pc:chgData name="Milly Golledge (2304737)" userId="S::2304737@student.uwtsd.ac.uk::52114253-2a06-47b3-bb4d-3c468c8e49ca" providerId="AD" clId="Web-{22B1C114-B89C-121C-9BF8-1772084FEE6C}" dt="2024-10-28T14:32:29.445" v="6" actId="20577"/>
        <pc:sldMkLst>
          <pc:docMk/>
          <pc:sldMk cId="109857222" sldId="256"/>
        </pc:sldMkLst>
        <pc:spChg chg="mod">
          <ac:chgData name="Milly Golledge (2304737)" userId="S::2304737@student.uwtsd.ac.uk::52114253-2a06-47b3-bb4d-3c468c8e49ca" providerId="AD" clId="Web-{22B1C114-B89C-121C-9BF8-1772084FEE6C}" dt="2024-10-28T14:32:29.445" v="6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">
        <pc:chgData name="Milly Golledge (2304737)" userId="S::2304737@student.uwtsd.ac.uk::52114253-2a06-47b3-bb4d-3c468c8e49ca" providerId="AD" clId="Web-{22B1C114-B89C-121C-9BF8-1772084FEE6C}" dt="2024-10-28T14:33:56.854" v="10" actId="20577"/>
        <pc:sldMkLst>
          <pc:docMk/>
          <pc:sldMk cId="195737899" sldId="257"/>
        </pc:sldMkLst>
        <pc:spChg chg="mod">
          <ac:chgData name="Milly Golledge (2304737)" userId="S::2304737@student.uwtsd.ac.uk::52114253-2a06-47b3-bb4d-3c468c8e49ca" providerId="AD" clId="Web-{22B1C114-B89C-121C-9BF8-1772084FEE6C}" dt="2024-10-28T14:33:56.854" v="10" actId="20577"/>
          <ac:spMkLst>
            <pc:docMk/>
            <pc:sldMk cId="195737899" sldId="257"/>
            <ac:spMk id="2" creationId="{5878C694-93AA-183A-1027-19761705A3ED}"/>
          </ac:spMkLst>
        </pc:spChg>
      </pc:sldChg>
      <pc:sldChg chg="modSp">
        <pc:chgData name="Milly Golledge (2304737)" userId="S::2304737@student.uwtsd.ac.uk::52114253-2a06-47b3-bb4d-3c468c8e49ca" providerId="AD" clId="Web-{22B1C114-B89C-121C-9BF8-1772084FEE6C}" dt="2024-10-28T14:44:24.190" v="61" actId="20577"/>
        <pc:sldMkLst>
          <pc:docMk/>
          <pc:sldMk cId="374279764" sldId="275"/>
        </pc:sldMkLst>
        <pc:spChg chg="mod">
          <ac:chgData name="Milly Golledge (2304737)" userId="S::2304737@student.uwtsd.ac.uk::52114253-2a06-47b3-bb4d-3c468c8e49ca" providerId="AD" clId="Web-{22B1C114-B89C-121C-9BF8-1772084FEE6C}" dt="2024-10-28T14:44:24.190" v="61" actId="20577"/>
          <ac:spMkLst>
            <pc:docMk/>
            <pc:sldMk cId="374279764" sldId="275"/>
            <ac:spMk id="2" creationId="{201CF4E3-1063-4876-488A-829EB584E381}"/>
          </ac:spMkLst>
        </pc:spChg>
        <pc:spChg chg="mod">
          <ac:chgData name="Milly Golledge (2304737)" userId="S::2304737@student.uwtsd.ac.uk::52114253-2a06-47b3-bb4d-3c468c8e49ca" providerId="AD" clId="Web-{22B1C114-B89C-121C-9BF8-1772084FEE6C}" dt="2024-10-28T14:39:21.163" v="32" actId="20577"/>
          <ac:spMkLst>
            <pc:docMk/>
            <pc:sldMk cId="374279764" sldId="275"/>
            <ac:spMk id="4" creationId="{7DD32C8D-E3A1-00A0-550C-9FC7DD03B818}"/>
          </ac:spMkLst>
        </pc:spChg>
      </pc:sldChg>
      <pc:sldChg chg="modSp new">
        <pc:chgData name="Milly Golledge (2304737)" userId="S::2304737@student.uwtsd.ac.uk::52114253-2a06-47b3-bb4d-3c468c8e49ca" providerId="AD" clId="Web-{22B1C114-B89C-121C-9BF8-1772084FEE6C}" dt="2024-10-28T14:44:33.081" v="62" actId="20577"/>
        <pc:sldMkLst>
          <pc:docMk/>
          <pc:sldMk cId="3100960295" sldId="276"/>
        </pc:sldMkLst>
        <pc:spChg chg="mod">
          <ac:chgData name="Milly Golledge (2304737)" userId="S::2304737@student.uwtsd.ac.uk::52114253-2a06-47b3-bb4d-3c468c8e49ca" providerId="AD" clId="Web-{22B1C114-B89C-121C-9BF8-1772084FEE6C}" dt="2024-10-28T14:44:33.081" v="62" actId="20577"/>
          <ac:spMkLst>
            <pc:docMk/>
            <pc:sldMk cId="3100960295" sldId="276"/>
            <ac:spMk id="2" creationId="{1B1BBC57-DA95-7EE2-8636-9472384851FC}"/>
          </ac:spMkLst>
        </pc:spChg>
        <pc:spChg chg="mod">
          <ac:chgData name="Milly Golledge (2304737)" userId="S::2304737@student.uwtsd.ac.uk::52114253-2a06-47b3-bb4d-3c468c8e49ca" providerId="AD" clId="Web-{22B1C114-B89C-121C-9BF8-1772084FEE6C}" dt="2024-10-28T14:41:42.543" v="46" actId="20577"/>
          <ac:spMkLst>
            <pc:docMk/>
            <pc:sldMk cId="3100960295" sldId="276"/>
            <ac:spMk id="4" creationId="{7C47DE81-E164-64D6-B9C2-1472AC1DDFAE}"/>
          </ac:spMkLst>
        </pc:spChg>
      </pc:sldChg>
      <pc:sldChg chg="modSp new">
        <pc:chgData name="Milly Golledge (2304737)" userId="S::2304737@student.uwtsd.ac.uk::52114253-2a06-47b3-bb4d-3c468c8e49ca" providerId="AD" clId="Web-{22B1C114-B89C-121C-9BF8-1772084FEE6C}" dt="2024-10-28T14:50:36.954" v="106" actId="20577"/>
        <pc:sldMkLst>
          <pc:docMk/>
          <pc:sldMk cId="1905120537" sldId="277"/>
        </pc:sldMkLst>
        <pc:spChg chg="mod">
          <ac:chgData name="Milly Golledge (2304737)" userId="S::2304737@student.uwtsd.ac.uk::52114253-2a06-47b3-bb4d-3c468c8e49ca" providerId="AD" clId="Web-{22B1C114-B89C-121C-9BF8-1772084FEE6C}" dt="2024-10-28T14:50:36.954" v="106" actId="20577"/>
          <ac:spMkLst>
            <pc:docMk/>
            <pc:sldMk cId="1905120537" sldId="277"/>
            <ac:spMk id="2" creationId="{28C5008D-6F09-2F77-A710-A8A21830851F}"/>
          </ac:spMkLst>
        </pc:spChg>
        <pc:spChg chg="mod">
          <ac:chgData name="Milly Golledge (2304737)" userId="S::2304737@student.uwtsd.ac.uk::52114253-2a06-47b3-bb4d-3c468c8e49ca" providerId="AD" clId="Web-{22B1C114-B89C-121C-9BF8-1772084FEE6C}" dt="2024-10-28T14:47:16.509" v="79" actId="20577"/>
          <ac:spMkLst>
            <pc:docMk/>
            <pc:sldMk cId="1905120537" sldId="277"/>
            <ac:spMk id="4" creationId="{9D4AB928-1924-DEBA-6AF7-97B7AD70056B}"/>
          </ac:spMkLst>
        </pc:spChg>
      </pc:sldChg>
      <pc:sldChg chg="modSp new">
        <pc:chgData name="Milly Golledge (2304737)" userId="S::2304737@student.uwtsd.ac.uk::52114253-2a06-47b3-bb4d-3c468c8e49ca" providerId="AD" clId="Web-{22B1C114-B89C-121C-9BF8-1772084FEE6C}" dt="2024-10-28T14:50:33.297" v="105" actId="20577"/>
        <pc:sldMkLst>
          <pc:docMk/>
          <pc:sldMk cId="3312900761" sldId="278"/>
        </pc:sldMkLst>
        <pc:spChg chg="mod">
          <ac:chgData name="Milly Golledge (2304737)" userId="S::2304737@student.uwtsd.ac.uk::52114253-2a06-47b3-bb4d-3c468c8e49ca" providerId="AD" clId="Web-{22B1C114-B89C-121C-9BF8-1772084FEE6C}" dt="2024-10-28T14:50:33.297" v="105" actId="20577"/>
          <ac:spMkLst>
            <pc:docMk/>
            <pc:sldMk cId="3312900761" sldId="278"/>
            <ac:spMk id="2" creationId="{F55CB29D-1E4D-FD4F-99FC-DED8AA610E4D}"/>
          </ac:spMkLst>
        </pc:spChg>
        <pc:spChg chg="mod">
          <ac:chgData name="Milly Golledge (2304737)" userId="S::2304737@student.uwtsd.ac.uk::52114253-2a06-47b3-bb4d-3c468c8e49ca" providerId="AD" clId="Web-{22B1C114-B89C-121C-9BF8-1772084FEE6C}" dt="2024-10-28T14:47:56.338" v="82" actId="20577"/>
          <ac:spMkLst>
            <pc:docMk/>
            <pc:sldMk cId="3312900761" sldId="278"/>
            <ac:spMk id="4" creationId="{C7EF8C6C-E427-D809-7316-2A7FEF2DC2A5}"/>
          </ac:spMkLst>
        </pc:spChg>
      </pc:sldChg>
      <pc:sldChg chg="modSp new">
        <pc:chgData name="Milly Golledge (2304737)" userId="S::2304737@student.uwtsd.ac.uk::52114253-2a06-47b3-bb4d-3c468c8e49ca" providerId="AD" clId="Web-{22B1C114-B89C-121C-9BF8-1772084FEE6C}" dt="2024-10-28T14:50:29.235" v="104" actId="20577"/>
        <pc:sldMkLst>
          <pc:docMk/>
          <pc:sldMk cId="658823704" sldId="279"/>
        </pc:sldMkLst>
        <pc:spChg chg="mod">
          <ac:chgData name="Milly Golledge (2304737)" userId="S::2304737@student.uwtsd.ac.uk::52114253-2a06-47b3-bb4d-3c468c8e49ca" providerId="AD" clId="Web-{22B1C114-B89C-121C-9BF8-1772084FEE6C}" dt="2024-10-28T14:50:29.235" v="104" actId="20577"/>
          <ac:spMkLst>
            <pc:docMk/>
            <pc:sldMk cId="658823704" sldId="279"/>
            <ac:spMk id="2" creationId="{43D9EAA7-1FB1-8C45-0CEE-33C3CAF3D660}"/>
          </ac:spMkLst>
        </pc:spChg>
        <pc:spChg chg="mod">
          <ac:chgData name="Milly Golledge (2304737)" userId="S::2304737@student.uwtsd.ac.uk::52114253-2a06-47b3-bb4d-3c468c8e49ca" providerId="AD" clId="Web-{22B1C114-B89C-121C-9BF8-1772084FEE6C}" dt="2024-10-28T14:49:29.686" v="96" actId="20577"/>
          <ac:spMkLst>
            <pc:docMk/>
            <pc:sldMk cId="658823704" sldId="279"/>
            <ac:spMk id="4" creationId="{C0A1CEF9-F093-4BAF-D16F-A8AA00D7C9A4}"/>
          </ac:spMkLst>
        </pc:spChg>
      </pc:sldChg>
      <pc:sldChg chg="modSp new">
        <pc:chgData name="Milly Golledge (2304737)" userId="S::2304737@student.uwtsd.ac.uk::52114253-2a06-47b3-bb4d-3c468c8e49ca" providerId="AD" clId="Web-{22B1C114-B89C-121C-9BF8-1772084FEE6C}" dt="2024-10-28T14:51:44.628" v="112" actId="20577"/>
        <pc:sldMkLst>
          <pc:docMk/>
          <pc:sldMk cId="2275490959" sldId="280"/>
        </pc:sldMkLst>
        <pc:spChg chg="mod">
          <ac:chgData name="Milly Golledge (2304737)" userId="S::2304737@student.uwtsd.ac.uk::52114253-2a06-47b3-bb4d-3c468c8e49ca" providerId="AD" clId="Web-{22B1C114-B89C-121C-9BF8-1772084FEE6C}" dt="2024-10-28T14:50:24.844" v="103" actId="20577"/>
          <ac:spMkLst>
            <pc:docMk/>
            <pc:sldMk cId="2275490959" sldId="280"/>
            <ac:spMk id="2" creationId="{2EEFDFD5-0EAE-4911-6FB5-3306735126A0}"/>
          </ac:spMkLst>
        </pc:spChg>
        <pc:spChg chg="mod">
          <ac:chgData name="Milly Golledge (2304737)" userId="S::2304737@student.uwtsd.ac.uk::52114253-2a06-47b3-bb4d-3c468c8e49ca" providerId="AD" clId="Web-{22B1C114-B89C-121C-9BF8-1772084FEE6C}" dt="2024-10-28T14:51:44.628" v="112" actId="20577"/>
          <ac:spMkLst>
            <pc:docMk/>
            <pc:sldMk cId="2275490959" sldId="280"/>
            <ac:spMk id="4" creationId="{B8A2172E-4EFC-3CCE-DDA9-50F6C8A3C199}"/>
          </ac:spMkLst>
        </pc:spChg>
      </pc:sldChg>
      <pc:sldChg chg="modSp new">
        <pc:chgData name="Milly Golledge (2304737)" userId="S::2304737@student.uwtsd.ac.uk::52114253-2a06-47b3-bb4d-3c468c8e49ca" providerId="AD" clId="Web-{22B1C114-B89C-121C-9BF8-1772084FEE6C}" dt="2024-10-28T14:53:30.054" v="122" actId="20577"/>
        <pc:sldMkLst>
          <pc:docMk/>
          <pc:sldMk cId="3313369193" sldId="281"/>
        </pc:sldMkLst>
        <pc:spChg chg="mod">
          <ac:chgData name="Milly Golledge (2304737)" userId="S::2304737@student.uwtsd.ac.uk::52114253-2a06-47b3-bb4d-3c468c8e49ca" providerId="AD" clId="Web-{22B1C114-B89C-121C-9BF8-1772084FEE6C}" dt="2024-10-28T14:52:41.146" v="117" actId="20577"/>
          <ac:spMkLst>
            <pc:docMk/>
            <pc:sldMk cId="3313369193" sldId="281"/>
            <ac:spMk id="2" creationId="{FAD42C83-55EE-91EF-D375-0C6FF0E3D415}"/>
          </ac:spMkLst>
        </pc:spChg>
        <pc:spChg chg="mod">
          <ac:chgData name="Milly Golledge (2304737)" userId="S::2304737@student.uwtsd.ac.uk::52114253-2a06-47b3-bb4d-3c468c8e49ca" providerId="AD" clId="Web-{22B1C114-B89C-121C-9BF8-1772084FEE6C}" dt="2024-10-28T14:53:30.054" v="122" actId="20577"/>
          <ac:spMkLst>
            <pc:docMk/>
            <pc:sldMk cId="3313369193" sldId="281"/>
            <ac:spMk id="4" creationId="{EB68D91C-F0A4-DC75-CA52-0CE1D1999477}"/>
          </ac:spMkLst>
        </pc:spChg>
      </pc:sldChg>
      <pc:sldChg chg="modSp new">
        <pc:chgData name="Milly Golledge (2304737)" userId="S::2304737@student.uwtsd.ac.uk::52114253-2a06-47b3-bb4d-3c468c8e49ca" providerId="AD" clId="Web-{22B1C114-B89C-121C-9BF8-1772084FEE6C}" dt="2024-10-28T14:55:04.120" v="133" actId="20577"/>
        <pc:sldMkLst>
          <pc:docMk/>
          <pc:sldMk cId="2468442422" sldId="282"/>
        </pc:sldMkLst>
        <pc:spChg chg="mod">
          <ac:chgData name="Milly Golledge (2304737)" userId="S::2304737@student.uwtsd.ac.uk::52114253-2a06-47b3-bb4d-3c468c8e49ca" providerId="AD" clId="Web-{22B1C114-B89C-121C-9BF8-1772084FEE6C}" dt="2024-10-28T14:54:31.134" v="130" actId="20577"/>
          <ac:spMkLst>
            <pc:docMk/>
            <pc:sldMk cId="2468442422" sldId="282"/>
            <ac:spMk id="2" creationId="{4EBF8BFC-C7A1-C126-DF33-71F3876C7993}"/>
          </ac:spMkLst>
        </pc:spChg>
        <pc:spChg chg="mod">
          <ac:chgData name="Milly Golledge (2304737)" userId="S::2304737@student.uwtsd.ac.uk::52114253-2a06-47b3-bb4d-3c468c8e49ca" providerId="AD" clId="Web-{22B1C114-B89C-121C-9BF8-1772084FEE6C}" dt="2024-10-28T14:55:04.120" v="133" actId="20577"/>
          <ac:spMkLst>
            <pc:docMk/>
            <pc:sldMk cId="2468442422" sldId="282"/>
            <ac:spMk id="4" creationId="{90B29E2F-5CD6-0050-8AA7-622630CB1882}"/>
          </ac:spMkLst>
        </pc:spChg>
      </pc:sldChg>
      <pc:sldChg chg="modSp new">
        <pc:chgData name="Milly Golledge (2304737)" userId="S::2304737@student.uwtsd.ac.uk::52114253-2a06-47b3-bb4d-3c468c8e49ca" providerId="AD" clId="Web-{22B1C114-B89C-121C-9BF8-1772084FEE6C}" dt="2024-10-28T14:58:22.127" v="147" actId="20577"/>
        <pc:sldMkLst>
          <pc:docMk/>
          <pc:sldMk cId="1582437940" sldId="283"/>
        </pc:sldMkLst>
        <pc:spChg chg="mod">
          <ac:chgData name="Milly Golledge (2304737)" userId="S::2304737@student.uwtsd.ac.uk::52114253-2a06-47b3-bb4d-3c468c8e49ca" providerId="AD" clId="Web-{22B1C114-B89C-121C-9BF8-1772084FEE6C}" dt="2024-10-28T14:55:17.605" v="135" actId="20577"/>
          <ac:spMkLst>
            <pc:docMk/>
            <pc:sldMk cId="1582437940" sldId="283"/>
            <ac:spMk id="2" creationId="{4C22EC80-EECF-F900-9CB3-EC60E8CFC6D6}"/>
          </ac:spMkLst>
        </pc:spChg>
        <pc:spChg chg="mod">
          <ac:chgData name="Milly Golledge (2304737)" userId="S::2304737@student.uwtsd.ac.uk::52114253-2a06-47b3-bb4d-3c468c8e49ca" providerId="AD" clId="Web-{22B1C114-B89C-121C-9BF8-1772084FEE6C}" dt="2024-10-28T14:58:22.127" v="147" actId="20577"/>
          <ac:spMkLst>
            <pc:docMk/>
            <pc:sldMk cId="1582437940" sldId="283"/>
            <ac:spMk id="4" creationId="{661A5633-7474-CC89-A304-0B4BCF7E573E}"/>
          </ac:spMkLst>
        </pc:spChg>
      </pc:sldChg>
      <pc:sldChg chg="modSp new">
        <pc:chgData name="Milly Golledge (2304737)" userId="S::2304737@student.uwtsd.ac.uk::52114253-2a06-47b3-bb4d-3c468c8e49ca" providerId="AD" clId="Web-{22B1C114-B89C-121C-9BF8-1772084FEE6C}" dt="2024-10-28T15:01:04.211" v="161" actId="20577"/>
        <pc:sldMkLst>
          <pc:docMk/>
          <pc:sldMk cId="4048961339" sldId="284"/>
        </pc:sldMkLst>
        <pc:spChg chg="mod">
          <ac:chgData name="Milly Golledge (2304737)" userId="S::2304737@student.uwtsd.ac.uk::52114253-2a06-47b3-bb4d-3c468c8e49ca" providerId="AD" clId="Web-{22B1C114-B89C-121C-9BF8-1772084FEE6C}" dt="2024-10-28T14:59:02.785" v="152" actId="20577"/>
          <ac:spMkLst>
            <pc:docMk/>
            <pc:sldMk cId="4048961339" sldId="284"/>
            <ac:spMk id="2" creationId="{8D3B245B-08D6-826A-7490-7C6AFEE57BEE}"/>
          </ac:spMkLst>
        </pc:spChg>
        <pc:spChg chg="mod">
          <ac:chgData name="Milly Golledge (2304737)" userId="S::2304737@student.uwtsd.ac.uk::52114253-2a06-47b3-bb4d-3c468c8e49ca" providerId="AD" clId="Web-{22B1C114-B89C-121C-9BF8-1772084FEE6C}" dt="2024-10-28T15:01:04.211" v="161" actId="20577"/>
          <ac:spMkLst>
            <pc:docMk/>
            <pc:sldMk cId="4048961339" sldId="284"/>
            <ac:spMk id="4" creationId="{2DD9AEE8-E998-A7E2-FA80-48C646651901}"/>
          </ac:spMkLst>
        </pc:spChg>
      </pc:sldChg>
      <pc:sldChg chg="new del">
        <pc:chgData name="Milly Golledge (2304737)" userId="S::2304737@student.uwtsd.ac.uk::52114253-2a06-47b3-bb4d-3c468c8e49ca" providerId="AD" clId="Web-{22B1C114-B89C-121C-9BF8-1772084FEE6C}" dt="2024-10-28T15:01:27.540" v="162"/>
        <pc:sldMkLst>
          <pc:docMk/>
          <pc:sldMk cId="3076122899" sldId="285"/>
        </pc:sldMkLst>
      </pc:sldChg>
    </pc:docChg>
  </pc:docChgLst>
  <pc:docChgLst>
    <pc:chgData name="Milly Golledge (2304737)" userId="S::2304737@student.uwtsd.ac.uk::52114253-2a06-47b3-bb4d-3c468c8e49ca" providerId="AD" clId="Web-{A90ABEF8-087B-2682-5C27-A2170807BE48}"/>
    <pc:docChg chg="delSld modSld">
      <pc:chgData name="Milly Golledge (2304737)" userId="S::2304737@student.uwtsd.ac.uk::52114253-2a06-47b3-bb4d-3c468c8e49ca" providerId="AD" clId="Web-{A90ABEF8-087B-2682-5C27-A2170807BE48}" dt="2024-10-31T16:20:18.074" v="4"/>
      <pc:docMkLst>
        <pc:docMk/>
      </pc:docMkLst>
      <pc:sldChg chg="del">
        <pc:chgData name="Milly Golledge (2304737)" userId="S::2304737@student.uwtsd.ac.uk::52114253-2a06-47b3-bb4d-3c468c8e49ca" providerId="AD" clId="Web-{A90ABEF8-087B-2682-5C27-A2170807BE48}" dt="2024-10-31T16:20:18.074" v="4"/>
        <pc:sldMkLst>
          <pc:docMk/>
          <pc:sldMk cId="1905120537" sldId="277"/>
        </pc:sldMkLst>
      </pc:sldChg>
      <pc:sldChg chg="modSp">
        <pc:chgData name="Milly Golledge (2304737)" userId="S::2304737@student.uwtsd.ac.uk::52114253-2a06-47b3-bb4d-3c468c8e49ca" providerId="AD" clId="Web-{A90ABEF8-087B-2682-5C27-A2170807BE48}" dt="2024-10-31T16:20:15.434" v="3" actId="20577"/>
        <pc:sldMkLst>
          <pc:docMk/>
          <pc:sldMk cId="3312900761" sldId="278"/>
        </pc:sldMkLst>
        <pc:spChg chg="mod">
          <ac:chgData name="Milly Golledge (2304737)" userId="S::2304737@student.uwtsd.ac.uk::52114253-2a06-47b3-bb4d-3c468c8e49ca" providerId="AD" clId="Web-{A90ABEF8-087B-2682-5C27-A2170807BE48}" dt="2024-10-31T16:20:03.121" v="1" actId="20577"/>
          <ac:spMkLst>
            <pc:docMk/>
            <pc:sldMk cId="3312900761" sldId="278"/>
            <ac:spMk id="2" creationId="{F55CB29D-1E4D-FD4F-99FC-DED8AA610E4D}"/>
          </ac:spMkLst>
        </pc:spChg>
        <pc:spChg chg="mod">
          <ac:chgData name="Milly Golledge (2304737)" userId="S::2304737@student.uwtsd.ac.uk::52114253-2a06-47b3-bb4d-3c468c8e49ca" providerId="AD" clId="Web-{A90ABEF8-087B-2682-5C27-A2170807BE48}" dt="2024-10-31T16:20:15.434" v="3" actId="20577"/>
          <ac:spMkLst>
            <pc:docMk/>
            <pc:sldMk cId="3312900761" sldId="278"/>
            <ac:spMk id="4" creationId="{C7EF8C6C-E427-D809-7316-2A7FEF2DC2A5}"/>
          </ac:spMkLst>
        </pc:spChg>
      </pc:sldChg>
    </pc:docChg>
  </pc:docChgLst>
  <pc:docChgLst>
    <pc:chgData name="Milly Golledge (2304737)" userId="S::2304737@student.uwtsd.ac.uk::52114253-2a06-47b3-bb4d-3c468c8e49ca" providerId="AD" clId="Web-{51121E9B-2CEB-A8EA-4C38-23733F2FB134}"/>
    <pc:docChg chg="modSld">
      <pc:chgData name="Milly Golledge (2304737)" userId="S::2304737@student.uwtsd.ac.uk::52114253-2a06-47b3-bb4d-3c468c8e49ca" providerId="AD" clId="Web-{51121E9B-2CEB-A8EA-4C38-23733F2FB134}" dt="2024-11-10T19:44:18.420" v="29" actId="20577"/>
      <pc:docMkLst>
        <pc:docMk/>
      </pc:docMkLst>
      <pc:sldChg chg="modSp">
        <pc:chgData name="Milly Golledge (2304737)" userId="S::2304737@student.uwtsd.ac.uk::52114253-2a06-47b3-bb4d-3c468c8e49ca" providerId="AD" clId="Web-{51121E9B-2CEB-A8EA-4C38-23733F2FB134}" dt="2024-11-10T19:44:18.420" v="29" actId="20577"/>
        <pc:sldMkLst>
          <pc:docMk/>
          <pc:sldMk cId="658823704" sldId="279"/>
        </pc:sldMkLst>
        <pc:spChg chg="mod">
          <ac:chgData name="Milly Golledge (2304737)" userId="S::2304737@student.uwtsd.ac.uk::52114253-2a06-47b3-bb4d-3c468c8e49ca" providerId="AD" clId="Web-{51121E9B-2CEB-A8EA-4C38-23733F2FB134}" dt="2024-11-10T19:44:18.420" v="29" actId="20577"/>
          <ac:spMkLst>
            <pc:docMk/>
            <pc:sldMk cId="658823704" sldId="279"/>
            <ac:spMk id="4" creationId="{C0A1CEF9-F093-4BAF-D16F-A8AA00D7C9A4}"/>
          </ac:spMkLst>
        </pc:spChg>
      </pc:sldChg>
      <pc:sldChg chg="modSp">
        <pc:chgData name="Milly Golledge (2304737)" userId="S::2304737@student.uwtsd.ac.uk::52114253-2a06-47b3-bb4d-3c468c8e49ca" providerId="AD" clId="Web-{51121E9B-2CEB-A8EA-4C38-23733F2FB134}" dt="2024-11-10T19:43:36.698" v="22" actId="20577"/>
        <pc:sldMkLst>
          <pc:docMk/>
          <pc:sldMk cId="1355679644" sldId="286"/>
        </pc:sldMkLst>
        <pc:spChg chg="mod">
          <ac:chgData name="Milly Golledge (2304737)" userId="S::2304737@student.uwtsd.ac.uk::52114253-2a06-47b3-bb4d-3c468c8e49ca" providerId="AD" clId="Web-{51121E9B-2CEB-A8EA-4C38-23733F2FB134}" dt="2024-11-10T19:43:36.698" v="22" actId="20577"/>
          <ac:spMkLst>
            <pc:docMk/>
            <pc:sldMk cId="1355679644" sldId="286"/>
            <ac:spMk id="3" creationId="{5F8E1F09-1AEC-4476-12BF-210DE693AFFA}"/>
          </ac:spMkLst>
        </pc:spChg>
      </pc:sldChg>
    </pc:docChg>
  </pc:docChgLst>
  <pc:docChgLst>
    <pc:chgData name="Maja Szczesniak (2306259)" userId="S::2306259@student.uwtsd.ac.uk::4458a049-a097-4966-83b9-75667ff62e07" providerId="AD" clId="Web-{4A5E112A-0D1C-703A-5061-4BD2E8FF5841}"/>
    <pc:docChg chg="delSld modSld sldOrd">
      <pc:chgData name="Maja Szczesniak (2306259)" userId="S::2306259@student.uwtsd.ac.uk::4458a049-a097-4966-83b9-75667ff62e07" providerId="AD" clId="Web-{4A5E112A-0D1C-703A-5061-4BD2E8FF5841}" dt="2024-11-04T18:53:54.223" v="48"/>
      <pc:docMkLst>
        <pc:docMk/>
      </pc:docMkLst>
      <pc:sldChg chg="modSp">
        <pc:chgData name="Maja Szczesniak (2306259)" userId="S::2306259@student.uwtsd.ac.uk::4458a049-a097-4966-83b9-75667ff62e07" providerId="AD" clId="Web-{4A5E112A-0D1C-703A-5061-4BD2E8FF5841}" dt="2024-11-04T18:53:05.613" v="43" actId="20577"/>
        <pc:sldMkLst>
          <pc:docMk/>
          <pc:sldMk cId="3760385260" sldId="258"/>
        </pc:sldMkLst>
        <pc:spChg chg="mod">
          <ac:chgData name="Maja Szczesniak (2306259)" userId="S::2306259@student.uwtsd.ac.uk::4458a049-a097-4966-83b9-75667ff62e07" providerId="AD" clId="Web-{4A5E112A-0D1C-703A-5061-4BD2E8FF5841}" dt="2024-11-04T18:53:05.613" v="43" actId="20577"/>
          <ac:spMkLst>
            <pc:docMk/>
            <pc:sldMk cId="3760385260" sldId="258"/>
            <ac:spMk id="2" creationId="{ECF78925-B975-EE1D-5C75-5D68B5644C4C}"/>
          </ac:spMkLst>
        </pc:spChg>
        <pc:spChg chg="mod">
          <ac:chgData name="Maja Szczesniak (2306259)" userId="S::2306259@student.uwtsd.ac.uk::4458a049-a097-4966-83b9-75667ff62e07" providerId="AD" clId="Web-{4A5E112A-0D1C-703A-5061-4BD2E8FF5841}" dt="2024-11-04T18:50:37.750" v="16" actId="20577"/>
          <ac:spMkLst>
            <pc:docMk/>
            <pc:sldMk cId="3760385260" sldId="258"/>
            <ac:spMk id="4" creationId="{7FBCD335-7971-1E0E-F435-1EF9D48FA233}"/>
          </ac:spMkLst>
        </pc:spChg>
      </pc:sldChg>
      <pc:sldChg chg="modSp ord">
        <pc:chgData name="Maja Szczesniak (2306259)" userId="S::2306259@student.uwtsd.ac.uk::4458a049-a097-4966-83b9-75667ff62e07" providerId="AD" clId="Web-{4A5E112A-0D1C-703A-5061-4BD2E8FF5841}" dt="2024-11-04T18:53:51.614" v="47"/>
        <pc:sldMkLst>
          <pc:docMk/>
          <pc:sldMk cId="1689531694" sldId="259"/>
        </pc:sldMkLst>
        <pc:spChg chg="mod">
          <ac:chgData name="Maja Szczesniak (2306259)" userId="S::2306259@student.uwtsd.ac.uk::4458a049-a097-4966-83b9-75667ff62e07" providerId="AD" clId="Web-{4A5E112A-0D1C-703A-5061-4BD2E8FF5841}" dt="2024-11-04T18:51:04.375" v="26" actId="20577"/>
          <ac:spMkLst>
            <pc:docMk/>
            <pc:sldMk cId="1689531694" sldId="259"/>
            <ac:spMk id="2" creationId="{56DEB026-6E14-3C96-F48A-32E93C06B999}"/>
          </ac:spMkLst>
        </pc:spChg>
      </pc:sldChg>
      <pc:sldChg chg="modSp">
        <pc:chgData name="Maja Szczesniak (2306259)" userId="S::2306259@student.uwtsd.ac.uk::4458a049-a097-4966-83b9-75667ff62e07" providerId="AD" clId="Web-{4A5E112A-0D1C-703A-5061-4BD2E8FF5841}" dt="2024-11-04T18:51:53.439" v="41" actId="20577"/>
        <pc:sldMkLst>
          <pc:docMk/>
          <pc:sldMk cId="907485070" sldId="260"/>
        </pc:sldMkLst>
        <pc:spChg chg="mod">
          <ac:chgData name="Maja Szczesniak (2306259)" userId="S::2306259@student.uwtsd.ac.uk::4458a049-a097-4966-83b9-75667ff62e07" providerId="AD" clId="Web-{4A5E112A-0D1C-703A-5061-4BD2E8FF5841}" dt="2024-11-04T18:51:53.439" v="41" actId="20577"/>
          <ac:spMkLst>
            <pc:docMk/>
            <pc:sldMk cId="907485070" sldId="260"/>
            <ac:spMk id="2" creationId="{765A6E8A-2D4E-C1C2-0BE1-D0E5203662E2}"/>
          </ac:spMkLst>
        </pc:spChg>
      </pc:sldChg>
      <pc:sldChg chg="del">
        <pc:chgData name="Maja Szczesniak (2306259)" userId="S::2306259@student.uwtsd.ac.uk::4458a049-a097-4966-83b9-75667ff62e07" providerId="AD" clId="Web-{4A5E112A-0D1C-703A-5061-4BD2E8FF5841}" dt="2024-11-04T18:53:54.223" v="48"/>
        <pc:sldMkLst>
          <pc:docMk/>
          <pc:sldMk cId="115777133" sldId="261"/>
        </pc:sldMkLst>
      </pc:sldChg>
      <pc:sldChg chg="modSp">
        <pc:chgData name="Maja Szczesniak (2306259)" userId="S::2306259@student.uwtsd.ac.uk::4458a049-a097-4966-83b9-75667ff62e07" providerId="AD" clId="Web-{4A5E112A-0D1C-703A-5061-4BD2E8FF5841}" dt="2024-11-04T18:53:15.597" v="44" actId="20577"/>
        <pc:sldMkLst>
          <pc:docMk/>
          <pc:sldMk cId="328311188" sldId="263"/>
        </pc:sldMkLst>
        <pc:spChg chg="mod">
          <ac:chgData name="Maja Szczesniak (2306259)" userId="S::2306259@student.uwtsd.ac.uk::4458a049-a097-4966-83b9-75667ff62e07" providerId="AD" clId="Web-{4A5E112A-0D1C-703A-5061-4BD2E8FF5841}" dt="2024-11-04T18:53:15.597" v="44" actId="20577"/>
          <ac:spMkLst>
            <pc:docMk/>
            <pc:sldMk cId="328311188" sldId="263"/>
            <ac:spMk id="2" creationId="{0D803368-9FB3-AFC7-C1D4-12B17E0A13DE}"/>
          </ac:spMkLst>
        </pc:spChg>
      </pc:sldChg>
      <pc:sldChg chg="modSp">
        <pc:chgData name="Maja Szczesniak (2306259)" userId="S::2306259@student.uwtsd.ac.uk::4458a049-a097-4966-83b9-75667ff62e07" providerId="AD" clId="Web-{4A5E112A-0D1C-703A-5061-4BD2E8FF5841}" dt="2024-11-04T18:53:27.395" v="46" actId="20577"/>
        <pc:sldMkLst>
          <pc:docMk/>
          <pc:sldMk cId="3488921163" sldId="264"/>
        </pc:sldMkLst>
        <pc:spChg chg="mod">
          <ac:chgData name="Maja Szczesniak (2306259)" userId="S::2306259@student.uwtsd.ac.uk::4458a049-a097-4966-83b9-75667ff62e07" providerId="AD" clId="Web-{4A5E112A-0D1C-703A-5061-4BD2E8FF5841}" dt="2024-11-04T18:53:27.395" v="46" actId="20577"/>
          <ac:spMkLst>
            <pc:docMk/>
            <pc:sldMk cId="3488921163" sldId="264"/>
            <ac:spMk id="2" creationId="{05D37B16-3395-78D3-EDC2-214BF9485AEF}"/>
          </ac:spMkLst>
        </pc:spChg>
        <pc:spChg chg="mod">
          <ac:chgData name="Maja Szczesniak (2306259)" userId="S::2306259@student.uwtsd.ac.uk::4458a049-a097-4966-83b9-75667ff62e07" providerId="AD" clId="Web-{4A5E112A-0D1C-703A-5061-4BD2E8FF5841}" dt="2024-11-04T18:49:17.748" v="8" actId="20577"/>
          <ac:spMkLst>
            <pc:docMk/>
            <pc:sldMk cId="3488921163" sldId="264"/>
            <ac:spMk id="4" creationId="{1E54FCAD-2057-1976-B218-BC981F6FE48B}"/>
          </ac:spMkLst>
        </pc:spChg>
      </pc:sldChg>
      <pc:sldChg chg="del">
        <pc:chgData name="Maja Szczesniak (2306259)" userId="S::2306259@student.uwtsd.ac.uk::4458a049-a097-4966-83b9-75667ff62e07" providerId="AD" clId="Web-{4A5E112A-0D1C-703A-5061-4BD2E8FF5841}" dt="2024-11-04T18:49:09.013" v="6"/>
        <pc:sldMkLst>
          <pc:docMk/>
          <pc:sldMk cId="2503516144" sldId="266"/>
        </pc:sldMkLst>
      </pc:sldChg>
      <pc:sldChg chg="del">
        <pc:chgData name="Maja Szczesniak (2306259)" userId="S::2306259@student.uwtsd.ac.uk::4458a049-a097-4966-83b9-75667ff62e07" providerId="AD" clId="Web-{4A5E112A-0D1C-703A-5061-4BD2E8FF5841}" dt="2024-11-04T18:49:06.825" v="5"/>
        <pc:sldMkLst>
          <pc:docMk/>
          <pc:sldMk cId="2346217980" sldId="267"/>
        </pc:sldMkLst>
      </pc:sldChg>
      <pc:sldChg chg="del">
        <pc:chgData name="Maja Szczesniak (2306259)" userId="S::2306259@student.uwtsd.ac.uk::4458a049-a097-4966-83b9-75667ff62e07" providerId="AD" clId="Web-{4A5E112A-0D1C-703A-5061-4BD2E8FF5841}" dt="2024-11-04T18:49:41.514" v="13"/>
        <pc:sldMkLst>
          <pc:docMk/>
          <pc:sldMk cId="1473049527" sldId="268"/>
        </pc:sldMkLst>
      </pc:sldChg>
      <pc:sldChg chg="del">
        <pc:chgData name="Maja Szczesniak (2306259)" userId="S::2306259@student.uwtsd.ac.uk::4458a049-a097-4966-83b9-75667ff62e07" providerId="AD" clId="Web-{4A5E112A-0D1C-703A-5061-4BD2E8FF5841}" dt="2024-11-04T18:49:01.481" v="3"/>
        <pc:sldMkLst>
          <pc:docMk/>
          <pc:sldMk cId="3232342729" sldId="269"/>
        </pc:sldMkLst>
      </pc:sldChg>
      <pc:sldChg chg="del">
        <pc:chgData name="Maja Szczesniak (2306259)" userId="S::2306259@student.uwtsd.ac.uk::4458a049-a097-4966-83b9-75667ff62e07" providerId="AD" clId="Web-{4A5E112A-0D1C-703A-5061-4BD2E8FF5841}" dt="2024-11-04T18:49:03.513" v="4"/>
        <pc:sldMkLst>
          <pc:docMk/>
          <pc:sldMk cId="1248955162" sldId="270"/>
        </pc:sldMkLst>
      </pc:sldChg>
      <pc:sldChg chg="del">
        <pc:chgData name="Maja Szczesniak (2306259)" userId="S::2306259@student.uwtsd.ac.uk::4458a049-a097-4966-83b9-75667ff62e07" providerId="AD" clId="Web-{4A5E112A-0D1C-703A-5061-4BD2E8FF5841}" dt="2024-11-04T18:49:43.279" v="14"/>
        <pc:sldMkLst>
          <pc:docMk/>
          <pc:sldMk cId="3778216700" sldId="271"/>
        </pc:sldMkLst>
      </pc:sldChg>
      <pc:sldChg chg="del">
        <pc:chgData name="Maja Szczesniak (2306259)" userId="S::2306259@student.uwtsd.ac.uk::4458a049-a097-4966-83b9-75667ff62e07" providerId="AD" clId="Web-{4A5E112A-0D1C-703A-5061-4BD2E8FF5841}" dt="2024-11-04T18:48:59.013" v="2"/>
        <pc:sldMkLst>
          <pc:docMk/>
          <pc:sldMk cId="760415735" sldId="272"/>
        </pc:sldMkLst>
      </pc:sldChg>
      <pc:sldChg chg="del">
        <pc:chgData name="Maja Szczesniak (2306259)" userId="S::2306259@student.uwtsd.ac.uk::4458a049-a097-4966-83b9-75667ff62e07" providerId="AD" clId="Web-{4A5E112A-0D1C-703A-5061-4BD2E8FF5841}" dt="2024-11-04T18:48:56.778" v="1"/>
        <pc:sldMkLst>
          <pc:docMk/>
          <pc:sldMk cId="4113820663" sldId="273"/>
        </pc:sldMkLst>
      </pc:sldChg>
      <pc:sldChg chg="del">
        <pc:chgData name="Maja Szczesniak (2306259)" userId="S::2306259@student.uwtsd.ac.uk::4458a049-a097-4966-83b9-75667ff62e07" providerId="AD" clId="Web-{4A5E112A-0D1C-703A-5061-4BD2E8FF5841}" dt="2024-11-04T18:48:54.684" v="0"/>
        <pc:sldMkLst>
          <pc:docMk/>
          <pc:sldMk cId="3637846590" sldId="274"/>
        </pc:sldMkLst>
      </pc:sldChg>
    </pc:docChg>
  </pc:docChgLst>
  <pc:docChgLst>
    <pc:chgData name="Milly Golledge (2304737)" userId="S::2304737@student.uwtsd.ac.uk::52114253-2a06-47b3-bb4d-3c468c8e49ca" providerId="AD" clId="Web-{C0CF93F3-B12C-021E-E42C-D1A08650178D}"/>
    <pc:docChg chg="modSld">
      <pc:chgData name="Milly Golledge (2304737)" userId="S::2304737@student.uwtsd.ac.uk::52114253-2a06-47b3-bb4d-3c468c8e49ca" providerId="AD" clId="Web-{C0CF93F3-B12C-021E-E42C-D1A08650178D}" dt="2024-10-29T16:12:13.545" v="10" actId="20577"/>
      <pc:docMkLst>
        <pc:docMk/>
      </pc:docMkLst>
      <pc:sldChg chg="modSp">
        <pc:chgData name="Milly Golledge (2304737)" userId="S::2304737@student.uwtsd.ac.uk::52114253-2a06-47b3-bb4d-3c468c8e49ca" providerId="AD" clId="Web-{C0CF93F3-B12C-021E-E42C-D1A08650178D}" dt="2024-10-29T16:12:13.545" v="10" actId="20577"/>
        <pc:sldMkLst>
          <pc:docMk/>
          <pc:sldMk cId="1355679644" sldId="286"/>
        </pc:sldMkLst>
        <pc:spChg chg="mod">
          <ac:chgData name="Milly Golledge (2304737)" userId="S::2304737@student.uwtsd.ac.uk::52114253-2a06-47b3-bb4d-3c468c8e49ca" providerId="AD" clId="Web-{C0CF93F3-B12C-021E-E42C-D1A08650178D}" dt="2024-10-29T16:12:13.545" v="10" actId="20577"/>
          <ac:spMkLst>
            <pc:docMk/>
            <pc:sldMk cId="1355679644" sldId="286"/>
            <ac:spMk id="3" creationId="{5F8E1F09-1AEC-4476-12BF-210DE693AFFA}"/>
          </ac:spMkLst>
        </pc:spChg>
      </pc:sldChg>
    </pc:docChg>
  </pc:docChgLst>
  <pc:docChgLst>
    <pc:chgData name="Milly Golledge (2304737)" userId="S::2304737@student.uwtsd.ac.uk::52114253-2a06-47b3-bb4d-3c468c8e49ca" providerId="AD" clId="Web-{0C945F75-0AD4-0429-1E5A-57132AADD464}"/>
    <pc:docChg chg="modSld">
      <pc:chgData name="Milly Golledge (2304737)" userId="S::2304737@student.uwtsd.ac.uk::52114253-2a06-47b3-bb4d-3c468c8e49ca" providerId="AD" clId="Web-{0C945F75-0AD4-0429-1E5A-57132AADD464}" dt="2024-11-10T19:32:38.322" v="8" actId="20577"/>
      <pc:docMkLst>
        <pc:docMk/>
      </pc:docMkLst>
      <pc:sldChg chg="modSp">
        <pc:chgData name="Milly Golledge (2304737)" userId="S::2304737@student.uwtsd.ac.uk::52114253-2a06-47b3-bb4d-3c468c8e49ca" providerId="AD" clId="Web-{0C945F75-0AD4-0429-1E5A-57132AADD464}" dt="2024-11-10T19:31:23.412" v="3" actId="20577"/>
        <pc:sldMkLst>
          <pc:docMk/>
          <pc:sldMk cId="374279764" sldId="275"/>
        </pc:sldMkLst>
        <pc:spChg chg="mod">
          <ac:chgData name="Milly Golledge (2304737)" userId="S::2304737@student.uwtsd.ac.uk::52114253-2a06-47b3-bb4d-3c468c8e49ca" providerId="AD" clId="Web-{0C945F75-0AD4-0429-1E5A-57132AADD464}" dt="2024-11-10T19:31:23.412" v="3" actId="20577"/>
          <ac:spMkLst>
            <pc:docMk/>
            <pc:sldMk cId="374279764" sldId="275"/>
            <ac:spMk id="4" creationId="{7DD32C8D-E3A1-00A0-550C-9FC7DD03B818}"/>
          </ac:spMkLst>
        </pc:spChg>
      </pc:sldChg>
      <pc:sldChg chg="modSp">
        <pc:chgData name="Milly Golledge (2304737)" userId="S::2304737@student.uwtsd.ac.uk::52114253-2a06-47b3-bb4d-3c468c8e49ca" providerId="AD" clId="Web-{0C945F75-0AD4-0429-1E5A-57132AADD464}" dt="2024-11-10T19:32:38.322" v="8" actId="20577"/>
        <pc:sldMkLst>
          <pc:docMk/>
          <pc:sldMk cId="658823704" sldId="279"/>
        </pc:sldMkLst>
        <pc:spChg chg="mod">
          <ac:chgData name="Milly Golledge (2304737)" userId="S::2304737@student.uwtsd.ac.uk::52114253-2a06-47b3-bb4d-3c468c8e49ca" providerId="AD" clId="Web-{0C945F75-0AD4-0429-1E5A-57132AADD464}" dt="2024-11-10T19:32:38.322" v="8" actId="20577"/>
          <ac:spMkLst>
            <pc:docMk/>
            <pc:sldMk cId="658823704" sldId="279"/>
            <ac:spMk id="4" creationId="{C0A1CEF9-F093-4BAF-D16F-A8AA00D7C9A4}"/>
          </ac:spMkLst>
        </pc:spChg>
      </pc:sldChg>
    </pc:docChg>
  </pc:docChgLst>
  <pc:docChgLst>
    <pc:chgData name="Milly Golledge (2304737)" userId="S::2304737@student.uwtsd.ac.uk::52114253-2a06-47b3-bb4d-3c468c8e49ca" providerId="AD" clId="Web-{47149147-C9FD-1E9F-B08E-FA07D8D54864}"/>
    <pc:docChg chg="modSld">
      <pc:chgData name="Milly Golledge (2304737)" userId="S::2304737@student.uwtsd.ac.uk::52114253-2a06-47b3-bb4d-3c468c8e49ca" providerId="AD" clId="Web-{47149147-C9FD-1E9F-B08E-FA07D8D54864}" dt="2024-11-10T22:01:06.579" v="61" actId="20577"/>
      <pc:docMkLst>
        <pc:docMk/>
      </pc:docMkLst>
      <pc:sldChg chg="modSp">
        <pc:chgData name="Milly Golledge (2304737)" userId="S::2304737@student.uwtsd.ac.uk::52114253-2a06-47b3-bb4d-3c468c8e49ca" providerId="AD" clId="Web-{47149147-C9FD-1E9F-B08E-FA07D8D54864}" dt="2024-11-10T21:58:04.414" v="39" actId="20577"/>
        <pc:sldMkLst>
          <pc:docMk/>
          <pc:sldMk cId="658823704" sldId="279"/>
        </pc:sldMkLst>
        <pc:spChg chg="mod">
          <ac:chgData name="Milly Golledge (2304737)" userId="S::2304737@student.uwtsd.ac.uk::52114253-2a06-47b3-bb4d-3c468c8e49ca" providerId="AD" clId="Web-{47149147-C9FD-1E9F-B08E-FA07D8D54864}" dt="2024-11-10T21:58:04.414" v="39" actId="20577"/>
          <ac:spMkLst>
            <pc:docMk/>
            <pc:sldMk cId="658823704" sldId="279"/>
            <ac:spMk id="4" creationId="{C0A1CEF9-F093-4BAF-D16F-A8AA00D7C9A4}"/>
          </ac:spMkLst>
        </pc:spChg>
      </pc:sldChg>
      <pc:sldChg chg="modSp">
        <pc:chgData name="Milly Golledge (2304737)" userId="S::2304737@student.uwtsd.ac.uk::52114253-2a06-47b3-bb4d-3c468c8e49ca" providerId="AD" clId="Web-{47149147-C9FD-1E9F-B08E-FA07D8D54864}" dt="2024-11-10T22:01:06.579" v="61" actId="20577"/>
        <pc:sldMkLst>
          <pc:docMk/>
          <pc:sldMk cId="1355679644" sldId="286"/>
        </pc:sldMkLst>
        <pc:spChg chg="mod">
          <ac:chgData name="Milly Golledge (2304737)" userId="S::2304737@student.uwtsd.ac.uk::52114253-2a06-47b3-bb4d-3c468c8e49ca" providerId="AD" clId="Web-{47149147-C9FD-1E9F-B08E-FA07D8D54864}" dt="2024-11-10T22:01:06.579" v="61" actId="20577"/>
          <ac:spMkLst>
            <pc:docMk/>
            <pc:sldMk cId="1355679644" sldId="286"/>
            <ac:spMk id="3" creationId="{5F8E1F09-1AEC-4476-12BF-210DE693AFFA}"/>
          </ac:spMkLst>
        </pc:spChg>
      </pc:sldChg>
    </pc:docChg>
  </pc:docChgLst>
  <pc:docChgLst>
    <pc:chgData name="Milly Golledge (2304737)" userId="S::2304737@student.uwtsd.ac.uk::52114253-2a06-47b3-bb4d-3c468c8e49ca" providerId="AD" clId="Web-{CD38FE48-E439-4A4E-8B92-175678FC0C7E}"/>
    <pc:docChg chg="delSld modSld">
      <pc:chgData name="Milly Golledge (2304737)" userId="S::2304737@student.uwtsd.ac.uk::52114253-2a06-47b3-bb4d-3c468c8e49ca" providerId="AD" clId="Web-{CD38FE48-E439-4A4E-8B92-175678FC0C7E}" dt="2024-11-09T20:53:08.652" v="42" actId="1076"/>
      <pc:docMkLst>
        <pc:docMk/>
      </pc:docMkLst>
      <pc:sldChg chg="modSp">
        <pc:chgData name="Milly Golledge (2304737)" userId="S::2304737@student.uwtsd.ac.uk::52114253-2a06-47b3-bb4d-3c468c8e49ca" providerId="AD" clId="Web-{CD38FE48-E439-4A4E-8B92-175678FC0C7E}" dt="2024-11-09T20:48:53.368" v="29" actId="20577"/>
        <pc:sldMkLst>
          <pc:docMk/>
          <pc:sldMk cId="374279764" sldId="275"/>
        </pc:sldMkLst>
        <pc:spChg chg="mod">
          <ac:chgData name="Milly Golledge (2304737)" userId="S::2304737@student.uwtsd.ac.uk::52114253-2a06-47b3-bb4d-3c468c8e49ca" providerId="AD" clId="Web-{CD38FE48-E439-4A4E-8B92-175678FC0C7E}" dt="2024-11-09T20:48:53.368" v="29" actId="20577"/>
          <ac:spMkLst>
            <pc:docMk/>
            <pc:sldMk cId="374279764" sldId="275"/>
            <ac:spMk id="4" creationId="{7DD32C8D-E3A1-00A0-550C-9FC7DD03B818}"/>
          </ac:spMkLst>
        </pc:spChg>
      </pc:sldChg>
      <pc:sldChg chg="del">
        <pc:chgData name="Milly Golledge (2304737)" userId="S::2304737@student.uwtsd.ac.uk::52114253-2a06-47b3-bb4d-3c468c8e49ca" providerId="AD" clId="Web-{CD38FE48-E439-4A4E-8B92-175678FC0C7E}" dt="2024-11-09T20:50:39.075" v="31"/>
        <pc:sldMkLst>
          <pc:docMk/>
          <pc:sldMk cId="3100960295" sldId="276"/>
        </pc:sldMkLst>
      </pc:sldChg>
      <pc:sldChg chg="del">
        <pc:chgData name="Milly Golledge (2304737)" userId="S::2304737@student.uwtsd.ac.uk::52114253-2a06-47b3-bb4d-3c468c8e49ca" providerId="AD" clId="Web-{CD38FE48-E439-4A4E-8B92-175678FC0C7E}" dt="2024-11-09T20:50:02.808" v="30"/>
        <pc:sldMkLst>
          <pc:docMk/>
          <pc:sldMk cId="3312900761" sldId="278"/>
        </pc:sldMkLst>
      </pc:sldChg>
      <pc:sldChg chg="delSp modSp">
        <pc:chgData name="Milly Golledge (2304737)" userId="S::2304737@student.uwtsd.ac.uk::52114253-2a06-47b3-bb4d-3c468c8e49ca" providerId="AD" clId="Web-{CD38FE48-E439-4A4E-8B92-175678FC0C7E}" dt="2024-11-09T20:53:08.652" v="42" actId="1076"/>
        <pc:sldMkLst>
          <pc:docMk/>
          <pc:sldMk cId="4048961339" sldId="284"/>
        </pc:sldMkLst>
        <pc:spChg chg="mod">
          <ac:chgData name="Milly Golledge (2304737)" userId="S::2304737@student.uwtsd.ac.uk::52114253-2a06-47b3-bb4d-3c468c8e49ca" providerId="AD" clId="Web-{CD38FE48-E439-4A4E-8B92-175678FC0C7E}" dt="2024-11-09T20:53:08.652" v="42" actId="1076"/>
          <ac:spMkLst>
            <pc:docMk/>
            <pc:sldMk cId="4048961339" sldId="284"/>
            <ac:spMk id="2" creationId="{8D3B245B-08D6-826A-7490-7C6AFEE57BEE}"/>
          </ac:spMkLst>
        </pc:spChg>
        <pc:spChg chg="del mod">
          <ac:chgData name="Milly Golledge (2304737)" userId="S::2304737@student.uwtsd.ac.uk::52114253-2a06-47b3-bb4d-3c468c8e49ca" providerId="AD" clId="Web-{CD38FE48-E439-4A4E-8B92-175678FC0C7E}" dt="2024-11-09T20:52:23.443" v="37"/>
          <ac:spMkLst>
            <pc:docMk/>
            <pc:sldMk cId="4048961339" sldId="284"/>
            <ac:spMk id="4" creationId="{2DD9AEE8-E998-A7E2-FA80-48C646651901}"/>
          </ac:spMkLst>
        </pc:spChg>
      </pc:sldChg>
    </pc:docChg>
  </pc:docChgLst>
  <pc:docChgLst>
    <pc:chgData name="Milly Golledge (2304737)" userId="S::2304737@student.uwtsd.ac.uk::52114253-2a06-47b3-bb4d-3c468c8e49ca" providerId="AD" clId="Web-{CFF3B2DB-8ABE-4A89-1188-762B40EE23B9}"/>
    <pc:docChg chg="modSld">
      <pc:chgData name="Milly Golledge (2304737)" userId="S::2304737@student.uwtsd.ac.uk::52114253-2a06-47b3-bb4d-3c468c8e49ca" providerId="AD" clId="Web-{CFF3B2DB-8ABE-4A89-1188-762B40EE23B9}" dt="2024-10-29T16:45:01.379" v="47" actId="20577"/>
      <pc:docMkLst>
        <pc:docMk/>
      </pc:docMkLst>
      <pc:sldChg chg="modSp">
        <pc:chgData name="Milly Golledge (2304737)" userId="S::2304737@student.uwtsd.ac.uk::52114253-2a06-47b3-bb4d-3c468c8e49ca" providerId="AD" clId="Web-{CFF3B2DB-8ABE-4A89-1188-762B40EE23B9}" dt="2024-10-29T16:45:01.379" v="47" actId="20577"/>
        <pc:sldMkLst>
          <pc:docMk/>
          <pc:sldMk cId="1355679644" sldId="286"/>
        </pc:sldMkLst>
        <pc:spChg chg="mod">
          <ac:chgData name="Milly Golledge (2304737)" userId="S::2304737@student.uwtsd.ac.uk::52114253-2a06-47b3-bb4d-3c468c8e49ca" providerId="AD" clId="Web-{CFF3B2DB-8ABE-4A89-1188-762B40EE23B9}" dt="2024-10-29T16:45:01.379" v="47" actId="20577"/>
          <ac:spMkLst>
            <pc:docMk/>
            <pc:sldMk cId="1355679644" sldId="286"/>
            <ac:spMk id="3" creationId="{5F8E1F09-1AEC-4476-12BF-210DE693AFFA}"/>
          </ac:spMkLst>
        </pc:spChg>
      </pc:sldChg>
    </pc:docChg>
  </pc:docChgLst>
  <pc:docChgLst>
    <pc:chgData name="Milly Golledge (2304737)" userId="S::2304737@student.uwtsd.ac.uk::52114253-2a06-47b3-bb4d-3c468c8e49ca" providerId="AD" clId="Web-{19723863-8DB7-793F-BAF9-C78B98940E7D}"/>
    <pc:docChg chg="modSld">
      <pc:chgData name="Milly Golledge (2304737)" userId="S::2304737@student.uwtsd.ac.uk::52114253-2a06-47b3-bb4d-3c468c8e49ca" providerId="AD" clId="Web-{19723863-8DB7-793F-BAF9-C78B98940E7D}" dt="2024-11-10T20:55:14.769" v="27" actId="20577"/>
      <pc:docMkLst>
        <pc:docMk/>
      </pc:docMkLst>
      <pc:sldChg chg="modSp">
        <pc:chgData name="Milly Golledge (2304737)" userId="S::2304737@student.uwtsd.ac.uk::52114253-2a06-47b3-bb4d-3c468c8e49ca" providerId="AD" clId="Web-{19723863-8DB7-793F-BAF9-C78B98940E7D}" dt="2024-11-10T20:50:13.397" v="2" actId="20577"/>
        <pc:sldMkLst>
          <pc:docMk/>
          <pc:sldMk cId="658823704" sldId="279"/>
        </pc:sldMkLst>
        <pc:spChg chg="mod">
          <ac:chgData name="Milly Golledge (2304737)" userId="S::2304737@student.uwtsd.ac.uk::52114253-2a06-47b3-bb4d-3c468c8e49ca" providerId="AD" clId="Web-{19723863-8DB7-793F-BAF9-C78B98940E7D}" dt="2024-11-10T20:50:13.397" v="2" actId="20577"/>
          <ac:spMkLst>
            <pc:docMk/>
            <pc:sldMk cId="658823704" sldId="279"/>
            <ac:spMk id="4" creationId="{C0A1CEF9-F093-4BAF-D16F-A8AA00D7C9A4}"/>
          </ac:spMkLst>
        </pc:spChg>
      </pc:sldChg>
      <pc:sldChg chg="modSp">
        <pc:chgData name="Milly Golledge (2304737)" userId="S::2304737@student.uwtsd.ac.uk::52114253-2a06-47b3-bb4d-3c468c8e49ca" providerId="AD" clId="Web-{19723863-8DB7-793F-BAF9-C78B98940E7D}" dt="2024-11-10T20:55:14.769" v="27" actId="20577"/>
        <pc:sldMkLst>
          <pc:docMk/>
          <pc:sldMk cId="1355679644" sldId="286"/>
        </pc:sldMkLst>
        <pc:spChg chg="mod">
          <ac:chgData name="Milly Golledge (2304737)" userId="S::2304737@student.uwtsd.ac.uk::52114253-2a06-47b3-bb4d-3c468c8e49ca" providerId="AD" clId="Web-{19723863-8DB7-793F-BAF9-C78B98940E7D}" dt="2024-11-10T20:55:14.769" v="27" actId="20577"/>
          <ac:spMkLst>
            <pc:docMk/>
            <pc:sldMk cId="1355679644" sldId="286"/>
            <ac:spMk id="3" creationId="{5F8E1F09-1AEC-4476-12BF-210DE693AFFA}"/>
          </ac:spMkLst>
        </pc:spChg>
      </pc:sldChg>
    </pc:docChg>
  </pc:docChgLst>
  <pc:docChgLst>
    <pc:chgData name="Maja Szczesniak (2306259)" userId="S::2306259@student.uwtsd.ac.uk::4458a049-a097-4966-83b9-75667ff62e07" providerId="AD" clId="Web-{9A59B2A6-AE6C-8C47-35FD-AEEE0CEFD23B}"/>
    <pc:docChg chg="delSld">
      <pc:chgData name="Maja Szczesniak (2306259)" userId="S::2306259@student.uwtsd.ac.uk::4458a049-a097-4966-83b9-75667ff62e07" providerId="AD" clId="Web-{9A59B2A6-AE6C-8C47-35FD-AEEE0CEFD23B}" dt="2024-11-04T19:12:07.715" v="0"/>
      <pc:docMkLst>
        <pc:docMk/>
      </pc:docMkLst>
      <pc:sldChg chg="del">
        <pc:chgData name="Maja Szczesniak (2306259)" userId="S::2306259@student.uwtsd.ac.uk::4458a049-a097-4966-83b9-75667ff62e07" providerId="AD" clId="Web-{9A59B2A6-AE6C-8C47-35FD-AEEE0CEFD23B}" dt="2024-11-04T19:12:07.715" v="0"/>
        <pc:sldMkLst>
          <pc:docMk/>
          <pc:sldMk cId="1125491808" sldId="265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merald.com/insight/content/doi/10.1108/ijes-05-2023-0020/full/html" TargetMode="External"/><Relationship Id="rId3" Type="http://schemas.openxmlformats.org/officeDocument/2006/relationships/hyperlink" Target="https://www.bbc.co.uk/newsround/50035769#:~:text=For%20three%20days%2C%20rioters%20%2D%20mostly,known%20as%20the%20Brixton%20riots" TargetMode="External"/><Relationship Id="rId7" Type="http://schemas.openxmlformats.org/officeDocument/2006/relationships/hyperlink" Target="https://assests-hmicfrs.justiceinspectorates.gov.uk/uploads/re-thinking-the-policing-of-anti-social-behaviour-20100923.pdf" TargetMode="External"/><Relationship Id="rId2" Type="http://schemas.openxmlformats.org/officeDocument/2006/relationships/hyperlink" Target="https://academic.oup.com/policing/article-abstract/1/2/161/156631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adc.bmj.com/content/101/Suppl_1/A369.2.abstract" TargetMode="External"/><Relationship Id="rId5" Type="http://schemas.openxmlformats.org/officeDocument/2006/relationships/hyperlink" Target="https://www.college.police.uk/research/evidence-based-policing-EBP#:~:text=Evidence%2Dbased%20policing%20(EBP),with%20academics&amp;20and%20other%20partners" TargetMode="External"/><Relationship Id="rId10" Type="http://schemas.openxmlformats.org/officeDocument/2006/relationships/hyperlink" Target="https://www.south-wales.police.uk/police-forces/south-wales-police/areas/about-us/about-us/facial-recognition-technology/" TargetMode="External"/><Relationship Id="rId4" Type="http://schemas.openxmlformats.org/officeDocument/2006/relationships/hyperlink" Target="https://www.college.poli0ce.uk/guidance/problem-solving-policing" TargetMode="External"/><Relationship Id="rId9" Type="http://schemas.openxmlformats.org/officeDocument/2006/relationships/hyperlink" Target="https://www.heddlu-de-cymru.police.uk/news/south-wales/news/2024/october/section-35-notice-issued-butetown--grangetown-cardiff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842216"/>
            <a:ext cx="9144000" cy="2387600"/>
          </a:xfrm>
        </p:spPr>
        <p:txBody>
          <a:bodyPr>
            <a:normAutofit/>
          </a:bodyPr>
          <a:lstStyle/>
          <a:p>
            <a:r>
              <a:rPr lang="en-US" sz="4400">
                <a:latin typeface="Footlight MT Light"/>
              </a:rPr>
              <a:t>Anti-social </a:t>
            </a:r>
            <a:r>
              <a:rPr lang="en-US" sz="4400" err="1">
                <a:latin typeface="Footlight MT Light"/>
              </a:rPr>
              <a:t>behaviour</a:t>
            </a:r>
            <a:r>
              <a:rPr lang="en-US" sz="4400">
                <a:latin typeface="Footlight MT Light"/>
              </a:rPr>
              <a:t> and crime: can history inform the future?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428347"/>
            <a:ext cx="9144000" cy="1655762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US" sz="3600">
                <a:latin typeface="Footlight MT Light"/>
              </a:rPr>
              <a:t>What aspects of community policing offer the potential</a:t>
            </a:r>
            <a:endParaRPr lang="en-US"/>
          </a:p>
          <a:p>
            <a:r>
              <a:rPr lang="en-US" sz="3600">
                <a:latin typeface="Footlight MT Light"/>
              </a:rPr>
              <a:t> to reduce anti-social </a:t>
            </a:r>
            <a:r>
              <a:rPr lang="en-US" sz="3600" err="1">
                <a:latin typeface="Footlight MT Light"/>
              </a:rPr>
              <a:t>behaviour</a:t>
            </a:r>
            <a:r>
              <a:rPr lang="en-US" sz="3600">
                <a:latin typeface="Footlight MT Light"/>
              </a:rPr>
              <a:t> and crime?</a:t>
            </a:r>
            <a:endParaRPr lang="en-US"/>
          </a:p>
          <a:p>
            <a:endParaRPr lang="en-US" sz="2800">
              <a:latin typeface="Footlight MT Light"/>
            </a:endParaRPr>
          </a:p>
          <a:p>
            <a:r>
              <a:rPr lang="en-US" sz="2800">
                <a:latin typeface="Footlight MT Light"/>
              </a:rPr>
              <a:t>Milly </a:t>
            </a:r>
            <a:r>
              <a:rPr lang="en-US" sz="2800" err="1">
                <a:latin typeface="Footlight MT Light"/>
              </a:rPr>
              <a:t>Golledge</a:t>
            </a:r>
            <a:r>
              <a:rPr lang="en-US" sz="2800">
                <a:latin typeface="Footlight MT Light"/>
              </a:rPr>
              <a:t> and Maja </a:t>
            </a:r>
            <a:r>
              <a:rPr lang="en-US" sz="2800" err="1">
                <a:latin typeface="Footlight MT Light"/>
              </a:rPr>
              <a:t>Szeczesniak</a:t>
            </a:r>
            <a:endParaRPr lang="en-US" sz="2800">
              <a:latin typeface="Footlight MT Light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D5496F-4A73-3106-9F98-B6D06BF94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>
                <a:latin typeface="Footlight MT Light"/>
              </a:rPr>
              <a:t>Contents to be discussed and explored: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2581C6-8325-678C-5E59-5FDC9C4279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US"/>
              <a:t>Present day: problem solving approaches</a:t>
            </a:r>
          </a:p>
          <a:p>
            <a:endParaRPr lang="en-US"/>
          </a:p>
          <a:p>
            <a:r>
              <a:rPr lang="en-US"/>
              <a:t>Present day: evidence of success and impact</a:t>
            </a:r>
          </a:p>
          <a:p>
            <a:endParaRPr lang="en-US"/>
          </a:p>
          <a:p>
            <a:r>
              <a:rPr lang="en-US"/>
              <a:t>Present day and the future: challenges and limitations – barriers</a:t>
            </a:r>
          </a:p>
          <a:p>
            <a:endParaRPr lang="en-US"/>
          </a:p>
          <a:p>
            <a:r>
              <a:rPr lang="en-US"/>
              <a:t>In the future: directions – innovative strategies</a:t>
            </a:r>
          </a:p>
          <a:p>
            <a:endParaRPr lang="en-US"/>
          </a:p>
          <a:p>
            <a:r>
              <a:rPr lang="en-US"/>
              <a:t>In the future: directions – policy recommendations</a:t>
            </a:r>
          </a:p>
          <a:p>
            <a:endParaRPr lang="en-US"/>
          </a:p>
          <a:p>
            <a:r>
              <a:rPr lang="en-US"/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2081538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1CF4E3-1063-4876-488A-829EB584E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>
                <a:latin typeface="Footlight MT Light"/>
              </a:rPr>
              <a:t>Present day: Problem-solving approaches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D32C8D-E3A1-00A0-550C-9FC7DD03B81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Char char="•"/>
            </a:pPr>
            <a:r>
              <a:rPr lang="en-US"/>
              <a:t>OSARA model</a:t>
            </a:r>
          </a:p>
          <a:p>
            <a:pPr marL="285750" indent="-285750">
              <a:buChar char="•"/>
            </a:pPr>
            <a:r>
              <a:rPr lang="en-US"/>
              <a:t>Implementations in Cardiff</a:t>
            </a:r>
          </a:p>
          <a:p>
            <a:pPr marL="285750" indent="-285750">
              <a:buChar char="•"/>
            </a:pPr>
            <a:endParaRPr lang="en-US"/>
          </a:p>
          <a:p>
            <a:pPr marL="285750" indent="-285750">
              <a:buChar char="•"/>
            </a:pPr>
            <a:endParaRPr lang="en-US"/>
          </a:p>
          <a:p>
            <a:pPr marL="285750" indent="-285750">
              <a:buChar char="•"/>
            </a:pPr>
            <a:endParaRPr lang="en-US">
              <a:solidFill>
                <a:srgbClr val="000000"/>
              </a:solidFill>
            </a:endParaRPr>
          </a:p>
          <a:p>
            <a:pPr marL="285750" indent="-285750">
              <a:buChar char="•"/>
            </a:pPr>
            <a:endParaRPr lang="en-US">
              <a:solidFill>
                <a:srgbClr val="000000"/>
              </a:solidFill>
            </a:endParaRPr>
          </a:p>
          <a:p>
            <a:r>
              <a:rPr lang="en-US">
                <a:solidFill>
                  <a:schemeClr val="tx1">
                    <a:lumMod val="49000"/>
                    <a:lumOff val="51000"/>
                  </a:schemeClr>
                </a:solidFill>
              </a:rPr>
              <a:t>(College of Policing, 2022)</a:t>
            </a:r>
          </a:p>
          <a:p>
            <a:r>
              <a:rPr lang="en-US">
                <a:solidFill>
                  <a:schemeClr val="tx1">
                    <a:lumMod val="49000"/>
                    <a:lumOff val="51000"/>
                  </a:schemeClr>
                </a:solidFill>
              </a:rPr>
              <a:t>(South Wales Police, 2024 (A))</a:t>
            </a:r>
          </a:p>
        </p:txBody>
      </p:sp>
      <p:pic>
        <p:nvPicPr>
          <p:cNvPr id="8" name="Picture Placeholder 7" descr="A diagram of a process&#10;&#10;Description automatically generated">
            <a:extLst>
              <a:ext uri="{FF2B5EF4-FFF2-40B4-BE49-F238E27FC236}">
                <a16:creationId xmlns:a16="http://schemas.microsoft.com/office/drawing/2014/main" id="{0B3BCCAD-6729-F02E-FBAA-B1238293744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7128" b="7128"/>
          <a:stretch/>
        </p:blipFill>
        <p:spPr/>
      </p:pic>
    </p:spTree>
    <p:extLst>
      <p:ext uri="{BB962C8B-B14F-4D97-AF65-F5344CB8AC3E}">
        <p14:creationId xmlns:p14="http://schemas.microsoft.com/office/powerpoint/2010/main" val="3742797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9EAA7-1FB1-8C45-0CEE-33C3CAF3D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latin typeface="Footlight MT Light"/>
              </a:rPr>
              <a:t>Present day and the future: Challenges and limitations - Barriers</a:t>
            </a:r>
          </a:p>
        </p:txBody>
      </p:sp>
      <p:pic>
        <p:nvPicPr>
          <p:cNvPr id="5" name="Picture Placeholder 4" descr="A person in a reflective vest&#10;&#10;Description automatically generated">
            <a:extLst>
              <a:ext uri="{FF2B5EF4-FFF2-40B4-BE49-F238E27FC236}">
                <a16:creationId xmlns:a16="http://schemas.microsoft.com/office/drawing/2014/main" id="{DB9EE315-CEF9-3D36-2C32-8C37A1F5571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7811" r="7811"/>
          <a:stretch/>
        </p:blipFill>
        <p:spPr/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A1CEF9-F093-4BAF-D16F-A8AA00D7C9A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285750" indent="-285750">
              <a:buChar char="•"/>
            </a:pPr>
            <a:r>
              <a:rPr lang="en-US"/>
              <a:t>The need for evidence-based policing.</a:t>
            </a:r>
          </a:p>
          <a:p>
            <a:pPr marL="285750" indent="-285750">
              <a:buChar char="•"/>
            </a:pPr>
            <a:r>
              <a:rPr lang="en-US"/>
              <a:t>Front line officers vs. Staff who aren't frontline.</a:t>
            </a:r>
          </a:p>
          <a:p>
            <a:pPr marL="285750" indent="-285750">
              <a:buChar char="•"/>
            </a:pPr>
            <a:r>
              <a:rPr lang="en-US"/>
              <a:t>Multi-agency safeguarding hubs.</a:t>
            </a:r>
          </a:p>
          <a:p>
            <a:pPr marL="285750" indent="-285750">
              <a:buChar char="•"/>
            </a:pPr>
            <a:r>
              <a:rPr lang="en-US"/>
              <a:t>Brixton Riots.</a:t>
            </a:r>
          </a:p>
          <a:p>
            <a:pPr marL="285750" indent="-285750">
              <a:buChar char="•"/>
            </a:pPr>
            <a:endParaRPr lang="en-US"/>
          </a:p>
          <a:p>
            <a:pPr marL="285750" indent="-285750">
              <a:buChar char="•"/>
            </a:pPr>
            <a:endParaRPr lang="en-US"/>
          </a:p>
          <a:p>
            <a:pPr marL="285750" indent="-285750">
              <a:buChar char="•"/>
            </a:pPr>
            <a:endParaRPr lang="en-US"/>
          </a:p>
          <a:p>
            <a:r>
              <a:rPr lang="en-US">
                <a:solidFill>
                  <a:schemeClr val="tx1">
                    <a:lumMod val="49000"/>
                    <a:lumOff val="51000"/>
                  </a:schemeClr>
                </a:solidFill>
              </a:rPr>
              <a:t>(Pepper et al, 2024)</a:t>
            </a:r>
          </a:p>
          <a:p>
            <a:r>
              <a:rPr lang="en-US">
                <a:solidFill>
                  <a:schemeClr val="tx1">
                    <a:lumMod val="49000"/>
                    <a:lumOff val="51000"/>
                  </a:schemeClr>
                </a:solidFill>
              </a:rPr>
              <a:t>(College of Policing, 2024)</a:t>
            </a:r>
          </a:p>
          <a:p>
            <a:r>
              <a:rPr lang="en-US">
                <a:solidFill>
                  <a:schemeClr val="tx1">
                    <a:lumMod val="49000"/>
                    <a:lumOff val="51000"/>
                  </a:schemeClr>
                </a:solidFill>
              </a:rPr>
              <a:t>(Innes and Weston, 2010)</a:t>
            </a:r>
          </a:p>
          <a:p>
            <a:r>
              <a:rPr lang="en-US">
                <a:solidFill>
                  <a:schemeClr val="tx1">
                    <a:lumMod val="49000"/>
                    <a:lumOff val="51000"/>
                  </a:schemeClr>
                </a:solidFill>
              </a:rPr>
              <a:t>(Peplow, 2024)</a:t>
            </a:r>
          </a:p>
          <a:p>
            <a:r>
              <a:rPr lang="en-US">
                <a:solidFill>
                  <a:schemeClr val="tx1">
                    <a:lumMod val="49000"/>
                    <a:lumOff val="51000"/>
                  </a:schemeClr>
                </a:solidFill>
              </a:rPr>
              <a:t>(BBC, 2021)</a:t>
            </a:r>
          </a:p>
          <a:p>
            <a:r>
              <a:rPr lang="en-US">
                <a:solidFill>
                  <a:schemeClr val="tx1">
                    <a:lumMod val="49000"/>
                    <a:lumOff val="51000"/>
                  </a:schemeClr>
                </a:solidFill>
              </a:rPr>
              <a:t>(Dunne and </a:t>
            </a:r>
            <a:r>
              <a:rPr lang="en-US" err="1">
                <a:solidFill>
                  <a:schemeClr val="tx1">
                    <a:lumMod val="49000"/>
                    <a:lumOff val="51000"/>
                  </a:schemeClr>
                </a:solidFill>
              </a:rPr>
              <a:t>Finalay</a:t>
            </a:r>
            <a:r>
              <a:rPr lang="en-US">
                <a:solidFill>
                  <a:schemeClr val="tx1">
                    <a:lumMod val="49000"/>
                    <a:lumOff val="51000"/>
                  </a:schemeClr>
                </a:solidFill>
              </a:rPr>
              <a:t>, 2016)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8237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BF8BFC-C7A1-C126-DF33-71F3876C7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Footlight MT Light"/>
              </a:rPr>
              <a:t>In the future – Directions – Policy</a:t>
            </a:r>
            <a:br>
              <a:rPr lang="en-US">
                <a:latin typeface="Footlight MT Light"/>
              </a:rPr>
            </a:br>
            <a:r>
              <a:rPr lang="en-US">
                <a:latin typeface="Footlight MT Light"/>
              </a:rPr>
              <a:t>Recommendations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B29E2F-5CD6-0050-8AA7-622630CB188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Char char="•"/>
            </a:pPr>
            <a:r>
              <a:rPr lang="en-US"/>
              <a:t>Suggest ways to improve community policy practices using community engagement and involvement.</a:t>
            </a:r>
          </a:p>
          <a:p>
            <a:pPr marL="285750" indent="-285750">
              <a:buChar char="•"/>
            </a:pPr>
            <a:r>
              <a:rPr lang="en-US"/>
              <a:t> The use of modern technology.</a:t>
            </a:r>
          </a:p>
          <a:p>
            <a:pPr marL="285750" indent="-285750">
              <a:buChar char="•"/>
            </a:pPr>
            <a:endParaRPr lang="en-US"/>
          </a:p>
          <a:p>
            <a:pPr marL="285750" indent="-285750">
              <a:buChar char="•"/>
            </a:pPr>
            <a:endParaRPr lang="en-US"/>
          </a:p>
          <a:p>
            <a:pPr marL="285750" indent="-285750">
              <a:buChar char="•"/>
            </a:pPr>
            <a:endParaRPr lang="en-US"/>
          </a:p>
          <a:p>
            <a:pPr marL="285750" indent="-285750">
              <a:buChar char="•"/>
            </a:pPr>
            <a:endParaRPr lang="en-US"/>
          </a:p>
          <a:p>
            <a:r>
              <a:rPr lang="en-US">
                <a:solidFill>
                  <a:schemeClr val="tx1">
                    <a:lumMod val="49000"/>
                    <a:lumOff val="51000"/>
                  </a:schemeClr>
                </a:solidFill>
              </a:rPr>
              <a:t>(Barnes and Eagle, 2007)</a:t>
            </a:r>
          </a:p>
          <a:p>
            <a:r>
              <a:rPr lang="en-US">
                <a:solidFill>
                  <a:schemeClr val="tx1">
                    <a:lumMod val="49000"/>
                    <a:lumOff val="51000"/>
                  </a:schemeClr>
                </a:solidFill>
              </a:rPr>
              <a:t>(South Wales Police, 2024 (B))</a:t>
            </a:r>
          </a:p>
          <a:p>
            <a:endParaRPr lang="en-US">
              <a:solidFill>
                <a:schemeClr val="tx1">
                  <a:lumMod val="49000"/>
                  <a:lumOff val="51000"/>
                </a:schemeClr>
              </a:solidFill>
            </a:endParaRPr>
          </a:p>
          <a:p>
            <a:pPr marL="285750" indent="-285750">
              <a:buChar char="•"/>
            </a:pPr>
            <a:endParaRPr lang="en-US"/>
          </a:p>
          <a:p>
            <a:pPr marL="285750" indent="-285750">
              <a:buChar char="•"/>
            </a:pPr>
            <a:endParaRPr lang="en-US"/>
          </a:p>
        </p:txBody>
      </p:sp>
      <p:pic>
        <p:nvPicPr>
          <p:cNvPr id="8" name="Picture Placeholder 7" descr="A person in a uniform pushing a child to a parking meter&#10;&#10;Description automatically generated">
            <a:extLst>
              <a:ext uri="{FF2B5EF4-FFF2-40B4-BE49-F238E27FC236}">
                <a16:creationId xmlns:a16="http://schemas.microsoft.com/office/drawing/2014/main" id="{336D29A7-A233-336E-F394-F9547F23D11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4894" b="14894"/>
          <a:stretch/>
        </p:blipFill>
        <p:spPr/>
      </p:pic>
    </p:spTree>
    <p:extLst>
      <p:ext uri="{BB962C8B-B14F-4D97-AF65-F5344CB8AC3E}">
        <p14:creationId xmlns:p14="http://schemas.microsoft.com/office/powerpoint/2010/main" val="24684424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2EC80-EECF-F900-9CB3-EC60E8CFC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Footlight MT Light"/>
              </a:rPr>
              <a:t>Conclusion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1A5633-7474-CC89-A304-0B4BCF7E573E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Char char="•"/>
            </a:pPr>
            <a:r>
              <a:rPr lang="en-US"/>
              <a:t>Vital to learn from the history of policing, especially where police forces went 'wrong.'</a:t>
            </a:r>
          </a:p>
          <a:p>
            <a:pPr marL="285750" indent="-285750">
              <a:buChar char="•"/>
            </a:pPr>
            <a:r>
              <a:rPr lang="en-US"/>
              <a:t>Advocate for community policing initiatives in local areas.</a:t>
            </a:r>
          </a:p>
          <a:p>
            <a:pPr marL="285750" indent="-285750">
              <a:buChar char="•"/>
            </a:pPr>
            <a:endParaRPr lang="en-US"/>
          </a:p>
        </p:txBody>
      </p:sp>
      <p:pic>
        <p:nvPicPr>
          <p:cNvPr id="8" name="Picture Placeholder 7" descr="A person standing in a car&#10;&#10;Description automatically generated">
            <a:extLst>
              <a:ext uri="{FF2B5EF4-FFF2-40B4-BE49-F238E27FC236}">
                <a16:creationId xmlns:a16="http://schemas.microsoft.com/office/drawing/2014/main" id="{D64870BF-ACDA-EDAA-11FA-EB6CE69DB4C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8819" r="8819"/>
          <a:stretch/>
        </p:blipFill>
        <p:spPr/>
      </p:pic>
    </p:spTree>
    <p:extLst>
      <p:ext uri="{BB962C8B-B14F-4D97-AF65-F5344CB8AC3E}">
        <p14:creationId xmlns:p14="http://schemas.microsoft.com/office/powerpoint/2010/main" val="15824379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3B245B-08D6-826A-7490-7C6AFEE57B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082" y="2311774"/>
            <a:ext cx="3932237" cy="1600200"/>
          </a:xfrm>
        </p:spPr>
        <p:txBody>
          <a:bodyPr/>
          <a:lstStyle/>
          <a:p>
            <a:r>
              <a:rPr lang="en-US">
                <a:latin typeface="Footlight MT Light"/>
              </a:rPr>
              <a:t>Any questions?</a:t>
            </a:r>
            <a:br>
              <a:rPr lang="en-US">
                <a:latin typeface="Footlight MT Light"/>
              </a:rPr>
            </a:br>
            <a:r>
              <a:rPr lang="en-US">
                <a:latin typeface="Footlight MT Light"/>
              </a:rPr>
              <a:t>Thank you for listening!</a:t>
            </a:r>
          </a:p>
        </p:txBody>
      </p:sp>
      <p:pic>
        <p:nvPicPr>
          <p:cNvPr id="5" name="Picture Placeholder 4" descr="A group of men in uniform with dogs&#10;&#10;Description automatically generated">
            <a:extLst>
              <a:ext uri="{FF2B5EF4-FFF2-40B4-BE49-F238E27FC236}">
                <a16:creationId xmlns:a16="http://schemas.microsoft.com/office/drawing/2014/main" id="{BB12FB00-1D7A-0AED-62D9-A7F38317E3C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4381" r="14381"/>
          <a:stretch/>
        </p:blipFill>
        <p:spPr/>
      </p:pic>
    </p:spTree>
    <p:extLst>
      <p:ext uri="{BB962C8B-B14F-4D97-AF65-F5344CB8AC3E}">
        <p14:creationId xmlns:p14="http://schemas.microsoft.com/office/powerpoint/2010/main" val="40489613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B9AFD7-5F78-DB24-F733-EDD110F6A3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9491" y="-168"/>
            <a:ext cx="10515600" cy="1325563"/>
          </a:xfrm>
        </p:spPr>
        <p:txBody>
          <a:bodyPr>
            <a:normAutofit/>
          </a:bodyPr>
          <a:lstStyle/>
          <a:p>
            <a:r>
              <a:rPr lang="en-US" sz="2800">
                <a:latin typeface="Footlight MT Light"/>
              </a:rPr>
              <a:t>Reference list: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8E1F09-1AEC-4476-12BF-210DE693A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7603" y="1126617"/>
            <a:ext cx="10594041" cy="5371073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r>
              <a:rPr lang="en-US" sz="1600">
                <a:latin typeface="Footlight MT Light"/>
              </a:rPr>
              <a:t>Barnes, 1. and Eagle, T., 2007. " The role of community engagement in </a:t>
            </a:r>
            <a:r>
              <a:rPr lang="en-US" sz="1600" err="1">
                <a:latin typeface="Footlight MT Light"/>
              </a:rPr>
              <a:t>neighbourhood</a:t>
            </a:r>
            <a:r>
              <a:rPr lang="en-US" sz="1600">
                <a:latin typeface="Footlight MT Light"/>
              </a:rPr>
              <a:t> policing." </a:t>
            </a:r>
            <a:r>
              <a:rPr lang="en-US" sz="1600" i="1">
                <a:latin typeface="Footlight MT Light"/>
              </a:rPr>
              <a:t>Policing: A Journal of policy and Practice, 1</a:t>
            </a:r>
            <a:r>
              <a:rPr lang="en-US" sz="1600">
                <a:latin typeface="Footlight MT Light"/>
              </a:rPr>
              <a:t>(2), pp.161-172. Available at: </a:t>
            </a:r>
            <a:r>
              <a:rPr lang="en-US" sz="1600">
                <a:latin typeface="Footlight MT Light"/>
                <a:hlinkClick r:id="rId2"/>
              </a:rPr>
              <a:t>https://academic.oup.com/policing/article-abstract/1/2/161/1566318</a:t>
            </a:r>
            <a:r>
              <a:rPr lang="en-US" sz="1600">
                <a:latin typeface="Footlight MT Light"/>
              </a:rPr>
              <a:t> Access date: 3/11/24.</a:t>
            </a:r>
            <a:endParaRPr lang="en-US"/>
          </a:p>
          <a:p>
            <a:r>
              <a:rPr lang="en-US" sz="1600">
                <a:latin typeface="Footlight MT Light"/>
              </a:rPr>
              <a:t>BBC (2021). Brixton riots 1981: What happened 40 years ago in London? Available at: </a:t>
            </a:r>
            <a:r>
              <a:rPr lang="en-US" sz="1600">
                <a:latin typeface="Footlight MT Light"/>
                <a:hlinkClick r:id="rId3"/>
              </a:rPr>
              <a:t>https://www.bbc.co.uk/newsround/50035769#:~:text=For%20three%20days%2C%20rioters%20%2D%20mostly,known%20as%20the%20Brixton%20riots</a:t>
            </a:r>
            <a:r>
              <a:rPr lang="en-US" sz="1600">
                <a:latin typeface="Footlight MT Light"/>
              </a:rPr>
              <a:t>. Access date: 2/11/24.</a:t>
            </a:r>
            <a:endParaRPr lang="en-US"/>
          </a:p>
          <a:p>
            <a:r>
              <a:rPr lang="en-US" sz="1600">
                <a:latin typeface="Footlight MT Light"/>
              </a:rPr>
              <a:t>College of Policing (2022). Problem-solving policing. [online] College of Policing. Available at: </a:t>
            </a:r>
            <a:r>
              <a:rPr lang="en-US" sz="1600">
                <a:latin typeface="Footlight MT Light"/>
                <a:hlinkClick r:id="rId4"/>
              </a:rPr>
              <a:t>https://www.college.police.uk/guidance/problem-solving-policing</a:t>
            </a:r>
            <a:r>
              <a:rPr lang="en-US" sz="1600">
                <a:latin typeface="Footlight MT Light"/>
              </a:rPr>
              <a:t>. Access date: 29/10/24.</a:t>
            </a:r>
            <a:endParaRPr lang="en-US"/>
          </a:p>
          <a:p>
            <a:r>
              <a:rPr lang="en-US" sz="1600">
                <a:latin typeface="Footlight MT Light"/>
              </a:rPr>
              <a:t>College of Policing (2024). Evidence based policing. [online] College of Policing. Available at: </a:t>
            </a:r>
            <a:r>
              <a:rPr lang="en-US" sz="1600">
                <a:latin typeface="Footlight MT Light"/>
                <a:hlinkClick r:id="rId5"/>
              </a:rPr>
              <a:t>https://www.college.police.uk/research/evidence-based-policing-EBP#:~:text=Evidence%2Dbased%20policing%20(EBP),with%20academics&amp;20and%20other%20partners</a:t>
            </a:r>
            <a:r>
              <a:rPr lang="en-US" sz="1600">
                <a:latin typeface="Footlight MT Light"/>
              </a:rPr>
              <a:t> Access date: 1/11/24.</a:t>
            </a:r>
          </a:p>
          <a:p>
            <a:r>
              <a:rPr lang="en-US" sz="1600">
                <a:latin typeface="Footlight MT Light"/>
              </a:rPr>
              <a:t>Dunne, J. F., &amp; </a:t>
            </a:r>
            <a:r>
              <a:rPr lang="en-US" sz="1600" err="1">
                <a:latin typeface="Footlight MT Light"/>
              </a:rPr>
              <a:t>Finalay</a:t>
            </a:r>
            <a:r>
              <a:rPr lang="en-US" sz="1600">
                <a:latin typeface="Footlight MT Light"/>
              </a:rPr>
              <a:t>., 2016. G625 multi-agency safeguarding hub-a new way of working. Available at: </a:t>
            </a:r>
            <a:r>
              <a:rPr lang="en-US" sz="1600">
                <a:latin typeface="Footlight MT Light"/>
                <a:hlinkClick r:id="rId6"/>
              </a:rPr>
              <a:t>https://adc.bmj.com/content/101/Suppl_1/A369.2.abstract</a:t>
            </a:r>
            <a:r>
              <a:rPr lang="en-US" sz="1600">
                <a:latin typeface="Footlight MT Light"/>
              </a:rPr>
              <a:t> Access date: 1/11/24.</a:t>
            </a:r>
          </a:p>
          <a:p>
            <a:r>
              <a:rPr lang="en-US" sz="1600">
                <a:solidFill>
                  <a:srgbClr val="000000"/>
                </a:solidFill>
                <a:latin typeface="Footlight MT Light"/>
              </a:rPr>
              <a:t>Innes, M. and Weston, N., 2010. Re-thinking the policing of anti-social </a:t>
            </a:r>
            <a:r>
              <a:rPr lang="en-US" sz="1600" err="1">
                <a:solidFill>
                  <a:srgbClr val="000000"/>
                </a:solidFill>
                <a:latin typeface="Footlight MT Light"/>
              </a:rPr>
              <a:t>behaviour</a:t>
            </a:r>
            <a:r>
              <a:rPr lang="en-US" sz="1600">
                <a:solidFill>
                  <a:srgbClr val="000000"/>
                </a:solidFill>
                <a:latin typeface="Footlight MT Light"/>
              </a:rPr>
              <a:t>. </a:t>
            </a:r>
            <a:r>
              <a:rPr lang="en-US" sz="1600" i="1">
                <a:solidFill>
                  <a:srgbClr val="000000"/>
                </a:solidFill>
                <a:latin typeface="Footlight MT Light"/>
              </a:rPr>
              <a:t>HMIC, 1, </a:t>
            </a:r>
            <a:r>
              <a:rPr lang="en-US" sz="1600">
                <a:solidFill>
                  <a:srgbClr val="000000"/>
                </a:solidFill>
                <a:latin typeface="Footlight MT Light"/>
              </a:rPr>
              <a:t>p.e57. Available at: </a:t>
            </a:r>
            <a:r>
              <a:rPr lang="en-US" sz="1600">
                <a:solidFill>
                  <a:srgbClr val="000000"/>
                </a:solidFill>
                <a:latin typeface="Footlight MT Light"/>
                <a:hlinkClick r:id="rId7"/>
              </a:rPr>
              <a:t>https://assests-hmicfrs.justiceinspectorates.gov.uk/uploads/re-thinking-the-policing-of-anti-social-behaviour-20100923.pdf</a:t>
            </a:r>
            <a:r>
              <a:rPr lang="en-US" sz="1600">
                <a:solidFill>
                  <a:srgbClr val="000000"/>
                </a:solidFill>
                <a:latin typeface="Footlight MT Light"/>
              </a:rPr>
              <a:t> Access date: 2/11/24.</a:t>
            </a:r>
          </a:p>
          <a:p>
            <a:r>
              <a:rPr lang="en-US" sz="1600">
                <a:latin typeface="Footlight MT Light"/>
              </a:rPr>
              <a:t>Peplow, S. (2024). "A deadly weapon aimed at our hearts': the scope and composition of Lord Scarman's 1981 public inquiry", Critical Military Studies, 10(3), pp.321-337. doi:10.1080/23337486.2024.2345550. Access date: 2/11/24.</a:t>
            </a:r>
            <a:endParaRPr lang="en-US" sz="1600" i="1">
              <a:latin typeface="Footlight MT Light"/>
            </a:endParaRPr>
          </a:p>
          <a:p>
            <a:r>
              <a:rPr lang="en-US" sz="1600">
                <a:latin typeface="Footlight MT Light"/>
              </a:rPr>
              <a:t>Pepper, I., Rogers, C. And Turner, J., 2024. The adoptions of evidence-based policing: the pivotal role of first-line police leaders across England and Wales. </a:t>
            </a:r>
            <a:r>
              <a:rPr lang="en-US" sz="1600" i="1">
                <a:latin typeface="Footlight MT Light"/>
              </a:rPr>
              <a:t>International Journal of Emergency Services, 13</a:t>
            </a:r>
            <a:r>
              <a:rPr lang="en-US" sz="1600">
                <a:latin typeface="Footlight MT Light"/>
              </a:rPr>
              <a:t>(1), pp.111-122. Available at: </a:t>
            </a:r>
            <a:r>
              <a:rPr lang="en-US" sz="1600">
                <a:latin typeface="Footlight MT Light"/>
                <a:hlinkClick r:id="rId8"/>
              </a:rPr>
              <a:t>https://www.emerald.com/insight/content/doi/10.1108/ijes-05-2023-0020/full/html</a:t>
            </a:r>
            <a:r>
              <a:rPr lang="en-US" sz="1600">
                <a:latin typeface="Footlight MT Light"/>
              </a:rPr>
              <a:t> Access date: 31/10/24.</a:t>
            </a:r>
          </a:p>
          <a:p>
            <a:r>
              <a:rPr lang="en-US" sz="1600">
                <a:latin typeface="Footlight MT Light"/>
              </a:rPr>
              <a:t>South Wales Police (2024 (A))., </a:t>
            </a:r>
            <a:r>
              <a:rPr lang="en-US" sz="1600" i="1">
                <a:latin typeface="Footlight MT Light"/>
              </a:rPr>
              <a:t>Extra police powers to prevent crime and anti-social </a:t>
            </a:r>
            <a:r>
              <a:rPr lang="en-US" sz="1600" i="1" err="1">
                <a:latin typeface="Footlight MT Light"/>
              </a:rPr>
              <a:t>behaviour</a:t>
            </a:r>
            <a:r>
              <a:rPr lang="en-US" sz="1600" i="1">
                <a:latin typeface="Footlight MT Light"/>
              </a:rPr>
              <a:t> in Butetown.</a:t>
            </a:r>
            <a:r>
              <a:rPr lang="en-US" sz="1600">
                <a:latin typeface="Footlight MT Light"/>
              </a:rPr>
              <a:t> Available at: </a:t>
            </a:r>
            <a:r>
              <a:rPr lang="en-US" sz="1600">
                <a:latin typeface="Footlight MT Light"/>
                <a:hlinkClick r:id="rId9"/>
              </a:rPr>
              <a:t>https://www.heddlu-de-cymru.police.uk/news/south-wales/news/2024/october/section-35-notice-issued-butetown--grangetown-cardiff/</a:t>
            </a:r>
            <a:r>
              <a:rPr lang="en-US" sz="1600">
                <a:latin typeface="Footlight MT Light"/>
              </a:rPr>
              <a:t> Access date: 31/10/24.</a:t>
            </a:r>
          </a:p>
          <a:p>
            <a:r>
              <a:rPr lang="en-US" sz="1600">
                <a:latin typeface="Footlight MT Light"/>
              </a:rPr>
              <a:t>South Wales Police (2024 (B))., </a:t>
            </a:r>
            <a:r>
              <a:rPr lang="en-US" sz="1600" i="1">
                <a:latin typeface="Footlight MT Light"/>
              </a:rPr>
              <a:t>Facial recognition technology. A</a:t>
            </a:r>
            <a:r>
              <a:rPr lang="en-US" sz="1600">
                <a:latin typeface="Footlight MT Light"/>
              </a:rPr>
              <a:t>vailable at: </a:t>
            </a:r>
            <a:r>
              <a:rPr lang="en-US" sz="1600">
                <a:latin typeface="Footlight MT Light"/>
                <a:hlinkClick r:id="rId10"/>
              </a:rPr>
              <a:t>https://www.south-wales.police.uk/police-forces/south-wales-police/areas/about-us/about-us/facial-recognition-technology/</a:t>
            </a:r>
            <a:r>
              <a:rPr lang="en-US" sz="1600">
                <a:latin typeface="Footlight MT Light"/>
              </a:rPr>
              <a:t> Access date: 4/11/24.</a:t>
            </a:r>
          </a:p>
          <a:p>
            <a:endParaRPr lang="en-US" sz="1600">
              <a:latin typeface="Footlight MT Light"/>
            </a:endParaRPr>
          </a:p>
          <a:p>
            <a:endParaRPr lang="en-US" sz="1600">
              <a:latin typeface="Footlight MT Light"/>
            </a:endParaRPr>
          </a:p>
        </p:txBody>
      </p:sp>
    </p:spTree>
    <p:extLst>
      <p:ext uri="{BB962C8B-B14F-4D97-AF65-F5344CB8AC3E}">
        <p14:creationId xmlns:p14="http://schemas.microsoft.com/office/powerpoint/2010/main" val="13556796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Anti-social behaviour and crime: can history inform the future?</vt:lpstr>
      <vt:lpstr>Contents to be discussed and explored:</vt:lpstr>
      <vt:lpstr>Present day: Problem-solving approaches</vt:lpstr>
      <vt:lpstr>Present day and the future: Challenges and limitations - Barriers</vt:lpstr>
      <vt:lpstr>In the future – Directions – Policy Recommendations</vt:lpstr>
      <vt:lpstr>Conclusion</vt:lpstr>
      <vt:lpstr>Any questions? Thank you for listening!</vt:lpstr>
      <vt:lpstr>Reference list: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</cp:revision>
  <dcterms:created xsi:type="dcterms:W3CDTF">2024-10-27T22:54:03Z</dcterms:created>
  <dcterms:modified xsi:type="dcterms:W3CDTF">2024-11-10T23:50:24Z</dcterms:modified>
</cp:coreProperties>
</file>