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2FB3E-1A0A-2C42-5DCA-D55BC1762520}" v="118" dt="2025-07-04T08:46:07.868"/>
    <p1510:client id="{4F08BFA4-B903-C1BF-1791-49B52AFBFC4D}" v="402" dt="2025-07-04T09:50:59.101"/>
    <p1510:client id="{624DFA62-E7AF-20FF-CA7E-980F7898A9BD}" v="882" dt="2025-07-04T11:37:01.3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ona Lea Veitch (2441498)" userId="S::2441498@student.uwtsd.ac.uk::9f5ed58f-622d-4fe9-8a23-2e24df4e6242" providerId="AD" clId="Web-{4F08BFA4-B903-C1BF-1791-49B52AFBFC4D}"/>
    <pc:docChg chg="addSld delSld modSld">
      <pc:chgData name="Shona Lea Veitch (2441498)" userId="S::2441498@student.uwtsd.ac.uk::9f5ed58f-622d-4fe9-8a23-2e24df4e6242" providerId="AD" clId="Web-{4F08BFA4-B903-C1BF-1791-49B52AFBFC4D}" dt="2025-07-04T09:50:59.101" v="395" actId="20577"/>
      <pc:docMkLst>
        <pc:docMk/>
      </pc:docMkLst>
      <pc:sldChg chg="del">
        <pc:chgData name="Shona Lea Veitch (2441498)" userId="S::2441498@student.uwtsd.ac.uk::9f5ed58f-622d-4fe9-8a23-2e24df4e6242" providerId="AD" clId="Web-{4F08BFA4-B903-C1BF-1791-49B52AFBFC4D}" dt="2025-07-04T08:38:50.166" v="1"/>
        <pc:sldMkLst>
          <pc:docMk/>
          <pc:sldMk cId="109857222" sldId="256"/>
        </pc:sldMkLst>
      </pc:sldChg>
      <pc:sldChg chg="addSp modSp new">
        <pc:chgData name="Shona Lea Veitch (2441498)" userId="S::2441498@student.uwtsd.ac.uk::9f5ed58f-622d-4fe9-8a23-2e24df4e6242" providerId="AD" clId="Web-{4F08BFA4-B903-C1BF-1791-49B52AFBFC4D}" dt="2025-07-04T09:50:59.101" v="395" actId="20577"/>
        <pc:sldMkLst>
          <pc:docMk/>
          <pc:sldMk cId="3984784786" sldId="257"/>
        </pc:sldMkLst>
        <pc:spChg chg="add mod">
          <ac:chgData name="Shona Lea Veitch (2441498)" userId="S::2441498@student.uwtsd.ac.uk::9f5ed58f-622d-4fe9-8a23-2e24df4e6242" providerId="AD" clId="Web-{4F08BFA4-B903-C1BF-1791-49B52AFBFC4D}" dt="2025-07-04T09:24:44.727" v="266" actId="1076"/>
          <ac:spMkLst>
            <pc:docMk/>
            <pc:sldMk cId="3984784786" sldId="257"/>
            <ac:spMk id="5" creationId="{349FF3E5-C6A8-B7C8-CF84-0E13A432C302}"/>
          </ac:spMkLst>
        </pc:spChg>
        <pc:spChg chg="add">
          <ac:chgData name="Shona Lea Veitch (2441498)" userId="S::2441498@student.uwtsd.ac.uk::9f5ed58f-622d-4fe9-8a23-2e24df4e6242" providerId="AD" clId="Web-{4F08BFA4-B903-C1BF-1791-49B52AFBFC4D}" dt="2025-07-04T09:05:07.275" v="149"/>
          <ac:spMkLst>
            <pc:docMk/>
            <pc:sldMk cId="3984784786" sldId="257"/>
            <ac:spMk id="6" creationId="{0CE5F910-E9C2-500D-1406-FE30CF372864}"/>
          </ac:spMkLst>
        </pc:spChg>
        <pc:spChg chg="add mod">
          <ac:chgData name="Shona Lea Veitch (2441498)" userId="S::2441498@student.uwtsd.ac.uk::9f5ed58f-622d-4fe9-8a23-2e24df4e6242" providerId="AD" clId="Web-{4F08BFA4-B903-C1BF-1791-49B52AFBFC4D}" dt="2025-07-04T09:40:15.794" v="299" actId="20577"/>
          <ac:spMkLst>
            <pc:docMk/>
            <pc:sldMk cId="3984784786" sldId="257"/>
            <ac:spMk id="7" creationId="{6FDF1349-2FE5-3EC4-18B4-0349932FE7EF}"/>
          </ac:spMkLst>
        </pc:spChg>
        <pc:spChg chg="add mod">
          <ac:chgData name="Shona Lea Veitch (2441498)" userId="S::2441498@student.uwtsd.ac.uk::9f5ed58f-622d-4fe9-8a23-2e24df4e6242" providerId="AD" clId="Web-{4F08BFA4-B903-C1BF-1791-49B52AFBFC4D}" dt="2025-07-04T09:49:33.144" v="354" actId="20577"/>
          <ac:spMkLst>
            <pc:docMk/>
            <pc:sldMk cId="3984784786" sldId="257"/>
            <ac:spMk id="9" creationId="{B61A6E4A-1F55-83A6-44A4-193E08A655E2}"/>
          </ac:spMkLst>
        </pc:spChg>
        <pc:spChg chg="add mod">
          <ac:chgData name="Shona Lea Veitch (2441498)" userId="S::2441498@student.uwtsd.ac.uk::9f5ed58f-622d-4fe9-8a23-2e24df4e6242" providerId="AD" clId="Web-{4F08BFA4-B903-C1BF-1791-49B52AFBFC4D}" dt="2025-07-04T09:43:12.661" v="330" actId="1076"/>
          <ac:spMkLst>
            <pc:docMk/>
            <pc:sldMk cId="3984784786" sldId="257"/>
            <ac:spMk id="10" creationId="{7264C26F-B3E7-4847-4F55-FBAC692B1E49}"/>
          </ac:spMkLst>
        </pc:spChg>
        <pc:spChg chg="add">
          <ac:chgData name="Shona Lea Veitch (2441498)" userId="S::2441498@student.uwtsd.ac.uk::9f5ed58f-622d-4fe9-8a23-2e24df4e6242" providerId="AD" clId="Web-{4F08BFA4-B903-C1BF-1791-49B52AFBFC4D}" dt="2025-07-04T09:44:00.350" v="331"/>
          <ac:spMkLst>
            <pc:docMk/>
            <pc:sldMk cId="3984784786" sldId="257"/>
            <ac:spMk id="11" creationId="{55B53848-2CE6-4000-110D-A1A27957DE41}"/>
          </ac:spMkLst>
        </pc:spChg>
        <pc:spChg chg="add mod">
          <ac:chgData name="Shona Lea Veitch (2441498)" userId="S::2441498@student.uwtsd.ac.uk::9f5ed58f-622d-4fe9-8a23-2e24df4e6242" providerId="AD" clId="Web-{4F08BFA4-B903-C1BF-1791-49B52AFBFC4D}" dt="2025-07-04T09:50:59.101" v="395" actId="20577"/>
          <ac:spMkLst>
            <pc:docMk/>
            <pc:sldMk cId="3984784786" sldId="257"/>
            <ac:spMk id="12" creationId="{6F2EE31F-0FD6-8B8D-E404-31271665B186}"/>
          </ac:spMkLst>
        </pc:spChg>
        <pc:picChg chg="add mod">
          <ac:chgData name="Shona Lea Veitch (2441498)" userId="S::2441498@student.uwtsd.ac.uk::9f5ed58f-622d-4fe9-8a23-2e24df4e6242" providerId="AD" clId="Web-{4F08BFA4-B903-C1BF-1791-49B52AFBFC4D}" dt="2025-07-04T08:52:03.713" v="4" actId="1076"/>
          <ac:picMkLst>
            <pc:docMk/>
            <pc:sldMk cId="3984784786" sldId="257"/>
            <ac:picMk id="3" creationId="{5C82B4EC-BF0D-2E49-4F57-AE40E4E0520C}"/>
          </ac:picMkLst>
        </pc:picChg>
        <pc:picChg chg="add mod">
          <ac:chgData name="Shona Lea Veitch (2441498)" userId="S::2441498@student.uwtsd.ac.uk::9f5ed58f-622d-4fe9-8a23-2e24df4e6242" providerId="AD" clId="Web-{4F08BFA4-B903-C1BF-1791-49B52AFBFC4D}" dt="2025-07-04T08:52:26.932" v="7" actId="1076"/>
          <ac:picMkLst>
            <pc:docMk/>
            <pc:sldMk cId="3984784786" sldId="257"/>
            <ac:picMk id="4" creationId="{7FBDF922-3231-1689-5DA1-257D3410EAB2}"/>
          </ac:picMkLst>
        </pc:picChg>
        <pc:picChg chg="add mod">
          <ac:chgData name="Shona Lea Veitch (2441498)" userId="S::2441498@student.uwtsd.ac.uk::9f5ed58f-622d-4fe9-8a23-2e24df4e6242" providerId="AD" clId="Web-{4F08BFA4-B903-C1BF-1791-49B52AFBFC4D}" dt="2025-07-04T09:19:53.981" v="253" actId="1076"/>
          <ac:picMkLst>
            <pc:docMk/>
            <pc:sldMk cId="3984784786" sldId="257"/>
            <ac:picMk id="8" creationId="{EEFCA20E-B491-5B92-FB0A-C12619ABF32E}"/>
          </ac:picMkLst>
        </pc:picChg>
      </pc:sldChg>
    </pc:docChg>
  </pc:docChgLst>
  <pc:docChgLst>
    <pc:chgData clId="Web-{624DFA62-E7AF-20FF-CA7E-980F7898A9BD}"/>
    <pc:docChg chg="modSld">
      <pc:chgData name="" userId="" providerId="" clId="Web-{624DFA62-E7AF-20FF-CA7E-980F7898A9BD}" dt="2025-07-04T09:53:29.796" v="2" actId="20577"/>
      <pc:docMkLst>
        <pc:docMk/>
      </pc:docMkLst>
      <pc:sldChg chg="modSp">
        <pc:chgData name="" userId="" providerId="" clId="Web-{624DFA62-E7AF-20FF-CA7E-980F7898A9BD}" dt="2025-07-04T09:53:29.796" v="2" actId="20577"/>
        <pc:sldMkLst>
          <pc:docMk/>
          <pc:sldMk cId="3984784786" sldId="257"/>
        </pc:sldMkLst>
        <pc:spChg chg="mod">
          <ac:chgData name="" userId="" providerId="" clId="Web-{624DFA62-E7AF-20FF-CA7E-980F7898A9BD}" dt="2025-07-04T09:53:29.796" v="2" actId="20577"/>
          <ac:spMkLst>
            <pc:docMk/>
            <pc:sldMk cId="3984784786" sldId="257"/>
            <ac:spMk id="12" creationId="{6F2EE31F-0FD6-8B8D-E404-31271665B186}"/>
          </ac:spMkLst>
        </pc:spChg>
      </pc:sldChg>
    </pc:docChg>
  </pc:docChgLst>
  <pc:docChgLst>
    <pc:chgData name="Shona Lea Veitch (2441498)" userId="S::2441498@student.uwtsd.ac.uk::9f5ed58f-622d-4fe9-8a23-2e24df4e6242" providerId="AD" clId="Web-{624DFA62-E7AF-20FF-CA7E-980F7898A9BD}"/>
    <pc:docChg chg="modSld">
      <pc:chgData name="Shona Lea Veitch (2441498)" userId="S::2441498@student.uwtsd.ac.uk::9f5ed58f-622d-4fe9-8a23-2e24df4e6242" providerId="AD" clId="Web-{624DFA62-E7AF-20FF-CA7E-980F7898A9BD}" dt="2025-07-04T11:36:58.060" v="492" actId="20577"/>
      <pc:docMkLst>
        <pc:docMk/>
      </pc:docMkLst>
      <pc:sldChg chg="addSp delSp modSp">
        <pc:chgData name="Shona Lea Veitch (2441498)" userId="S::2441498@student.uwtsd.ac.uk::9f5ed58f-622d-4fe9-8a23-2e24df4e6242" providerId="AD" clId="Web-{624DFA62-E7AF-20FF-CA7E-980F7898A9BD}" dt="2025-07-04T11:36:58.060" v="492" actId="20577"/>
        <pc:sldMkLst>
          <pc:docMk/>
          <pc:sldMk cId="3984784786" sldId="257"/>
        </pc:sldMkLst>
        <pc:spChg chg="mod">
          <ac:chgData name="Shona Lea Veitch (2441498)" userId="S::2441498@student.uwtsd.ac.uk::9f5ed58f-622d-4fe9-8a23-2e24df4e6242" providerId="AD" clId="Web-{624DFA62-E7AF-20FF-CA7E-980F7898A9BD}" dt="2025-07-04T10:18:29.822" v="79" actId="1076"/>
          <ac:spMkLst>
            <pc:docMk/>
            <pc:sldMk cId="3984784786" sldId="257"/>
            <ac:spMk id="6" creationId="{0CE5F910-E9C2-500D-1406-FE30CF372864}"/>
          </ac:spMkLst>
        </pc:spChg>
        <pc:spChg chg="mod">
          <ac:chgData name="Shona Lea Veitch (2441498)" userId="S::2441498@student.uwtsd.ac.uk::9f5ed58f-622d-4fe9-8a23-2e24df4e6242" providerId="AD" clId="Web-{624DFA62-E7AF-20FF-CA7E-980F7898A9BD}" dt="2025-07-04T10:18:36.463" v="80" actId="1076"/>
          <ac:spMkLst>
            <pc:docMk/>
            <pc:sldMk cId="3984784786" sldId="257"/>
            <ac:spMk id="7" creationId="{6FDF1349-2FE5-3EC4-18B4-0349932FE7EF}"/>
          </ac:spMkLst>
        </pc:spChg>
        <pc:spChg chg="mod">
          <ac:chgData name="Shona Lea Veitch (2441498)" userId="S::2441498@student.uwtsd.ac.uk::9f5ed58f-622d-4fe9-8a23-2e24df4e6242" providerId="AD" clId="Web-{624DFA62-E7AF-20FF-CA7E-980F7898A9BD}" dt="2025-07-04T10:19:05.698" v="84" actId="1076"/>
          <ac:spMkLst>
            <pc:docMk/>
            <pc:sldMk cId="3984784786" sldId="257"/>
            <ac:spMk id="9" creationId="{B61A6E4A-1F55-83A6-44A4-193E08A655E2}"/>
          </ac:spMkLst>
        </pc:spChg>
        <pc:spChg chg="mod">
          <ac:chgData name="Shona Lea Veitch (2441498)" userId="S::2441498@student.uwtsd.ac.uk::9f5ed58f-622d-4fe9-8a23-2e24df4e6242" providerId="AD" clId="Web-{624DFA62-E7AF-20FF-CA7E-980F7898A9BD}" dt="2025-07-04T10:18:50.682" v="83" actId="1076"/>
          <ac:spMkLst>
            <pc:docMk/>
            <pc:sldMk cId="3984784786" sldId="257"/>
            <ac:spMk id="10" creationId="{7264C26F-B3E7-4847-4F55-FBAC692B1E49}"/>
          </ac:spMkLst>
        </pc:spChg>
        <pc:spChg chg="mod">
          <ac:chgData name="Shona Lea Veitch (2441498)" userId="S::2441498@student.uwtsd.ac.uk::9f5ed58f-622d-4fe9-8a23-2e24df4e6242" providerId="AD" clId="Web-{624DFA62-E7AF-20FF-CA7E-980F7898A9BD}" dt="2025-07-04T10:19:10.667" v="85" actId="1076"/>
          <ac:spMkLst>
            <pc:docMk/>
            <pc:sldMk cId="3984784786" sldId="257"/>
            <ac:spMk id="11" creationId="{55B53848-2CE6-4000-110D-A1A27957DE41}"/>
          </ac:spMkLst>
        </pc:spChg>
        <pc:spChg chg="mod">
          <ac:chgData name="Shona Lea Veitch (2441498)" userId="S::2441498@student.uwtsd.ac.uk::9f5ed58f-622d-4fe9-8a23-2e24df4e6242" providerId="AD" clId="Web-{624DFA62-E7AF-20FF-CA7E-980F7898A9BD}" dt="2025-07-04T10:19:20.964" v="86" actId="1076"/>
          <ac:spMkLst>
            <pc:docMk/>
            <pc:sldMk cId="3984784786" sldId="257"/>
            <ac:spMk id="12" creationId="{6F2EE31F-0FD6-8B8D-E404-31271665B186}"/>
          </ac:spMkLst>
        </pc:spChg>
        <pc:spChg chg="add mod">
          <ac:chgData name="Shona Lea Veitch (2441498)" userId="S::2441498@student.uwtsd.ac.uk::9f5ed58f-622d-4fe9-8a23-2e24df4e6242" providerId="AD" clId="Web-{624DFA62-E7AF-20FF-CA7E-980F7898A9BD}" dt="2025-07-04T10:19:58.623" v="89" actId="1076"/>
          <ac:spMkLst>
            <pc:docMk/>
            <pc:sldMk cId="3984784786" sldId="257"/>
            <ac:spMk id="14" creationId="{B52108D8-DD85-520A-23EE-61CAB038583D}"/>
          </ac:spMkLst>
        </pc:spChg>
        <pc:spChg chg="add mod">
          <ac:chgData name="Shona Lea Veitch (2441498)" userId="S::2441498@student.uwtsd.ac.uk::9f5ed58f-622d-4fe9-8a23-2e24df4e6242" providerId="AD" clId="Web-{624DFA62-E7AF-20FF-CA7E-980F7898A9BD}" dt="2025-07-04T10:19:48.496" v="88" actId="1076"/>
          <ac:spMkLst>
            <pc:docMk/>
            <pc:sldMk cId="3984784786" sldId="257"/>
            <ac:spMk id="15" creationId="{840949CC-62AC-8406-F5C7-9B4A43F80BEE}"/>
          </ac:spMkLst>
        </pc:spChg>
        <pc:spChg chg="add del">
          <ac:chgData name="Shona Lea Veitch (2441498)" userId="S::2441498@student.uwtsd.ac.uk::9f5ed58f-622d-4fe9-8a23-2e24df4e6242" providerId="AD" clId="Web-{624DFA62-E7AF-20FF-CA7E-980F7898A9BD}" dt="2025-07-04T10:56:13.505" v="91"/>
          <ac:spMkLst>
            <pc:docMk/>
            <pc:sldMk cId="3984784786" sldId="257"/>
            <ac:spMk id="16" creationId="{F9051CFA-F338-504F-9023-F8B29CFFC86E}"/>
          </ac:spMkLst>
        </pc:spChg>
        <pc:spChg chg="add mod">
          <ac:chgData name="Shona Lea Veitch (2441498)" userId="S::2441498@student.uwtsd.ac.uk::9f5ed58f-622d-4fe9-8a23-2e24df4e6242" providerId="AD" clId="Web-{624DFA62-E7AF-20FF-CA7E-980F7898A9BD}" dt="2025-07-04T11:35:52.027" v="477" actId="20577"/>
          <ac:spMkLst>
            <pc:docMk/>
            <pc:sldMk cId="3984784786" sldId="257"/>
            <ac:spMk id="17" creationId="{1AB6C304-4EB3-E9D3-C7B3-73114E16F306}"/>
          </ac:spMkLst>
        </pc:spChg>
        <pc:spChg chg="add mod">
          <ac:chgData name="Shona Lea Veitch (2441498)" userId="S::2441498@student.uwtsd.ac.uk::9f5ed58f-622d-4fe9-8a23-2e24df4e6242" providerId="AD" clId="Web-{624DFA62-E7AF-20FF-CA7E-980F7898A9BD}" dt="2025-07-04T11:36:58.060" v="492" actId="20577"/>
          <ac:spMkLst>
            <pc:docMk/>
            <pc:sldMk cId="3984784786" sldId="257"/>
            <ac:spMk id="18" creationId="{F0112790-1F7D-B484-458C-98DC6B772774}"/>
          </ac:spMkLst>
        </pc:spChg>
        <pc:picChg chg="mod">
          <ac:chgData name="Shona Lea Veitch (2441498)" userId="S::2441498@student.uwtsd.ac.uk::9f5ed58f-622d-4fe9-8a23-2e24df4e6242" providerId="AD" clId="Web-{624DFA62-E7AF-20FF-CA7E-980F7898A9BD}" dt="2025-07-04T10:18:46.197" v="82" actId="14100"/>
          <ac:picMkLst>
            <pc:docMk/>
            <pc:sldMk cId="3984784786" sldId="257"/>
            <ac:picMk id="8" creationId="{EEFCA20E-B491-5B92-FB0A-C12619ABF32E}"/>
          </ac:picMkLst>
        </pc:picChg>
        <pc:picChg chg="add mod">
          <ac:chgData name="Shona Lea Veitch (2441498)" userId="S::2441498@student.uwtsd.ac.uk::9f5ed58f-622d-4fe9-8a23-2e24df4e6242" providerId="AD" clId="Web-{624DFA62-E7AF-20FF-CA7E-980F7898A9BD}" dt="2025-07-04T10:19:25.542" v="87" actId="1076"/>
          <ac:picMkLst>
            <pc:docMk/>
            <pc:sldMk cId="3984784786" sldId="257"/>
            <ac:picMk id="13" creationId="{9FA7D1FA-3C8E-E7DE-60AD-3D772B34DDFB}"/>
          </ac:picMkLst>
        </pc:picChg>
      </pc:sldChg>
    </pc:docChg>
  </pc:docChgLst>
  <pc:docChgLst>
    <pc:chgData name="Shona Lea Veitch (2441498)" userId="S::2441498@student.uwtsd.ac.uk::9f5ed58f-622d-4fe9-8a23-2e24df4e6242" providerId="AD" clId="Web-{12D2FB3E-1A0A-2C42-5DCA-D55BC1762520}"/>
    <pc:docChg chg="modSld">
      <pc:chgData name="Shona Lea Veitch (2441498)" userId="S::2441498@student.uwtsd.ac.uk::9f5ed58f-622d-4fe9-8a23-2e24df4e6242" providerId="AD" clId="Web-{12D2FB3E-1A0A-2C42-5DCA-D55BC1762520}" dt="2025-07-04T08:46:07.868" v="66"/>
      <pc:docMkLst>
        <pc:docMk/>
      </pc:docMkLst>
      <pc:sldChg chg="addSp modSp">
        <pc:chgData name="Shona Lea Veitch (2441498)" userId="S::2441498@student.uwtsd.ac.uk::9f5ed58f-622d-4fe9-8a23-2e24df4e6242" providerId="AD" clId="Web-{12D2FB3E-1A0A-2C42-5DCA-D55BC1762520}" dt="2025-07-04T08:46:07.868" v="66"/>
        <pc:sldMkLst>
          <pc:docMk/>
          <pc:sldMk cId="3984784786" sldId="257"/>
        </pc:sldMkLst>
        <pc:spChg chg="add mod">
          <ac:chgData name="Shona Lea Veitch (2441498)" userId="S::2441498@student.uwtsd.ac.uk::9f5ed58f-622d-4fe9-8a23-2e24df4e6242" providerId="AD" clId="Web-{12D2FB3E-1A0A-2C42-5DCA-D55BC1762520}" dt="2025-07-04T08:46:07.868" v="66"/>
          <ac:spMkLst>
            <pc:docMk/>
            <pc:sldMk cId="3984784786" sldId="257"/>
            <ac:spMk id="2" creationId="{88E20C08-C0A4-D6C8-DF29-C0A33003FF4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E20C08-C0A4-D6C8-DF29-C0A33003FF48}"/>
              </a:ext>
            </a:extLst>
          </p:cNvPr>
          <p:cNvSpPr txBox="1"/>
          <p:nvPr/>
        </p:nvSpPr>
        <p:spPr>
          <a:xfrm>
            <a:off x="3256590" y="265081"/>
            <a:ext cx="4093850" cy="707886"/>
          </a:xfrm>
          <a:prstGeom prst="rect">
            <a:avLst/>
          </a:prstGeom>
          <a:solidFill>
            <a:schemeClr val="accent1">
              <a:lumMod val="60000"/>
              <a:lumOff val="40000"/>
            </a:schemeClr>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chemeClr val="tx1"/>
                </a:solidFill>
              </a:rPr>
              <a:t>How To Share A File Via The One Drive</a:t>
            </a:r>
          </a:p>
        </p:txBody>
      </p:sp>
      <p:pic>
        <p:nvPicPr>
          <p:cNvPr id="3" name="Picture 2" descr="A group of devices with a blue background&#10;&#10;AI-generated content may be incorrect.">
            <a:extLst>
              <a:ext uri="{FF2B5EF4-FFF2-40B4-BE49-F238E27FC236}">
                <a16:creationId xmlns:a16="http://schemas.microsoft.com/office/drawing/2014/main" id="{5C82B4EC-BF0D-2E49-4F57-AE40E4E0520C}"/>
              </a:ext>
            </a:extLst>
          </p:cNvPr>
          <p:cNvPicPr>
            <a:picLocks noChangeAspect="1"/>
          </p:cNvPicPr>
          <p:nvPr/>
        </p:nvPicPr>
        <p:blipFill>
          <a:blip r:embed="rId2"/>
          <a:stretch>
            <a:fillRect/>
          </a:stretch>
        </p:blipFill>
        <p:spPr>
          <a:xfrm>
            <a:off x="9443357" y="244929"/>
            <a:ext cx="2579915" cy="1436915"/>
          </a:xfrm>
          <a:prstGeom prst="rect">
            <a:avLst/>
          </a:prstGeom>
        </p:spPr>
      </p:pic>
      <p:pic>
        <p:nvPicPr>
          <p:cNvPr id="4" name="Picture 3" descr="A group of devices with a blue background&#10;&#10;AI-generated content may be incorrect.">
            <a:extLst>
              <a:ext uri="{FF2B5EF4-FFF2-40B4-BE49-F238E27FC236}">
                <a16:creationId xmlns:a16="http://schemas.microsoft.com/office/drawing/2014/main" id="{7FBDF922-3231-1689-5DA1-257D3410EAB2}"/>
              </a:ext>
            </a:extLst>
          </p:cNvPr>
          <p:cNvPicPr>
            <a:picLocks noChangeAspect="1"/>
          </p:cNvPicPr>
          <p:nvPr/>
        </p:nvPicPr>
        <p:blipFill>
          <a:blip r:embed="rId2"/>
          <a:stretch>
            <a:fillRect/>
          </a:stretch>
        </p:blipFill>
        <p:spPr>
          <a:xfrm>
            <a:off x="234043" y="244929"/>
            <a:ext cx="2503715" cy="1415143"/>
          </a:xfrm>
          <a:prstGeom prst="rect">
            <a:avLst/>
          </a:prstGeom>
        </p:spPr>
      </p:pic>
      <p:sp>
        <p:nvSpPr>
          <p:cNvPr id="5" name="Rectangle: Rounded Corners 4">
            <a:extLst>
              <a:ext uri="{FF2B5EF4-FFF2-40B4-BE49-F238E27FC236}">
                <a16:creationId xmlns:a16="http://schemas.microsoft.com/office/drawing/2014/main" id="{349FF3E5-C6A8-B7C8-CF84-0E13A432C302}"/>
              </a:ext>
            </a:extLst>
          </p:cNvPr>
          <p:cNvSpPr/>
          <p:nvPr/>
        </p:nvSpPr>
        <p:spPr>
          <a:xfrm>
            <a:off x="378637" y="2213171"/>
            <a:ext cx="3385458" cy="145868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Step 1</a:t>
            </a:r>
          </a:p>
          <a:p>
            <a:pPr algn="ctr"/>
            <a:r>
              <a:rPr lang="en-GB" sz="1200"/>
              <a:t>Sign in to one drive.</a:t>
            </a:r>
          </a:p>
          <a:p>
            <a:pPr algn="ctr"/>
            <a:r>
              <a:rPr lang="en-GB" sz="1200"/>
              <a:t>Sign in with your </a:t>
            </a:r>
            <a:r>
              <a:rPr lang="en-GB" sz="1200" err="1"/>
              <a:t>microsoft</a:t>
            </a:r>
            <a:r>
              <a:rPr lang="en-GB" sz="1200"/>
              <a:t> account or you can access via your browser onedrive.com</a:t>
            </a:r>
          </a:p>
          <a:p>
            <a:pPr algn="ctr"/>
            <a:endParaRPr lang="en-GB" sz="1200" b="1"/>
          </a:p>
          <a:p>
            <a:pPr algn="ctr"/>
            <a:endParaRPr lang="en-GB"/>
          </a:p>
        </p:txBody>
      </p:sp>
      <p:sp>
        <p:nvSpPr>
          <p:cNvPr id="6" name="Arrow: Right 5">
            <a:extLst>
              <a:ext uri="{FF2B5EF4-FFF2-40B4-BE49-F238E27FC236}">
                <a16:creationId xmlns:a16="http://schemas.microsoft.com/office/drawing/2014/main" id="{0CE5F910-E9C2-500D-1406-FE30CF372864}"/>
              </a:ext>
            </a:extLst>
          </p:cNvPr>
          <p:cNvSpPr/>
          <p:nvPr/>
        </p:nvSpPr>
        <p:spPr>
          <a:xfrm>
            <a:off x="4035263" y="2728800"/>
            <a:ext cx="369799" cy="38402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6FDF1349-2FE5-3EC4-18B4-0349932FE7EF}"/>
              </a:ext>
            </a:extLst>
          </p:cNvPr>
          <p:cNvSpPr/>
          <p:nvPr/>
        </p:nvSpPr>
        <p:spPr>
          <a:xfrm>
            <a:off x="4636689" y="2242619"/>
            <a:ext cx="3178628" cy="13389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Step 2</a:t>
            </a:r>
          </a:p>
          <a:p>
            <a:pPr algn="ctr"/>
            <a:r>
              <a:rPr lang="en-GB" sz="1200"/>
              <a:t>Locate the file that you wish to share.</a:t>
            </a:r>
          </a:p>
          <a:p>
            <a:pPr algn="ctr"/>
            <a:r>
              <a:rPr lang="en-GB" sz="1200"/>
              <a:t>You can do this by using your search bar or browsing your files. You can share documents and photos also.</a:t>
            </a:r>
          </a:p>
        </p:txBody>
      </p:sp>
      <p:pic>
        <p:nvPicPr>
          <p:cNvPr id="8" name="Picture 7" descr="A screenshot of a computer&#10;&#10;AI-generated content may be incorrect.">
            <a:extLst>
              <a:ext uri="{FF2B5EF4-FFF2-40B4-BE49-F238E27FC236}">
                <a16:creationId xmlns:a16="http://schemas.microsoft.com/office/drawing/2014/main" id="{EEFCA20E-B491-5B92-FB0A-C12619ABF32E}"/>
              </a:ext>
            </a:extLst>
          </p:cNvPr>
          <p:cNvPicPr>
            <a:picLocks noChangeAspect="1"/>
          </p:cNvPicPr>
          <p:nvPr/>
        </p:nvPicPr>
        <p:blipFill>
          <a:blip r:embed="rId3"/>
          <a:stretch>
            <a:fillRect/>
          </a:stretch>
        </p:blipFill>
        <p:spPr>
          <a:xfrm flipH="1">
            <a:off x="8072221" y="1948543"/>
            <a:ext cx="2430941" cy="1719943"/>
          </a:xfrm>
          <a:prstGeom prst="rect">
            <a:avLst/>
          </a:prstGeom>
        </p:spPr>
      </p:pic>
      <p:sp>
        <p:nvSpPr>
          <p:cNvPr id="9" name="Rectangle: Rounded Corners 8">
            <a:extLst>
              <a:ext uri="{FF2B5EF4-FFF2-40B4-BE49-F238E27FC236}">
                <a16:creationId xmlns:a16="http://schemas.microsoft.com/office/drawing/2014/main" id="{B61A6E4A-1F55-83A6-44A4-193E08A655E2}"/>
              </a:ext>
            </a:extLst>
          </p:cNvPr>
          <p:cNvSpPr/>
          <p:nvPr/>
        </p:nvSpPr>
        <p:spPr>
          <a:xfrm flipH="1">
            <a:off x="374405" y="3923351"/>
            <a:ext cx="2950902" cy="9244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Step 3</a:t>
            </a:r>
          </a:p>
          <a:p>
            <a:pPr algn="ctr"/>
            <a:r>
              <a:rPr lang="en-GB" sz="1200"/>
              <a:t>Select the file and highlight it.</a:t>
            </a:r>
          </a:p>
          <a:p>
            <a:pPr algn="ctr"/>
            <a:endParaRPr lang="en-GB"/>
          </a:p>
        </p:txBody>
      </p:sp>
      <p:sp>
        <p:nvSpPr>
          <p:cNvPr id="10" name="Arrow: Right 9">
            <a:extLst>
              <a:ext uri="{FF2B5EF4-FFF2-40B4-BE49-F238E27FC236}">
                <a16:creationId xmlns:a16="http://schemas.microsoft.com/office/drawing/2014/main" id="{7264C26F-B3E7-4847-4F55-FBAC692B1E49}"/>
              </a:ext>
            </a:extLst>
          </p:cNvPr>
          <p:cNvSpPr/>
          <p:nvPr/>
        </p:nvSpPr>
        <p:spPr>
          <a:xfrm>
            <a:off x="10968113" y="2730824"/>
            <a:ext cx="455894" cy="4193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55B53848-2CE6-4000-110D-A1A27957DE41}"/>
              </a:ext>
            </a:extLst>
          </p:cNvPr>
          <p:cNvSpPr/>
          <p:nvPr/>
        </p:nvSpPr>
        <p:spPr>
          <a:xfrm>
            <a:off x="3488685" y="4173426"/>
            <a:ext cx="540475" cy="32713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6F2EE31F-0FD6-8B8D-E404-31271665B186}"/>
              </a:ext>
            </a:extLst>
          </p:cNvPr>
          <p:cNvSpPr/>
          <p:nvPr/>
        </p:nvSpPr>
        <p:spPr>
          <a:xfrm>
            <a:off x="4283825" y="3954087"/>
            <a:ext cx="3544454" cy="889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a:t>Step 4. </a:t>
            </a:r>
          </a:p>
          <a:p>
            <a:pPr algn="ctr"/>
            <a:r>
              <a:rPr lang="en-GB" sz="1200"/>
              <a:t>Right click on the file or click the share icon. You  can share using email, link copy or </a:t>
            </a:r>
            <a:r>
              <a:rPr lang="en-GB" sz="1200" err="1"/>
              <a:t>outllo</a:t>
            </a:r>
          </a:p>
        </p:txBody>
      </p:sp>
      <p:pic>
        <p:nvPicPr>
          <p:cNvPr id="13" name="Picture 12" descr="A screenshot of a computer&#10;&#10;AI-generated content may be incorrect.">
            <a:extLst>
              <a:ext uri="{FF2B5EF4-FFF2-40B4-BE49-F238E27FC236}">
                <a16:creationId xmlns:a16="http://schemas.microsoft.com/office/drawing/2014/main" id="{9FA7D1FA-3C8E-E7DE-60AD-3D772B34DDFB}"/>
              </a:ext>
            </a:extLst>
          </p:cNvPr>
          <p:cNvPicPr>
            <a:picLocks noChangeAspect="1"/>
          </p:cNvPicPr>
          <p:nvPr/>
        </p:nvPicPr>
        <p:blipFill>
          <a:blip r:embed="rId4"/>
          <a:stretch>
            <a:fillRect/>
          </a:stretch>
        </p:blipFill>
        <p:spPr>
          <a:xfrm>
            <a:off x="8077200" y="4105275"/>
            <a:ext cx="2733040" cy="709930"/>
          </a:xfrm>
          <a:prstGeom prst="rect">
            <a:avLst/>
          </a:prstGeom>
        </p:spPr>
      </p:pic>
      <p:sp>
        <p:nvSpPr>
          <p:cNvPr id="14" name="Rectangle: Rounded Corners 13">
            <a:extLst>
              <a:ext uri="{FF2B5EF4-FFF2-40B4-BE49-F238E27FC236}">
                <a16:creationId xmlns:a16="http://schemas.microsoft.com/office/drawing/2014/main" id="{B52108D8-DD85-520A-23EE-61CAB038583D}"/>
              </a:ext>
            </a:extLst>
          </p:cNvPr>
          <p:cNvSpPr/>
          <p:nvPr/>
        </p:nvSpPr>
        <p:spPr>
          <a:xfrm>
            <a:off x="370448" y="5306646"/>
            <a:ext cx="3235569" cy="10550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Step 5</a:t>
            </a:r>
          </a:p>
          <a:p>
            <a:pPr algn="ctr"/>
            <a:r>
              <a:rPr lang="en-GB" sz="1200"/>
              <a:t>Set your permissions settings to your personal preference then click send.</a:t>
            </a:r>
          </a:p>
        </p:txBody>
      </p:sp>
      <p:sp>
        <p:nvSpPr>
          <p:cNvPr id="15" name="Arrow: Right 14">
            <a:extLst>
              <a:ext uri="{FF2B5EF4-FFF2-40B4-BE49-F238E27FC236}">
                <a16:creationId xmlns:a16="http://schemas.microsoft.com/office/drawing/2014/main" id="{840949CC-62AC-8406-F5C7-9B4A43F80BEE}"/>
              </a:ext>
            </a:extLst>
          </p:cNvPr>
          <p:cNvSpPr/>
          <p:nvPr/>
        </p:nvSpPr>
        <p:spPr>
          <a:xfrm>
            <a:off x="10967328" y="4265636"/>
            <a:ext cx="468923" cy="4689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1AB6C304-4EB3-E9D3-C7B3-73114E16F306}"/>
              </a:ext>
            </a:extLst>
          </p:cNvPr>
          <p:cNvSpPr txBox="1"/>
          <p:nvPr/>
        </p:nvSpPr>
        <p:spPr>
          <a:xfrm>
            <a:off x="4126523" y="5304301"/>
            <a:ext cx="66040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There are several advantages to sharing files using OneDrive, Microsoft's clouds storage service, particularly for teams, individuals and businesses. This includes the ability to access the files anywhere once stored in the cloud. It also offers easy file sharing as you can send via link anywhere and lastly it collaborate  with real time. However, you must always consider disadvantages as within any technology there is always risk of privacy and security risks and also the dependency on internet connection.</a:t>
            </a:r>
          </a:p>
        </p:txBody>
      </p:sp>
      <p:sp>
        <p:nvSpPr>
          <p:cNvPr id="18" name="TextBox 17">
            <a:extLst>
              <a:ext uri="{FF2B5EF4-FFF2-40B4-BE49-F238E27FC236}">
                <a16:creationId xmlns:a16="http://schemas.microsoft.com/office/drawing/2014/main" id="{F0112790-1F7D-B484-458C-98DC6B772774}"/>
              </a:ext>
            </a:extLst>
          </p:cNvPr>
          <p:cNvSpPr txBox="1"/>
          <p:nvPr/>
        </p:nvSpPr>
        <p:spPr>
          <a:xfrm>
            <a:off x="235024" y="6538258"/>
            <a:ext cx="2120601"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Shona Veitch  2441498 </a:t>
            </a:r>
          </a:p>
        </p:txBody>
      </p:sp>
    </p:spTree>
    <p:extLst>
      <p:ext uri="{BB962C8B-B14F-4D97-AF65-F5344CB8AC3E}">
        <p14:creationId xmlns:p14="http://schemas.microsoft.com/office/powerpoint/2010/main" val="39847847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2025-07-04T08:38:00Z</dcterms:created>
  <dcterms:modified xsi:type="dcterms:W3CDTF">2025-07-04T11:37:45Z</dcterms:modified>
</cp:coreProperties>
</file>