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1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25400" ty="6350" sx="71000" sy="71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5631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1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25400" ty="6350" sx="71000" sy="71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7915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674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495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70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813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85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/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6288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086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3739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810E145-AEB0-4577-985C-D38B5DCAF0E4}" type="datetimeFigureOut">
              <a:rPr lang="en-GB" smtClean="0"/>
              <a:t>15/11/2018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51FE88A-8587-4EF5-A06B-0779342C918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08826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Normans according to outsiders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607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early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Annals of St-</a:t>
            </a:r>
            <a:r>
              <a:rPr lang="en-GB" dirty="0" err="1" smtClean="0"/>
              <a:t>Bertin</a:t>
            </a:r>
            <a:endParaRPr lang="en-GB" dirty="0" smtClean="0"/>
          </a:p>
          <a:p>
            <a:r>
              <a:rPr lang="en-GB" dirty="0" smtClean="0"/>
              <a:t>Annals of Fulda</a:t>
            </a:r>
          </a:p>
          <a:p>
            <a:r>
              <a:rPr lang="en-GB" dirty="0" err="1" smtClean="0"/>
              <a:t>Flodard</a:t>
            </a:r>
            <a:r>
              <a:rPr lang="en-GB" dirty="0" smtClean="0"/>
              <a:t> of </a:t>
            </a:r>
            <a:r>
              <a:rPr lang="en-GB" dirty="0" err="1" smtClean="0"/>
              <a:t>Rhiems</a:t>
            </a:r>
            <a:endParaRPr lang="en-GB" dirty="0" smtClean="0"/>
          </a:p>
          <a:p>
            <a:r>
              <a:rPr lang="en-GB" dirty="0" smtClean="0"/>
              <a:t>Richer of </a:t>
            </a:r>
            <a:r>
              <a:rPr lang="en-GB" dirty="0" err="1" smtClean="0"/>
              <a:t>Rhiems</a:t>
            </a:r>
            <a:endParaRPr lang="en-GB" dirty="0" smtClean="0"/>
          </a:p>
          <a:p>
            <a:r>
              <a:rPr lang="en-GB" dirty="0" err="1" smtClean="0"/>
              <a:t>Adhemar</a:t>
            </a:r>
            <a:r>
              <a:rPr lang="en-GB" dirty="0" smtClean="0"/>
              <a:t> of </a:t>
            </a:r>
            <a:r>
              <a:rPr lang="en-GB" dirty="0" err="1" smtClean="0"/>
              <a:t>Charbonnes</a:t>
            </a:r>
            <a:endParaRPr lang="en-GB" dirty="0" smtClean="0"/>
          </a:p>
          <a:p>
            <a:r>
              <a:rPr lang="en-GB" dirty="0" smtClean="0"/>
              <a:t>Ralph </a:t>
            </a:r>
            <a:r>
              <a:rPr lang="en-GB" dirty="0" err="1" smtClean="0"/>
              <a:t>Glaber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42968" y="496052"/>
            <a:ext cx="3754769" cy="542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0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outsiders have the same view of </a:t>
            </a:r>
            <a:r>
              <a:rPr lang="en-GB" dirty="0" err="1" smtClean="0"/>
              <a:t>Normanitas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4993" b="24993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002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Italy and Sicily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Adhemar</a:t>
            </a:r>
            <a:r>
              <a:rPr lang="en-GB" dirty="0" smtClean="0"/>
              <a:t> of </a:t>
            </a:r>
            <a:r>
              <a:rPr lang="en-GB" dirty="0" err="1" smtClean="0"/>
              <a:t>Charbonnes</a:t>
            </a:r>
            <a:endParaRPr lang="en-GB" dirty="0" smtClean="0"/>
          </a:p>
          <a:p>
            <a:r>
              <a:rPr lang="en-GB" dirty="0" smtClean="0"/>
              <a:t>Ralph </a:t>
            </a:r>
            <a:r>
              <a:rPr lang="en-GB" dirty="0" err="1" smtClean="0"/>
              <a:t>Glaber</a:t>
            </a:r>
            <a:endParaRPr lang="en-GB" dirty="0" smtClean="0"/>
          </a:p>
          <a:p>
            <a:r>
              <a:rPr lang="en-GB" dirty="0" smtClean="0"/>
              <a:t>? </a:t>
            </a:r>
            <a:r>
              <a:rPr lang="en-GB" i="1" dirty="0" err="1" smtClean="0"/>
              <a:t>Gesta</a:t>
            </a:r>
            <a:r>
              <a:rPr lang="en-GB" i="1" dirty="0" smtClean="0"/>
              <a:t> </a:t>
            </a:r>
            <a:r>
              <a:rPr lang="en-GB" i="1" dirty="0" err="1" smtClean="0"/>
              <a:t>Francorum</a:t>
            </a:r>
            <a:endParaRPr lang="en-GB" i="1" dirty="0" smtClean="0"/>
          </a:p>
          <a:p>
            <a:r>
              <a:rPr lang="en-GB" dirty="0" smtClean="0"/>
              <a:t>John </a:t>
            </a:r>
            <a:r>
              <a:rPr lang="en-GB" dirty="0" err="1" smtClean="0"/>
              <a:t>Scylitzes</a:t>
            </a:r>
            <a:endParaRPr lang="en-GB" dirty="0" smtClean="0"/>
          </a:p>
          <a:p>
            <a:r>
              <a:rPr lang="en-GB" dirty="0" smtClean="0"/>
              <a:t>Anna </a:t>
            </a:r>
            <a:r>
              <a:rPr lang="en-GB" dirty="0" err="1" smtClean="0"/>
              <a:t>Komnena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84044" y="1774083"/>
            <a:ext cx="7003156" cy="4739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58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Italy/Holy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Matthew of Edessa</a:t>
            </a:r>
          </a:p>
          <a:p>
            <a:r>
              <a:rPr lang="en-GB" i="1" dirty="0" err="1" smtClean="0"/>
              <a:t>Alexiad</a:t>
            </a:r>
            <a:endParaRPr lang="en-GB" i="1" dirty="0" smtClean="0"/>
          </a:p>
          <a:p>
            <a:r>
              <a:rPr lang="en-GB" dirty="0" smtClean="0"/>
              <a:t>Nicephorus</a:t>
            </a:r>
          </a:p>
          <a:p>
            <a:r>
              <a:rPr lang="en-GB" dirty="0"/>
              <a:t>Raymond of </a:t>
            </a:r>
            <a:r>
              <a:rPr lang="en-GB" dirty="0" err="1" smtClean="0"/>
              <a:t>Aguilers</a:t>
            </a:r>
            <a:endParaRPr lang="en-GB" dirty="0" smtClean="0"/>
          </a:p>
          <a:p>
            <a:r>
              <a:rPr lang="en-GB" smtClean="0"/>
              <a:t>Robert the Monk</a:t>
            </a:r>
            <a:endParaRPr lang="en-GB" dirty="0" smtClean="0"/>
          </a:p>
          <a:p>
            <a:r>
              <a:rPr lang="en-GB" dirty="0" smtClean="0"/>
              <a:t>Ibn al-</a:t>
            </a:r>
            <a:r>
              <a:rPr lang="en-GB" dirty="0" err="1" smtClean="0"/>
              <a:t>Athir</a:t>
            </a:r>
            <a:endParaRPr lang="en-GB" dirty="0" smtClean="0"/>
          </a:p>
          <a:p>
            <a:r>
              <a:rPr lang="en-GB" dirty="0" smtClean="0"/>
              <a:t>Ibn al-</a:t>
            </a:r>
            <a:r>
              <a:rPr lang="en-GB" dirty="0" err="1" smtClean="0"/>
              <a:t>Qalanisi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55556" y="822960"/>
            <a:ext cx="5485765" cy="548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9074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A41AC481-B287-49C8-90EF-C669597D2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32</TotalTime>
  <Words>65</Words>
  <Application>Microsoft Office PowerPoint</Application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Tw Cen MT</vt:lpstr>
      <vt:lpstr>Tw Cen MT Condensed</vt:lpstr>
      <vt:lpstr>Wingdings 3</vt:lpstr>
      <vt:lpstr>Integral</vt:lpstr>
      <vt:lpstr>Normans according to outsiders</vt:lpstr>
      <vt:lpstr>Key early sources</vt:lpstr>
      <vt:lpstr>Do outsiders have the same view of Normanitas?</vt:lpstr>
      <vt:lpstr>Italy and Sicily </vt:lpstr>
      <vt:lpstr>Italy/Holy Land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Normans according to outsiders</dc:title>
  <dc:creator>Harriet Webster</dc:creator>
  <cp:lastModifiedBy>Harriet Webster</cp:lastModifiedBy>
  <cp:revision>4</cp:revision>
  <dcterms:created xsi:type="dcterms:W3CDTF">2018-11-15T08:29:22Z</dcterms:created>
  <dcterms:modified xsi:type="dcterms:W3CDTF">2018-11-15T09:02:01Z</dcterms:modified>
</cp:coreProperties>
</file>