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34747"/>
    <a:srgbClr val="27F56F"/>
    <a:srgbClr val="FFADC5"/>
    <a:srgbClr val="1A20E8"/>
    <a:srgbClr val="F0F000"/>
    <a:srgbClr val="FFFF6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03E307-FC63-7916-37FF-391586FEF60A}" v="3261" dt="2026-03-04T13:26:57.379"/>
    <p1510:client id="{AD795662-052D-5378-C755-1B9653C71042}" v="5363" dt="2026-03-04T16:18:37.1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nesa Tuliova (2506124)" userId="S::2506124@student.uwtsd.ac.uk::8f15ed0c-ee2b-43da-a45b-e9b428c1e86e" providerId="AD" clId="Web-{AD795662-052D-5378-C755-1B9653C71042}"/>
    <pc:docChg chg="modSld">
      <pc:chgData name="Vanesa Tuliova (2506124)" userId="S::2506124@student.uwtsd.ac.uk::8f15ed0c-ee2b-43da-a45b-e9b428c1e86e" providerId="AD" clId="Web-{AD795662-052D-5378-C755-1B9653C71042}" dt="2026-03-04T16:18:33.458" v="2891" actId="20577"/>
      <pc:docMkLst>
        <pc:docMk/>
      </pc:docMkLst>
      <pc:sldChg chg="addSp delSp modSp">
        <pc:chgData name="Vanesa Tuliova (2506124)" userId="S::2506124@student.uwtsd.ac.uk::8f15ed0c-ee2b-43da-a45b-e9b428c1e86e" providerId="AD" clId="Web-{AD795662-052D-5378-C755-1B9653C71042}" dt="2026-03-04T16:18:33.458" v="2891" actId="20577"/>
        <pc:sldMkLst>
          <pc:docMk/>
          <pc:sldMk cId="109857222" sldId="256"/>
        </pc:sldMkLst>
        <pc:spChg chg="mod">
          <ac:chgData name="Vanesa Tuliova (2506124)" userId="S::2506124@student.uwtsd.ac.uk::8f15ed0c-ee2b-43da-a45b-e9b428c1e86e" providerId="AD" clId="Web-{AD795662-052D-5378-C755-1B9653C71042}" dt="2026-03-04T15:56:14.235" v="2319" actId="1076"/>
          <ac:spMkLst>
            <pc:docMk/>
            <pc:sldMk cId="109857222" sldId="256"/>
            <ac:spMk id="3" creationId="{00000000-0000-0000-0000-000000000000}"/>
          </ac:spMkLst>
        </pc:spChg>
        <pc:spChg chg="mod">
          <ac:chgData name="Vanesa Tuliova (2506124)" userId="S::2506124@student.uwtsd.ac.uk::8f15ed0c-ee2b-43da-a45b-e9b428c1e86e" providerId="AD" clId="Web-{AD795662-052D-5378-C755-1B9653C71042}" dt="2026-03-04T16:07:04.185" v="2623" actId="1076"/>
          <ac:spMkLst>
            <pc:docMk/>
            <pc:sldMk cId="109857222" sldId="256"/>
            <ac:spMk id="4" creationId="{387C6879-A507-0EB6-ADA1-B11D7F36D438}"/>
          </ac:spMkLst>
        </pc:spChg>
        <pc:spChg chg="mod">
          <ac:chgData name="Vanesa Tuliova (2506124)" userId="S::2506124@student.uwtsd.ac.uk::8f15ed0c-ee2b-43da-a45b-e9b428c1e86e" providerId="AD" clId="Web-{AD795662-052D-5378-C755-1B9653C71042}" dt="2026-03-04T16:07:07.326" v="2624" actId="1076"/>
          <ac:spMkLst>
            <pc:docMk/>
            <pc:sldMk cId="109857222" sldId="256"/>
            <ac:spMk id="5" creationId="{67F28464-1607-E592-8651-7267B02D2A52}"/>
          </ac:spMkLst>
        </pc:spChg>
        <pc:spChg chg="mod">
          <ac:chgData name="Vanesa Tuliova (2506124)" userId="S::2506124@student.uwtsd.ac.uk::8f15ed0c-ee2b-43da-a45b-e9b428c1e86e" providerId="AD" clId="Web-{AD795662-052D-5378-C755-1B9653C71042}" dt="2026-03-04T16:18:15.645" v="2890" actId="20577"/>
          <ac:spMkLst>
            <pc:docMk/>
            <pc:sldMk cId="109857222" sldId="256"/>
            <ac:spMk id="6" creationId="{9182DE4F-E67C-F3A3-0285-3A494493E0C2}"/>
          </ac:spMkLst>
        </pc:spChg>
        <pc:spChg chg="del mod">
          <ac:chgData name="Vanesa Tuliova (2506124)" userId="S::2506124@student.uwtsd.ac.uk::8f15ed0c-ee2b-43da-a45b-e9b428c1e86e" providerId="AD" clId="Web-{AD795662-052D-5378-C755-1B9653C71042}" dt="2026-03-04T13:44:16.864" v="8"/>
          <ac:spMkLst>
            <pc:docMk/>
            <pc:sldMk cId="109857222" sldId="256"/>
            <ac:spMk id="7" creationId="{C4389FE2-E0C1-9B8E-484D-04E5CB3C44AE}"/>
          </ac:spMkLst>
        </pc:spChg>
        <pc:spChg chg="mod">
          <ac:chgData name="Vanesa Tuliova (2506124)" userId="S::2506124@student.uwtsd.ac.uk::8f15ed0c-ee2b-43da-a45b-e9b428c1e86e" providerId="AD" clId="Web-{AD795662-052D-5378-C755-1B9653C71042}" dt="2026-03-04T16:18:33.458" v="2891" actId="20577"/>
          <ac:spMkLst>
            <pc:docMk/>
            <pc:sldMk cId="109857222" sldId="256"/>
            <ac:spMk id="8" creationId="{B167B508-D352-DE5B-FB72-11148DF0540A}"/>
          </ac:spMkLst>
        </pc:spChg>
        <pc:spChg chg="add del">
          <ac:chgData name="Vanesa Tuliova (2506124)" userId="S::2506124@student.uwtsd.ac.uk::8f15ed0c-ee2b-43da-a45b-e9b428c1e86e" providerId="AD" clId="Web-{AD795662-052D-5378-C755-1B9653C71042}" dt="2026-03-04T16:08:11.703" v="2626"/>
          <ac:spMkLst>
            <pc:docMk/>
            <pc:sldMk cId="109857222" sldId="256"/>
            <ac:spMk id="10" creationId="{7E026908-3716-9527-2D2C-BE498A87DDF5}"/>
          </ac:spMkLst>
        </pc:spChg>
        <pc:spChg chg="mod">
          <ac:chgData name="Vanesa Tuliova (2506124)" userId="S::2506124@student.uwtsd.ac.uk::8f15ed0c-ee2b-43da-a45b-e9b428c1e86e" providerId="AD" clId="Web-{AD795662-052D-5378-C755-1B9653C71042}" dt="2026-03-04T15:55:40.016" v="2311" actId="20577"/>
          <ac:spMkLst>
            <pc:docMk/>
            <pc:sldMk cId="109857222" sldId="256"/>
            <ac:spMk id="11" creationId="{5F17935A-D811-4963-5C61-4ADE27199B35}"/>
          </ac:spMkLst>
        </pc:spChg>
        <pc:spChg chg="add mod">
          <ac:chgData name="Vanesa Tuliova (2506124)" userId="S::2506124@student.uwtsd.ac.uk::8f15ed0c-ee2b-43da-a45b-e9b428c1e86e" providerId="AD" clId="Web-{AD795662-052D-5378-C755-1B9653C71042}" dt="2026-03-04T16:11:38.216" v="2709" actId="20577"/>
          <ac:spMkLst>
            <pc:docMk/>
            <pc:sldMk cId="109857222" sldId="256"/>
            <ac:spMk id="12" creationId="{3BBF44CF-9CFC-061E-5420-46F63733B8C4}"/>
          </ac:spMkLst>
        </pc:spChg>
        <pc:spChg chg="add mod">
          <ac:chgData name="Vanesa Tuliova (2506124)" userId="S::2506124@student.uwtsd.ac.uk::8f15ed0c-ee2b-43da-a45b-e9b428c1e86e" providerId="AD" clId="Web-{AD795662-052D-5378-C755-1B9653C71042}" dt="2026-03-04T16:10:34.459" v="2668" actId="20577"/>
          <ac:spMkLst>
            <pc:docMk/>
            <pc:sldMk cId="109857222" sldId="256"/>
            <ac:spMk id="13" creationId="{4B23027A-E78B-04A8-B4D7-BF964E8DEAFC}"/>
          </ac:spMkLst>
        </pc:spChg>
        <pc:spChg chg="add mod">
          <ac:chgData name="Vanesa Tuliova (2506124)" userId="S::2506124@student.uwtsd.ac.uk::8f15ed0c-ee2b-43da-a45b-e9b428c1e86e" providerId="AD" clId="Web-{AD795662-052D-5378-C755-1B9653C71042}" dt="2026-03-04T16:17:58.550" v="2887" actId="20577"/>
          <ac:spMkLst>
            <pc:docMk/>
            <pc:sldMk cId="109857222" sldId="256"/>
            <ac:spMk id="14" creationId="{C47A02BE-A029-A24D-D2AD-A737D8F1B2EF}"/>
          </ac:spMkLst>
        </pc:spChg>
        <pc:picChg chg="add mod">
          <ac:chgData name="Vanesa Tuliova (2506124)" userId="S::2506124@student.uwtsd.ac.uk::8f15ed0c-ee2b-43da-a45b-e9b428c1e86e" providerId="AD" clId="Web-{AD795662-052D-5378-C755-1B9653C71042}" dt="2026-03-04T15:03:57.352" v="1012" actId="14100"/>
          <ac:picMkLst>
            <pc:docMk/>
            <pc:sldMk cId="109857222" sldId="256"/>
            <ac:picMk id="9" creationId="{F9526499-DF70-5ED7-DFD3-C2B3FEACFE41}"/>
          </ac:picMkLst>
        </pc:picChg>
      </pc:sldChg>
      <pc:sldChg chg="addSp delSp modSp">
        <pc:chgData name="Vanesa Tuliova (2506124)" userId="S::2506124@student.uwtsd.ac.uk::8f15ed0c-ee2b-43da-a45b-e9b428c1e86e" providerId="AD" clId="Web-{AD795662-052D-5378-C755-1B9653C71042}" dt="2026-03-04T16:15:37.217" v="2834" actId="20577"/>
        <pc:sldMkLst>
          <pc:docMk/>
          <pc:sldMk cId="3443265228" sldId="257"/>
        </pc:sldMkLst>
        <pc:spChg chg="add mod">
          <ac:chgData name="Vanesa Tuliova (2506124)" userId="S::2506124@student.uwtsd.ac.uk::8f15ed0c-ee2b-43da-a45b-e9b428c1e86e" providerId="AD" clId="Web-{AD795662-052D-5378-C755-1B9653C71042}" dt="2026-03-04T16:06:55.106" v="2621" actId="1076"/>
          <ac:spMkLst>
            <pc:docMk/>
            <pc:sldMk cId="3443265228" sldId="257"/>
            <ac:spMk id="2" creationId="{F5AC9A6C-FB84-37E6-5AFA-93B6D90B4433}"/>
          </ac:spMkLst>
        </pc:spChg>
        <pc:spChg chg="add del mod">
          <ac:chgData name="Vanesa Tuliova (2506124)" userId="S::2506124@student.uwtsd.ac.uk::8f15ed0c-ee2b-43da-a45b-e9b428c1e86e" providerId="AD" clId="Web-{AD795662-052D-5378-C755-1B9653C71042}" dt="2026-03-04T16:12:03.390" v="2712"/>
          <ac:spMkLst>
            <pc:docMk/>
            <pc:sldMk cId="3443265228" sldId="257"/>
            <ac:spMk id="3" creationId="{9F846A85-C948-E70B-4449-C22953C39A59}"/>
          </ac:spMkLst>
        </pc:spChg>
        <pc:spChg chg="mod">
          <ac:chgData name="Vanesa Tuliova (2506124)" userId="S::2506124@student.uwtsd.ac.uk::8f15ed0c-ee2b-43da-a45b-e9b428c1e86e" providerId="AD" clId="Web-{AD795662-052D-5378-C755-1B9653C71042}" dt="2026-03-04T16:06:50.309" v="2620" actId="1076"/>
          <ac:spMkLst>
            <pc:docMk/>
            <pc:sldMk cId="3443265228" sldId="257"/>
            <ac:spMk id="4" creationId="{EB3CF361-527A-AEA8-4418-B4BCC03373F9}"/>
          </ac:spMkLst>
        </pc:spChg>
        <pc:spChg chg="mod">
          <ac:chgData name="Vanesa Tuliova (2506124)" userId="S::2506124@student.uwtsd.ac.uk::8f15ed0c-ee2b-43da-a45b-e9b428c1e86e" providerId="AD" clId="Web-{AD795662-052D-5378-C755-1B9653C71042}" dt="2026-03-04T16:06:15.620" v="2617" actId="1076"/>
          <ac:spMkLst>
            <pc:docMk/>
            <pc:sldMk cId="3443265228" sldId="257"/>
            <ac:spMk id="5" creationId="{CDB7A942-0950-2E79-1BDE-D44DBFF2013F}"/>
          </ac:spMkLst>
        </pc:spChg>
        <pc:spChg chg="add mod">
          <ac:chgData name="Vanesa Tuliova (2506124)" userId="S::2506124@student.uwtsd.ac.uk::8f15ed0c-ee2b-43da-a45b-e9b428c1e86e" providerId="AD" clId="Web-{AD795662-052D-5378-C755-1B9653C71042}" dt="2026-03-04T16:13:16.318" v="2744" actId="20577"/>
          <ac:spMkLst>
            <pc:docMk/>
            <pc:sldMk cId="3443265228" sldId="257"/>
            <ac:spMk id="6" creationId="{EA01725E-B8DD-7E09-9213-560E97F3DAEE}"/>
          </ac:spMkLst>
        </pc:spChg>
        <pc:spChg chg="add mod">
          <ac:chgData name="Vanesa Tuliova (2506124)" userId="S::2506124@student.uwtsd.ac.uk::8f15ed0c-ee2b-43da-a45b-e9b428c1e86e" providerId="AD" clId="Web-{AD795662-052D-5378-C755-1B9653C71042}" dt="2026-03-04T16:14:30.948" v="2803" actId="1076"/>
          <ac:spMkLst>
            <pc:docMk/>
            <pc:sldMk cId="3443265228" sldId="257"/>
            <ac:spMk id="7" creationId="{FE8BA1FE-BC4F-6398-78E3-51A6EFEF7BD6}"/>
          </ac:spMkLst>
        </pc:spChg>
        <pc:spChg chg="add mod">
          <ac:chgData name="Vanesa Tuliova (2506124)" userId="S::2506124@student.uwtsd.ac.uk::8f15ed0c-ee2b-43da-a45b-e9b428c1e86e" providerId="AD" clId="Web-{AD795662-052D-5378-C755-1B9653C71042}" dt="2026-03-04T16:15:37.217" v="2834" actId="20577"/>
          <ac:spMkLst>
            <pc:docMk/>
            <pc:sldMk cId="3443265228" sldId="257"/>
            <ac:spMk id="8" creationId="{81BB22F8-39CE-2ADD-7812-45A84B35A669}"/>
          </ac:spMkLst>
        </pc:spChg>
      </pc:sldChg>
    </pc:docChg>
  </pc:docChgLst>
  <pc:docChgLst>
    <pc:chgData name="Vanesa Tuliova (2506124)" userId="S::2506124@student.uwtsd.ac.uk::8f15ed0c-ee2b-43da-a45b-e9b428c1e86e" providerId="AD" clId="Web-{1503E307-FC63-7916-37FF-391586FEF60A}"/>
    <pc:docChg chg="modSld">
      <pc:chgData name="Vanesa Tuliova (2506124)" userId="S::2506124@student.uwtsd.ac.uk::8f15ed0c-ee2b-43da-a45b-e9b428c1e86e" providerId="AD" clId="Web-{1503E307-FC63-7916-37FF-391586FEF60A}" dt="2026-03-04T13:26:07.222" v="1658" actId="1076"/>
      <pc:docMkLst>
        <pc:docMk/>
      </pc:docMkLst>
      <pc:sldChg chg="delSp modSp">
        <pc:chgData name="Vanesa Tuliova (2506124)" userId="S::2506124@student.uwtsd.ac.uk::8f15ed0c-ee2b-43da-a45b-e9b428c1e86e" providerId="AD" clId="Web-{1503E307-FC63-7916-37FF-391586FEF60A}" dt="2026-03-04T13:26:07.222" v="1658" actId="1076"/>
        <pc:sldMkLst>
          <pc:docMk/>
          <pc:sldMk cId="109857222" sldId="256"/>
        </pc:sldMkLst>
        <pc:spChg chg="mod">
          <ac:chgData name="Vanesa Tuliova (2506124)" userId="S::2506124@student.uwtsd.ac.uk::8f15ed0c-ee2b-43da-a45b-e9b428c1e86e" providerId="AD" clId="Web-{1503E307-FC63-7916-37FF-391586FEF60A}" dt="2026-03-04T04:19:30.738" v="312" actId="20577"/>
          <ac:spMkLst>
            <pc:docMk/>
            <pc:sldMk cId="109857222" sldId="256"/>
            <ac:spMk id="3" creationId="{00000000-0000-0000-0000-000000000000}"/>
          </ac:spMkLst>
        </pc:spChg>
        <pc:spChg chg="mod">
          <ac:chgData name="Vanesa Tuliova (2506124)" userId="S::2506124@student.uwtsd.ac.uk::8f15ed0c-ee2b-43da-a45b-e9b428c1e86e" providerId="AD" clId="Web-{1503E307-FC63-7916-37FF-391586FEF60A}" dt="2026-03-04T12:42:23.415" v="667" actId="1076"/>
          <ac:spMkLst>
            <pc:docMk/>
            <pc:sldMk cId="109857222" sldId="256"/>
            <ac:spMk id="4" creationId="{387C6879-A507-0EB6-ADA1-B11D7F36D438}"/>
          </ac:spMkLst>
        </pc:spChg>
        <pc:spChg chg="mod">
          <ac:chgData name="Vanesa Tuliova (2506124)" userId="S::2506124@student.uwtsd.ac.uk::8f15ed0c-ee2b-43da-a45b-e9b428c1e86e" providerId="AD" clId="Web-{1503E307-FC63-7916-37FF-391586FEF60A}" dt="2026-03-04T13:26:07.222" v="1658" actId="1076"/>
          <ac:spMkLst>
            <pc:docMk/>
            <pc:sldMk cId="109857222" sldId="256"/>
            <ac:spMk id="5" creationId="{67F28464-1607-E592-8651-7267B02D2A52}"/>
          </ac:spMkLst>
        </pc:spChg>
        <pc:spChg chg="mod">
          <ac:chgData name="Vanesa Tuliova (2506124)" userId="S::2506124@student.uwtsd.ac.uk::8f15ed0c-ee2b-43da-a45b-e9b428c1e86e" providerId="AD" clId="Web-{1503E307-FC63-7916-37FF-391586FEF60A}" dt="2026-03-04T12:41:17.159" v="663" actId="1076"/>
          <ac:spMkLst>
            <pc:docMk/>
            <pc:sldMk cId="109857222" sldId="256"/>
            <ac:spMk id="6" creationId="{9182DE4F-E67C-F3A3-0285-3A494493E0C2}"/>
          </ac:spMkLst>
        </pc:spChg>
        <pc:spChg chg="mod">
          <ac:chgData name="Vanesa Tuliova (2506124)" userId="S::2506124@student.uwtsd.ac.uk::8f15ed0c-ee2b-43da-a45b-e9b428c1e86e" providerId="AD" clId="Web-{1503E307-FC63-7916-37FF-391586FEF60A}" dt="2026-03-04T13:23:25.156" v="1653" actId="1076"/>
          <ac:spMkLst>
            <pc:docMk/>
            <pc:sldMk cId="109857222" sldId="256"/>
            <ac:spMk id="7" creationId="{C4389FE2-E0C1-9B8E-484D-04E5CB3C44AE}"/>
          </ac:spMkLst>
        </pc:spChg>
        <pc:spChg chg="mod">
          <ac:chgData name="Vanesa Tuliova (2506124)" userId="S::2506124@student.uwtsd.ac.uk::8f15ed0c-ee2b-43da-a45b-e9b428c1e86e" providerId="AD" clId="Web-{1503E307-FC63-7916-37FF-391586FEF60A}" dt="2026-03-04T13:23:07.859" v="1650" actId="1076"/>
          <ac:spMkLst>
            <pc:docMk/>
            <pc:sldMk cId="109857222" sldId="256"/>
            <ac:spMk id="8" creationId="{B167B508-D352-DE5B-FB72-11148DF0540A}"/>
          </ac:spMkLst>
        </pc:spChg>
        <pc:spChg chg="del mod">
          <ac:chgData name="Vanesa Tuliova (2506124)" userId="S::2506124@student.uwtsd.ac.uk::8f15ed0c-ee2b-43da-a45b-e9b428c1e86e" providerId="AD" clId="Web-{1503E307-FC63-7916-37FF-391586FEF60A}" dt="2026-03-04T12:29:30.921" v="359"/>
          <ac:spMkLst>
            <pc:docMk/>
            <pc:sldMk cId="109857222" sldId="256"/>
            <ac:spMk id="9" creationId="{E975A35F-D65A-9DEA-24BB-3A273F49A818}"/>
          </ac:spMkLst>
        </pc:spChg>
        <pc:spChg chg="del mod">
          <ac:chgData name="Vanesa Tuliova (2506124)" userId="S::2506124@student.uwtsd.ac.uk::8f15ed0c-ee2b-43da-a45b-e9b428c1e86e" providerId="AD" clId="Web-{1503E307-FC63-7916-37FF-391586FEF60A}" dt="2026-03-04T12:28:07.605" v="338"/>
          <ac:spMkLst>
            <pc:docMk/>
            <pc:sldMk cId="109857222" sldId="256"/>
            <ac:spMk id="10" creationId="{EC374928-F8DE-4A42-A8C3-10D9BB5FBC7E}"/>
          </ac:spMkLst>
        </pc:spChg>
        <pc:spChg chg="mod">
          <ac:chgData name="Vanesa Tuliova (2506124)" userId="S::2506124@student.uwtsd.ac.uk::8f15ed0c-ee2b-43da-a45b-e9b428c1e86e" providerId="AD" clId="Web-{1503E307-FC63-7916-37FF-391586FEF60A}" dt="2026-03-04T13:23:02.124" v="1649" actId="1076"/>
          <ac:spMkLst>
            <pc:docMk/>
            <pc:sldMk cId="109857222" sldId="256"/>
            <ac:spMk id="11" creationId="{5F17935A-D811-4963-5C61-4ADE27199B35}"/>
          </ac:spMkLst>
        </pc:spChg>
      </pc:sldChg>
      <pc:sldChg chg="addSp delSp modSp">
        <pc:chgData name="Vanesa Tuliova (2506124)" userId="S::2506124@student.uwtsd.ac.uk::8f15ed0c-ee2b-43da-a45b-e9b428c1e86e" providerId="AD" clId="Web-{1503E307-FC63-7916-37FF-391586FEF60A}" dt="2026-03-04T12:29:50.625" v="361" actId="20577"/>
        <pc:sldMkLst>
          <pc:docMk/>
          <pc:sldMk cId="3443265228" sldId="257"/>
        </pc:sldMkLst>
        <pc:spChg chg="del mod">
          <ac:chgData name="Vanesa Tuliova (2506124)" userId="S::2506124@student.uwtsd.ac.uk::8f15ed0c-ee2b-43da-a45b-e9b428c1e86e" providerId="AD" clId="Web-{1503E307-FC63-7916-37FF-391586FEF60A}" dt="2026-03-04T12:27:05.883" v="320"/>
          <ac:spMkLst>
            <pc:docMk/>
            <pc:sldMk cId="3443265228" sldId="257"/>
            <ac:spMk id="2" creationId="{C2A042E9-8791-62F5-7081-6E1DC424E51B}"/>
          </ac:spMkLst>
        </pc:spChg>
        <pc:spChg chg="del mod">
          <ac:chgData name="Vanesa Tuliova (2506124)" userId="S::2506124@student.uwtsd.ac.uk::8f15ed0c-ee2b-43da-a45b-e9b428c1e86e" providerId="AD" clId="Web-{1503E307-FC63-7916-37FF-391586FEF60A}" dt="2026-03-04T12:26:46.553" v="318"/>
          <ac:spMkLst>
            <pc:docMk/>
            <pc:sldMk cId="3443265228" sldId="257"/>
            <ac:spMk id="3" creationId="{C7544526-6073-81C6-3B76-34ECBB228690}"/>
          </ac:spMkLst>
        </pc:spChg>
        <pc:spChg chg="add mod">
          <ac:chgData name="Vanesa Tuliova (2506124)" userId="S::2506124@student.uwtsd.ac.uk::8f15ed0c-ee2b-43da-a45b-e9b428c1e86e" providerId="AD" clId="Web-{1503E307-FC63-7916-37FF-391586FEF60A}" dt="2026-03-04T12:29:22.702" v="357" actId="1076"/>
          <ac:spMkLst>
            <pc:docMk/>
            <pc:sldMk cId="3443265228" sldId="257"/>
            <ac:spMk id="4" creationId="{EB3CF361-527A-AEA8-4418-B4BCC03373F9}"/>
          </ac:spMkLst>
        </pc:spChg>
        <pc:spChg chg="add mod">
          <ac:chgData name="Vanesa Tuliova (2506124)" userId="S::2506124@student.uwtsd.ac.uk::8f15ed0c-ee2b-43da-a45b-e9b428c1e86e" providerId="AD" clId="Web-{1503E307-FC63-7916-37FF-391586FEF60A}" dt="2026-03-04T12:29:50.625" v="361" actId="20577"/>
          <ac:spMkLst>
            <pc:docMk/>
            <pc:sldMk cId="3443265228" sldId="257"/>
            <ac:spMk id="5" creationId="{CDB7A942-0950-2E79-1BDE-D44DBFF2013F}"/>
          </ac:spMkLst>
        </pc:spChg>
      </pc:sldChg>
    </pc:docChg>
  </pc:docChgLst>
  <pc:docChgLst>
    <pc:chgData name="Vanesa Tuliova (2506124)" userId="S::2506124@student.uwtsd.ac.uk::8f15ed0c-ee2b-43da-a45b-e9b428c1e86e" providerId="AD" clId="Web-{5F0F9C1A-FDA9-F3A3-6037-90AD7E95F868}"/>
    <pc:docChg chg="addSld modSld">
      <pc:chgData name="Vanesa Tuliova (2506124)" userId="S::2506124@student.uwtsd.ac.uk::8f15ed0c-ee2b-43da-a45b-e9b428c1e86e" providerId="AD" clId="Web-{5F0F9C1A-FDA9-F3A3-6037-90AD7E95F868}" dt="2026-02-25T15:13:15.592" v="2298" actId="1076"/>
      <pc:docMkLst>
        <pc:docMk/>
      </pc:docMkLst>
      <pc:sldChg chg="addSp delSp modSp">
        <pc:chgData name="Vanesa Tuliova (2506124)" userId="S::2506124@student.uwtsd.ac.uk::8f15ed0c-ee2b-43da-a45b-e9b428c1e86e" providerId="AD" clId="Web-{5F0F9C1A-FDA9-F3A3-6037-90AD7E95F868}" dt="2026-02-25T15:13:15.592" v="2298" actId="1076"/>
        <pc:sldMkLst>
          <pc:docMk/>
          <pc:sldMk cId="109857222" sldId="256"/>
        </pc:sldMkLst>
        <pc:spChg chg="mod">
          <ac:chgData name="Vanesa Tuliova (2506124)" userId="S::2506124@student.uwtsd.ac.uk::8f15ed0c-ee2b-43da-a45b-e9b428c1e86e" providerId="AD" clId="Web-{5F0F9C1A-FDA9-F3A3-6037-90AD7E95F868}" dt="2026-02-25T14:53:39.162" v="1639" actId="1076"/>
          <ac:spMkLst>
            <pc:docMk/>
            <pc:sldMk cId="109857222" sldId="256"/>
            <ac:spMk id="2" creationId="{00000000-0000-0000-0000-000000000000}"/>
          </ac:spMkLst>
        </pc:spChg>
        <pc:spChg chg="mod">
          <ac:chgData name="Vanesa Tuliova (2506124)" userId="S::2506124@student.uwtsd.ac.uk::8f15ed0c-ee2b-43da-a45b-e9b428c1e86e" providerId="AD" clId="Web-{5F0F9C1A-FDA9-F3A3-6037-90AD7E95F868}" dt="2026-02-25T14:53:29.989" v="1638" actId="14100"/>
          <ac:spMkLst>
            <pc:docMk/>
            <pc:sldMk cId="109857222" sldId="256"/>
            <ac:spMk id="3" creationId="{00000000-0000-0000-0000-000000000000}"/>
          </ac:spMkLst>
        </pc:spChg>
        <pc:spChg chg="add mod">
          <ac:chgData name="Vanesa Tuliova (2506124)" userId="S::2506124@student.uwtsd.ac.uk::8f15ed0c-ee2b-43da-a45b-e9b428c1e86e" providerId="AD" clId="Web-{5F0F9C1A-FDA9-F3A3-6037-90AD7E95F868}" dt="2026-02-25T14:27:52.156" v="979" actId="1076"/>
          <ac:spMkLst>
            <pc:docMk/>
            <pc:sldMk cId="109857222" sldId="256"/>
            <ac:spMk id="4" creationId="{387C6879-A507-0EB6-ADA1-B11D7F36D438}"/>
          </ac:spMkLst>
        </pc:spChg>
        <pc:spChg chg="add mod">
          <ac:chgData name="Vanesa Tuliova (2506124)" userId="S::2506124@student.uwtsd.ac.uk::8f15ed0c-ee2b-43da-a45b-e9b428c1e86e" providerId="AD" clId="Web-{5F0F9C1A-FDA9-F3A3-6037-90AD7E95F868}" dt="2026-02-25T15:05:59.366" v="1993" actId="1076"/>
          <ac:spMkLst>
            <pc:docMk/>
            <pc:sldMk cId="109857222" sldId="256"/>
            <ac:spMk id="5" creationId="{67F28464-1607-E592-8651-7267B02D2A52}"/>
          </ac:spMkLst>
        </pc:spChg>
        <pc:spChg chg="add mod">
          <ac:chgData name="Vanesa Tuliova (2506124)" userId="S::2506124@student.uwtsd.ac.uk::8f15ed0c-ee2b-43da-a45b-e9b428c1e86e" providerId="AD" clId="Web-{5F0F9C1A-FDA9-F3A3-6037-90AD7E95F868}" dt="2026-02-25T15:05:39.177" v="1989" actId="14100"/>
          <ac:spMkLst>
            <pc:docMk/>
            <pc:sldMk cId="109857222" sldId="256"/>
            <ac:spMk id="6" creationId="{9182DE4F-E67C-F3A3-0285-3A494493E0C2}"/>
          </ac:spMkLst>
        </pc:spChg>
        <pc:spChg chg="add mod">
          <ac:chgData name="Vanesa Tuliova (2506124)" userId="S::2506124@student.uwtsd.ac.uk::8f15ed0c-ee2b-43da-a45b-e9b428c1e86e" providerId="AD" clId="Web-{5F0F9C1A-FDA9-F3A3-6037-90AD7E95F868}" dt="2026-02-25T15:06:04.757" v="1994" actId="14100"/>
          <ac:spMkLst>
            <pc:docMk/>
            <pc:sldMk cId="109857222" sldId="256"/>
            <ac:spMk id="8" creationId="{B167B508-D352-DE5B-FB72-11148DF0540A}"/>
          </ac:spMkLst>
        </pc:spChg>
        <pc:spChg chg="add mod">
          <ac:chgData name="Vanesa Tuliova (2506124)" userId="S::2506124@student.uwtsd.ac.uk::8f15ed0c-ee2b-43da-a45b-e9b428c1e86e" providerId="AD" clId="Web-{5F0F9C1A-FDA9-F3A3-6037-90AD7E95F868}" dt="2026-02-25T15:13:15.592" v="2298" actId="1076"/>
          <ac:spMkLst>
            <pc:docMk/>
            <pc:sldMk cId="109857222" sldId="256"/>
            <ac:spMk id="11" creationId="{5F17935A-D811-4963-5C61-4ADE27199B35}"/>
          </ac:spMkLst>
        </pc:spChg>
      </pc:sldChg>
      <pc:sldChg chg="new">
        <pc:chgData name="Vanesa Tuliova (2506124)" userId="S::2506124@student.uwtsd.ac.uk::8f15ed0c-ee2b-43da-a45b-e9b428c1e86e" providerId="AD" clId="Web-{5F0F9C1A-FDA9-F3A3-6037-90AD7E95F868}" dt="2026-02-25T14:19:17.314" v="763"/>
        <pc:sldMkLst>
          <pc:docMk/>
          <pc:sldMk cId="3443265228" sldId="25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04/03/2026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75337" y="-112272"/>
            <a:ext cx="7600709" cy="516361"/>
          </a:xfrm>
        </p:spPr>
        <p:txBody>
          <a:bodyPr>
            <a:normAutofit/>
          </a:bodyPr>
          <a:lstStyle/>
          <a:p>
            <a:r>
              <a:rPr lang="en-GB" sz="2000" b="1">
                <a:solidFill>
                  <a:schemeClr val="accent6">
                    <a:lumMod val="60000"/>
                    <a:lumOff val="40000"/>
                  </a:schemeClr>
                </a:solidFill>
              </a:rPr>
              <a:t>Welsh Culture, Language and Identity in Health and Social Care</a:t>
            </a:r>
          </a:p>
        </p:txBody>
      </p:sp>
      <p:sp>
        <p:nvSpPr>
          <p:cNvPr id="3" name="Subtitle 2"/>
          <p:cNvSpPr>
            <a:spLocks noGrp="1"/>
          </p:cNvSpPr>
          <p:nvPr>
            <p:ph type="subTitle" idx="1"/>
          </p:nvPr>
        </p:nvSpPr>
        <p:spPr>
          <a:xfrm>
            <a:off x="321559" y="583726"/>
            <a:ext cx="9249474" cy="694965"/>
          </a:xfrm>
        </p:spPr>
        <p:txBody>
          <a:bodyPr vert="horz" lIns="91440" tIns="45720" rIns="91440" bIns="45720" rtlCol="0" anchor="t">
            <a:noAutofit/>
          </a:bodyPr>
          <a:lstStyle/>
          <a:p>
            <a:pPr algn="l"/>
            <a:r>
              <a:rPr lang="en-GB" sz="1400" b="1">
                <a:highlight>
                  <a:srgbClr val="FFFFFF"/>
                </a:highlight>
                <a:latin typeface="Aptos"/>
              </a:rPr>
              <a:t>Health and social care in Wales is influenced by Welsh culture, language, and identity. In Wales, people speak Welsh and English in everyday life including in the healthcare settings. Providing care that respects language and cultural needs is important for improving patients experience and wellbeing. </a:t>
            </a:r>
          </a:p>
        </p:txBody>
      </p:sp>
      <p:sp>
        <p:nvSpPr>
          <p:cNvPr id="4" name="TextBox 3">
            <a:extLst>
              <a:ext uri="{FF2B5EF4-FFF2-40B4-BE49-F238E27FC236}">
                <a16:creationId xmlns:a16="http://schemas.microsoft.com/office/drawing/2014/main" id="{387C6879-A507-0EB6-ADA1-B11D7F36D438}"/>
              </a:ext>
            </a:extLst>
          </p:cNvPr>
          <p:cNvSpPr txBox="1"/>
          <p:nvPr/>
        </p:nvSpPr>
        <p:spPr>
          <a:xfrm>
            <a:off x="90931" y="1716108"/>
            <a:ext cx="262991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accent2"/>
                </a:solidFill>
              </a:rPr>
              <a:t>Health &amp; Social care in Wales has unique features that make it different from other  parts of the UK. These include bilingual services, rural/urban health care challenges, and a growing ageing population. </a:t>
            </a:r>
          </a:p>
        </p:txBody>
      </p:sp>
      <p:sp>
        <p:nvSpPr>
          <p:cNvPr id="6" name="TextBox 5">
            <a:extLst>
              <a:ext uri="{FF2B5EF4-FFF2-40B4-BE49-F238E27FC236}">
                <a16:creationId xmlns:a16="http://schemas.microsoft.com/office/drawing/2014/main" id="{9182DE4F-E67C-F3A3-0285-3A494493E0C2}"/>
              </a:ext>
            </a:extLst>
          </p:cNvPr>
          <p:cNvSpPr txBox="1"/>
          <p:nvPr/>
        </p:nvSpPr>
        <p:spPr>
          <a:xfrm>
            <a:off x="202956" y="4076837"/>
            <a:ext cx="430673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FFADC5"/>
                </a:solidFill>
              </a:rPr>
              <a:t>Healthcare services in Wales provide support in both Welsh and English. Patients have the right to receive care in their preferred language as some Welsh speaking patients feel more comfortable speaking Welsh, especially older adults. By respecting a person's language improves communication and reduces misunderstandings. According to the government around 29% of people can speak Welsh, which shows why language is important in Wales. Healthcare professionals must understand cultural and language to provide the best care and equality . The Welsh's Government framework (More Than just words) states that Welsh language should be offered without patients having to ask.</a:t>
            </a:r>
          </a:p>
        </p:txBody>
      </p:sp>
      <p:sp>
        <p:nvSpPr>
          <p:cNvPr id="5" name="TextBox 4">
            <a:extLst>
              <a:ext uri="{FF2B5EF4-FFF2-40B4-BE49-F238E27FC236}">
                <a16:creationId xmlns:a16="http://schemas.microsoft.com/office/drawing/2014/main" id="{67F28464-1607-E592-8651-7267B02D2A52}"/>
              </a:ext>
            </a:extLst>
          </p:cNvPr>
          <p:cNvSpPr txBox="1"/>
          <p:nvPr/>
        </p:nvSpPr>
        <p:spPr>
          <a:xfrm>
            <a:off x="4760076" y="1951943"/>
            <a:ext cx="3652924"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FF0000"/>
                </a:solidFill>
              </a:rPr>
              <a:t>Many areas in Wales are rural, which means some patients live far from hospitals and healthcare services. This can make it difficult for people to attend appointments  or access treatments. This could be due to financial income not being able to afford fuel costs, taxi's there and back or multiple buses which can lead to missed appointments. Another example, is time poverty working age patients may not be able to attend their appointments due to work or having care responsibilities. Healthcare professionals must consider travel distances and access to services when planning care. Rural communities may rely more on local services and community support. For the elderly patients or those with disabilities, journey can depend on their health, some may have travel sickness, patients with dementia or anxiety their cognitive load might affect their journey to their appointments. </a:t>
            </a:r>
          </a:p>
        </p:txBody>
      </p:sp>
      <p:sp>
        <p:nvSpPr>
          <p:cNvPr id="8" name="TextBox 7">
            <a:extLst>
              <a:ext uri="{FF2B5EF4-FFF2-40B4-BE49-F238E27FC236}">
                <a16:creationId xmlns:a16="http://schemas.microsoft.com/office/drawing/2014/main" id="{B167B508-D352-DE5B-FB72-11148DF0540A}"/>
              </a:ext>
            </a:extLst>
          </p:cNvPr>
          <p:cNvSpPr txBox="1"/>
          <p:nvPr/>
        </p:nvSpPr>
        <p:spPr>
          <a:xfrm>
            <a:off x="8610132" y="1603167"/>
            <a:ext cx="325672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accent5"/>
                </a:solidFill>
                <a:latin typeface="Calibri"/>
                <a:ea typeface="Calibri"/>
                <a:cs typeface="Calibri"/>
              </a:rPr>
              <a:t>Welsh culture and identity have an impact on health-related attitudes and care standards.</a:t>
            </a:r>
          </a:p>
          <a:p>
            <a:r>
              <a:rPr lang="en-GB" sz="1200">
                <a:solidFill>
                  <a:schemeClr val="accent5"/>
                </a:solidFill>
                <a:latin typeface="Calibri"/>
                <a:ea typeface="Calibri"/>
                <a:cs typeface="Calibri"/>
              </a:rPr>
              <a:t>In addition to adopting the person care approach to respect the patient's values and requirements, health care providers must be aware of cultural variations to deliver the best care. "Linguistic barrier anxiety" is the belief held by many Welsh speakers that they are unable to accurately express their feelings or symptoms in their second language, English. Family participation in care planning is highly expected. If doctors just speak with patients one-on-one while ignoring the larger family member that will be providing the "at home" treatment, patients may fee</a:t>
            </a:r>
            <a:r>
              <a:rPr lang="en-GB" sz="1200">
                <a:latin typeface="Calibri"/>
                <a:ea typeface="Calibri"/>
                <a:cs typeface="Calibri"/>
              </a:rPr>
              <a:t>l </a:t>
            </a:r>
            <a:r>
              <a:rPr lang="en-GB" sz="1200">
                <a:solidFill>
                  <a:schemeClr val="accent5"/>
                </a:solidFill>
                <a:latin typeface="Calibri"/>
                <a:ea typeface="Calibri"/>
                <a:cs typeface="Calibri"/>
              </a:rPr>
              <a:t>alone or mistreated.</a:t>
            </a:r>
          </a:p>
        </p:txBody>
      </p:sp>
      <p:sp>
        <p:nvSpPr>
          <p:cNvPr id="11" name="TextBox 10">
            <a:extLst>
              <a:ext uri="{FF2B5EF4-FFF2-40B4-BE49-F238E27FC236}">
                <a16:creationId xmlns:a16="http://schemas.microsoft.com/office/drawing/2014/main" id="{5F17935A-D811-4963-5C61-4ADE27199B35}"/>
              </a:ext>
            </a:extLst>
          </p:cNvPr>
          <p:cNvSpPr txBox="1"/>
          <p:nvPr/>
        </p:nvSpPr>
        <p:spPr>
          <a:xfrm>
            <a:off x="8607949" y="4768814"/>
            <a:ext cx="357785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2">
                    <a:lumMod val="90000"/>
                    <a:lumOff val="10000"/>
                  </a:schemeClr>
                </a:solidFill>
              </a:rPr>
              <a:t>Patients </a:t>
            </a:r>
            <a:r>
              <a:rPr lang="en-GB" sz="1200">
                <a:solidFill>
                  <a:schemeClr val="tx2">
                    <a:lumMod val="90000"/>
                    <a:lumOff val="10000"/>
                  </a:schemeClr>
                </a:solidFill>
                <a:ea typeface="+mn-lt"/>
                <a:cs typeface="+mn-lt"/>
              </a:rPr>
              <a:t>are more inclined to trust doctors and feel at ease when they see that their culture and identity are acknowledged and respected. This makes it easier for them to talk about their health issues. Patient experience and care can be enhanced by offering treatment that respects patients' backgrounds and linguistic preferences (Public Health Wales, 2024).</a:t>
            </a:r>
            <a:endParaRPr lang="en-GB" sz="1200">
              <a:solidFill>
                <a:schemeClr val="tx2">
                  <a:lumMod val="90000"/>
                  <a:lumOff val="10000"/>
                </a:schemeClr>
              </a:solidFill>
            </a:endParaRPr>
          </a:p>
        </p:txBody>
      </p:sp>
      <p:pic>
        <p:nvPicPr>
          <p:cNvPr id="9" name="Picture 8" descr="A doctor standing in front of the welsh flag">
            <a:extLst>
              <a:ext uri="{FF2B5EF4-FFF2-40B4-BE49-F238E27FC236}">
                <a16:creationId xmlns:a16="http://schemas.microsoft.com/office/drawing/2014/main" id="{F9526499-DF70-5ED7-DFD3-C2B3FEACFE41}"/>
              </a:ext>
            </a:extLst>
          </p:cNvPr>
          <p:cNvPicPr>
            <a:picLocks noChangeAspect="1"/>
          </p:cNvPicPr>
          <p:nvPr/>
        </p:nvPicPr>
        <p:blipFill>
          <a:blip r:embed="rId2"/>
          <a:stretch>
            <a:fillRect/>
          </a:stretch>
        </p:blipFill>
        <p:spPr>
          <a:xfrm>
            <a:off x="2721427" y="1442357"/>
            <a:ext cx="1642755" cy="1420092"/>
          </a:xfrm>
          <a:prstGeom prst="rect">
            <a:avLst/>
          </a:prstGeom>
        </p:spPr>
      </p:pic>
      <p:sp>
        <p:nvSpPr>
          <p:cNvPr id="12" name="TextBox 11">
            <a:extLst>
              <a:ext uri="{FF2B5EF4-FFF2-40B4-BE49-F238E27FC236}">
                <a16:creationId xmlns:a16="http://schemas.microsoft.com/office/drawing/2014/main" id="{3BBF44CF-9CFC-061E-5420-46F63733B8C4}"/>
              </a:ext>
            </a:extLst>
          </p:cNvPr>
          <p:cNvSpPr txBox="1"/>
          <p:nvPr/>
        </p:nvSpPr>
        <p:spPr>
          <a:xfrm>
            <a:off x="4760667" y="1606277"/>
            <a:ext cx="311562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a:solidFill>
                  <a:srgbClr val="FF0000"/>
                </a:solidFill>
              </a:rPr>
              <a:t>Rural Communities</a:t>
            </a:r>
          </a:p>
        </p:txBody>
      </p:sp>
      <p:sp>
        <p:nvSpPr>
          <p:cNvPr id="13" name="TextBox 12">
            <a:extLst>
              <a:ext uri="{FF2B5EF4-FFF2-40B4-BE49-F238E27FC236}">
                <a16:creationId xmlns:a16="http://schemas.microsoft.com/office/drawing/2014/main" id="{4B23027A-E78B-04A8-B4D7-BF964E8DEAFC}"/>
              </a:ext>
            </a:extLst>
          </p:cNvPr>
          <p:cNvSpPr txBox="1"/>
          <p:nvPr/>
        </p:nvSpPr>
        <p:spPr>
          <a:xfrm>
            <a:off x="201768" y="3603645"/>
            <a:ext cx="27282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solidFill>
                  <a:srgbClr val="FFADC5"/>
                </a:solidFill>
              </a:rPr>
              <a:t>Bilingualism in Wales</a:t>
            </a:r>
          </a:p>
        </p:txBody>
      </p:sp>
      <p:sp>
        <p:nvSpPr>
          <p:cNvPr id="14" name="TextBox 13">
            <a:extLst>
              <a:ext uri="{FF2B5EF4-FFF2-40B4-BE49-F238E27FC236}">
                <a16:creationId xmlns:a16="http://schemas.microsoft.com/office/drawing/2014/main" id="{C47A02BE-A029-A24D-D2AD-A737D8F1B2EF}"/>
              </a:ext>
            </a:extLst>
          </p:cNvPr>
          <p:cNvSpPr txBox="1"/>
          <p:nvPr/>
        </p:nvSpPr>
        <p:spPr>
          <a:xfrm>
            <a:off x="8431251" y="927942"/>
            <a:ext cx="361306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a:solidFill>
                  <a:srgbClr val="7030A0"/>
                </a:solidFill>
              </a:rPr>
              <a:t>Cultural Identity and Patient Experience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3CF361-527A-AEA8-4418-B4BCC03373F9}"/>
              </a:ext>
            </a:extLst>
          </p:cNvPr>
          <p:cNvSpPr txBox="1"/>
          <p:nvPr/>
        </p:nvSpPr>
        <p:spPr>
          <a:xfrm>
            <a:off x="5828807" y="3003467"/>
            <a:ext cx="5789221"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1A20E8"/>
                </a:solidFill>
                <a:ea typeface="+mn-lt"/>
                <a:cs typeface="+mn-lt"/>
              </a:rPr>
              <a:t>Welsh culture places a high importance on family and community support. In many Welsh communities, family members actively assist and care for their loved ones during their including going to doctor's visits, helping with everyday chores, and helping with treatment and care planning decisions. </a:t>
            </a:r>
            <a:r>
              <a:rPr lang="en-GB" sz="1200">
                <a:solidFill>
                  <a:srgbClr val="1A20E8"/>
                </a:solidFill>
                <a:latin typeface="Calibri"/>
                <a:ea typeface="Segoe UI"/>
                <a:cs typeface="Segoe UI"/>
              </a:rPr>
              <a:t>Healthcare professionals</a:t>
            </a:r>
            <a:r>
              <a:rPr lang="en-GB" sz="1200" baseline="0">
                <a:solidFill>
                  <a:srgbClr val="1A20E8"/>
                </a:solidFill>
                <a:latin typeface="Calibri"/>
                <a:ea typeface="Segoe UI"/>
                <a:cs typeface="Segoe UI"/>
              </a:rPr>
              <a:t> should respect the importance of </a:t>
            </a:r>
            <a:r>
              <a:rPr lang="en-GB" sz="1200">
                <a:solidFill>
                  <a:srgbClr val="1A20E8"/>
                </a:solidFill>
                <a:latin typeface="Calibri"/>
                <a:ea typeface="Segoe UI"/>
                <a:cs typeface="Segoe UI"/>
              </a:rPr>
              <a:t>family involvement</a:t>
            </a:r>
            <a:r>
              <a:rPr lang="en-GB" sz="1200" baseline="0">
                <a:solidFill>
                  <a:srgbClr val="1A20E8"/>
                </a:solidFill>
                <a:latin typeface="Calibri"/>
                <a:ea typeface="Segoe UI"/>
                <a:cs typeface="Segoe UI"/>
              </a:rPr>
              <a:t> when planning care, as person </a:t>
            </a:r>
            <a:r>
              <a:rPr lang="en-GB" sz="1200">
                <a:solidFill>
                  <a:srgbClr val="1A20E8"/>
                </a:solidFill>
                <a:latin typeface="Calibri"/>
                <a:ea typeface="Segoe UI"/>
                <a:cs typeface="Segoe UI"/>
              </a:rPr>
              <a:t>centred services</a:t>
            </a:r>
            <a:r>
              <a:rPr lang="en-GB" sz="1200" baseline="0">
                <a:solidFill>
                  <a:srgbClr val="1A20E8"/>
                </a:solidFill>
                <a:latin typeface="Calibri"/>
                <a:ea typeface="Segoe UI"/>
                <a:cs typeface="Segoe UI"/>
              </a:rPr>
              <a:t> aim to meet the </a:t>
            </a:r>
            <a:r>
              <a:rPr lang="en-GB" sz="1200">
                <a:solidFill>
                  <a:srgbClr val="1A20E8"/>
                </a:solidFill>
                <a:latin typeface="Calibri"/>
                <a:ea typeface="Segoe UI"/>
                <a:cs typeface="Segoe UI"/>
              </a:rPr>
              <a:t>individual's needs</a:t>
            </a:r>
            <a:r>
              <a:rPr lang="en-GB" sz="1200" baseline="0">
                <a:solidFill>
                  <a:srgbClr val="1A20E8"/>
                </a:solidFill>
                <a:latin typeface="Calibri"/>
                <a:ea typeface="Segoe UI"/>
                <a:cs typeface="Segoe UI"/>
              </a:rPr>
              <a:t> of </a:t>
            </a:r>
            <a:r>
              <a:rPr lang="en-GB" sz="1200">
                <a:solidFill>
                  <a:srgbClr val="1A20E8"/>
                </a:solidFill>
                <a:latin typeface="Calibri"/>
                <a:ea typeface="Segoe UI"/>
                <a:cs typeface="Segoe UI"/>
              </a:rPr>
              <a:t>patients and</a:t>
            </a:r>
            <a:r>
              <a:rPr lang="en-GB" sz="1200" baseline="0">
                <a:solidFill>
                  <a:srgbClr val="1A20E8"/>
                </a:solidFill>
                <a:latin typeface="Calibri"/>
                <a:ea typeface="Segoe UI"/>
                <a:cs typeface="Segoe UI"/>
              </a:rPr>
              <a:t> their families</a:t>
            </a:r>
            <a:r>
              <a:rPr lang="en-GB" sz="1200" b="1" baseline="0">
                <a:solidFill>
                  <a:srgbClr val="1A20E8"/>
                </a:solidFill>
                <a:latin typeface="Calibri"/>
                <a:ea typeface="Segoe UI"/>
                <a:cs typeface="Segoe UI"/>
              </a:rPr>
              <a:t> (Welsh Government, 2025.) </a:t>
            </a:r>
            <a:r>
              <a:rPr lang="en-GB" sz="1200" b="1">
                <a:solidFill>
                  <a:srgbClr val="1A20E8"/>
                </a:solidFill>
                <a:latin typeface="Calibri"/>
                <a:ea typeface="Segoe UI"/>
                <a:cs typeface="Segoe UI"/>
              </a:rPr>
              <a:t> </a:t>
            </a:r>
            <a:r>
              <a:rPr lang="en-GB" sz="1200">
                <a:solidFill>
                  <a:srgbClr val="1A20E8"/>
                </a:solidFill>
                <a:latin typeface="Calibri"/>
                <a:ea typeface="Segoe UI"/>
                <a:cs typeface="Segoe UI"/>
              </a:rPr>
              <a:t>By </a:t>
            </a:r>
            <a:r>
              <a:rPr lang="en-GB" sz="1200">
                <a:solidFill>
                  <a:srgbClr val="1A20E8"/>
                </a:solidFill>
                <a:ea typeface="+mn-lt"/>
                <a:cs typeface="+mn-lt"/>
              </a:rPr>
              <a:t>Engaging family members in a loved one's care improves communication, offers emotional support, and guarantees that decisions about the patient's care represent their values and preferences.</a:t>
            </a:r>
            <a:endParaRPr lang="en-GB" sz="1200">
              <a:solidFill>
                <a:srgbClr val="1A20E8"/>
              </a:solidFill>
            </a:endParaRPr>
          </a:p>
          <a:p>
            <a:endParaRPr lang="en-GB" sz="1200">
              <a:solidFill>
                <a:srgbClr val="1A20E8"/>
              </a:solidFill>
              <a:latin typeface="Aptos"/>
              <a:ea typeface="Segoe UI"/>
              <a:cs typeface="Segoe UI"/>
            </a:endParaRPr>
          </a:p>
          <a:p>
            <a:r>
              <a:rPr lang="en-GB" sz="1200">
                <a:solidFill>
                  <a:srgbClr val="1A20E8"/>
                </a:solidFill>
                <a:latin typeface="Aptos"/>
                <a:ea typeface="Segoe UI"/>
                <a:cs typeface="Segoe UI"/>
              </a:rPr>
              <a:t>Cultural identity can also influence how patients perceive illness, treatment and health care professionals. When healthcare workers show respect for a patient's cultural background and person identity.  </a:t>
            </a:r>
            <a:r>
              <a:rPr lang="en-GB" sz="1200">
                <a:solidFill>
                  <a:srgbClr val="1A20E8"/>
                </a:solidFill>
                <a:ea typeface="+mn-lt"/>
                <a:cs typeface="+mn-lt"/>
              </a:rPr>
              <a:t>Speaking the same language develops a sense of trust and makes patients feel more comfortable opening up, which promotes open conversation.</a:t>
            </a:r>
            <a:r>
              <a:rPr lang="en-GB" sz="1200">
                <a:solidFill>
                  <a:srgbClr val="1A20E8"/>
                </a:solidFill>
                <a:latin typeface="Aptos"/>
                <a:ea typeface="+mn-lt"/>
                <a:cs typeface="Segoe UI"/>
              </a:rPr>
              <a:t> </a:t>
            </a:r>
            <a:r>
              <a:rPr lang="en-GB" sz="1200">
                <a:solidFill>
                  <a:srgbClr val="1A20E8"/>
                </a:solidFill>
                <a:latin typeface="Aptos"/>
                <a:ea typeface="Segoe UI"/>
                <a:cs typeface="Segoe UI"/>
              </a:rPr>
              <a:t>By understanding the value  of community and family within Welsh culture can help healthcare professionals deliver more compassionate, inclusive, and effective care</a:t>
            </a:r>
            <a:endParaRPr lang="en-GB" sz="1200">
              <a:solidFill>
                <a:srgbClr val="1A20E8"/>
              </a:solidFill>
            </a:endParaRPr>
          </a:p>
          <a:p>
            <a:endParaRPr lang="en-GB" sz="1400">
              <a:latin typeface="Calibri"/>
              <a:ea typeface="Calibri"/>
              <a:cs typeface="Segoe UI"/>
            </a:endParaRPr>
          </a:p>
          <a:p>
            <a:pPr algn="ctr"/>
            <a:endParaRPr lang="en-GB">
              <a:latin typeface="Aptos" panose="020B0004020202020204"/>
              <a:ea typeface="Calibri"/>
              <a:cs typeface="Segoe UI"/>
            </a:endParaRPr>
          </a:p>
        </p:txBody>
      </p:sp>
      <p:sp>
        <p:nvSpPr>
          <p:cNvPr id="5" name="TextBox 4">
            <a:extLst>
              <a:ext uri="{FF2B5EF4-FFF2-40B4-BE49-F238E27FC236}">
                <a16:creationId xmlns:a16="http://schemas.microsoft.com/office/drawing/2014/main" id="{CDB7A942-0950-2E79-1BDE-D44DBFF2013F}"/>
              </a:ext>
            </a:extLst>
          </p:cNvPr>
          <p:cNvSpPr txBox="1"/>
          <p:nvPr/>
        </p:nvSpPr>
        <p:spPr>
          <a:xfrm>
            <a:off x="128650" y="638298"/>
            <a:ext cx="4433457"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734747"/>
                </a:solidFill>
                <a:latin typeface="Calibri"/>
                <a:ea typeface="+mn-lt"/>
                <a:cs typeface="Segoe UI"/>
              </a:rPr>
              <a:t>The Welsh language is significant in healthcare in Wales, as </a:t>
            </a:r>
            <a:r>
              <a:rPr lang="en-GB" sz="1200">
                <a:solidFill>
                  <a:srgbClr val="734747"/>
                </a:solidFill>
                <a:ea typeface="+mn-lt"/>
                <a:cs typeface="+mn-lt"/>
              </a:rPr>
              <a:t>it guarantees that Welsh stays the predominant language spoken in communities with a large concentration of Welsh speakers. Many patients, particularly older persons who speak Welsh more than English and young children who may not have learned English vocabulary to convey how they feel or where they are harmed, feel better at ease using Welsh. A few things can go wrong, such as a patient with dementia who has lost English but still recalls things, misdiagnosis risk owing to inability to describe their symptoms in writing, and informed consent, however if the patient with dementia but still remembers in Welsh, </a:t>
            </a:r>
            <a:r>
              <a:rPr lang="en-GB" sz="1200">
                <a:solidFill>
                  <a:srgbClr val="734747"/>
                </a:solidFill>
                <a:latin typeface="Calibri"/>
                <a:ea typeface="Calibri"/>
                <a:cs typeface="Calibri"/>
              </a:rPr>
              <a:t>this would be a great benefit to communicate and reduce confusion. </a:t>
            </a:r>
            <a:r>
              <a:rPr lang="en-GB" sz="1200">
                <a:solidFill>
                  <a:srgbClr val="734747"/>
                </a:solidFill>
                <a:ea typeface="+mn-lt"/>
                <a:cs typeface="+mn-lt"/>
              </a:rPr>
              <a:t>The Welsh language has legal criteria to ensure equitable care and enhance patient well-being.</a:t>
            </a:r>
            <a:endParaRPr lang="en-GB" sz="1200">
              <a:solidFill>
                <a:srgbClr val="734747"/>
              </a:solidFill>
            </a:endParaRPr>
          </a:p>
          <a:p>
            <a:endParaRPr lang="en-GB" sz="1200">
              <a:solidFill>
                <a:srgbClr val="734747"/>
              </a:solidFill>
              <a:latin typeface="Aptos"/>
              <a:ea typeface="Calibri"/>
              <a:cs typeface="Calibri"/>
            </a:endParaRPr>
          </a:p>
          <a:p>
            <a:endParaRPr lang="en-GB" sz="1400">
              <a:solidFill>
                <a:srgbClr val="000000"/>
              </a:solidFill>
              <a:latin typeface="Calibri"/>
              <a:ea typeface="Calibri"/>
              <a:cs typeface="Calibri"/>
            </a:endParaRPr>
          </a:p>
          <a:p>
            <a:r>
              <a:rPr lang="en-GB" sz="1200">
                <a:solidFill>
                  <a:srgbClr val="734747"/>
                </a:solidFill>
                <a:latin typeface="Calibri"/>
                <a:ea typeface="Calibri"/>
                <a:cs typeface="Calibri"/>
              </a:rPr>
              <a:t>Providing care that respects culture and language is important for equality and human rights within health care services in Wales. </a:t>
            </a:r>
            <a:r>
              <a:rPr lang="en-GB" sz="1200">
                <a:solidFill>
                  <a:srgbClr val="734747"/>
                </a:solidFill>
                <a:latin typeface="Aptos"/>
                <a:ea typeface="Calibri"/>
                <a:cs typeface="Calibri"/>
              </a:rPr>
              <a:t>The Welsh government emphasises that individuals should not be disadvantaged due to language barriers, which can lead to miscommunication and anxiety.  It's</a:t>
            </a:r>
            <a:r>
              <a:rPr lang="en-GB" sz="1400">
                <a:solidFill>
                  <a:srgbClr val="734747"/>
                </a:solidFill>
                <a:latin typeface="Calibri"/>
                <a:ea typeface="Calibri"/>
                <a:cs typeface="Calibri"/>
              </a:rPr>
              <a:t> i</a:t>
            </a:r>
            <a:r>
              <a:rPr lang="en-GB" sz="1200">
                <a:solidFill>
                  <a:srgbClr val="734747"/>
                </a:solidFill>
                <a:latin typeface="Calibri"/>
                <a:ea typeface="Calibri"/>
                <a:cs typeface="Calibri"/>
              </a:rPr>
              <a:t>mportant for services to include inclusive support for safer clinical decisions as it improves overall patient satisfaction and helps patients feel valued, heard in decisions about their own treatment.</a:t>
            </a:r>
          </a:p>
          <a:p>
            <a:endParaRPr lang="en-GB" sz="1200">
              <a:solidFill>
                <a:srgbClr val="734747"/>
              </a:solidFill>
              <a:latin typeface="Calibri"/>
              <a:ea typeface="Calibri"/>
              <a:cs typeface="Calibri"/>
            </a:endParaRPr>
          </a:p>
          <a:p>
            <a:endParaRPr lang="en-GB" sz="1200">
              <a:solidFill>
                <a:srgbClr val="734747"/>
              </a:solidFill>
              <a:latin typeface="Calibri"/>
              <a:ea typeface="Calibri"/>
              <a:cs typeface="Calibri"/>
            </a:endParaRPr>
          </a:p>
          <a:p>
            <a:r>
              <a:rPr lang="en-GB" sz="1200">
                <a:solidFill>
                  <a:srgbClr val="734747"/>
                </a:solidFill>
                <a:ea typeface="+mn-lt"/>
                <a:cs typeface="+mn-lt"/>
              </a:rPr>
              <a:t>Additionally, professional standards in the fields of health and social work are supported by preserving language and cultural identity. Healthcare professionals have a duty of care to treat patients with  respect and dignity. </a:t>
            </a:r>
            <a:endParaRPr lang="en-GB"/>
          </a:p>
          <a:p>
            <a:endParaRPr lang="en-GB" sz="1200">
              <a:solidFill>
                <a:srgbClr val="734747"/>
              </a:solidFill>
              <a:latin typeface="Calibri"/>
              <a:ea typeface="Calibri"/>
              <a:cs typeface="Calibri"/>
            </a:endParaRPr>
          </a:p>
        </p:txBody>
      </p:sp>
      <p:sp>
        <p:nvSpPr>
          <p:cNvPr id="2" name="TextBox 1">
            <a:extLst>
              <a:ext uri="{FF2B5EF4-FFF2-40B4-BE49-F238E27FC236}">
                <a16:creationId xmlns:a16="http://schemas.microsoft.com/office/drawing/2014/main" id="{F5AC9A6C-FB84-37E6-5AFA-93B6D90B4433}"/>
              </a:ext>
            </a:extLst>
          </p:cNvPr>
          <p:cNvSpPr txBox="1"/>
          <p:nvPr/>
        </p:nvSpPr>
        <p:spPr>
          <a:xfrm>
            <a:off x="4948053" y="638298"/>
            <a:ext cx="71152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solidFill>
                  <a:srgbClr val="27F56F"/>
                </a:solidFill>
                <a:latin typeface="Aptos"/>
                <a:ea typeface="Segoe UI"/>
                <a:cs typeface="Arial"/>
              </a:rPr>
              <a:t>Wales has an increasing number of older </a:t>
            </a:r>
            <a:r>
              <a:rPr lang="en-GB" sz="1200">
                <a:solidFill>
                  <a:srgbClr val="27F56F"/>
                </a:solidFill>
                <a:latin typeface="Aptos"/>
                <a:ea typeface="Segoe UI"/>
                <a:cs typeface="Arial"/>
              </a:rPr>
              <a:t>adults who</a:t>
            </a:r>
            <a:r>
              <a:rPr lang="en-GB" sz="1200" baseline="0">
                <a:solidFill>
                  <a:srgbClr val="27F56F"/>
                </a:solidFill>
                <a:latin typeface="Aptos"/>
                <a:ea typeface="Segoe UI"/>
                <a:cs typeface="Arial"/>
              </a:rPr>
              <a:t> require support. Older people often have </a:t>
            </a:r>
            <a:r>
              <a:rPr lang="en-GB" sz="1200">
                <a:solidFill>
                  <a:srgbClr val="27F56F"/>
                </a:solidFill>
                <a:latin typeface="Aptos"/>
                <a:ea typeface="Segoe UI"/>
                <a:cs typeface="Arial"/>
              </a:rPr>
              <a:t>long term</a:t>
            </a:r>
            <a:r>
              <a:rPr lang="en-GB" sz="1200" baseline="0">
                <a:solidFill>
                  <a:srgbClr val="27F56F"/>
                </a:solidFill>
                <a:latin typeface="Aptos"/>
                <a:ea typeface="Segoe UI"/>
                <a:cs typeface="Arial"/>
              </a:rPr>
              <a:t> health conditions</a:t>
            </a:r>
            <a:r>
              <a:rPr lang="en-GB" sz="1200">
                <a:solidFill>
                  <a:srgbClr val="27F56F"/>
                </a:solidFill>
                <a:latin typeface="Aptos"/>
                <a:ea typeface="Segoe UI"/>
                <a:cs typeface="Arial"/>
              </a:rPr>
              <a:t> like</a:t>
            </a:r>
            <a:r>
              <a:rPr lang="en-GB" sz="1200">
                <a:solidFill>
                  <a:srgbClr val="27F56F"/>
                </a:solidFill>
                <a:ea typeface="+mn-lt"/>
                <a:cs typeface="+mn-lt"/>
              </a:rPr>
              <a:t> dementia, diabetes, heart disease, and arthritis may require regular care, such as routine doctor visits, hospital treatment, community nursing support, or residential care.  The need for social and health care services, including home care, rises as the population ages, long-term condition management, and rehabilitation treatments. Healthcare providers must carefully plan and evaluate services to make sure they are fulfilling the diverse demands of  older people, including those related to communication, transportation, and the potential need for family involvement. This encourages person-centred care and, high-quality treatment.</a:t>
            </a:r>
            <a:endParaRPr lang="en-GB" sz="1200">
              <a:solidFill>
                <a:srgbClr val="27F56F"/>
              </a:solidFill>
            </a:endParaRPr>
          </a:p>
        </p:txBody>
      </p:sp>
      <p:sp>
        <p:nvSpPr>
          <p:cNvPr id="6" name="TextBox 5">
            <a:extLst>
              <a:ext uri="{FF2B5EF4-FFF2-40B4-BE49-F238E27FC236}">
                <a16:creationId xmlns:a16="http://schemas.microsoft.com/office/drawing/2014/main" id="{EA01725E-B8DD-7E09-9213-560E97F3DAEE}"/>
              </a:ext>
            </a:extLst>
          </p:cNvPr>
          <p:cNvSpPr txBox="1"/>
          <p:nvPr/>
        </p:nvSpPr>
        <p:spPr>
          <a:xfrm>
            <a:off x="4952538" y="272294"/>
            <a:ext cx="391202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a:solidFill>
                  <a:srgbClr val="27F56F"/>
                </a:solidFill>
              </a:rPr>
              <a:t>Ageing Population in Wales</a:t>
            </a:r>
          </a:p>
        </p:txBody>
      </p:sp>
      <p:sp>
        <p:nvSpPr>
          <p:cNvPr id="7" name="TextBox 6">
            <a:extLst>
              <a:ext uri="{FF2B5EF4-FFF2-40B4-BE49-F238E27FC236}">
                <a16:creationId xmlns:a16="http://schemas.microsoft.com/office/drawing/2014/main" id="{FE8BA1FE-BC4F-6398-78E3-51A6EFEF7BD6}"/>
              </a:ext>
            </a:extLst>
          </p:cNvPr>
          <p:cNvSpPr txBox="1"/>
          <p:nvPr/>
        </p:nvSpPr>
        <p:spPr>
          <a:xfrm>
            <a:off x="5852175" y="2541782"/>
            <a:ext cx="530655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a:solidFill>
                  <a:srgbClr val="0070C0"/>
                </a:solidFill>
              </a:rPr>
              <a:t>Family &amp; Community Support In Welsh Culture </a:t>
            </a:r>
            <a:endParaRPr lang="en-GB" b="1" u="sng">
              <a:solidFill>
                <a:srgbClr val="0070C0"/>
              </a:solidFill>
            </a:endParaRPr>
          </a:p>
        </p:txBody>
      </p:sp>
      <p:sp>
        <p:nvSpPr>
          <p:cNvPr id="8" name="TextBox 7">
            <a:extLst>
              <a:ext uri="{FF2B5EF4-FFF2-40B4-BE49-F238E27FC236}">
                <a16:creationId xmlns:a16="http://schemas.microsoft.com/office/drawing/2014/main" id="{81BB22F8-39CE-2ADD-7812-45A84B35A669}"/>
              </a:ext>
            </a:extLst>
          </p:cNvPr>
          <p:cNvSpPr txBox="1"/>
          <p:nvPr/>
        </p:nvSpPr>
        <p:spPr>
          <a:xfrm>
            <a:off x="146107" y="246321"/>
            <a:ext cx="442087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a:solidFill>
                  <a:srgbClr val="734747"/>
                </a:solidFill>
              </a:rPr>
              <a:t>Language, Equality and Patient Wellbeing</a:t>
            </a:r>
          </a:p>
        </p:txBody>
      </p:sp>
    </p:spTree>
    <p:extLst>
      <p:ext uri="{BB962C8B-B14F-4D97-AF65-F5344CB8AC3E}">
        <p14:creationId xmlns:p14="http://schemas.microsoft.com/office/powerpoint/2010/main" val="34432652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Welsh Culture, Language and Identity in Health and Social Care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2026-02-25T10:56:52Z</dcterms:created>
  <dcterms:modified xsi:type="dcterms:W3CDTF">2026-03-04T16:18:42Z</dcterms:modified>
</cp:coreProperties>
</file>